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handoutMaster+xml" PartName="/ppt/handoutMasters/handoutMaster1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043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2012" r:id="rId10"/>
    <p:sldId id="2013" r:id="rId11"/>
    <p:sldId id="304" r:id="rId12"/>
    <p:sldId id="2015" r:id="rId13"/>
    <p:sldId id="2016" r:id="rId14"/>
    <p:sldId id="2017" r:id="rId15"/>
    <p:sldId id="2018" r:id="rId16"/>
    <p:sldId id="2019" r:id="rId17"/>
    <p:sldId id="341" r:id="rId18"/>
    <p:sldId id="2021" r:id="rId19"/>
    <p:sldId id="339" r:id="rId20"/>
    <p:sldId id="2023" r:id="rId21"/>
    <p:sldId id="2024" r:id="rId22"/>
    <p:sldId id="2025" r:id="rId23"/>
    <p:sldId id="2026" r:id="rId24"/>
    <p:sldId id="2028" r:id="rId25"/>
    <p:sldId id="2044" r:id="rId26"/>
    <p:sldId id="20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790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4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59"/>
    <p:restoredTop sz="95186"/>
  </p:normalViewPr>
  <p:slideViewPr>
    <p:cSldViewPr snapToGrid="0" snapToObjects="1" showGuides="1">
      <p:cViewPr varScale="1">
        <p:scale>
          <a:sx n="50" d="100"/>
          <a:sy n="50" d="100"/>
        </p:scale>
        <p:origin x="-926" y="-67"/>
      </p:cViewPr>
      <p:guideLst>
        <p:guide orient="horz" pos="2160"/>
        <p:guide orient="horz" pos="346"/>
        <p:guide orient="horz" pos="3974"/>
        <p:guide orient="horz" pos="4292"/>
        <p:guide pos="7333"/>
        <p:guide pos="1890"/>
        <p:guide pos="3840"/>
        <p:guide pos="5790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Merriweather Ligh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Merriweather Light" pitchFamily="2" charset="77"/>
              </a:rPr>
              <a:pPr/>
              <a:t>24/06/2020</a:t>
            </a:fld>
            <a:endParaRPr lang="es-ES_tradnl" dirty="0">
              <a:latin typeface="Merriweather Ligh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Merriweather 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Merriweather Light" pitchFamily="2" charset="77"/>
              </a:rPr>
              <a:pPr/>
              <a:t>‹#›</a:t>
            </a:fld>
            <a:endParaRPr lang="es-ES_tradnl" dirty="0">
              <a:latin typeface="Merriweather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Light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Light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405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0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96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xmlns="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Merriweather Light" pitchFamily="2" charset="77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Merriweather Light" pitchFamily="2" charset="77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xmlns="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xmlns="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25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8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76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124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42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erriweather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erriweather Light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erriweather Light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4E4598E1-96E0-AB46-881A-48D15455CA3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007666" y="0"/>
            <a:ext cx="7184334" cy="6858000"/>
          </a:xfrm>
          <a:custGeom>
            <a:avLst/>
            <a:gdLst>
              <a:gd name="connsiteX0" fmla="*/ 2152371 w 7184334"/>
              <a:gd name="connsiteY0" fmla="*/ 0 h 6858000"/>
              <a:gd name="connsiteX1" fmla="*/ 7184334 w 7184334"/>
              <a:gd name="connsiteY1" fmla="*/ 0 h 6858000"/>
              <a:gd name="connsiteX2" fmla="*/ 7184334 w 7184334"/>
              <a:gd name="connsiteY2" fmla="*/ 6858000 h 6858000"/>
              <a:gd name="connsiteX3" fmla="*/ 2152371 w 7184334"/>
              <a:gd name="connsiteY3" fmla="*/ 6858000 h 6858000"/>
              <a:gd name="connsiteX4" fmla="*/ 0 w 7184334"/>
              <a:gd name="connsiteY4" fmla="*/ 0 h 6858000"/>
              <a:gd name="connsiteX5" fmla="*/ 2152357 w 7184334"/>
              <a:gd name="connsiteY5" fmla="*/ 0 h 6858000"/>
              <a:gd name="connsiteX6" fmla="*/ 2152357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2152371" y="0"/>
                </a:moveTo>
                <a:lnTo>
                  <a:pt x="7184334" y="0"/>
                </a:lnTo>
                <a:lnTo>
                  <a:pt x="7184334" y="6858000"/>
                </a:lnTo>
                <a:lnTo>
                  <a:pt x="2152371" y="6858000"/>
                </a:lnTo>
                <a:close/>
                <a:moveTo>
                  <a:pt x="0" y="0"/>
                </a:moveTo>
                <a:lnTo>
                  <a:pt x="2152357" y="0"/>
                </a:lnTo>
                <a:lnTo>
                  <a:pt x="2152357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Light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B4D25CF6-DF2C-0345-B7C8-10370C103EE4}"/>
              </a:ext>
            </a:extLst>
          </p:cNvPr>
          <p:cNvSpPr/>
          <p:nvPr userDrawn="1"/>
        </p:nvSpPr>
        <p:spPr>
          <a:xfrm>
            <a:off x="-2" y="0"/>
            <a:ext cx="7184334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E50E22CE-CFF4-4040-94A9-874153ACA6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0711543" cy="6858000"/>
          </a:xfrm>
          <a:custGeom>
            <a:avLst/>
            <a:gdLst>
              <a:gd name="connsiteX0" fmla="*/ 10711255 w 10711543"/>
              <a:gd name="connsiteY0" fmla="*/ 0 h 6858000"/>
              <a:gd name="connsiteX1" fmla="*/ 10711543 w 10711543"/>
              <a:gd name="connsiteY1" fmla="*/ 0 h 6858000"/>
              <a:gd name="connsiteX2" fmla="*/ 10711543 w 10711543"/>
              <a:gd name="connsiteY2" fmla="*/ 6858000 h 6858000"/>
              <a:gd name="connsiteX3" fmla="*/ 10711255 w 10711543"/>
              <a:gd name="connsiteY3" fmla="*/ 6858000 h 6858000"/>
              <a:gd name="connsiteX4" fmla="*/ 0 w 10711543"/>
              <a:gd name="connsiteY4" fmla="*/ 0 h 6858000"/>
              <a:gd name="connsiteX5" fmla="*/ 10711255 w 10711543"/>
              <a:gd name="connsiteY5" fmla="*/ 0 h 6858000"/>
              <a:gd name="connsiteX6" fmla="*/ 8562055 w 10711543"/>
              <a:gd name="connsiteY6" fmla="*/ 6858000 h 6858000"/>
              <a:gd name="connsiteX7" fmla="*/ 0 w 1071154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1543" h="6858000">
                <a:moveTo>
                  <a:pt x="10711255" y="0"/>
                </a:moveTo>
                <a:lnTo>
                  <a:pt x="10711543" y="0"/>
                </a:lnTo>
                <a:lnTo>
                  <a:pt x="10711543" y="6858000"/>
                </a:lnTo>
                <a:lnTo>
                  <a:pt x="10711255" y="6858000"/>
                </a:lnTo>
                <a:close/>
                <a:moveTo>
                  <a:pt x="0" y="0"/>
                </a:moveTo>
                <a:lnTo>
                  <a:pt x="10711255" y="0"/>
                </a:lnTo>
                <a:lnTo>
                  <a:pt x="85620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Light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B4A952F-3109-FE46-A480-1F9CF7E1B0B1}"/>
              </a:ext>
            </a:extLst>
          </p:cNvPr>
          <p:cNvSpPr/>
          <p:nvPr userDrawn="1"/>
        </p:nvSpPr>
        <p:spPr>
          <a:xfrm>
            <a:off x="8562055" y="0"/>
            <a:ext cx="3629946" cy="6858000"/>
          </a:xfrm>
          <a:custGeom>
            <a:avLst/>
            <a:gdLst>
              <a:gd name="connsiteX0" fmla="*/ 2149488 w 3629946"/>
              <a:gd name="connsiteY0" fmla="*/ 0 h 6858000"/>
              <a:gd name="connsiteX1" fmla="*/ 3629946 w 3629946"/>
              <a:gd name="connsiteY1" fmla="*/ 0 h 6858000"/>
              <a:gd name="connsiteX2" fmla="*/ 3629946 w 3629946"/>
              <a:gd name="connsiteY2" fmla="*/ 6858000 h 6858000"/>
              <a:gd name="connsiteX3" fmla="*/ 2149488 w 3629946"/>
              <a:gd name="connsiteY3" fmla="*/ 6858000 h 6858000"/>
              <a:gd name="connsiteX4" fmla="*/ 2149200 w 3629946"/>
              <a:gd name="connsiteY4" fmla="*/ 0 h 6858000"/>
              <a:gd name="connsiteX5" fmla="*/ 2149200 w 3629946"/>
              <a:gd name="connsiteY5" fmla="*/ 6858000 h 6858000"/>
              <a:gd name="connsiteX6" fmla="*/ 0 w 362994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9946" h="6858000">
                <a:moveTo>
                  <a:pt x="2149488" y="0"/>
                </a:moveTo>
                <a:lnTo>
                  <a:pt x="3629946" y="0"/>
                </a:lnTo>
                <a:lnTo>
                  <a:pt x="3629946" y="6858000"/>
                </a:lnTo>
                <a:lnTo>
                  <a:pt x="2149488" y="6858000"/>
                </a:lnTo>
                <a:close/>
                <a:moveTo>
                  <a:pt x="2149200" y="0"/>
                </a:moveTo>
                <a:lnTo>
                  <a:pt x="214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dir="108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17304016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F550BB56-971C-F149-8456-84E71361AD9F}"/>
              </a:ext>
            </a:extLst>
          </p:cNvPr>
          <p:cNvSpPr/>
          <p:nvPr userDrawn="1"/>
        </p:nvSpPr>
        <p:spPr>
          <a:xfrm>
            <a:off x="-2" y="0"/>
            <a:ext cx="7184334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175CD7A9-E177-EC4A-AD93-D5EC6334DAD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02390" y="1204003"/>
            <a:ext cx="2433516" cy="4311243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Light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74632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8FB1AB17-734A-A84E-B671-5B68DBA797D0}"/>
              </a:ext>
            </a:extLst>
          </p:cNvPr>
          <p:cNvSpPr/>
          <p:nvPr userDrawn="1"/>
        </p:nvSpPr>
        <p:spPr>
          <a:xfrm flipH="1">
            <a:off x="5006400" y="0"/>
            <a:ext cx="7185600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dir="108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xmlns="" id="{320510A6-CFA1-B949-A389-23542C07A0A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40346" y="1333522"/>
            <a:ext cx="3911486" cy="2525745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Light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786245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0A34D678-9937-F444-8C96-B6DABCB27C0E}"/>
              </a:ext>
            </a:extLst>
          </p:cNvPr>
          <p:cNvSpPr/>
          <p:nvPr userDrawn="1"/>
        </p:nvSpPr>
        <p:spPr>
          <a:xfrm>
            <a:off x="-2" y="0"/>
            <a:ext cx="7184334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7137001" y="1219455"/>
            <a:ext cx="3915750" cy="2215250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Light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539094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07359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B72475E7-1306-C04E-A5E9-9A78D7332FC2}"/>
              </a:ext>
            </a:extLst>
          </p:cNvPr>
          <p:cNvSpPr/>
          <p:nvPr userDrawn="1"/>
        </p:nvSpPr>
        <p:spPr>
          <a:xfrm>
            <a:off x="-2" y="0"/>
            <a:ext cx="7184334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569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BECE33CC-C660-034F-BBEE-9BD5A0D79E81}"/>
              </a:ext>
            </a:extLst>
          </p:cNvPr>
          <p:cNvSpPr/>
          <p:nvPr userDrawn="1"/>
        </p:nvSpPr>
        <p:spPr>
          <a:xfrm>
            <a:off x="1031289" y="0"/>
            <a:ext cx="11160711" cy="6858000"/>
          </a:xfrm>
          <a:custGeom>
            <a:avLst/>
            <a:gdLst>
              <a:gd name="connsiteX0" fmla="*/ 2149715 w 11160711"/>
              <a:gd name="connsiteY0" fmla="*/ 0 h 6858000"/>
              <a:gd name="connsiteX1" fmla="*/ 11160711 w 11160711"/>
              <a:gd name="connsiteY1" fmla="*/ 0 h 6858000"/>
              <a:gd name="connsiteX2" fmla="*/ 11160711 w 11160711"/>
              <a:gd name="connsiteY2" fmla="*/ 6858000 h 6858000"/>
              <a:gd name="connsiteX3" fmla="*/ 2149715 w 11160711"/>
              <a:gd name="connsiteY3" fmla="*/ 6858000 h 6858000"/>
              <a:gd name="connsiteX4" fmla="*/ 2149200 w 11160711"/>
              <a:gd name="connsiteY4" fmla="*/ 0 h 6858000"/>
              <a:gd name="connsiteX5" fmla="*/ 2149200 w 11160711"/>
              <a:gd name="connsiteY5" fmla="*/ 6858000 h 6858000"/>
              <a:gd name="connsiteX6" fmla="*/ 0 w 1116071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711" h="6858000">
                <a:moveTo>
                  <a:pt x="2149715" y="0"/>
                </a:moveTo>
                <a:lnTo>
                  <a:pt x="11160711" y="0"/>
                </a:lnTo>
                <a:lnTo>
                  <a:pt x="11160711" y="6858000"/>
                </a:lnTo>
                <a:lnTo>
                  <a:pt x="2149715" y="6858000"/>
                </a:lnTo>
                <a:close/>
                <a:moveTo>
                  <a:pt x="2149200" y="0"/>
                </a:moveTo>
                <a:lnTo>
                  <a:pt x="214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dir="108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A945AAC9-924B-4144-A86C-7C78A7FF68E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13840" y="1021632"/>
            <a:ext cx="4795446" cy="4797262"/>
          </a:xfrm>
          <a:prstGeom prst="parallelogram">
            <a:avLst>
              <a:gd name="adj" fmla="val 30817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Light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92C8E988-C599-E241-A750-6E05227928E4}"/>
              </a:ext>
            </a:extLst>
          </p:cNvPr>
          <p:cNvSpPr/>
          <p:nvPr userDrawn="1"/>
        </p:nvSpPr>
        <p:spPr>
          <a:xfrm>
            <a:off x="-2" y="0"/>
            <a:ext cx="7184334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255951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2158F979-C3EC-214D-BBA9-9D54A4FB4755}"/>
              </a:ext>
            </a:extLst>
          </p:cNvPr>
          <p:cNvSpPr/>
          <p:nvPr userDrawn="1"/>
        </p:nvSpPr>
        <p:spPr>
          <a:xfrm flipH="1">
            <a:off x="5006400" y="0"/>
            <a:ext cx="7185600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dir="108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2711311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FD0413EA-7CF0-5644-A438-CE9D7E80E29A}"/>
              </a:ext>
            </a:extLst>
          </p:cNvPr>
          <p:cNvSpPr/>
          <p:nvPr userDrawn="1"/>
        </p:nvSpPr>
        <p:spPr>
          <a:xfrm>
            <a:off x="0" y="0"/>
            <a:ext cx="11157368" cy="6858000"/>
          </a:xfrm>
          <a:custGeom>
            <a:avLst/>
            <a:gdLst>
              <a:gd name="connsiteX0" fmla="*/ 0 w 11157368"/>
              <a:gd name="connsiteY0" fmla="*/ 0 h 6858000"/>
              <a:gd name="connsiteX1" fmla="*/ 9005011 w 11157368"/>
              <a:gd name="connsiteY1" fmla="*/ 0 h 6858000"/>
              <a:gd name="connsiteX2" fmla="*/ 9010996 w 11157368"/>
              <a:gd name="connsiteY2" fmla="*/ 0 h 6858000"/>
              <a:gd name="connsiteX3" fmla="*/ 9010996 w 11157368"/>
              <a:gd name="connsiteY3" fmla="*/ 19070 h 6858000"/>
              <a:gd name="connsiteX4" fmla="*/ 11157368 w 11157368"/>
              <a:gd name="connsiteY4" fmla="*/ 6858000 h 6858000"/>
              <a:gd name="connsiteX5" fmla="*/ 9010996 w 11157368"/>
              <a:gd name="connsiteY5" fmla="*/ 6858000 h 6858000"/>
              <a:gd name="connsiteX6" fmla="*/ 9005011 w 11157368"/>
              <a:gd name="connsiteY6" fmla="*/ 6858000 h 6858000"/>
              <a:gd name="connsiteX7" fmla="*/ 0 w 111573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7368" h="6858000">
                <a:moveTo>
                  <a:pt x="0" y="0"/>
                </a:moveTo>
                <a:lnTo>
                  <a:pt x="9005011" y="0"/>
                </a:lnTo>
                <a:lnTo>
                  <a:pt x="9010996" y="0"/>
                </a:lnTo>
                <a:lnTo>
                  <a:pt x="9010996" y="19070"/>
                </a:lnTo>
                <a:lnTo>
                  <a:pt x="11157368" y="6858000"/>
                </a:lnTo>
                <a:lnTo>
                  <a:pt x="9010996" y="6858000"/>
                </a:lnTo>
                <a:lnTo>
                  <a:pt x="90050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1195070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EC17ADF7-34F3-3842-AEAC-029EAC5F2B14}"/>
              </a:ext>
            </a:extLst>
          </p:cNvPr>
          <p:cNvSpPr/>
          <p:nvPr userDrawn="1"/>
        </p:nvSpPr>
        <p:spPr>
          <a:xfrm>
            <a:off x="1031289" y="0"/>
            <a:ext cx="11160711" cy="6858000"/>
          </a:xfrm>
          <a:custGeom>
            <a:avLst/>
            <a:gdLst>
              <a:gd name="connsiteX0" fmla="*/ 2149715 w 11160711"/>
              <a:gd name="connsiteY0" fmla="*/ 0 h 6858000"/>
              <a:gd name="connsiteX1" fmla="*/ 11160711 w 11160711"/>
              <a:gd name="connsiteY1" fmla="*/ 0 h 6858000"/>
              <a:gd name="connsiteX2" fmla="*/ 11160711 w 11160711"/>
              <a:gd name="connsiteY2" fmla="*/ 6858000 h 6858000"/>
              <a:gd name="connsiteX3" fmla="*/ 2149715 w 11160711"/>
              <a:gd name="connsiteY3" fmla="*/ 6858000 h 6858000"/>
              <a:gd name="connsiteX4" fmla="*/ 2149200 w 11160711"/>
              <a:gd name="connsiteY4" fmla="*/ 0 h 6858000"/>
              <a:gd name="connsiteX5" fmla="*/ 2149200 w 11160711"/>
              <a:gd name="connsiteY5" fmla="*/ 6858000 h 6858000"/>
              <a:gd name="connsiteX6" fmla="*/ 0 w 1116071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711" h="6858000">
                <a:moveTo>
                  <a:pt x="2149715" y="0"/>
                </a:moveTo>
                <a:lnTo>
                  <a:pt x="11160711" y="0"/>
                </a:lnTo>
                <a:lnTo>
                  <a:pt x="11160711" y="6858000"/>
                </a:lnTo>
                <a:lnTo>
                  <a:pt x="2149715" y="6858000"/>
                </a:lnTo>
                <a:close/>
                <a:moveTo>
                  <a:pt x="2149200" y="0"/>
                </a:moveTo>
                <a:lnTo>
                  <a:pt x="214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dir="108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05037634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5816137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61" r:id="rId6"/>
    <p:sldLayoutId id="2147483662" r:id="rId7"/>
    <p:sldLayoutId id="2147483671" r:id="rId8"/>
    <p:sldLayoutId id="214748367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2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erriweather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A90D9147-49C0-6A4B-9222-A40E04CA3632}"/>
              </a:ext>
            </a:extLst>
          </p:cNvPr>
          <p:cNvSpPr txBox="1"/>
          <p:nvPr/>
        </p:nvSpPr>
        <p:spPr>
          <a:xfrm>
            <a:off x="515938" y="2665341"/>
            <a:ext cx="5435022" cy="258532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Merriweather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This is your 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Merriweather Black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Presentation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Merriweather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5400" b="1" dirty="0">
                <a:solidFill>
                  <a:schemeClr val="tx2"/>
                </a:solidFill>
                <a:latin typeface="Merriweather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40143-7CCE-A147-85B9-107C026EA7EB}"/>
              </a:ext>
            </a:extLst>
          </p:cNvPr>
          <p:cNvSpPr txBox="1"/>
          <p:nvPr/>
        </p:nvSpPr>
        <p:spPr>
          <a:xfrm>
            <a:off x="515938" y="5847060"/>
            <a:ext cx="5580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err="1">
                <a:latin typeface="Merriweather Light" pitchFamily="2" charset="77"/>
                <a:cs typeface="Abhaya Libre" panose="02000603000000000000" pitchFamily="2" charset="77"/>
              </a:rPr>
              <a:t>Write</a:t>
            </a:r>
            <a:r>
              <a:rPr lang="es-ES_tradnl" sz="2200" dirty="0">
                <a:latin typeface="Merriweather Light" pitchFamily="2" charset="77"/>
                <a:cs typeface="Abhaya Libre" panose="02000603000000000000" pitchFamily="2" charset="77"/>
              </a:rPr>
              <a:t> </a:t>
            </a:r>
            <a:r>
              <a:rPr lang="es-ES_tradnl" sz="2200" dirty="0" err="1">
                <a:latin typeface="Merriweather Light" pitchFamily="2" charset="77"/>
                <a:cs typeface="Abhaya Libre" panose="02000603000000000000" pitchFamily="2" charset="77"/>
              </a:rPr>
              <a:t>your</a:t>
            </a:r>
            <a:r>
              <a:rPr lang="es-ES_tradnl" sz="2200" dirty="0">
                <a:latin typeface="Merriweather Light" pitchFamily="2" charset="77"/>
                <a:cs typeface="Abhaya Libre" panose="02000603000000000000" pitchFamily="2" charset="77"/>
              </a:rPr>
              <a:t> </a:t>
            </a:r>
            <a:r>
              <a:rPr lang="es-ES_tradnl" sz="2200" dirty="0" err="1">
                <a:latin typeface="Merriweather Light" pitchFamily="2" charset="77"/>
                <a:cs typeface="Abhaya Libre" panose="02000603000000000000" pitchFamily="2" charset="77"/>
              </a:rPr>
              <a:t>subtitle</a:t>
            </a:r>
            <a:r>
              <a:rPr lang="es-ES_tradnl" sz="2200" dirty="0">
                <a:latin typeface="Merriweather Light" pitchFamily="2" charset="77"/>
                <a:cs typeface="Abhaya Libre" panose="02000603000000000000" pitchFamily="2" charset="77"/>
              </a:rPr>
              <a:t> </a:t>
            </a:r>
            <a:r>
              <a:rPr lang="es-ES_tradnl" sz="2200" dirty="0" err="1">
                <a:latin typeface="Merriweather Light" pitchFamily="2" charset="77"/>
                <a:cs typeface="Abhaya Libre" panose="02000603000000000000" pitchFamily="2" charset="77"/>
              </a:rPr>
              <a:t>here</a:t>
            </a:r>
            <a:endParaRPr lang="es-ES_tradnl" sz="2200" dirty="0">
              <a:latin typeface="Merriweather Light" pitchFamily="2" charset="77"/>
              <a:cs typeface="Abhaya Libre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5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D940F5-1563-8D4E-B9B4-039F9035D160}"/>
              </a:ext>
            </a:extLst>
          </p:cNvPr>
          <p:cNvSpPr/>
          <p:nvPr/>
        </p:nvSpPr>
        <p:spPr>
          <a:xfrm>
            <a:off x="9686441" y="2892405"/>
            <a:ext cx="19546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erriweather" pitchFamily="2" charset="77"/>
                <a:cs typeface="Abhaya Libre ExtraBold" panose="02000603000000000000" pitchFamily="2" charset="77"/>
              </a:rPr>
              <a:t>Use Big Images To </a:t>
            </a:r>
            <a:r>
              <a:rPr lang="en-US" sz="3600" dirty="0">
                <a:solidFill>
                  <a:schemeClr val="bg1"/>
                </a:solidFill>
                <a:latin typeface="Merriweather" pitchFamily="2" charset="77"/>
                <a:ea typeface="Nunito Bold" charset="0"/>
                <a:cs typeface="Abhaya Libre ExtraBold" panose="02000603000000000000" pitchFamily="2" charset="77"/>
              </a:rPr>
              <a:t>Show Your Ideas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C95D9E7E-A54B-DB4C-A3F9-E9BA2C1547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162505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35179" y="4684582"/>
            <a:ext cx="10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Merriweather Light" pitchFamily="2" charset="77"/>
                <a:ea typeface="Roboto" charset="0"/>
                <a:cs typeface="Poppins" pitchFamily="2" charset="77"/>
              </a:rPr>
              <a:t>Title 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2025" y="5096972"/>
            <a:ext cx="1652095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1"/>
                </a:solidFill>
                <a:latin typeface="Merriweather Light" pitchFamily="2" charset="77"/>
                <a:ea typeface="Lato" panose="020F0502020204030203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11166" y="4684582"/>
            <a:ext cx="10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erriweather Light" pitchFamily="2" charset="77"/>
                <a:ea typeface="Roboto" charset="0"/>
                <a:cs typeface="Poppins" pitchFamily="2" charset="77"/>
              </a:rPr>
              <a:t>Title 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27245" y="5096972"/>
            <a:ext cx="1652095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2"/>
                </a:solidFill>
                <a:latin typeface="Merriweather Light" pitchFamily="2" charset="77"/>
                <a:ea typeface="Lato" panose="020F0502020204030203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25466" y="4684582"/>
            <a:ext cx="10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Merriweather Light" pitchFamily="2" charset="77"/>
                <a:ea typeface="Roboto" charset="0"/>
                <a:cs typeface="Poppins" pitchFamily="2" charset="77"/>
              </a:rPr>
              <a:t>Title 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36733" y="5096972"/>
            <a:ext cx="1652095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3"/>
                </a:solidFill>
                <a:latin typeface="Merriweather Light" pitchFamily="2" charset="77"/>
                <a:ea typeface="Lato" panose="020F0502020204030203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7159" y="468458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rriweather Light" pitchFamily="2" charset="77"/>
                <a:ea typeface="Roboto" charset="0"/>
                <a:cs typeface="Poppins" pitchFamily="2" charset="77"/>
              </a:rPr>
              <a:t>Title 04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248" y="5096972"/>
            <a:ext cx="1652095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Merriweather Light" pitchFamily="2" charset="77"/>
                <a:ea typeface="Lato" panose="020F0502020204030203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52" name="Block Arc 51"/>
          <p:cNvSpPr>
            <a:spLocks noChangeAspect="1"/>
          </p:cNvSpPr>
          <p:nvPr/>
        </p:nvSpPr>
        <p:spPr>
          <a:xfrm rot="10800000">
            <a:off x="53152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Merriweather Light" pitchFamily="2" charset="77"/>
            </a:endParaRPr>
          </a:p>
        </p:txBody>
      </p:sp>
      <p:sp>
        <p:nvSpPr>
          <p:cNvPr id="54" name="Block Arc 53"/>
          <p:cNvSpPr>
            <a:spLocks noChangeAspect="1"/>
          </p:cNvSpPr>
          <p:nvPr/>
        </p:nvSpPr>
        <p:spPr>
          <a:xfrm>
            <a:off x="253501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Merriweather Light" pitchFamily="2" charset="77"/>
            </a:endParaRPr>
          </a:p>
        </p:txBody>
      </p:sp>
      <p:sp>
        <p:nvSpPr>
          <p:cNvPr id="56" name="Block Arc 55"/>
          <p:cNvSpPr>
            <a:spLocks noChangeAspect="1"/>
          </p:cNvSpPr>
          <p:nvPr/>
        </p:nvSpPr>
        <p:spPr>
          <a:xfrm rot="10800000">
            <a:off x="4538501" y="2100091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Merriweather Light" pitchFamily="2" charset="77"/>
            </a:endParaRPr>
          </a:p>
        </p:txBody>
      </p:sp>
      <p:sp>
        <p:nvSpPr>
          <p:cNvPr id="63" name="Block Arc 62"/>
          <p:cNvSpPr>
            <a:spLocks noChangeAspect="1"/>
          </p:cNvSpPr>
          <p:nvPr/>
        </p:nvSpPr>
        <p:spPr>
          <a:xfrm>
            <a:off x="6541991" y="2100093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Merriweather Light" pitchFamily="2" charset="77"/>
            </a:endParaRPr>
          </a:p>
        </p:txBody>
      </p:sp>
      <p:sp>
        <p:nvSpPr>
          <p:cNvPr id="3" name="Block Arc 2"/>
          <p:cNvSpPr>
            <a:spLocks noChangeAspect="1"/>
          </p:cNvSpPr>
          <p:nvPr/>
        </p:nvSpPr>
        <p:spPr>
          <a:xfrm>
            <a:off x="53152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Merriweather Light" pitchFamily="2" charset="77"/>
            </a:endParaRPr>
          </a:p>
        </p:txBody>
      </p:sp>
      <p:sp>
        <p:nvSpPr>
          <p:cNvPr id="53" name="Block Arc 52"/>
          <p:cNvSpPr>
            <a:spLocks noChangeAspect="1"/>
          </p:cNvSpPr>
          <p:nvPr/>
        </p:nvSpPr>
        <p:spPr>
          <a:xfrm rot="10800000">
            <a:off x="253501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Merriweather Light" pitchFamily="2" charset="77"/>
            </a:endParaRPr>
          </a:p>
        </p:txBody>
      </p:sp>
      <p:sp>
        <p:nvSpPr>
          <p:cNvPr id="62" name="Block Arc 61"/>
          <p:cNvSpPr>
            <a:spLocks noChangeAspect="1"/>
          </p:cNvSpPr>
          <p:nvPr/>
        </p:nvSpPr>
        <p:spPr>
          <a:xfrm rot="10800000">
            <a:off x="6541991" y="2100093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Merriweather Light" pitchFamily="2" charset="77"/>
            </a:endParaRPr>
          </a:p>
        </p:txBody>
      </p:sp>
      <p:sp>
        <p:nvSpPr>
          <p:cNvPr id="55" name="Block Arc 54"/>
          <p:cNvSpPr>
            <a:spLocks noChangeAspect="1"/>
          </p:cNvSpPr>
          <p:nvPr/>
        </p:nvSpPr>
        <p:spPr>
          <a:xfrm>
            <a:off x="4538501" y="2100091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Merriweather Light" pitchFamily="2" charset="77"/>
            </a:endParaRPr>
          </a:p>
        </p:txBody>
      </p:sp>
      <p:sp>
        <p:nvSpPr>
          <p:cNvPr id="41" name="AutoShape 134"/>
          <p:cNvSpPr>
            <a:spLocks/>
          </p:cNvSpPr>
          <p:nvPr/>
        </p:nvSpPr>
        <p:spPr bwMode="auto">
          <a:xfrm>
            <a:off x="1436167" y="3041837"/>
            <a:ext cx="396820" cy="3951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50783" tIns="50783" rIns="50783" bIns="50783" anchor="ctr"/>
          <a:lstStyle/>
          <a:p>
            <a:pPr defTabSz="457040">
              <a:defRPr/>
            </a:pPr>
            <a:endParaRPr lang="es-ES" sz="2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rriweather Light" pitchFamily="2" charset="77"/>
              <a:cs typeface="Gill Sans" charset="0"/>
              <a:sym typeface="Gill Sans" charset="0"/>
            </a:endParaRPr>
          </a:p>
        </p:txBody>
      </p:sp>
      <p:sp>
        <p:nvSpPr>
          <p:cNvPr id="42" name="AutoShape 115"/>
          <p:cNvSpPr>
            <a:spLocks/>
          </p:cNvSpPr>
          <p:nvPr/>
        </p:nvSpPr>
        <p:spPr bwMode="auto">
          <a:xfrm>
            <a:off x="3448884" y="3042985"/>
            <a:ext cx="384890" cy="3848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rriweather Light" pitchFamily="2" charset="77"/>
              <a:cs typeface="Gill Sans" charset="0"/>
              <a:sym typeface="Gill Sans" charset="0"/>
            </a:endParaRPr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>
            <a:off x="5475267" y="3070428"/>
            <a:ext cx="340568" cy="340568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rriweather Light" pitchFamily="2" charset="77"/>
              <a:cs typeface="Gill Sans" charset="0"/>
              <a:sym typeface="Gill Sans" charset="0"/>
            </a:endParaRPr>
          </a:p>
        </p:txBody>
      </p:sp>
      <p:sp>
        <p:nvSpPr>
          <p:cNvPr id="44" name="AutoShape 84"/>
          <p:cNvSpPr>
            <a:spLocks/>
          </p:cNvSpPr>
          <p:nvPr/>
        </p:nvSpPr>
        <p:spPr bwMode="auto">
          <a:xfrm>
            <a:off x="7483948" y="3081127"/>
            <a:ext cx="334891" cy="327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rriweather Light" pitchFamily="2" charset="77"/>
              <a:cs typeface="Gill Sans" charset="0"/>
              <a:sym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ADB2300-4991-764A-9203-8AC1D009A5CB}"/>
              </a:ext>
            </a:extLst>
          </p:cNvPr>
          <p:cNvSpPr>
            <a:spLocks/>
          </p:cNvSpPr>
          <p:nvPr/>
        </p:nvSpPr>
        <p:spPr bwMode="auto">
          <a:xfrm>
            <a:off x="550862" y="610829"/>
            <a:ext cx="86407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erriweather" pitchFamily="2" charset="77"/>
                <a:ea typeface="Roboto" charset="0"/>
                <a:cs typeface="Poppins" pitchFamily="2" charset="77"/>
                <a:sym typeface="Bebas Neue" charset="0"/>
              </a:rPr>
              <a:t>Shapes to explain ideas</a:t>
            </a:r>
            <a:endParaRPr lang="en-US" sz="3600" b="1" dirty="0">
              <a:solidFill>
                <a:schemeClr val="accent2"/>
              </a:solidFill>
              <a:latin typeface="Merriweather" pitchFamily="2" charset="77"/>
              <a:ea typeface="Roboto" charset="0"/>
              <a:cs typeface="Poppins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61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8FA4579-93A6-E34C-A432-6A00D28AD620}"/>
              </a:ext>
            </a:extLst>
          </p:cNvPr>
          <p:cNvSpPr>
            <a:spLocks noChangeAspect="1"/>
          </p:cNvSpPr>
          <p:nvPr/>
        </p:nvSpPr>
        <p:spPr>
          <a:xfrm>
            <a:off x="9353954" y="2552948"/>
            <a:ext cx="2268000" cy="1740077"/>
          </a:xfrm>
          <a:prstGeom prst="parallelogram">
            <a:avLst>
              <a:gd name="adj" fmla="val 401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171FDED5-DEC6-404B-99C0-B803B2B60142}"/>
              </a:ext>
            </a:extLst>
          </p:cNvPr>
          <p:cNvSpPr>
            <a:spLocks noChangeAspect="1"/>
          </p:cNvSpPr>
          <p:nvPr/>
        </p:nvSpPr>
        <p:spPr>
          <a:xfrm>
            <a:off x="6388016" y="2552948"/>
            <a:ext cx="2268000" cy="1740077"/>
          </a:xfrm>
          <a:prstGeom prst="parallelogram">
            <a:avLst>
              <a:gd name="adj" fmla="val 419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A1D8C615-9CE8-B947-99A7-05C64FF93E2F}"/>
              </a:ext>
            </a:extLst>
          </p:cNvPr>
          <p:cNvSpPr>
            <a:spLocks noChangeAspect="1"/>
          </p:cNvSpPr>
          <p:nvPr/>
        </p:nvSpPr>
        <p:spPr>
          <a:xfrm>
            <a:off x="3414936" y="2570357"/>
            <a:ext cx="2268000" cy="1740077"/>
          </a:xfrm>
          <a:prstGeom prst="parallelogram">
            <a:avLst>
              <a:gd name="adj" fmla="val 42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10" name="Shape 2641"/>
          <p:cNvSpPr/>
          <p:nvPr/>
        </p:nvSpPr>
        <p:spPr>
          <a:xfrm>
            <a:off x="4162532" y="3164949"/>
            <a:ext cx="828391" cy="52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solidFill>
                <a:schemeClr val="bg1"/>
              </a:solidFill>
              <a:latin typeface="Merriweather Light" pitchFamily="2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7110923" y="3029923"/>
            <a:ext cx="828390" cy="828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solidFill>
                <a:schemeClr val="tx2"/>
              </a:solidFill>
              <a:latin typeface="Merriweather Light" pitchFamily="2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10074493" y="3081684"/>
            <a:ext cx="828390" cy="715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solidFill>
                <a:schemeClr val="bg1"/>
              </a:solidFill>
              <a:latin typeface="Merriweather Light" pitchFamily="2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4067" y="4722468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erriweather Light" pitchFamily="2" charset="77"/>
                <a:ea typeface="Nunito Bold" charset="0"/>
                <a:cs typeface="Abhaya Libre Medium" panose="02000603000000000000" pitchFamily="2" charset="77"/>
              </a:rPr>
              <a:t>Service 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3392" y="4707952"/>
            <a:ext cx="1417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erriweather Light" pitchFamily="2" charset="77"/>
                <a:ea typeface="Nunito Bold" charset="0"/>
                <a:cs typeface="Abhaya Libre Medium" panose="02000603000000000000" pitchFamily="2" charset="77"/>
              </a:rPr>
              <a:t>Service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8339" y="4707953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erriweather Light" pitchFamily="2" charset="77"/>
                <a:ea typeface="Nunito Bold" charset="0"/>
                <a:cs typeface="Abhaya Libre Medium" panose="02000603000000000000" pitchFamily="2" charset="77"/>
              </a:rPr>
              <a:t>Service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223EF-3C28-CD44-8631-B0D3A78B67DB}"/>
              </a:ext>
            </a:extLst>
          </p:cNvPr>
          <p:cNvSpPr txBox="1"/>
          <p:nvPr/>
        </p:nvSpPr>
        <p:spPr>
          <a:xfrm>
            <a:off x="3000375" y="549275"/>
            <a:ext cx="864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rima Madurai" pitchFamily="2" charset="77"/>
              </a:rPr>
              <a:t>Features with icons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xmlns="" id="{B6926347-1132-5A49-AFEE-3415F7CD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457200"/>
            <a:ext cx="1588" cy="1588"/>
          </a:xfrm>
          <a:custGeom>
            <a:avLst/>
            <a:gdLst>
              <a:gd name="T0" fmla="*/ 3 w 4"/>
              <a:gd name="T1" fmla="*/ 0 h 1"/>
              <a:gd name="T2" fmla="*/ 0 w 4"/>
              <a:gd name="T3" fmla="*/ 0 h 1"/>
              <a:gd name="T4" fmla="*/ 0 w 4"/>
              <a:gd name="T5" fmla="*/ 0 h 1"/>
              <a:gd name="T6" fmla="*/ 3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cubicBezTo>
                  <a:pt x="1" y="0"/>
                  <a:pt x="2" y="0"/>
                  <a:pt x="3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400" dirty="0">
              <a:latin typeface="Merriweather Light" pitchFamily="2" charset="77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92437BA-DBE6-9949-8AC3-D9BAF2EF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717550"/>
            <a:ext cx="6350" cy="1588"/>
          </a:xfrm>
          <a:custGeom>
            <a:avLst/>
            <a:gdLst>
              <a:gd name="T0" fmla="*/ 9 w 17"/>
              <a:gd name="T1" fmla="*/ 0 h 1"/>
              <a:gd name="T2" fmla="*/ 9 w 17"/>
              <a:gd name="T3" fmla="*/ 0 h 1"/>
              <a:gd name="T4" fmla="*/ 15 w 17"/>
              <a:gd name="T5" fmla="*/ 0 h 1"/>
              <a:gd name="T6" fmla="*/ 15 w 17"/>
              <a:gd name="T7" fmla="*/ 0 h 1"/>
              <a:gd name="T8" fmla="*/ 9 w 1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">
                <a:moveTo>
                  <a:pt x="9" y="0"/>
                </a:moveTo>
                <a:lnTo>
                  <a:pt x="9" y="0"/>
                </a:lnTo>
                <a:cubicBezTo>
                  <a:pt x="11" y="0"/>
                  <a:pt x="13" y="0"/>
                  <a:pt x="15" y="0"/>
                </a:cubicBezTo>
                <a:lnTo>
                  <a:pt x="15" y="0"/>
                </a:lnTo>
                <a:cubicBezTo>
                  <a:pt x="16" y="0"/>
                  <a:pt x="0" y="0"/>
                  <a:pt x="9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400" dirty="0">
              <a:latin typeface="Merriweather Light" pitchFamily="2" charset="77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xmlns="" id="{2B8107D7-4D0B-0F4F-ACCC-FF33C71E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6142038"/>
            <a:ext cx="1588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Merriweather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361263"/>
              </p:ext>
            </p:extLst>
          </p:nvPr>
        </p:nvGraphicFramePr>
        <p:xfrm>
          <a:off x="572746" y="2143986"/>
          <a:ext cx="8037854" cy="30940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81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3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7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5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3511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2"/>
                        </a:solidFill>
                        <a:latin typeface="Merriweather Light" pitchFamily="2" charset="77"/>
                        <a:ea typeface="Roboto" charset="0"/>
                        <a:cs typeface="Arima Madurai" pitchFamily="2" charset="77"/>
                      </a:endParaRPr>
                    </a:p>
                  </a:txBody>
                  <a:tcPr marL="0" marR="0" marT="280416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Merriweather Light" pitchFamily="2" charset="77"/>
                          <a:cs typeface="Abhaya Libre Medium" panose="02000603000000000000" pitchFamily="2" charset="77"/>
                        </a:rPr>
                        <a:t>A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erriweather Light" pitchFamily="2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Merriweather Light" pitchFamily="2" charset="77"/>
                          <a:cs typeface="Abhaya Libre Medium" panose="02000603000000000000" pitchFamily="2" charset="77"/>
                        </a:rPr>
                        <a:t>B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erriweather Light" pitchFamily="2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Merriweather Light" pitchFamily="2" charset="77"/>
                          <a:cs typeface="Abhaya Libre Medium" panose="02000603000000000000" pitchFamily="2" charset="77"/>
                        </a:rPr>
                        <a:t>C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erriweather Light" pitchFamily="2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Merriweather Light" pitchFamily="2" charset="77"/>
                          <a:cs typeface="Abhaya Libre Medium" panose="02000603000000000000" pitchFamily="2" charset="77"/>
                        </a:rPr>
                        <a:t>Content A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erriweather Light" pitchFamily="2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Merriweather Light" pitchFamily="2" charset="77"/>
                          <a:cs typeface="Abhaya Libre" panose="02000603000000000000" pitchFamily="2" charset="77"/>
                        </a:rPr>
                        <a:t>100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Merriweather Light" pitchFamily="2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Merriweather Light" pitchFamily="2" charset="77"/>
                          <a:cs typeface="Abhaya Libre" panose="02000603000000000000" pitchFamily="2" charset="77"/>
                        </a:rPr>
                        <a:t>200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Merriweather Light" pitchFamily="2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Merriweather Light" pitchFamily="2" charset="77"/>
                          <a:cs typeface="Abhaya Libre" panose="02000603000000000000" pitchFamily="2" charset="77"/>
                        </a:rPr>
                        <a:t>400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Merriweather Light" pitchFamily="2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Merriweather Light" pitchFamily="2" charset="77"/>
                          <a:cs typeface="Abhaya Libre Medium" panose="02000603000000000000" pitchFamily="2" charset="77"/>
                        </a:rPr>
                        <a:t>Content B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erriweather Light" pitchFamily="2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Merriweather Light" pitchFamily="2" charset="77"/>
                          <a:cs typeface="Abhaya Libre" panose="02000603000000000000" pitchFamily="2" charset="77"/>
                        </a:rPr>
                        <a:t>$67,000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Merriweather Light" pitchFamily="2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Merriweather Light" pitchFamily="2" charset="77"/>
                          <a:cs typeface="Abhaya Libre" panose="02000603000000000000" pitchFamily="2" charset="77"/>
                        </a:rPr>
                        <a:t>$56,000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Merriweather Light" pitchFamily="2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Merriweather Light" pitchFamily="2" charset="77"/>
                          <a:cs typeface="Abhaya Libre" panose="02000603000000000000" pitchFamily="2" charset="77"/>
                        </a:rPr>
                        <a:t>$78,000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Merriweather Light" pitchFamily="2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Merriweather Light" pitchFamily="2" charset="77"/>
                          <a:cs typeface="Abhaya Libre Medium" panose="02000603000000000000" pitchFamily="2" charset="77"/>
                        </a:rPr>
                        <a:t>Content C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erriweather Light" pitchFamily="2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Merriweather Light" pitchFamily="2" charset="77"/>
                          <a:cs typeface="Abhaya Libre" panose="02000603000000000000" pitchFamily="2" charset="77"/>
                        </a:rPr>
                        <a:t>4500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Merriweather Light" pitchFamily="2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Merriweather Light" pitchFamily="2" charset="77"/>
                          <a:cs typeface="Abhaya Libre" panose="02000603000000000000" pitchFamily="2" charset="77"/>
                        </a:rPr>
                        <a:t>60000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Merriweather Light" pitchFamily="2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Merriweather Light" pitchFamily="2" charset="77"/>
                          <a:cs typeface="Abhaya Libre" panose="02000603000000000000" pitchFamily="2" charset="77"/>
                        </a:rPr>
                        <a:t>$8,000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Merriweather Light" pitchFamily="2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0864" y="549275"/>
            <a:ext cx="864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Merriweather Light" pitchFamily="2" charset="77"/>
                <a:cs typeface="Arima Madurai" pitchFamily="2" charset="77"/>
              </a:rPr>
              <a:t>Tables to compare data</a:t>
            </a:r>
          </a:p>
        </p:txBody>
      </p:sp>
    </p:spTree>
    <p:extLst>
      <p:ext uri="{BB962C8B-B14F-4D97-AF65-F5344CB8AC3E}">
        <p14:creationId xmlns:p14="http://schemas.microsoft.com/office/powerpoint/2010/main" xmlns="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127454" y="1384521"/>
            <a:ext cx="9940760" cy="4858800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/>
        </p:spPr>
        <p:txBody>
          <a:bodyPr wrap="none" anchor="ctr"/>
          <a:lstStyle/>
          <a:p>
            <a:endParaRPr lang="en-US" sz="500" dirty="0">
              <a:noFill/>
              <a:latin typeface="Merriweather Light" pitchFamily="2" charset="77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682187" y="2436814"/>
            <a:ext cx="378019" cy="47329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0" dirty="0">
              <a:solidFill>
                <a:schemeClr val="bg2">
                  <a:lumMod val="25000"/>
                </a:schemeClr>
              </a:solidFill>
              <a:latin typeface="Merriweather Light" pitchFamily="2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808810" y="2613338"/>
            <a:ext cx="380951" cy="473288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0" dirty="0">
              <a:solidFill>
                <a:schemeClr val="bg2">
                  <a:lumMod val="25000"/>
                </a:schemeClr>
              </a:solidFill>
              <a:latin typeface="Merriweather Light" pitchFamily="2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6" name="Freeform 513"/>
          <p:cNvSpPr>
            <a:spLocks noChangeArrowheads="1"/>
          </p:cNvSpPr>
          <p:nvPr/>
        </p:nvSpPr>
        <p:spPr bwMode="auto">
          <a:xfrm>
            <a:off x="4194227" y="4371999"/>
            <a:ext cx="378019" cy="474755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0" dirty="0">
              <a:solidFill>
                <a:schemeClr val="bg2">
                  <a:lumMod val="25000"/>
                </a:schemeClr>
              </a:solidFill>
              <a:latin typeface="Merriweather Light" pitchFamily="2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3691" y="3026880"/>
            <a:ext cx="1046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Merriweather Light" pitchFamily="2" charset="77"/>
                <a:ea typeface="Nunito Bold" charset="0"/>
                <a:cs typeface="Abhaya Libre Medium" panose="02000603000000000000" pitchFamily="2" charset="77"/>
              </a:rPr>
              <a:t>USA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Merriweather Light" pitchFamily="2" charset="77"/>
                <a:ea typeface="Nunito Bold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5032" y="4713904"/>
            <a:ext cx="123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Merriweather Light" pitchFamily="2" charset="77"/>
                <a:ea typeface="Nunito Bold" charset="0"/>
                <a:cs typeface="Abhaya Libre Medium" panose="02000603000000000000" pitchFamily="2" charset="77"/>
              </a:rPr>
              <a:t>Brasil</a:t>
            </a:r>
            <a:endParaRPr lang="en-US" sz="2400" dirty="0">
              <a:solidFill>
                <a:schemeClr val="tx2"/>
              </a:solidFill>
              <a:latin typeface="Merriweather Light" pitchFamily="2" charset="77"/>
              <a:ea typeface="Nunito Bold" charset="0"/>
              <a:cs typeface="Abhaya Libre Medium" panose="02000603000000000000" pitchFamily="2" charset="77"/>
            </a:endParaRPr>
          </a:p>
          <a:p>
            <a:pPr algn="ctr"/>
            <a:r>
              <a:rPr lang="en-US" sz="700" dirty="0">
                <a:solidFill>
                  <a:schemeClr val="tx2"/>
                </a:solidFill>
                <a:latin typeface="Merriweather Light" pitchFamily="2" charset="77"/>
                <a:ea typeface="Nunito Bold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4672" y="2777751"/>
            <a:ext cx="153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Merriweather Light" pitchFamily="2" charset="77"/>
                <a:ea typeface="Nunito Bold" charset="0"/>
                <a:cs typeface="Abhaya Libre Medium" panose="02000603000000000000" pitchFamily="2" charset="77"/>
              </a:rPr>
              <a:t>Europe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Merriweather Light" pitchFamily="2" charset="77"/>
                <a:ea typeface="Nunito Bold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550863" y="534809"/>
            <a:ext cx="1109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rima Madurai Black" pitchFamily="2" charset="77"/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xmlns="" val="90299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00375" y="2264535"/>
            <a:ext cx="8640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spc="-150" dirty="0">
                <a:solidFill>
                  <a:schemeClr val="accent1"/>
                </a:solidFill>
                <a:latin typeface="Merriweather" pitchFamily="2" charset="77"/>
                <a:ea typeface="Nunito Bold" charset="0"/>
                <a:cs typeface="Abhaya Libre ExtraBold" panose="02000603000000000000" pitchFamily="2" charset="77"/>
              </a:rPr>
              <a:t>56,790,500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3940766"/>
            <a:ext cx="864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Merriweather Light" pitchFamily="2" charset="77"/>
                <a:ea typeface="Nunito Bold" charset="0"/>
                <a:cs typeface="Abhaya Libre" panose="02000603000000000000" pitchFamily="2" charset="77"/>
              </a:rPr>
              <a:t>Write here your big numbers</a:t>
            </a:r>
          </a:p>
        </p:txBody>
      </p:sp>
    </p:spTree>
    <p:extLst>
      <p:ext uri="{BB962C8B-B14F-4D97-AF65-F5344CB8AC3E}">
        <p14:creationId xmlns:p14="http://schemas.microsoft.com/office/powerpoint/2010/main" xmlns="" val="11735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27748" y="3606664"/>
            <a:ext cx="338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 Medium" panose="02000603000000000000" pitchFamily="2" charset="77"/>
              </a:rPr>
              <a:t>Project Achievements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0649" y="1580045"/>
            <a:ext cx="3476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 Medium" panose="02000603000000000000" pitchFamily="2" charset="77"/>
              </a:rPr>
              <a:t>Revenue from sales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0107" y="5747566"/>
            <a:ext cx="384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 Medium" panose="02000603000000000000" pitchFamily="2" charset="77"/>
              </a:rPr>
              <a:t>Users around the 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507" y="2652078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Merriweather" pitchFamily="2" charset="77"/>
                <a:ea typeface="Nunito Bold" charset="0"/>
                <a:cs typeface="Arima Madurai Black" pitchFamily="2" charset="77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761" y="577889"/>
            <a:ext cx="4193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Merriweather" pitchFamily="2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218" y="4773795"/>
            <a:ext cx="4193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3"/>
                </a:solidFill>
                <a:latin typeface="Merriweather" pitchFamily="2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xmlns="" val="43619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Straight Connector 342"/>
          <p:cNvCxnSpPr/>
          <p:nvPr/>
        </p:nvCxnSpPr>
        <p:spPr>
          <a:xfrm>
            <a:off x="1506383" y="4421461"/>
            <a:ext cx="290516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2605540" y="5502744"/>
            <a:ext cx="290516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1434644" y="2286879"/>
            <a:ext cx="290516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06155" y="3311200"/>
            <a:ext cx="290516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 6"/>
          <p:cNvSpPr>
            <a:spLocks/>
          </p:cNvSpPr>
          <p:nvPr/>
        </p:nvSpPr>
        <p:spPr bwMode="auto">
          <a:xfrm>
            <a:off x="5511317" y="3164500"/>
            <a:ext cx="290437" cy="291231"/>
          </a:xfrm>
          <a:custGeom>
            <a:avLst/>
            <a:gdLst>
              <a:gd name="T0" fmla="*/ 209 w 418"/>
              <a:gd name="T1" fmla="*/ 0 h 418"/>
              <a:gd name="T2" fmla="*/ 2 w 418"/>
              <a:gd name="T3" fmla="*/ 183 h 418"/>
              <a:gd name="T4" fmla="*/ 0 w 418"/>
              <a:gd name="T5" fmla="*/ 209 h 418"/>
              <a:gd name="T6" fmla="*/ 2 w 418"/>
              <a:gd name="T7" fmla="*/ 236 h 418"/>
              <a:gd name="T8" fmla="*/ 209 w 418"/>
              <a:gd name="T9" fmla="*/ 418 h 418"/>
              <a:gd name="T10" fmla="*/ 418 w 418"/>
              <a:gd name="T11" fmla="*/ 209 h 418"/>
              <a:gd name="T12" fmla="*/ 209 w 418"/>
              <a:gd name="T13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8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1"/>
                  <a:pt x="0" y="200"/>
                  <a:pt x="0" y="209"/>
                </a:cubicBezTo>
                <a:cubicBezTo>
                  <a:pt x="0" y="218"/>
                  <a:pt x="1" y="227"/>
                  <a:pt x="2" y="236"/>
                </a:cubicBezTo>
                <a:cubicBezTo>
                  <a:pt x="15" y="339"/>
                  <a:pt x="103" y="418"/>
                  <a:pt x="209" y="418"/>
                </a:cubicBezTo>
                <a:cubicBezTo>
                  <a:pt x="325" y="418"/>
                  <a:pt x="418" y="325"/>
                  <a:pt x="418" y="209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204" name="Freeform 8"/>
          <p:cNvSpPr>
            <a:spLocks/>
          </p:cNvSpPr>
          <p:nvPr/>
        </p:nvSpPr>
        <p:spPr bwMode="auto">
          <a:xfrm>
            <a:off x="4339805" y="2135897"/>
            <a:ext cx="290437" cy="292024"/>
          </a:xfrm>
          <a:custGeom>
            <a:avLst/>
            <a:gdLst>
              <a:gd name="T0" fmla="*/ 209 w 418"/>
              <a:gd name="T1" fmla="*/ 0 h 419"/>
              <a:gd name="T2" fmla="*/ 2 w 418"/>
              <a:gd name="T3" fmla="*/ 183 h 419"/>
              <a:gd name="T4" fmla="*/ 0 w 418"/>
              <a:gd name="T5" fmla="*/ 210 h 419"/>
              <a:gd name="T6" fmla="*/ 2 w 418"/>
              <a:gd name="T7" fmla="*/ 236 h 419"/>
              <a:gd name="T8" fmla="*/ 209 w 418"/>
              <a:gd name="T9" fmla="*/ 419 h 419"/>
              <a:gd name="T10" fmla="*/ 418 w 418"/>
              <a:gd name="T11" fmla="*/ 210 h 419"/>
              <a:gd name="T12" fmla="*/ 209 w 418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9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2"/>
                  <a:pt x="0" y="201"/>
                  <a:pt x="0" y="210"/>
                </a:cubicBezTo>
                <a:cubicBezTo>
                  <a:pt x="0" y="219"/>
                  <a:pt x="1" y="227"/>
                  <a:pt x="2" y="236"/>
                </a:cubicBezTo>
                <a:cubicBezTo>
                  <a:pt x="15" y="339"/>
                  <a:pt x="103" y="419"/>
                  <a:pt x="209" y="419"/>
                </a:cubicBezTo>
                <a:cubicBezTo>
                  <a:pt x="325" y="419"/>
                  <a:pt x="418" y="325"/>
                  <a:pt x="418" y="210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20" name="Freeform 124"/>
          <p:cNvSpPr>
            <a:spLocks/>
          </p:cNvSpPr>
          <p:nvPr/>
        </p:nvSpPr>
        <p:spPr bwMode="auto">
          <a:xfrm>
            <a:off x="5510702" y="5352124"/>
            <a:ext cx="290437" cy="291231"/>
          </a:xfrm>
          <a:custGeom>
            <a:avLst/>
            <a:gdLst>
              <a:gd name="T0" fmla="*/ 210 w 418"/>
              <a:gd name="T1" fmla="*/ 0 h 418"/>
              <a:gd name="T2" fmla="*/ 2 w 418"/>
              <a:gd name="T3" fmla="*/ 183 h 418"/>
              <a:gd name="T4" fmla="*/ 0 w 418"/>
              <a:gd name="T5" fmla="*/ 209 h 418"/>
              <a:gd name="T6" fmla="*/ 2 w 418"/>
              <a:gd name="T7" fmla="*/ 236 h 418"/>
              <a:gd name="T8" fmla="*/ 210 w 418"/>
              <a:gd name="T9" fmla="*/ 418 h 418"/>
              <a:gd name="T10" fmla="*/ 418 w 418"/>
              <a:gd name="T11" fmla="*/ 209 h 418"/>
              <a:gd name="T12" fmla="*/ 210 w 418"/>
              <a:gd name="T13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8">
                <a:moveTo>
                  <a:pt x="210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1"/>
                  <a:pt x="0" y="200"/>
                  <a:pt x="0" y="209"/>
                </a:cubicBezTo>
                <a:cubicBezTo>
                  <a:pt x="0" y="218"/>
                  <a:pt x="1" y="227"/>
                  <a:pt x="2" y="236"/>
                </a:cubicBezTo>
                <a:cubicBezTo>
                  <a:pt x="15" y="339"/>
                  <a:pt x="103" y="418"/>
                  <a:pt x="210" y="418"/>
                </a:cubicBezTo>
                <a:cubicBezTo>
                  <a:pt x="325" y="418"/>
                  <a:pt x="418" y="325"/>
                  <a:pt x="418" y="209"/>
                </a:cubicBezTo>
                <a:cubicBezTo>
                  <a:pt x="418" y="94"/>
                  <a:pt x="325" y="0"/>
                  <a:pt x="21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24" name="Freeform 128"/>
          <p:cNvSpPr>
            <a:spLocks/>
          </p:cNvSpPr>
          <p:nvPr/>
        </p:nvSpPr>
        <p:spPr bwMode="auto">
          <a:xfrm>
            <a:off x="4411545" y="4276258"/>
            <a:ext cx="290437" cy="291231"/>
          </a:xfrm>
          <a:custGeom>
            <a:avLst/>
            <a:gdLst>
              <a:gd name="T0" fmla="*/ 209 w 418"/>
              <a:gd name="T1" fmla="*/ 0 h 419"/>
              <a:gd name="T2" fmla="*/ 2 w 418"/>
              <a:gd name="T3" fmla="*/ 183 h 419"/>
              <a:gd name="T4" fmla="*/ 0 w 418"/>
              <a:gd name="T5" fmla="*/ 209 h 419"/>
              <a:gd name="T6" fmla="*/ 2 w 418"/>
              <a:gd name="T7" fmla="*/ 236 h 419"/>
              <a:gd name="T8" fmla="*/ 209 w 418"/>
              <a:gd name="T9" fmla="*/ 419 h 419"/>
              <a:gd name="T10" fmla="*/ 418 w 418"/>
              <a:gd name="T11" fmla="*/ 209 h 419"/>
              <a:gd name="T12" fmla="*/ 209 w 418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9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2"/>
                  <a:pt x="0" y="200"/>
                  <a:pt x="0" y="209"/>
                </a:cubicBezTo>
                <a:cubicBezTo>
                  <a:pt x="0" y="219"/>
                  <a:pt x="1" y="227"/>
                  <a:pt x="2" y="236"/>
                </a:cubicBezTo>
                <a:cubicBezTo>
                  <a:pt x="15" y="339"/>
                  <a:pt x="103" y="419"/>
                  <a:pt x="209" y="419"/>
                </a:cubicBezTo>
                <a:cubicBezTo>
                  <a:pt x="325" y="419"/>
                  <a:pt x="418" y="325"/>
                  <a:pt x="418" y="209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25" name="Freeform 129"/>
          <p:cNvSpPr>
            <a:spLocks/>
          </p:cNvSpPr>
          <p:nvPr/>
        </p:nvSpPr>
        <p:spPr bwMode="auto">
          <a:xfrm>
            <a:off x="1599827" y="4849309"/>
            <a:ext cx="1359823" cy="1347473"/>
          </a:xfrm>
          <a:prstGeom prst="diamond">
            <a:avLst/>
          </a:prstGeom>
          <a:solidFill>
            <a:srgbClr val="B6B3B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26" name="Freeform 130"/>
          <p:cNvSpPr>
            <a:spLocks/>
          </p:cNvSpPr>
          <p:nvPr/>
        </p:nvSpPr>
        <p:spPr bwMode="auto">
          <a:xfrm>
            <a:off x="2799106" y="5488741"/>
            <a:ext cx="159859" cy="31560"/>
          </a:xfrm>
          <a:prstGeom prst="diamond">
            <a:avLst/>
          </a:prstGeom>
          <a:solidFill>
            <a:srgbClr val="9A97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28" name="Freeform 132"/>
          <p:cNvSpPr>
            <a:spLocks/>
          </p:cNvSpPr>
          <p:nvPr/>
        </p:nvSpPr>
        <p:spPr bwMode="auto">
          <a:xfrm>
            <a:off x="1280797" y="4478822"/>
            <a:ext cx="845259" cy="829478"/>
          </a:xfrm>
          <a:custGeom>
            <a:avLst/>
            <a:gdLst>
              <a:gd name="T0" fmla="*/ 101 w 1406"/>
              <a:gd name="T1" fmla="*/ 107 h 1378"/>
              <a:gd name="T2" fmla="*/ 470 w 1406"/>
              <a:gd name="T3" fmla="*/ 101 h 1378"/>
              <a:gd name="T4" fmla="*/ 1300 w 1406"/>
              <a:gd name="T5" fmla="*/ 902 h 1378"/>
              <a:gd name="T6" fmla="*/ 1306 w 1406"/>
              <a:gd name="T7" fmla="*/ 1271 h 1378"/>
              <a:gd name="T8" fmla="*/ 937 w 1406"/>
              <a:gd name="T9" fmla="*/ 1277 h 1378"/>
              <a:gd name="T10" fmla="*/ 107 w 1406"/>
              <a:gd name="T11" fmla="*/ 476 h 1378"/>
              <a:gd name="T12" fmla="*/ 101 w 1406"/>
              <a:gd name="T13" fmla="*/ 107 h 1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6" h="1378">
                <a:moveTo>
                  <a:pt x="101" y="107"/>
                </a:moveTo>
                <a:cubicBezTo>
                  <a:pt x="201" y="3"/>
                  <a:pt x="366" y="0"/>
                  <a:pt x="470" y="101"/>
                </a:cubicBezTo>
                <a:cubicBezTo>
                  <a:pt x="1300" y="902"/>
                  <a:pt x="1300" y="902"/>
                  <a:pt x="1300" y="902"/>
                </a:cubicBezTo>
                <a:cubicBezTo>
                  <a:pt x="1403" y="1002"/>
                  <a:pt x="1406" y="1167"/>
                  <a:pt x="1306" y="1271"/>
                </a:cubicBezTo>
                <a:cubicBezTo>
                  <a:pt x="1206" y="1375"/>
                  <a:pt x="1040" y="1378"/>
                  <a:pt x="937" y="1277"/>
                </a:cubicBezTo>
                <a:cubicBezTo>
                  <a:pt x="107" y="476"/>
                  <a:pt x="107" y="476"/>
                  <a:pt x="107" y="476"/>
                </a:cubicBezTo>
                <a:cubicBezTo>
                  <a:pt x="3" y="376"/>
                  <a:pt x="0" y="210"/>
                  <a:pt x="101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29" name="Freeform 133"/>
          <p:cNvSpPr>
            <a:spLocks/>
          </p:cNvSpPr>
          <p:nvPr/>
        </p:nvSpPr>
        <p:spPr bwMode="auto">
          <a:xfrm>
            <a:off x="1267761" y="2343722"/>
            <a:ext cx="845259" cy="828792"/>
          </a:xfrm>
          <a:custGeom>
            <a:avLst/>
            <a:gdLst>
              <a:gd name="T0" fmla="*/ 100 w 1406"/>
              <a:gd name="T1" fmla="*/ 106 h 1377"/>
              <a:gd name="T2" fmla="*/ 470 w 1406"/>
              <a:gd name="T3" fmla="*/ 100 h 1377"/>
              <a:gd name="T4" fmla="*/ 1299 w 1406"/>
              <a:gd name="T5" fmla="*/ 901 h 1377"/>
              <a:gd name="T6" fmla="*/ 1305 w 1406"/>
              <a:gd name="T7" fmla="*/ 1271 h 1377"/>
              <a:gd name="T8" fmla="*/ 936 w 1406"/>
              <a:gd name="T9" fmla="*/ 1277 h 1377"/>
              <a:gd name="T10" fmla="*/ 107 w 1406"/>
              <a:gd name="T11" fmla="*/ 476 h 1377"/>
              <a:gd name="T12" fmla="*/ 100 w 1406"/>
              <a:gd name="T13" fmla="*/ 10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6" h="1377">
                <a:moveTo>
                  <a:pt x="100" y="106"/>
                </a:moveTo>
                <a:cubicBezTo>
                  <a:pt x="200" y="3"/>
                  <a:pt x="366" y="0"/>
                  <a:pt x="470" y="100"/>
                </a:cubicBezTo>
                <a:cubicBezTo>
                  <a:pt x="1299" y="901"/>
                  <a:pt x="1299" y="901"/>
                  <a:pt x="1299" y="901"/>
                </a:cubicBezTo>
                <a:cubicBezTo>
                  <a:pt x="1403" y="1002"/>
                  <a:pt x="1406" y="1167"/>
                  <a:pt x="1305" y="1271"/>
                </a:cubicBezTo>
                <a:cubicBezTo>
                  <a:pt x="1205" y="1374"/>
                  <a:pt x="1040" y="1377"/>
                  <a:pt x="936" y="1277"/>
                </a:cubicBezTo>
                <a:cubicBezTo>
                  <a:pt x="107" y="476"/>
                  <a:pt x="107" y="476"/>
                  <a:pt x="107" y="476"/>
                </a:cubicBezTo>
                <a:cubicBezTo>
                  <a:pt x="3" y="375"/>
                  <a:pt x="0" y="210"/>
                  <a:pt x="100" y="106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30" name="Freeform 134"/>
          <p:cNvSpPr>
            <a:spLocks/>
          </p:cNvSpPr>
          <p:nvPr/>
        </p:nvSpPr>
        <p:spPr bwMode="auto">
          <a:xfrm>
            <a:off x="1414584" y="3399609"/>
            <a:ext cx="828107" cy="845944"/>
          </a:xfrm>
          <a:custGeom>
            <a:avLst/>
            <a:gdLst>
              <a:gd name="T0" fmla="*/ 1271 w 1378"/>
              <a:gd name="T1" fmla="*/ 100 h 1406"/>
              <a:gd name="T2" fmla="*/ 1278 w 1378"/>
              <a:gd name="T3" fmla="*/ 470 h 1406"/>
              <a:gd name="T4" fmla="*/ 476 w 1378"/>
              <a:gd name="T5" fmla="*/ 1299 h 1406"/>
              <a:gd name="T6" fmla="*/ 107 w 1378"/>
              <a:gd name="T7" fmla="*/ 1306 h 1406"/>
              <a:gd name="T8" fmla="*/ 101 w 1378"/>
              <a:gd name="T9" fmla="*/ 936 h 1406"/>
              <a:gd name="T10" fmla="*/ 902 w 1378"/>
              <a:gd name="T11" fmla="*/ 107 h 1406"/>
              <a:gd name="T12" fmla="*/ 1271 w 1378"/>
              <a:gd name="T13" fmla="*/ 100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8" h="1406">
                <a:moveTo>
                  <a:pt x="1271" y="100"/>
                </a:moveTo>
                <a:cubicBezTo>
                  <a:pt x="1375" y="201"/>
                  <a:pt x="1378" y="366"/>
                  <a:pt x="1278" y="470"/>
                </a:cubicBezTo>
                <a:cubicBezTo>
                  <a:pt x="476" y="1299"/>
                  <a:pt x="476" y="1299"/>
                  <a:pt x="476" y="1299"/>
                </a:cubicBezTo>
                <a:cubicBezTo>
                  <a:pt x="376" y="1403"/>
                  <a:pt x="211" y="1406"/>
                  <a:pt x="107" y="1306"/>
                </a:cubicBezTo>
                <a:cubicBezTo>
                  <a:pt x="3" y="1205"/>
                  <a:pt x="0" y="1040"/>
                  <a:pt x="101" y="936"/>
                </a:cubicBezTo>
                <a:cubicBezTo>
                  <a:pt x="902" y="107"/>
                  <a:pt x="902" y="107"/>
                  <a:pt x="902" y="107"/>
                </a:cubicBezTo>
                <a:cubicBezTo>
                  <a:pt x="1002" y="3"/>
                  <a:pt x="1167" y="0"/>
                  <a:pt x="1271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33" name="Freeform 137"/>
          <p:cNvSpPr>
            <a:spLocks/>
          </p:cNvSpPr>
          <p:nvPr/>
        </p:nvSpPr>
        <p:spPr bwMode="auto">
          <a:xfrm>
            <a:off x="1534650" y="4762861"/>
            <a:ext cx="1472341" cy="1474400"/>
          </a:xfrm>
          <a:prstGeom prst="diamond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34" name="Freeform 138"/>
          <p:cNvSpPr>
            <a:spLocks noEditPoints="1"/>
          </p:cNvSpPr>
          <p:nvPr/>
        </p:nvSpPr>
        <p:spPr bwMode="auto">
          <a:xfrm>
            <a:off x="1620410" y="4862344"/>
            <a:ext cx="1300134" cy="1275434"/>
          </a:xfrm>
          <a:prstGeom prst="diamond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35" name="Freeform 139"/>
          <p:cNvSpPr>
            <a:spLocks/>
          </p:cNvSpPr>
          <p:nvPr/>
        </p:nvSpPr>
        <p:spPr bwMode="auto">
          <a:xfrm>
            <a:off x="508265" y="1554723"/>
            <a:ext cx="1473027" cy="1474400"/>
          </a:xfrm>
          <a:prstGeom prst="diamond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36" name="Freeform 140"/>
          <p:cNvSpPr>
            <a:spLocks noEditPoints="1"/>
          </p:cNvSpPr>
          <p:nvPr/>
        </p:nvSpPr>
        <p:spPr bwMode="auto">
          <a:xfrm>
            <a:off x="594711" y="1654206"/>
            <a:ext cx="1300820" cy="1274748"/>
          </a:xfrm>
          <a:prstGeom prst="diamond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39" name="Freeform 143"/>
          <p:cNvSpPr>
            <a:spLocks/>
          </p:cNvSpPr>
          <p:nvPr/>
        </p:nvSpPr>
        <p:spPr bwMode="auto">
          <a:xfrm>
            <a:off x="1493485" y="2586597"/>
            <a:ext cx="1473027" cy="1474400"/>
          </a:xfrm>
          <a:prstGeom prst="diamond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40" name="Freeform 144"/>
          <p:cNvSpPr>
            <a:spLocks noEditPoints="1"/>
          </p:cNvSpPr>
          <p:nvPr/>
        </p:nvSpPr>
        <p:spPr bwMode="auto">
          <a:xfrm>
            <a:off x="1579931" y="2672828"/>
            <a:ext cx="1300820" cy="1275434"/>
          </a:xfrm>
          <a:prstGeom prst="diamond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41" name="Freeform 145"/>
          <p:cNvSpPr>
            <a:spLocks/>
          </p:cNvSpPr>
          <p:nvPr/>
        </p:nvSpPr>
        <p:spPr bwMode="auto">
          <a:xfrm>
            <a:off x="521986" y="3695312"/>
            <a:ext cx="1472341" cy="1474400"/>
          </a:xfrm>
          <a:prstGeom prst="diamond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42" name="Freeform 146"/>
          <p:cNvSpPr>
            <a:spLocks noEditPoints="1"/>
          </p:cNvSpPr>
          <p:nvPr/>
        </p:nvSpPr>
        <p:spPr bwMode="auto">
          <a:xfrm>
            <a:off x="613235" y="3786561"/>
            <a:ext cx="1289842" cy="1291901"/>
          </a:xfrm>
          <a:prstGeom prst="diamond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erriweather Light" pitchFamily="2" charset="77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4760693" y="2441383"/>
            <a:ext cx="2927404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dirty="0">
                <a:latin typeface="Merriweather Light" pitchFamily="2" charset="77"/>
                <a:ea typeface="Lato Light" charset="0"/>
                <a:cs typeface="Poppins" pitchFamily="2" charset="77"/>
              </a:rPr>
              <a:t>Write here your description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4764212" y="2085434"/>
            <a:ext cx="11608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tx2"/>
                </a:solidFill>
                <a:latin typeface="Merriweather" pitchFamily="2" charset="77"/>
                <a:ea typeface="Roboto" charset="0"/>
                <a:cs typeface="Poppins" pitchFamily="2" charset="77"/>
              </a:rPr>
              <a:t>Title 01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6124341" y="3489083"/>
            <a:ext cx="2927404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dirty="0">
                <a:latin typeface="Merriweather Light" pitchFamily="2" charset="77"/>
                <a:ea typeface="Lato Light" charset="0"/>
                <a:cs typeface="Poppins" pitchFamily="2" charset="77"/>
              </a:rPr>
              <a:t>Write here your description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6127860" y="3133134"/>
            <a:ext cx="11929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tx2"/>
                </a:solidFill>
                <a:latin typeface="Merriweather" pitchFamily="2" charset="77"/>
                <a:ea typeface="Roboto" charset="0"/>
                <a:cs typeface="Poppins" pitchFamily="2" charset="77"/>
              </a:rPr>
              <a:t>Title 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34865" y="5131108"/>
            <a:ext cx="84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erriweather" pitchFamily="2" charset="77"/>
                <a:ea typeface="Roboto" charset="0"/>
                <a:cs typeface="Poppins" pitchFamily="2" charset="77"/>
              </a:rPr>
              <a:t>04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2837" y="2972904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erriweather" pitchFamily="2" charset="77"/>
                <a:ea typeface="Roboto" charset="0"/>
                <a:cs typeface="Poppins" pitchFamily="2" charset="77"/>
              </a:rPr>
              <a:t>02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0377" y="1928821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erriweather" pitchFamily="2" charset="77"/>
                <a:ea typeface="Roboto" charset="0"/>
                <a:cs typeface="Poppins" pitchFamily="2" charset="77"/>
              </a:rPr>
              <a:t>01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0400" y="4086667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erriweather" pitchFamily="2" charset="77"/>
                <a:ea typeface="Roboto" charset="0"/>
                <a:cs typeface="Poppins" pitchFamily="2" charset="77"/>
              </a:rPr>
              <a:t>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35625BC-747D-8441-8D35-46520FFA0DEE}"/>
              </a:ext>
            </a:extLst>
          </p:cNvPr>
          <p:cNvSpPr txBox="1"/>
          <p:nvPr/>
        </p:nvSpPr>
        <p:spPr>
          <a:xfrm>
            <a:off x="4830800" y="4559600"/>
            <a:ext cx="2927404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dirty="0">
                <a:latin typeface="Merriweather Light" pitchFamily="2" charset="77"/>
                <a:ea typeface="Lato Light" charset="0"/>
                <a:cs typeface="Poppins" pitchFamily="2" charset="77"/>
              </a:rPr>
              <a:t>Write here your description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933F847-15B4-E944-B189-14F3BBDE3CA4}"/>
              </a:ext>
            </a:extLst>
          </p:cNvPr>
          <p:cNvSpPr txBox="1"/>
          <p:nvPr/>
        </p:nvSpPr>
        <p:spPr>
          <a:xfrm>
            <a:off x="4834318" y="4203651"/>
            <a:ext cx="11817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tx2"/>
                </a:solidFill>
                <a:latin typeface="Merriweather" pitchFamily="2" charset="77"/>
                <a:ea typeface="Roboto" charset="0"/>
                <a:cs typeface="Poppins" pitchFamily="2" charset="77"/>
              </a:rPr>
              <a:t>Title 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F95919B-54AE-624E-B20C-6E991CD85D52}"/>
              </a:ext>
            </a:extLst>
          </p:cNvPr>
          <p:cNvSpPr txBox="1"/>
          <p:nvPr/>
        </p:nvSpPr>
        <p:spPr>
          <a:xfrm>
            <a:off x="5934771" y="5652420"/>
            <a:ext cx="2927404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dirty="0">
                <a:latin typeface="Merriweather Light" pitchFamily="2" charset="77"/>
                <a:ea typeface="Lato Light" charset="0"/>
                <a:cs typeface="Poppins" pitchFamily="2" charset="77"/>
              </a:rPr>
              <a:t>Write here your description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06135FD-3722-794D-9C6A-652566EE6DAE}"/>
              </a:ext>
            </a:extLst>
          </p:cNvPr>
          <p:cNvSpPr txBox="1"/>
          <p:nvPr/>
        </p:nvSpPr>
        <p:spPr>
          <a:xfrm>
            <a:off x="5938289" y="5296471"/>
            <a:ext cx="12153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tx2"/>
                </a:solidFill>
                <a:latin typeface="Merriweather" pitchFamily="2" charset="77"/>
                <a:ea typeface="Roboto" charset="0"/>
                <a:cs typeface="Poppins" pitchFamily="2" charset="77"/>
              </a:rPr>
              <a:t>Title 04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3A0BF4F-1078-5C49-A1FC-E3EA37F6F163}"/>
              </a:ext>
            </a:extLst>
          </p:cNvPr>
          <p:cNvSpPr>
            <a:spLocks/>
          </p:cNvSpPr>
          <p:nvPr/>
        </p:nvSpPr>
        <p:spPr bwMode="auto">
          <a:xfrm>
            <a:off x="515938" y="563441"/>
            <a:ext cx="8675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erriweather" pitchFamily="2" charset="77"/>
                <a:ea typeface="Roboto" charset="0"/>
                <a:cs typeface="Poppins" pitchFamily="2" charset="77"/>
                <a:sym typeface="Bebas Neue" charset="0"/>
              </a:rPr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2180020032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210649" y="4919134"/>
            <a:ext cx="2434044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66192" y="454921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Merriweather" pitchFamily="2" charset="77"/>
                <a:ea typeface="Nunito Bold" charset="0"/>
                <a:cs typeface="Abhaya Libre SemiBold" panose="02000603000000000000" pitchFamily="2" charset="77"/>
              </a:rPr>
              <a:t>Content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6120" y="4919134"/>
            <a:ext cx="2434044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96192" y="4550755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Merriweather" pitchFamily="2" charset="77"/>
                <a:ea typeface="Nunito Bold" charset="0"/>
                <a:cs typeface="Abhaya Libre SemiBold" panose="02000603000000000000" pitchFamily="2" charset="77"/>
              </a:rPr>
              <a:t>Content 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10649" y="2325726"/>
            <a:ext cx="2434044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68239" y="1936669"/>
            <a:ext cx="130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erriweather" pitchFamily="2" charset="77"/>
                <a:ea typeface="Nunito Bold" charset="0"/>
                <a:cs typeface="Abhaya Libre SemiBold" panose="02000603000000000000" pitchFamily="2" charset="77"/>
              </a:rPr>
              <a:t>Content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46120" y="2325726"/>
            <a:ext cx="2434044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7411" y="1938209"/>
            <a:ext cx="131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Merriweather" pitchFamily="2" charset="77"/>
                <a:ea typeface="Nunito Bold" charset="0"/>
                <a:cs typeface="Abhaya Libre SemiBold" panose="02000603000000000000" pitchFamily="2" charset="77"/>
              </a:rPr>
              <a:t>Content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7907" y="4919134"/>
            <a:ext cx="2434044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4930" y="4550756"/>
            <a:ext cx="130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Merriweather" pitchFamily="2" charset="77"/>
                <a:ea typeface="Nunito Bold" charset="0"/>
                <a:cs typeface="Abhaya Libre SemiBold" panose="02000603000000000000" pitchFamily="2" charset="77"/>
              </a:rPr>
              <a:t>Content 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7907" y="2325726"/>
            <a:ext cx="2434044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63891" y="1938209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rriweather" pitchFamily="2" charset="77"/>
                <a:ea typeface="Nunito Bold" charset="0"/>
                <a:cs typeface="Abhaya Libre SemiBold" panose="02000603000000000000" pitchFamily="2" charset="77"/>
              </a:rPr>
              <a:t>Content B</a:t>
            </a:r>
          </a:p>
        </p:txBody>
      </p:sp>
      <p:sp>
        <p:nvSpPr>
          <p:cNvPr id="33" name="Shape 2552"/>
          <p:cNvSpPr/>
          <p:nvPr/>
        </p:nvSpPr>
        <p:spPr>
          <a:xfrm>
            <a:off x="7977880" y="1386473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latin typeface="Merriweather Light" pitchFamily="2" charset="77"/>
              <a:cs typeface="Abhaya Libre" panose="02000603000000000000" pitchFamily="2" charset="77"/>
            </a:endParaRPr>
          </a:p>
        </p:txBody>
      </p:sp>
      <p:sp>
        <p:nvSpPr>
          <p:cNvPr id="34" name="Shape 2579"/>
          <p:cNvSpPr/>
          <p:nvPr/>
        </p:nvSpPr>
        <p:spPr>
          <a:xfrm>
            <a:off x="5024322" y="1356928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chemeClr val="accent1"/>
              </a:solidFill>
              <a:latin typeface="Merriweather Light" pitchFamily="2" charset="77"/>
              <a:cs typeface="Abhaya Libre" panose="02000603000000000000" pitchFamily="2" charset="77"/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5021139" y="3942476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chemeClr val="tx2"/>
              </a:solidFill>
              <a:latin typeface="Merriweather Light" pitchFamily="2" charset="77"/>
              <a:cs typeface="Abhaya Libre" panose="02000603000000000000" pitchFamily="2" charset="77"/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7976439" y="3965425"/>
            <a:ext cx="537944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chemeClr val="tx2"/>
              </a:solidFill>
              <a:latin typeface="Merriweather Light" pitchFamily="2" charset="77"/>
              <a:cs typeface="Abhaya Libre" panose="02000603000000000000" pitchFamily="2" charset="77"/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11030932" y="1370630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chemeClr val="accent2">
                  <a:lumMod val="50000"/>
                </a:schemeClr>
              </a:solidFill>
              <a:latin typeface="Merriweather Light" pitchFamily="2" charset="77"/>
              <a:cs typeface="Abhaya Libre" panose="02000603000000000000" pitchFamily="2" charset="77"/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10982027" y="3961855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chemeClr val="tx2"/>
              </a:solidFill>
              <a:latin typeface="Merriweather Light" pitchFamily="2" charset="77"/>
              <a:cs typeface="Abhaya Libre" panose="02000603000000000000" pitchFamily="2" charset="7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0375" y="549275"/>
            <a:ext cx="864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2"/>
                </a:solidFill>
                <a:latin typeface="Merriweather" pitchFamily="2" charset="77"/>
                <a:cs typeface="Mukta Medium" panose="020B0000000000000000" pitchFamily="34" charset="77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xmlns="" val="266409385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2978">
            <a:extLst>
              <a:ext uri="{FF2B5EF4-FFF2-40B4-BE49-F238E27FC236}">
                <a16:creationId xmlns:a16="http://schemas.microsoft.com/office/drawing/2014/main" xmlns="" id="{BC4BF759-3320-8044-9488-185795DEF91D}"/>
              </a:ext>
            </a:extLst>
          </p:cNvPr>
          <p:cNvSpPr/>
          <p:nvPr/>
        </p:nvSpPr>
        <p:spPr>
          <a:xfrm>
            <a:off x="4944966" y="2148806"/>
            <a:ext cx="4246599" cy="2210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68" name="Freeform: Shape 2991">
            <a:extLst>
              <a:ext uri="{FF2B5EF4-FFF2-40B4-BE49-F238E27FC236}">
                <a16:creationId xmlns:a16="http://schemas.microsoft.com/office/drawing/2014/main" xmlns="" id="{0ECB9FB3-D388-F34F-83E3-77EB25940642}"/>
              </a:ext>
            </a:extLst>
          </p:cNvPr>
          <p:cNvSpPr/>
          <p:nvPr/>
        </p:nvSpPr>
        <p:spPr>
          <a:xfrm>
            <a:off x="4944966" y="3152214"/>
            <a:ext cx="4246599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69" name="Freeform: Shape 3004">
            <a:extLst>
              <a:ext uri="{FF2B5EF4-FFF2-40B4-BE49-F238E27FC236}">
                <a16:creationId xmlns:a16="http://schemas.microsoft.com/office/drawing/2014/main" xmlns="" id="{65F92976-AF92-7E47-8FD1-64CEC51281A0}"/>
              </a:ext>
            </a:extLst>
          </p:cNvPr>
          <p:cNvSpPr/>
          <p:nvPr/>
        </p:nvSpPr>
        <p:spPr>
          <a:xfrm>
            <a:off x="4944966" y="4163245"/>
            <a:ext cx="4246599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49" name="Freeform: Shape 2978">
            <a:extLst>
              <a:ext uri="{FF2B5EF4-FFF2-40B4-BE49-F238E27FC236}">
                <a16:creationId xmlns:a16="http://schemas.microsoft.com/office/drawing/2014/main" xmlns="" id="{4DDE348D-B0EA-8949-83E6-17F0AA893421}"/>
              </a:ext>
            </a:extLst>
          </p:cNvPr>
          <p:cNvSpPr/>
          <p:nvPr/>
        </p:nvSpPr>
        <p:spPr>
          <a:xfrm>
            <a:off x="4350606" y="2148806"/>
            <a:ext cx="2515942" cy="2210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Freeform: Shape 2986">
            <a:extLst>
              <a:ext uri="{FF2B5EF4-FFF2-40B4-BE49-F238E27FC236}">
                <a16:creationId xmlns:a16="http://schemas.microsoft.com/office/drawing/2014/main" xmlns="" id="{4DE66ACE-B362-FD40-B737-62784B993E03}"/>
              </a:ext>
            </a:extLst>
          </p:cNvPr>
          <p:cNvSpPr/>
          <p:nvPr/>
        </p:nvSpPr>
        <p:spPr>
          <a:xfrm>
            <a:off x="3298496" y="1816376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6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: Shape 2991">
            <a:extLst>
              <a:ext uri="{FF2B5EF4-FFF2-40B4-BE49-F238E27FC236}">
                <a16:creationId xmlns:a16="http://schemas.microsoft.com/office/drawing/2014/main" xmlns="" id="{3FC469FF-D89C-5E40-8391-01A09CECCA51}"/>
              </a:ext>
            </a:extLst>
          </p:cNvPr>
          <p:cNvSpPr/>
          <p:nvPr/>
        </p:nvSpPr>
        <p:spPr>
          <a:xfrm>
            <a:off x="4350606" y="3152214"/>
            <a:ext cx="1341836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6" name="Freeform: Shape 2999">
            <a:extLst>
              <a:ext uri="{FF2B5EF4-FFF2-40B4-BE49-F238E27FC236}">
                <a16:creationId xmlns:a16="http://schemas.microsoft.com/office/drawing/2014/main" xmlns="" id="{2D3B525A-742E-0F43-A1C4-FE60DC1B4ECF}"/>
              </a:ext>
            </a:extLst>
          </p:cNvPr>
          <p:cNvSpPr/>
          <p:nvPr/>
        </p:nvSpPr>
        <p:spPr>
          <a:xfrm>
            <a:off x="3298496" y="2824368"/>
            <a:ext cx="876768" cy="8805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2">
                <a:moveTo>
                  <a:pt x="231" y="116"/>
                </a:moveTo>
                <a:cubicBezTo>
                  <a:pt x="231" y="180"/>
                  <a:pt x="179" y="232"/>
                  <a:pt x="115" y="232"/>
                </a:cubicBezTo>
                <a:cubicBezTo>
                  <a:pt x="51" y="232"/>
                  <a:pt x="0" y="180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8" name="Freeform: Shape 3004">
            <a:extLst>
              <a:ext uri="{FF2B5EF4-FFF2-40B4-BE49-F238E27FC236}">
                <a16:creationId xmlns:a16="http://schemas.microsoft.com/office/drawing/2014/main" xmlns="" id="{E33D15D5-871D-294D-A132-952E3701727C}"/>
              </a:ext>
            </a:extLst>
          </p:cNvPr>
          <p:cNvSpPr/>
          <p:nvPr/>
        </p:nvSpPr>
        <p:spPr>
          <a:xfrm>
            <a:off x="4350606" y="4163245"/>
            <a:ext cx="2814039" cy="224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Freeform: Shape 3014">
            <a:extLst>
              <a:ext uri="{FF2B5EF4-FFF2-40B4-BE49-F238E27FC236}">
                <a16:creationId xmlns:a16="http://schemas.microsoft.com/office/drawing/2014/main" xmlns="" id="{A9686BDF-DDEB-654F-B7B6-5A8C3CAA89E5}"/>
              </a:ext>
            </a:extLst>
          </p:cNvPr>
          <p:cNvSpPr/>
          <p:nvPr/>
        </p:nvSpPr>
        <p:spPr>
          <a:xfrm>
            <a:off x="3298496" y="3840065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5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5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Merriweather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EB1F0-7203-274A-BCBD-ABE5D8E0EF3E}"/>
              </a:ext>
            </a:extLst>
          </p:cNvPr>
          <p:cNvSpPr txBox="1"/>
          <p:nvPr/>
        </p:nvSpPr>
        <p:spPr>
          <a:xfrm>
            <a:off x="932277" y="205310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Merriweather Light" pitchFamily="2" charset="77"/>
                <a:ea typeface="Roboto" charset="0"/>
                <a:cs typeface="Poppins" pitchFamily="2" charset="77"/>
              </a:rPr>
              <a:t>Your Title here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F1F20D8-F560-F54D-A87E-5405D3D43FB7}"/>
              </a:ext>
            </a:extLst>
          </p:cNvPr>
          <p:cNvSpPr txBox="1"/>
          <p:nvPr/>
        </p:nvSpPr>
        <p:spPr>
          <a:xfrm>
            <a:off x="930643" y="3059921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Merriweather Light" pitchFamily="2" charset="77"/>
                <a:ea typeface="Roboto" charset="0"/>
                <a:cs typeface="Poppins" pitchFamily="2" charset="77"/>
              </a:rPr>
              <a:t>Your Title here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30A8916-CACC-304A-84E3-61DBDD704B0F}"/>
              </a:ext>
            </a:extLst>
          </p:cNvPr>
          <p:cNvSpPr txBox="1"/>
          <p:nvPr/>
        </p:nvSpPr>
        <p:spPr>
          <a:xfrm>
            <a:off x="930643" y="406713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Merriweather Light" pitchFamily="2" charset="77"/>
                <a:ea typeface="Roboto" charset="0"/>
                <a:cs typeface="Poppins" pitchFamily="2" charset="77"/>
              </a:rPr>
              <a:t>Your Title here</a:t>
            </a:r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xmlns="" id="{C369EAE0-742A-9144-8FDC-BEACB38488EB}"/>
              </a:ext>
            </a:extLst>
          </p:cNvPr>
          <p:cNvSpPr txBox="1">
            <a:spLocks/>
          </p:cNvSpPr>
          <p:nvPr/>
        </p:nvSpPr>
        <p:spPr>
          <a:xfrm>
            <a:off x="3453647" y="2035426"/>
            <a:ext cx="642805" cy="3782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2200" dirty="0">
                <a:solidFill>
                  <a:schemeClr val="bg1"/>
                </a:solidFill>
                <a:latin typeface="Merriweather" pitchFamily="2" charset="77"/>
                <a:cs typeface="Roboto Regular"/>
              </a:rPr>
              <a:t>50%</a:t>
            </a:r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xmlns="" id="{DD92A93F-3FC0-3D47-95F5-AA14580BCDEA}"/>
              </a:ext>
            </a:extLst>
          </p:cNvPr>
          <p:cNvSpPr txBox="1">
            <a:spLocks/>
          </p:cNvSpPr>
          <p:nvPr/>
        </p:nvSpPr>
        <p:spPr>
          <a:xfrm>
            <a:off x="3448930" y="3065068"/>
            <a:ext cx="642805" cy="3782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2200" dirty="0">
                <a:solidFill>
                  <a:schemeClr val="bg1"/>
                </a:solidFill>
                <a:latin typeface="Merriweather" pitchFamily="2" charset="77"/>
                <a:cs typeface="Roboto Regular"/>
              </a:rPr>
              <a:t>50%</a:t>
            </a:r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xmlns="" id="{E23811B3-4584-1440-B363-4CD2CEAEF07E}"/>
              </a:ext>
            </a:extLst>
          </p:cNvPr>
          <p:cNvSpPr txBox="1">
            <a:spLocks/>
          </p:cNvSpPr>
          <p:nvPr/>
        </p:nvSpPr>
        <p:spPr>
          <a:xfrm>
            <a:off x="3437779" y="4076112"/>
            <a:ext cx="642805" cy="3782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2200" dirty="0">
                <a:solidFill>
                  <a:schemeClr val="bg1"/>
                </a:solidFill>
                <a:latin typeface="Merriweather" pitchFamily="2" charset="77"/>
                <a:cs typeface="Roboto Regular"/>
              </a:rPr>
              <a:t>50%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78FD162-65A4-0C44-96BB-29B31A634B28}"/>
              </a:ext>
            </a:extLst>
          </p:cNvPr>
          <p:cNvSpPr txBox="1"/>
          <p:nvPr/>
        </p:nvSpPr>
        <p:spPr>
          <a:xfrm>
            <a:off x="527479" y="5113952"/>
            <a:ext cx="9763396" cy="82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dirty="0">
                <a:latin typeface="Merriweather Light" pitchFamily="2" charset="77"/>
                <a:ea typeface="Lato Light" charset="0"/>
                <a:cs typeface="Poppins" pitchFamily="2" charset="77"/>
              </a:rPr>
              <a:t>Defined as a greater likelihood that users will share content posted to their social network many social media sites provide specific functionality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FE7F8B-0761-474A-81B4-332F81163F2C}"/>
              </a:ext>
            </a:extLst>
          </p:cNvPr>
          <p:cNvSpPr>
            <a:spLocks/>
          </p:cNvSpPr>
          <p:nvPr/>
        </p:nvSpPr>
        <p:spPr bwMode="auto">
          <a:xfrm>
            <a:off x="515938" y="549275"/>
            <a:ext cx="8675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erriweather" pitchFamily="2" charset="77"/>
                <a:ea typeface="Roboto" charset="0"/>
                <a:cs typeface="Poppins" pitchFamily="2" charset="77"/>
                <a:sym typeface="Bebas Neue" charset="0"/>
              </a:rPr>
              <a:t>Use charts to present data</a:t>
            </a:r>
          </a:p>
        </p:txBody>
      </p:sp>
    </p:spTree>
    <p:extLst>
      <p:ext uri="{BB962C8B-B14F-4D97-AF65-F5344CB8AC3E}">
        <p14:creationId xmlns:p14="http://schemas.microsoft.com/office/powerpoint/2010/main" xmlns="" val="142034552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0A8AB7B-3F59-8743-B8F2-CED53883274E}"/>
              </a:ext>
            </a:extLst>
          </p:cNvPr>
          <p:cNvSpPr txBox="1"/>
          <p:nvPr/>
        </p:nvSpPr>
        <p:spPr>
          <a:xfrm>
            <a:off x="5346915" y="3821657"/>
            <a:ext cx="6294223" cy="1935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4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 am here because I love to design presentations. </a:t>
            </a:r>
          </a:p>
          <a:p>
            <a:pPr algn="r">
              <a:lnSpc>
                <a:spcPts val="5000"/>
              </a:lnSpc>
            </a:pPr>
            <a:r>
              <a:rPr lang="en-US" sz="24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You can contact me at </a:t>
            </a:r>
            <a:r>
              <a:rPr lang="en-US" sz="2400" b="1" dirty="0">
                <a:solidFill>
                  <a:schemeClr val="accent2"/>
                </a:solidFill>
                <a:latin typeface="Merriweather" pitchFamily="2" charset="77"/>
                <a:ea typeface="Lato Light" panose="020F0502020204030203" pitchFamily="34" charset="0"/>
                <a:cs typeface="Abhaya Libre SemiBold" panose="02000603000000000000" pitchFamily="2" charset="77"/>
              </a:rPr>
              <a:t>@username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B496D8D1-D5C8-5140-87BB-096E09CEC541}"/>
              </a:ext>
            </a:extLst>
          </p:cNvPr>
          <p:cNvSpPr txBox="1"/>
          <p:nvPr/>
        </p:nvSpPr>
        <p:spPr>
          <a:xfrm>
            <a:off x="6250119" y="2551131"/>
            <a:ext cx="5205039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500"/>
              </a:lnSpc>
            </a:pPr>
            <a:r>
              <a:rPr lang="en-US" sz="4400" b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rima Madurai Semi" pitchFamily="2" charset="77"/>
              </a:rPr>
              <a:t>I am Jane Doe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9BDB7C-38C9-6346-A9F7-F75A848B1FEC}"/>
              </a:ext>
            </a:extLst>
          </p:cNvPr>
          <p:cNvSpPr txBox="1"/>
          <p:nvPr/>
        </p:nvSpPr>
        <p:spPr>
          <a:xfrm>
            <a:off x="8643201" y="1036636"/>
            <a:ext cx="2997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200" b="1" dirty="0">
                <a:solidFill>
                  <a:schemeClr val="accent6"/>
                </a:solidFill>
                <a:latin typeface="Merriweather" pitchFamily="2" charset="77"/>
                <a:ea typeface="Nunito Bold" charset="0"/>
                <a:cs typeface="Arima Madurai Semi" pitchFamily="2" charset="77"/>
              </a:rPr>
              <a:t>Hello!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34BEDE68-6FA6-9C4A-AADC-C9513A4599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6442" y="219062"/>
            <a:ext cx="4014158" cy="6278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C62BBF-8F6B-B84E-B07E-E9DDA29A6BB0}"/>
              </a:ext>
            </a:extLst>
          </p:cNvPr>
          <p:cNvSpPr txBox="1"/>
          <p:nvPr/>
        </p:nvSpPr>
        <p:spPr>
          <a:xfrm>
            <a:off x="515938" y="3768259"/>
            <a:ext cx="405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rima Madurai Black" pitchFamily="2" charset="77"/>
              </a:rPr>
              <a:t>Mobile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12D8DD-E2FB-B740-8A0E-F52E42852FF7}"/>
              </a:ext>
            </a:extLst>
          </p:cNvPr>
          <p:cNvSpPr txBox="1"/>
          <p:nvPr/>
        </p:nvSpPr>
        <p:spPr>
          <a:xfrm>
            <a:off x="515938" y="4823847"/>
            <a:ext cx="5357919" cy="94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DD6BD341-4BDC-9447-9BD7-7B30A0B35A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02588" y="1203325"/>
            <a:ext cx="2433637" cy="4311650"/>
          </a:xfrm>
        </p:spPr>
      </p:pic>
    </p:spTree>
    <p:extLst>
      <p:ext uri="{BB962C8B-B14F-4D97-AF65-F5344CB8AC3E}">
        <p14:creationId xmlns:p14="http://schemas.microsoft.com/office/powerpoint/2010/main" xmlns="" val="357735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78289" y="1172926"/>
            <a:ext cx="5183402" cy="2983818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276814" y="3752760"/>
            <a:ext cx="536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tx2"/>
                </a:solidFill>
                <a:latin typeface="Merriweather" pitchFamily="2" charset="77"/>
                <a:cs typeface="Arima Madurai Black" pitchFamily="2" charset="77"/>
              </a:rPr>
              <a:t>Laptop Project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96000" y="4728625"/>
            <a:ext cx="5545138" cy="1056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CEFE1FB2-84D5-5842-B8B1-A32FB43FBA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5113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981346" y="1041782"/>
            <a:ext cx="4244185" cy="3450506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Merriweather Light" pitchFamily="2" charset="7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3151" y="3698383"/>
            <a:ext cx="509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Merriweather" pitchFamily="2" charset="77"/>
                <a:cs typeface="Arima Madurai Black" pitchFamily="2" charset="77"/>
              </a:rPr>
              <a:t>Desktop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938" y="4854845"/>
            <a:ext cx="5580062" cy="1056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5B13B777-AD1C-4F45-9001-7AB67518D2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8620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938" y="5343974"/>
            <a:ext cx="5580062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You can find me at: </a:t>
            </a:r>
            <a:r>
              <a:rPr lang="en-US" dirty="0">
                <a:latin typeface="Merriweather Light" pitchFamily="2" charset="77"/>
                <a:ea typeface="Lato Light" panose="020F0502020204030203" pitchFamily="34" charset="0"/>
                <a:cs typeface="Abhaya Libre Medium" panose="02000603000000000000" pitchFamily="2" charset="77"/>
              </a:rPr>
              <a:t>@username</a:t>
            </a:r>
          </a:p>
          <a:p>
            <a:pPr>
              <a:lnSpc>
                <a:spcPts val="3500"/>
              </a:lnSpc>
            </a:pPr>
            <a:r>
              <a:rPr lang="en-US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myemail@domain.com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938" y="4515016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rima Madurai Light" pitchFamily="2" charset="77"/>
              </a:rPr>
              <a:t>Any 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938" y="2644170"/>
            <a:ext cx="5450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rima Madurai Black" pitchFamily="2" charset="77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xmlns="" val="390892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00375" y="1918928"/>
            <a:ext cx="864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This presentation uses the following typographies and colors: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74" y="4081262"/>
            <a:ext cx="864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Merriweather Light" pitchFamily="2" charset="77"/>
                <a:ea typeface="Nunito Bold" charset="0"/>
                <a:cs typeface="Abhaya Libre" panose="02000603000000000000" pitchFamily="2" charset="77"/>
              </a:rPr>
              <a:t>Colors used: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24224" y="4702295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2"/>
              </a:solidFill>
              <a:latin typeface="Merriweather Light" pitchFamily="2" charset="7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30682" y="4702295"/>
            <a:ext cx="4572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2"/>
              </a:solidFill>
              <a:latin typeface="Merriweather Light" pitchFamily="2" charset="7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3912" y="4702295"/>
            <a:ext cx="4572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2"/>
              </a:solidFill>
              <a:latin typeface="Merriweather Light" pitchFamily="2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7141" y="470229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2"/>
              </a:solidFill>
              <a:latin typeface="Merriweather Light" pitchFamily="2" charset="7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77453" y="4702295"/>
            <a:ext cx="4572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2"/>
              </a:solidFill>
              <a:latin typeface="Merriweather Light" pitchFamily="2" charset="7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75" y="2706427"/>
            <a:ext cx="8640762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Oswald Medium" panose="02000603000000000000" pitchFamily="2" charset="77"/>
                <a:ea typeface="Nunito Bold" charset="0"/>
                <a:cs typeface="Mukta Medium" panose="020B0000000000000000" pitchFamily="34" charset="77"/>
              </a:defRPr>
            </a:lvl1pPr>
          </a:lstStyle>
          <a:p>
            <a:pPr algn="r">
              <a:lnSpc>
                <a:spcPts val="3500"/>
              </a:lnSpc>
            </a:pPr>
            <a:r>
              <a:rPr lang="en-US" sz="2400" dirty="0">
                <a:latin typeface="Merriweather Light" pitchFamily="2" charset="77"/>
                <a:cs typeface="Abhaya Libre" panose="02000603000000000000" pitchFamily="2" charset="77"/>
              </a:rPr>
              <a:t>Free Fonts used:</a:t>
            </a:r>
          </a:p>
          <a:p>
            <a:pPr algn="r">
              <a:lnSpc>
                <a:spcPts val="3500"/>
              </a:lnSpc>
            </a:pPr>
            <a:r>
              <a:rPr lang="en-US" dirty="0">
                <a:latin typeface="Merriweather Light" pitchFamily="2" charset="77"/>
                <a:cs typeface="Abhaya Libre" panose="02000603000000000000" pitchFamily="2" charset="77"/>
              </a:rPr>
              <a:t>https://</a:t>
            </a:r>
            <a:r>
              <a:rPr lang="en-US" dirty="0" err="1">
                <a:latin typeface="Merriweather Light" pitchFamily="2" charset="77"/>
                <a:cs typeface="Abhaya Libre" panose="02000603000000000000" pitchFamily="2" charset="77"/>
              </a:rPr>
              <a:t>www.fontsquirrel.com</a:t>
            </a:r>
            <a:r>
              <a:rPr lang="en-US" dirty="0">
                <a:latin typeface="Merriweather Light" pitchFamily="2" charset="77"/>
                <a:cs typeface="Abhaya Libre" panose="02000603000000000000" pitchFamily="2" charset="77"/>
              </a:rPr>
              <a:t>/fonts/</a:t>
            </a:r>
            <a:r>
              <a:rPr lang="en-US" dirty="0" err="1">
                <a:latin typeface="Merriweather Light" pitchFamily="2" charset="77"/>
                <a:cs typeface="Abhaya Libre" panose="02000603000000000000" pitchFamily="2" charset="77"/>
              </a:rPr>
              <a:t>merriweather</a:t>
            </a:r>
            <a:endParaRPr lang="en-US" dirty="0">
              <a:latin typeface="Merriweather Light" pitchFamily="2" charset="77"/>
              <a:cs typeface="Abhaya Libre" panose="02000603000000000000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75" y="549275"/>
            <a:ext cx="864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2"/>
                </a:solidFill>
                <a:latin typeface="Merriweather" pitchFamily="2" charset="77"/>
                <a:cs typeface="Mukta Medium" panose="020B0000000000000000" pitchFamily="34" charset="77"/>
              </a:rPr>
              <a:t>Presentation design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7B6EF8-399A-8A49-9043-77F6CCA62B0F}"/>
              </a:ext>
            </a:extLst>
          </p:cNvPr>
          <p:cNvSpPr/>
          <p:nvPr/>
        </p:nvSpPr>
        <p:spPr>
          <a:xfrm>
            <a:off x="11170994" y="4702295"/>
            <a:ext cx="4572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2"/>
              </a:solidFill>
              <a:latin typeface="Merriweather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65905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CD399F-23E0-3C4A-B871-1856D5AD4D60}"/>
              </a:ext>
            </a:extLst>
          </p:cNvPr>
          <p:cNvSpPr txBox="1"/>
          <p:nvPr/>
        </p:nvSpPr>
        <p:spPr>
          <a:xfrm>
            <a:off x="6520657" y="5642215"/>
            <a:ext cx="512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Build better presentations in 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097C74-47E3-8641-B7A9-8841213445E6}"/>
              </a:ext>
            </a:extLst>
          </p:cNvPr>
          <p:cNvSpPr txBox="1"/>
          <p:nvPr/>
        </p:nvSpPr>
        <p:spPr>
          <a:xfrm>
            <a:off x="6096000" y="2528733"/>
            <a:ext cx="5545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accent3"/>
                </a:solidFill>
                <a:latin typeface="Merriweather" pitchFamily="2" charset="77"/>
                <a:ea typeface="Nunito Bold" charset="0"/>
                <a:cs typeface="Abhaya Libre ExtraBold" panose="02000603000000000000" pitchFamily="2" charset="77"/>
              </a:rPr>
              <a:t>1. </a:t>
            </a:r>
          </a:p>
          <a:p>
            <a:pPr algn="r"/>
            <a:r>
              <a:rPr lang="en-US" sz="6000" b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bhaya Libre ExtraBold" panose="02000603000000000000" pitchFamily="2" charset="77"/>
              </a:rPr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096000" y="3429000"/>
            <a:ext cx="5565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bhaya Libre" panose="02000603000000000000" pitchFamily="2" charset="77"/>
              </a:rPr>
              <a:t>“A person who never made a mistake never tried anything new.”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46969" y="1811093"/>
            <a:ext cx="1525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i="1" dirty="0">
                <a:solidFill>
                  <a:schemeClr val="tx2"/>
                </a:solidFill>
                <a:latin typeface="Merriweather" pitchFamily="2" charset="77"/>
                <a:cs typeface="Abhaya Libre" panose="02000603000000000000" pitchFamily="2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8CEB661-0986-574F-9D6B-99CF0FE09E75}"/>
              </a:ext>
            </a:extLst>
          </p:cNvPr>
          <p:cNvSpPr txBox="1"/>
          <p:nvPr/>
        </p:nvSpPr>
        <p:spPr>
          <a:xfrm>
            <a:off x="1997334" y="2767628"/>
            <a:ext cx="5362310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More about your project.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1984273" y="1613035"/>
            <a:ext cx="5927647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Write here a list of features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85A00EB-6E19-6B40-9784-DC91AD0ADC92}"/>
              </a:ext>
            </a:extLst>
          </p:cNvPr>
          <p:cNvSpPr txBox="1"/>
          <p:nvPr/>
        </p:nvSpPr>
        <p:spPr>
          <a:xfrm>
            <a:off x="1995783" y="2179916"/>
            <a:ext cx="5419708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Here you can write more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E5E686F-F67B-7A42-AC64-58C8212B9917}"/>
              </a:ext>
            </a:extLst>
          </p:cNvPr>
          <p:cNvSpPr txBox="1"/>
          <p:nvPr/>
        </p:nvSpPr>
        <p:spPr>
          <a:xfrm>
            <a:off x="515938" y="3738739"/>
            <a:ext cx="8655771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515938" y="549275"/>
            <a:ext cx="867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Mukta SemiBold" panose="020B0000000000000000" pitchFamily="34" charset="77"/>
              </a:rPr>
              <a:t>Your Slide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1840B55-A54F-994A-95B5-B4E03811F17B}"/>
              </a:ext>
            </a:extLst>
          </p:cNvPr>
          <p:cNvSpPr/>
          <p:nvPr/>
        </p:nvSpPr>
        <p:spPr>
          <a:xfrm>
            <a:off x="1757918" y="1821712"/>
            <a:ext cx="177209" cy="177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D2BA531-9CEF-2C44-8030-3C5389B8AE60}"/>
              </a:ext>
            </a:extLst>
          </p:cNvPr>
          <p:cNvSpPr/>
          <p:nvPr/>
        </p:nvSpPr>
        <p:spPr>
          <a:xfrm>
            <a:off x="1754375" y="2377422"/>
            <a:ext cx="177209" cy="177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94BFCC5-6C07-184E-8133-3B489D2EE3C1}"/>
              </a:ext>
            </a:extLst>
          </p:cNvPr>
          <p:cNvSpPr/>
          <p:nvPr/>
        </p:nvSpPr>
        <p:spPr>
          <a:xfrm>
            <a:off x="1760093" y="2968045"/>
            <a:ext cx="177209" cy="177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</p:spTree>
    <p:extLst>
      <p:ext uri="{BB962C8B-B14F-4D97-AF65-F5344CB8AC3E}">
        <p14:creationId xmlns:p14="http://schemas.microsoft.com/office/powerpoint/2010/main" xmlns="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15DCE0AE-DD91-E64A-BB07-5370779912EB}"/>
              </a:ext>
            </a:extLst>
          </p:cNvPr>
          <p:cNvSpPr txBox="1"/>
          <p:nvPr/>
        </p:nvSpPr>
        <p:spPr>
          <a:xfrm>
            <a:off x="515938" y="5216884"/>
            <a:ext cx="5580062" cy="83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chemeClr val="tx2"/>
                </a:solidFill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The marketing mix is a business tool used in marketing and by marketers.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B1B915CE-9815-BB42-A094-17ACA8E456EF}"/>
              </a:ext>
            </a:extLst>
          </p:cNvPr>
          <p:cNvSpPr txBox="1"/>
          <p:nvPr/>
        </p:nvSpPr>
        <p:spPr>
          <a:xfrm>
            <a:off x="515938" y="3434147"/>
            <a:ext cx="55800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bhaya Libre ExtraBold" panose="02000603000000000000" pitchFamily="2" charset="77"/>
              </a:rPr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AABA6-BF9A-1B4B-B530-AF17FCF8C6EB}"/>
              </a:ext>
            </a:extLst>
          </p:cNvPr>
          <p:cNvSpPr txBox="1"/>
          <p:nvPr/>
        </p:nvSpPr>
        <p:spPr>
          <a:xfrm>
            <a:off x="5151283" y="2353085"/>
            <a:ext cx="3546200" cy="237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1D219-F231-0840-A649-C51C207FAF1B}"/>
              </a:ext>
            </a:extLst>
          </p:cNvPr>
          <p:cNvSpPr txBox="1"/>
          <p:nvPr/>
        </p:nvSpPr>
        <p:spPr>
          <a:xfrm>
            <a:off x="5153360" y="174933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bhaya Libre Medium" panose="02000603000000000000" pitchFamily="2" charset="77"/>
              </a:rPr>
              <a:t>Content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466362-2756-9741-8C0C-026417C1D137}"/>
              </a:ext>
            </a:extLst>
          </p:cNvPr>
          <p:cNvSpPr txBox="1"/>
          <p:nvPr/>
        </p:nvSpPr>
        <p:spPr>
          <a:xfrm>
            <a:off x="550862" y="549275"/>
            <a:ext cx="864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rima Madurai Semi" pitchFamily="2" charset="77"/>
              </a:rPr>
              <a:t>Content in two columns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2DB263-5130-7149-84E4-6ACC76E4A8AF}"/>
              </a:ext>
            </a:extLst>
          </p:cNvPr>
          <p:cNvSpPr txBox="1"/>
          <p:nvPr/>
        </p:nvSpPr>
        <p:spPr>
          <a:xfrm>
            <a:off x="529438" y="2363546"/>
            <a:ext cx="3539642" cy="237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533A35-5398-2040-A707-D97117D75873}"/>
              </a:ext>
            </a:extLst>
          </p:cNvPr>
          <p:cNvSpPr txBox="1"/>
          <p:nvPr/>
        </p:nvSpPr>
        <p:spPr>
          <a:xfrm>
            <a:off x="528080" y="173328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erriweather" pitchFamily="2" charset="77"/>
                <a:ea typeface="Nunito Bold" charset="0"/>
                <a:cs typeface="Abhaya Libre Medium" panose="02000603000000000000" pitchFamily="2" charset="77"/>
              </a:rPr>
              <a:t>Content A</a:t>
            </a:r>
          </a:p>
        </p:txBody>
      </p:sp>
    </p:spTree>
    <p:extLst>
      <p:ext uri="{BB962C8B-B14F-4D97-AF65-F5344CB8AC3E}">
        <p14:creationId xmlns:p14="http://schemas.microsoft.com/office/powerpoint/2010/main" xmlns="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9DF793-B893-8440-A4AE-DA60EE1597BC}"/>
              </a:ext>
            </a:extLst>
          </p:cNvPr>
          <p:cNvSpPr txBox="1"/>
          <p:nvPr/>
        </p:nvSpPr>
        <p:spPr>
          <a:xfrm>
            <a:off x="6656280" y="2420318"/>
            <a:ext cx="2423225" cy="221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6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1BE92D-668B-214D-9A50-903EFC23ED2C}"/>
              </a:ext>
            </a:extLst>
          </p:cNvPr>
          <p:cNvSpPr txBox="1"/>
          <p:nvPr/>
        </p:nvSpPr>
        <p:spPr>
          <a:xfrm>
            <a:off x="6656684" y="1763573"/>
            <a:ext cx="19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erriweather" pitchFamily="2" charset="77"/>
                <a:cs typeface="Abhaya Libre Medium" panose="02000603000000000000" pitchFamily="2" charset="77"/>
              </a:rPr>
              <a:t>Content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7A32C5-C8AB-DB4B-9B57-02507671854B}"/>
              </a:ext>
            </a:extLst>
          </p:cNvPr>
          <p:cNvSpPr txBox="1"/>
          <p:nvPr/>
        </p:nvSpPr>
        <p:spPr>
          <a:xfrm>
            <a:off x="550864" y="549275"/>
            <a:ext cx="864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Merriweather" pitchFamily="2" charset="77"/>
                <a:cs typeface="Arima Madurai Semi" pitchFamily="2" charset="77"/>
              </a:rPr>
              <a:t>Content in three 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0290D9-53FD-2042-93BC-0C91873568E4}"/>
              </a:ext>
            </a:extLst>
          </p:cNvPr>
          <p:cNvSpPr txBox="1"/>
          <p:nvPr/>
        </p:nvSpPr>
        <p:spPr>
          <a:xfrm>
            <a:off x="533334" y="2420318"/>
            <a:ext cx="2423225" cy="221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6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2E35F0-4AC2-5F4C-B269-50676F3CE944}"/>
              </a:ext>
            </a:extLst>
          </p:cNvPr>
          <p:cNvSpPr txBox="1"/>
          <p:nvPr/>
        </p:nvSpPr>
        <p:spPr>
          <a:xfrm>
            <a:off x="530359" y="1763573"/>
            <a:ext cx="198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erriweather" pitchFamily="2" charset="77"/>
                <a:cs typeface="Abhaya Libre Medium" panose="02000603000000000000" pitchFamily="2" charset="77"/>
              </a:rPr>
              <a:t>Content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719D93-2190-7B47-9309-CB2E33164E29}"/>
              </a:ext>
            </a:extLst>
          </p:cNvPr>
          <p:cNvSpPr txBox="1"/>
          <p:nvPr/>
        </p:nvSpPr>
        <p:spPr>
          <a:xfrm>
            <a:off x="3554187" y="2420318"/>
            <a:ext cx="2423225" cy="221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600" dirty="0"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BF8B30-86C7-B64F-AD22-C06445ED6F3A}"/>
              </a:ext>
            </a:extLst>
          </p:cNvPr>
          <p:cNvSpPr txBox="1"/>
          <p:nvPr/>
        </p:nvSpPr>
        <p:spPr>
          <a:xfrm>
            <a:off x="3556986" y="1763573"/>
            <a:ext cx="197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erriweather" pitchFamily="2" charset="77"/>
                <a:cs typeface="Abhaya Libre Medium" panose="02000603000000000000" pitchFamily="2" charset="77"/>
              </a:rPr>
              <a:t>Content B</a:t>
            </a:r>
          </a:p>
        </p:txBody>
      </p:sp>
    </p:spTree>
    <p:extLst>
      <p:ext uri="{BB962C8B-B14F-4D97-AF65-F5344CB8AC3E}">
        <p14:creationId xmlns:p14="http://schemas.microsoft.com/office/powerpoint/2010/main" xmlns="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90DDAC81-8549-154A-B583-734DDA3D4B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05" name="TextBox 104"/>
          <p:cNvSpPr txBox="1"/>
          <p:nvPr/>
        </p:nvSpPr>
        <p:spPr>
          <a:xfrm>
            <a:off x="515938" y="4857275"/>
            <a:ext cx="4975460" cy="9792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dirty="0">
                <a:solidFill>
                  <a:schemeClr val="tx2"/>
                </a:solidFill>
                <a:latin typeface="Merriweather Light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938" y="2251337"/>
            <a:ext cx="4985960" cy="23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b="1" dirty="0">
                <a:solidFill>
                  <a:schemeClr val="tx2"/>
                </a:solidFill>
                <a:latin typeface="Merriweather" pitchFamily="2" charset="77"/>
                <a:cs typeface="Arima Madurai Semi" pitchFamily="2" charset="77"/>
              </a:rPr>
              <a:t>A Picture Is Worth A Thousand Words</a:t>
            </a:r>
          </a:p>
        </p:txBody>
      </p:sp>
    </p:spTree>
    <p:extLst>
      <p:ext uri="{BB962C8B-B14F-4D97-AF65-F5344CB8AC3E}">
        <p14:creationId xmlns:p14="http://schemas.microsoft.com/office/powerpoint/2010/main" xmlns="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000000"/>
      </a:lt1>
      <a:dk2>
        <a:srgbClr val="3B3B3B"/>
      </a:dk2>
      <a:lt2>
        <a:srgbClr val="F0F0F0"/>
      </a:lt2>
      <a:accent1>
        <a:srgbClr val="85ADBB"/>
      </a:accent1>
      <a:accent2>
        <a:srgbClr val="7B918E"/>
      </a:accent2>
      <a:accent3>
        <a:srgbClr val="D1AF94"/>
      </a:accent3>
      <a:accent4>
        <a:srgbClr val="F5D2C0"/>
      </a:accent4>
      <a:accent5>
        <a:srgbClr val="C2CECB"/>
      </a:accent5>
      <a:accent6>
        <a:srgbClr val="D2CBB9"/>
      </a:accent6>
      <a:hlink>
        <a:srgbClr val="6F8A88"/>
      </a:hlink>
      <a:folHlink>
        <a:srgbClr val="A7B5B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762</Words>
  <Application>Microsoft Macintosh PowerPoint</Application>
  <PresentationFormat>Произвольный</PresentationFormat>
  <Paragraphs>153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Admin</cp:lastModifiedBy>
  <cp:revision>358</cp:revision>
  <dcterms:created xsi:type="dcterms:W3CDTF">2018-12-21T22:04:22Z</dcterms:created>
  <dcterms:modified xsi:type="dcterms:W3CDTF">2020-06-24T07:05:00Z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2949548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