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266" r:id="rId12"/>
    <p:sldId id="2015" r:id="rId13"/>
    <p:sldId id="2016" r:id="rId14"/>
    <p:sldId id="2017" r:id="rId15"/>
    <p:sldId id="2018" r:id="rId16"/>
    <p:sldId id="2019" r:id="rId17"/>
    <p:sldId id="2021" r:id="rId18"/>
    <p:sldId id="324" r:id="rId19"/>
    <p:sldId id="2022" r:id="rId20"/>
    <p:sldId id="2023" r:id="rId21"/>
    <p:sldId id="2024" r:id="rId22"/>
    <p:sldId id="2025" r:id="rId23"/>
    <p:sldId id="2026" r:id="rId24"/>
    <p:sldId id="2028" r:id="rId25"/>
    <p:sldId id="2042" r:id="rId26"/>
    <p:sldId id="20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820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D9D9D8"/>
    <a:srgbClr val="B4B4B5"/>
    <a:srgbClr val="FEFCFB"/>
    <a:srgbClr val="39A9B5"/>
    <a:srgbClr val="3E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52"/>
    <p:restoredTop sz="95439"/>
  </p:normalViewPr>
  <p:slideViewPr>
    <p:cSldViewPr snapToGrid="0" snapToObjects="1" showGuides="1">
      <p:cViewPr varScale="1">
        <p:scale>
          <a:sx n="54" d="100"/>
          <a:sy n="54" d="100"/>
        </p:scale>
        <p:origin x="-821" y="-67"/>
      </p:cViewPr>
      <p:guideLst>
        <p:guide orient="horz" pos="2160"/>
        <p:guide orient="horz" pos="346"/>
        <p:guide orient="horz" pos="3952"/>
        <p:guide orient="horz" pos="1820"/>
        <p:guide pos="7242"/>
        <p:guide pos="3840"/>
        <p:guide pos="5541"/>
        <p:guide pos="438"/>
        <p:guide pos="2139"/>
        <p:guide pos="1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erif Pro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erif Pro" panose="02040603050405020204" pitchFamily="18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erif Pro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erif Pro" panose="02040603050405020204" pitchFamily="18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Source Serif Pro" panose="02040603050405020204" pitchFamily="18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Source Serif Pro" panose="020406030504050202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F1C63D-1CE3-044A-AA85-492950293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 flipH="1">
            <a:off x="2400" y="4212169"/>
            <a:ext cx="121896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5269785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E393B5A-1A58-5041-A107-A277FEE28C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14392"/>
            <a:ext cx="12192000" cy="5343608"/>
          </a:xfrm>
          <a:custGeom>
            <a:avLst/>
            <a:gdLst>
              <a:gd name="connsiteX0" fmla="*/ 10453718 w 12192000"/>
              <a:gd name="connsiteY0" fmla="*/ 0 h 5343608"/>
              <a:gd name="connsiteX1" fmla="*/ 11033406 w 12192000"/>
              <a:gd name="connsiteY1" fmla="*/ 0 h 5343608"/>
              <a:gd name="connsiteX2" fmla="*/ 12030898 w 12192000"/>
              <a:gd name="connsiteY2" fmla="*/ 44910 h 5343608"/>
              <a:gd name="connsiteX3" fmla="*/ 12192000 w 12192000"/>
              <a:gd name="connsiteY3" fmla="*/ 59353 h 5343608"/>
              <a:gd name="connsiteX4" fmla="*/ 12192000 w 12192000"/>
              <a:gd name="connsiteY4" fmla="*/ 328469 h 5343608"/>
              <a:gd name="connsiteX5" fmla="*/ 11741883 w 12192000"/>
              <a:gd name="connsiteY5" fmla="*/ 293868 h 5343608"/>
              <a:gd name="connsiteX6" fmla="*/ 11068344 w 12192000"/>
              <a:gd name="connsiteY6" fmla="*/ 268450 h 5343608"/>
              <a:gd name="connsiteX7" fmla="*/ 4473425 w 12192000"/>
              <a:gd name="connsiteY7" fmla="*/ 1196113 h 5343608"/>
              <a:gd name="connsiteX8" fmla="*/ 3872418 w 12192000"/>
              <a:gd name="connsiteY8" fmla="*/ 1373675 h 5343608"/>
              <a:gd name="connsiteX9" fmla="*/ 4715946 w 12192000"/>
              <a:gd name="connsiteY9" fmla="*/ 1663695 h 5343608"/>
              <a:gd name="connsiteX10" fmla="*/ 5442558 w 12192000"/>
              <a:gd name="connsiteY10" fmla="*/ 1921765 h 5343608"/>
              <a:gd name="connsiteX11" fmla="*/ 6023275 w 12192000"/>
              <a:gd name="connsiteY11" fmla="*/ 1937223 h 5343608"/>
              <a:gd name="connsiteX12" fmla="*/ 11740151 w 12192000"/>
              <a:gd name="connsiteY12" fmla="*/ 1197733 h 5343608"/>
              <a:gd name="connsiteX13" fmla="*/ 12192000 w 12192000"/>
              <a:gd name="connsiteY13" fmla="*/ 1075951 h 5343608"/>
              <a:gd name="connsiteX14" fmla="*/ 12192000 w 12192000"/>
              <a:gd name="connsiteY14" fmla="*/ 5343608 h 5343608"/>
              <a:gd name="connsiteX15" fmla="*/ 5770353 w 12192000"/>
              <a:gd name="connsiteY15" fmla="*/ 5343608 h 5343608"/>
              <a:gd name="connsiteX16" fmla="*/ 5540255 w 12192000"/>
              <a:gd name="connsiteY16" fmla="*/ 5277104 h 5343608"/>
              <a:gd name="connsiteX17" fmla="*/ 2185946 w 12192000"/>
              <a:gd name="connsiteY17" fmla="*/ 4165661 h 5343608"/>
              <a:gd name="connsiteX18" fmla="*/ 675058 w 12192000"/>
              <a:gd name="connsiteY18" fmla="*/ 3628517 h 5343608"/>
              <a:gd name="connsiteX19" fmla="*/ 0 w 12192000"/>
              <a:gd name="connsiteY19" fmla="*/ 3644581 h 5343608"/>
              <a:gd name="connsiteX20" fmla="*/ 0 w 12192000"/>
              <a:gd name="connsiteY20" fmla="*/ 357383 h 5343608"/>
              <a:gd name="connsiteX21" fmla="*/ 252890 w 12192000"/>
              <a:gd name="connsiteY21" fmla="*/ 404273 h 5343608"/>
              <a:gd name="connsiteX22" fmla="*/ 2304617 w 12192000"/>
              <a:gd name="connsiteY22" fmla="*/ 887544 h 5343608"/>
              <a:gd name="connsiteX23" fmla="*/ 3461734 w 12192000"/>
              <a:gd name="connsiteY23" fmla="*/ 1233378 h 5343608"/>
              <a:gd name="connsiteX24" fmla="*/ 4605782 w 12192000"/>
              <a:gd name="connsiteY24" fmla="*/ 891546 h 5343608"/>
              <a:gd name="connsiteX25" fmla="*/ 10453718 w 12192000"/>
              <a:gd name="connsiteY25" fmla="*/ 0 h 5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5343608">
                <a:moveTo>
                  <a:pt x="10453718" y="0"/>
                </a:moveTo>
                <a:lnTo>
                  <a:pt x="11033406" y="0"/>
                </a:lnTo>
                <a:cubicBezTo>
                  <a:pt x="11386907" y="5656"/>
                  <a:pt x="11719504" y="21505"/>
                  <a:pt x="12030898" y="44910"/>
                </a:cubicBezTo>
                <a:lnTo>
                  <a:pt x="12192000" y="59353"/>
                </a:lnTo>
                <a:lnTo>
                  <a:pt x="12192000" y="328469"/>
                </a:lnTo>
                <a:lnTo>
                  <a:pt x="11741883" y="293868"/>
                </a:lnTo>
                <a:cubicBezTo>
                  <a:pt x="11526643" y="281461"/>
                  <a:pt x="11302101" y="272731"/>
                  <a:pt x="11068344" y="268450"/>
                </a:cubicBezTo>
                <a:cubicBezTo>
                  <a:pt x="9354126" y="237051"/>
                  <a:pt x="7144329" y="444895"/>
                  <a:pt x="4473425" y="1196113"/>
                </a:cubicBezTo>
                <a:lnTo>
                  <a:pt x="3872418" y="1373675"/>
                </a:lnTo>
                <a:lnTo>
                  <a:pt x="4715946" y="1663695"/>
                </a:lnTo>
                <a:lnTo>
                  <a:pt x="5442558" y="1921765"/>
                </a:lnTo>
                <a:lnTo>
                  <a:pt x="6023275" y="1937223"/>
                </a:lnTo>
                <a:cubicBezTo>
                  <a:pt x="7719922" y="1953117"/>
                  <a:pt x="9593649" y="1755568"/>
                  <a:pt x="11740151" y="1197733"/>
                </a:cubicBezTo>
                <a:lnTo>
                  <a:pt x="12192000" y="1075951"/>
                </a:lnTo>
                <a:lnTo>
                  <a:pt x="12192000" y="5343608"/>
                </a:lnTo>
                <a:lnTo>
                  <a:pt x="5770353" y="5343608"/>
                </a:lnTo>
                <a:lnTo>
                  <a:pt x="5540255" y="5277104"/>
                </a:lnTo>
                <a:cubicBezTo>
                  <a:pt x="4499320" y="4970153"/>
                  <a:pt x="3380431" y="4603450"/>
                  <a:pt x="2185946" y="4165661"/>
                </a:cubicBezTo>
                <a:lnTo>
                  <a:pt x="675058" y="3628517"/>
                </a:lnTo>
                <a:lnTo>
                  <a:pt x="0" y="3644581"/>
                </a:lnTo>
                <a:lnTo>
                  <a:pt x="0" y="357383"/>
                </a:lnTo>
                <a:lnTo>
                  <a:pt x="252890" y="404273"/>
                </a:lnTo>
                <a:cubicBezTo>
                  <a:pt x="902616" y="530050"/>
                  <a:pt x="1586762" y="689155"/>
                  <a:pt x="2304617" y="887544"/>
                </a:cubicBezTo>
                <a:lnTo>
                  <a:pt x="3461734" y="1233378"/>
                </a:lnTo>
                <a:lnTo>
                  <a:pt x="4605782" y="891546"/>
                </a:lnTo>
                <a:cubicBezTo>
                  <a:pt x="6910522" y="254996"/>
                  <a:pt x="8867436" y="23568"/>
                  <a:pt x="10453718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455CFCF-49C9-5249-B4B9-DC3418D74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681724"/>
          </a:xfrm>
          <a:custGeom>
            <a:avLst/>
            <a:gdLst>
              <a:gd name="connsiteX0" fmla="*/ 0 w 12192000"/>
              <a:gd name="connsiteY0" fmla="*/ 0 h 6681724"/>
              <a:gd name="connsiteX1" fmla="*/ 10003790 w 12192000"/>
              <a:gd name="connsiteY1" fmla="*/ 0 h 6681724"/>
              <a:gd name="connsiteX2" fmla="*/ 10117430 w 12192000"/>
              <a:gd name="connsiteY2" fmla="*/ 19849 h 6681724"/>
              <a:gd name="connsiteX3" fmla="*/ 11679782 w 12192000"/>
              <a:gd name="connsiteY3" fmla="*/ 341135 h 6681724"/>
              <a:gd name="connsiteX4" fmla="*/ 12192000 w 12192000"/>
              <a:gd name="connsiteY4" fmla="*/ 462212 h 6681724"/>
              <a:gd name="connsiteX5" fmla="*/ 12192000 w 12192000"/>
              <a:gd name="connsiteY5" fmla="*/ 5009891 h 6681724"/>
              <a:gd name="connsiteX6" fmla="*/ 11083466 w 12192000"/>
              <a:gd name="connsiteY6" fmla="*/ 4615790 h 6681724"/>
              <a:gd name="connsiteX7" fmla="*/ 9752020 w 12192000"/>
              <a:gd name="connsiteY7" fmla="*/ 4647474 h 6681724"/>
              <a:gd name="connsiteX8" fmla="*/ 626237 w 12192000"/>
              <a:gd name="connsiteY8" fmla="*/ 6465202 h 6681724"/>
              <a:gd name="connsiteX9" fmla="*/ 0 w 12192000"/>
              <a:gd name="connsiteY9" fmla="*/ 6681724 h 668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681724">
                <a:moveTo>
                  <a:pt x="0" y="0"/>
                </a:moveTo>
                <a:lnTo>
                  <a:pt x="10003790" y="0"/>
                </a:lnTo>
                <a:lnTo>
                  <a:pt x="10117430" y="19849"/>
                </a:lnTo>
                <a:cubicBezTo>
                  <a:pt x="10622943" y="112011"/>
                  <a:pt x="11143786" y="218610"/>
                  <a:pt x="11679782" y="341135"/>
                </a:cubicBezTo>
                <a:lnTo>
                  <a:pt x="12192000" y="462212"/>
                </a:lnTo>
                <a:lnTo>
                  <a:pt x="12192000" y="5009891"/>
                </a:lnTo>
                <a:lnTo>
                  <a:pt x="11083466" y="4615790"/>
                </a:lnTo>
                <a:lnTo>
                  <a:pt x="9752020" y="4647474"/>
                </a:lnTo>
                <a:cubicBezTo>
                  <a:pt x="7082559" y="4775780"/>
                  <a:pt x="4095269" y="5297968"/>
                  <a:pt x="626237" y="6465202"/>
                </a:cubicBezTo>
                <a:lnTo>
                  <a:pt x="0" y="6681724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8C4BFB-A60F-244C-814A-5AEBA72B2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>
            <a:off x="0" y="4212169"/>
            <a:ext cx="121920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9454" y="1178538"/>
            <a:ext cx="2468475" cy="437317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F4F6E0-A69A-7E45-A6FB-FA53C2CE1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 flipH="1">
            <a:off x="2400" y="4212169"/>
            <a:ext cx="121896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xmlns="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76252" y="727337"/>
            <a:ext cx="4267052" cy="2718511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EA15F7-25E3-794A-A8D4-527D9E800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>
            <a:off x="0" y="4212169"/>
            <a:ext cx="121920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09494" y="557598"/>
            <a:ext cx="4192399" cy="2367462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16138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14606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D695C9-774F-604D-ADB3-83FC7F202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4934140"/>
            <a:ext cx="12192000" cy="1923861"/>
          </a:xfrm>
          <a:custGeom>
            <a:avLst/>
            <a:gdLst>
              <a:gd name="connsiteX0" fmla="*/ 0 w 12192000"/>
              <a:gd name="connsiteY0" fmla="*/ 0 h 1923861"/>
              <a:gd name="connsiteX1" fmla="*/ 12192000 w 12192000"/>
              <a:gd name="connsiteY1" fmla="*/ 0 h 1923861"/>
              <a:gd name="connsiteX2" fmla="*/ 12192000 w 12192000"/>
              <a:gd name="connsiteY2" fmla="*/ 1923861 h 1923861"/>
              <a:gd name="connsiteX3" fmla="*/ 0 w 12192000"/>
              <a:gd name="connsiteY3" fmla="*/ 1923861 h 192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3861">
                <a:moveTo>
                  <a:pt x="0" y="0"/>
                </a:moveTo>
                <a:lnTo>
                  <a:pt x="12192000" y="0"/>
                </a:lnTo>
                <a:lnTo>
                  <a:pt x="12192000" y="1923861"/>
                </a:lnTo>
                <a:lnTo>
                  <a:pt x="0" y="1923861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691B34-B293-AD45-9E93-1837239009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1919515"/>
          </a:xfrm>
          <a:custGeom>
            <a:avLst/>
            <a:gdLst>
              <a:gd name="connsiteX0" fmla="*/ 0 w 12192000"/>
              <a:gd name="connsiteY0" fmla="*/ 0 h 1919515"/>
              <a:gd name="connsiteX1" fmla="*/ 12192000 w 12192000"/>
              <a:gd name="connsiteY1" fmla="*/ 0 h 1919515"/>
              <a:gd name="connsiteX2" fmla="*/ 12192000 w 12192000"/>
              <a:gd name="connsiteY2" fmla="*/ 1919515 h 1919515"/>
              <a:gd name="connsiteX3" fmla="*/ 0 w 12192000"/>
              <a:gd name="connsiteY3" fmla="*/ 1919515 h 191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19515">
                <a:moveTo>
                  <a:pt x="0" y="0"/>
                </a:moveTo>
                <a:lnTo>
                  <a:pt x="12192000" y="0"/>
                </a:lnTo>
                <a:lnTo>
                  <a:pt x="12192000" y="1919515"/>
                </a:lnTo>
                <a:lnTo>
                  <a:pt x="0" y="19195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4ACFF-E7D4-4042-B9AD-A7BC77040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213699"/>
          </a:xfrm>
          <a:custGeom>
            <a:avLst/>
            <a:gdLst>
              <a:gd name="connsiteX0" fmla="*/ 0 w 12192000"/>
              <a:gd name="connsiteY0" fmla="*/ 0 h 2213699"/>
              <a:gd name="connsiteX1" fmla="*/ 12192000 w 12192000"/>
              <a:gd name="connsiteY1" fmla="*/ 0 h 2213699"/>
              <a:gd name="connsiteX2" fmla="*/ 12192000 w 12192000"/>
              <a:gd name="connsiteY2" fmla="*/ 2213699 h 2213699"/>
              <a:gd name="connsiteX3" fmla="*/ 0 w 12192000"/>
              <a:gd name="connsiteY3" fmla="*/ 2213699 h 221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13699">
                <a:moveTo>
                  <a:pt x="0" y="0"/>
                </a:moveTo>
                <a:lnTo>
                  <a:pt x="12192000" y="0"/>
                </a:lnTo>
                <a:lnTo>
                  <a:pt x="12192000" y="2213699"/>
                </a:lnTo>
                <a:lnTo>
                  <a:pt x="0" y="2213699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B0212-B1C2-4D43-B9E8-5EAB50FD6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4656908"/>
            <a:ext cx="12192000" cy="2201092"/>
          </a:xfrm>
          <a:custGeom>
            <a:avLst/>
            <a:gdLst>
              <a:gd name="connsiteX0" fmla="*/ 0 w 12192000"/>
              <a:gd name="connsiteY0" fmla="*/ 0 h 2201092"/>
              <a:gd name="connsiteX1" fmla="*/ 12192000 w 12192000"/>
              <a:gd name="connsiteY1" fmla="*/ 0 h 2201092"/>
              <a:gd name="connsiteX2" fmla="*/ 12192000 w 12192000"/>
              <a:gd name="connsiteY2" fmla="*/ 2201092 h 2201092"/>
              <a:gd name="connsiteX3" fmla="*/ 0 w 12192000"/>
              <a:gd name="connsiteY3" fmla="*/ 2201092 h 22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01092">
                <a:moveTo>
                  <a:pt x="0" y="0"/>
                </a:moveTo>
                <a:lnTo>
                  <a:pt x="12192000" y="0"/>
                </a:lnTo>
                <a:lnTo>
                  <a:pt x="12192000" y="2201092"/>
                </a:lnTo>
                <a:lnTo>
                  <a:pt x="0" y="2201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556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636422-D625-AE49-BB11-CB824870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4402666"/>
            <a:ext cx="12192000" cy="2455335"/>
          </a:xfrm>
          <a:custGeom>
            <a:avLst/>
            <a:gdLst>
              <a:gd name="connsiteX0" fmla="*/ 0 w 12192000"/>
              <a:gd name="connsiteY0" fmla="*/ 0 h 2455335"/>
              <a:gd name="connsiteX1" fmla="*/ 12192000 w 12192000"/>
              <a:gd name="connsiteY1" fmla="*/ 0 h 2455335"/>
              <a:gd name="connsiteX2" fmla="*/ 12192000 w 12192000"/>
              <a:gd name="connsiteY2" fmla="*/ 2455335 h 2455335"/>
              <a:gd name="connsiteX3" fmla="*/ 0 w 12192000"/>
              <a:gd name="connsiteY3" fmla="*/ 2455335 h 245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55335">
                <a:moveTo>
                  <a:pt x="0" y="0"/>
                </a:moveTo>
                <a:lnTo>
                  <a:pt x="12192000" y="0"/>
                </a:lnTo>
                <a:lnTo>
                  <a:pt x="12192000" y="2455335"/>
                </a:lnTo>
                <a:lnTo>
                  <a:pt x="0" y="2455335"/>
                </a:lnTo>
                <a:close/>
              </a:path>
            </a:pathLst>
          </a:cu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52B21ECF-A424-1141-9F67-FB81B1D45A5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51781" y="883162"/>
            <a:ext cx="4332416" cy="4332300"/>
          </a:xfrm>
          <a:prstGeom prst="ellipse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Source Serif Pro" panose="02040603050405020204" pitchFamily="18" charset="0"/>
                <a:ea typeface="Roboto Regular" charset="0"/>
                <a:cs typeface="Rubik Light" panose="02000604000000020004" pitchFamily="2" charset="-79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5E13E4-3EF3-264B-A0C8-8F803FEA0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 flipH="1">
            <a:off x="2400" y="4212169"/>
            <a:ext cx="121896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C68CC6-FE8C-5844-98F1-7B8DBD923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3993610"/>
            <a:ext cx="12192000" cy="2864391"/>
          </a:xfrm>
          <a:custGeom>
            <a:avLst/>
            <a:gdLst>
              <a:gd name="connsiteX0" fmla="*/ 0 w 12192000"/>
              <a:gd name="connsiteY0" fmla="*/ 0 h 2864391"/>
              <a:gd name="connsiteX1" fmla="*/ 12192000 w 12192000"/>
              <a:gd name="connsiteY1" fmla="*/ 0 h 2864391"/>
              <a:gd name="connsiteX2" fmla="*/ 12192000 w 12192000"/>
              <a:gd name="connsiteY2" fmla="*/ 2864391 h 2864391"/>
              <a:gd name="connsiteX3" fmla="*/ 0 w 12192000"/>
              <a:gd name="connsiteY3" fmla="*/ 2864391 h 28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64391">
                <a:moveTo>
                  <a:pt x="0" y="0"/>
                </a:moveTo>
                <a:lnTo>
                  <a:pt x="12192000" y="0"/>
                </a:lnTo>
                <a:lnTo>
                  <a:pt x="12192000" y="2864391"/>
                </a:lnTo>
                <a:lnTo>
                  <a:pt x="0" y="28643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271131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2C8CBC-BB1B-4149-9D85-9879B120F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620438"/>
          </a:xfrm>
          <a:custGeom>
            <a:avLst/>
            <a:gdLst>
              <a:gd name="connsiteX0" fmla="*/ 0 w 12192000"/>
              <a:gd name="connsiteY0" fmla="*/ 0 h 2620438"/>
              <a:gd name="connsiteX1" fmla="*/ 12192000 w 12192000"/>
              <a:gd name="connsiteY1" fmla="*/ 0 h 2620438"/>
              <a:gd name="connsiteX2" fmla="*/ 12192000 w 12192000"/>
              <a:gd name="connsiteY2" fmla="*/ 2620438 h 2620438"/>
              <a:gd name="connsiteX3" fmla="*/ 0 w 12192000"/>
              <a:gd name="connsiteY3" fmla="*/ 2620438 h 262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0438">
                <a:moveTo>
                  <a:pt x="0" y="0"/>
                </a:moveTo>
                <a:lnTo>
                  <a:pt x="12192000" y="0"/>
                </a:lnTo>
                <a:lnTo>
                  <a:pt x="12192000" y="2620438"/>
                </a:lnTo>
                <a:lnTo>
                  <a:pt x="0" y="26204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7765718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8DB60C-2C7E-ED4C-B59E-C59FFCA4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0800000">
            <a:off x="0" y="4212169"/>
            <a:ext cx="121920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119507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erif Pro" panose="02040603050405020204" pitchFamily="18" charset="0"/>
              </a:defRPr>
            </a:lvl1pPr>
          </a:lstStyle>
          <a:p>
            <a:fld id="{B50CD552-C10E-614A-B810-77E320220E26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erif Pro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erif Pro" panose="02040603050405020204" pitchFamily="18" charset="0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5" r:id="rId3"/>
    <p:sldLayoutId id="2147483672" r:id="rId4"/>
    <p:sldLayoutId id="2147483669" r:id="rId5"/>
    <p:sldLayoutId id="2147483671" r:id="rId6"/>
    <p:sldLayoutId id="2147483661" r:id="rId7"/>
    <p:sldLayoutId id="2147483675" r:id="rId8"/>
    <p:sldLayoutId id="2147483662" r:id="rId9"/>
    <p:sldLayoutId id="214748367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3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erif Pro" panose="020406030504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erif Pro" panose="020406030504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erif Pro" panose="020406030504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erif Pro" panose="020406030504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erif Pro" panose="020406030504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1456796" y="2171635"/>
            <a:ext cx="9278408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Rubik Medium" panose="02000604000000020004" pitchFamily="2" charset="-79"/>
              </a:rPr>
              <a:t>This is your Presentation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Rubik Medium" panose="02000604000000020004" pitchFamily="2" charset="-79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695326" y="4169006"/>
            <a:ext cx="1080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Write</a:t>
            </a:r>
            <a:r>
              <a:rPr lang="es-ES_tradnl" sz="2800" dirty="0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 </a:t>
            </a:r>
            <a:r>
              <a:rPr lang="es-ES_tradnl" sz="2800" dirty="0" err="1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your</a:t>
            </a:r>
            <a:r>
              <a:rPr lang="es-ES_tradnl" sz="2800" dirty="0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 </a:t>
            </a:r>
            <a:r>
              <a:rPr lang="es-ES_tradnl" sz="2800" dirty="0" err="1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subtitle</a:t>
            </a:r>
            <a:r>
              <a:rPr lang="es-ES_tradnl" sz="2800" dirty="0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 </a:t>
            </a:r>
            <a:r>
              <a:rPr lang="es-ES_tradnl" sz="2800" dirty="0" err="1">
                <a:latin typeface="Source Serif Pro" panose="02040603050405020204" pitchFamily="18" charset="0"/>
                <a:ea typeface="Lato Light" panose="020F0502020204030203" pitchFamily="34" charset="0"/>
                <a:cs typeface="Rubik Light" panose="02000604000000020004" pitchFamily="2" charset="-79"/>
              </a:rPr>
              <a:t>here</a:t>
            </a:r>
            <a:endParaRPr lang="es-ES_tradnl" sz="2800" dirty="0">
              <a:latin typeface="Source Serif Pro" panose="02040603050405020204" pitchFamily="18" charset="0"/>
              <a:ea typeface="Lato Light" panose="020F0502020204030203" pitchFamily="34" charset="0"/>
              <a:cs typeface="Rubik Light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8D922405-AA95-3E48-BA41-EC7407FB02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D940F5-1563-8D4E-B9B4-039F9035D160}"/>
              </a:ext>
            </a:extLst>
          </p:cNvPr>
          <p:cNvSpPr/>
          <p:nvPr/>
        </p:nvSpPr>
        <p:spPr>
          <a:xfrm>
            <a:off x="695325" y="5565914"/>
            <a:ext cx="1080135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Use big images to s</a:t>
            </a:r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how your ideas</a:t>
            </a:r>
          </a:p>
        </p:txBody>
      </p:sp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/>
          <p:cNvSpPr/>
          <p:nvPr/>
        </p:nvSpPr>
        <p:spPr>
          <a:xfrm rot="4800">
            <a:off x="2028693" y="3067015"/>
            <a:ext cx="2092685" cy="2095509"/>
          </a:xfrm>
          <a:prstGeom prst="ellipse">
            <a:avLst/>
          </a:prstGeom>
          <a:solidFill>
            <a:schemeClr val="accent1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Source Serif Pro" panose="02040603050405020204" pitchFamily="18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/>
          <p:cNvSpPr/>
          <p:nvPr/>
        </p:nvSpPr>
        <p:spPr>
          <a:xfrm rot="4800">
            <a:off x="3541024" y="1526376"/>
            <a:ext cx="2095509" cy="2095509"/>
          </a:xfrm>
          <a:prstGeom prst="ellipse">
            <a:avLst/>
          </a:prstGeom>
          <a:solidFill>
            <a:schemeClr val="accent2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Source Serif Pro" panose="02040603050405020204" pitchFamily="18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/>
          <p:cNvSpPr/>
          <p:nvPr/>
        </p:nvSpPr>
        <p:spPr>
          <a:xfrm rot="4800">
            <a:off x="5052005" y="3062818"/>
            <a:ext cx="2095509" cy="2095509"/>
          </a:xfrm>
          <a:prstGeom prst="ellipse">
            <a:avLst/>
          </a:prstGeom>
          <a:solidFill>
            <a:schemeClr val="accent3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Source Serif Pro" panose="02040603050405020204" pitchFamily="18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6563506" y="1522140"/>
            <a:ext cx="2095509" cy="2095509"/>
          </a:xfrm>
          <a:prstGeom prst="ellipse">
            <a:avLst/>
          </a:prstGeom>
          <a:solidFill>
            <a:schemeClr val="accent4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Source Serif Pro" panose="02040603050405020204" pitchFamily="18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8074487" y="3055750"/>
            <a:ext cx="2095509" cy="2095509"/>
          </a:xfrm>
          <a:prstGeom prst="ellipse">
            <a:avLst/>
          </a:prstGeom>
          <a:solidFill>
            <a:schemeClr val="accent5"/>
          </a:solidFill>
          <a:ln w="38100"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Source Serif Pro" panose="02040603050405020204" pitchFamily="18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362821" y="4015715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2282110" y="3519841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Poppins" pitchFamily="2" charset="77"/>
              </a:rPr>
              <a:t>Your 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88DFA4-0D2E-2540-ADC0-4454FD9467A0}"/>
              </a:ext>
            </a:extLst>
          </p:cNvPr>
          <p:cNvSpPr txBox="1"/>
          <p:nvPr/>
        </p:nvSpPr>
        <p:spPr>
          <a:xfrm>
            <a:off x="3871959" y="2452152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87615B-C6ED-3A44-9158-89E289E8ADF4}"/>
              </a:ext>
            </a:extLst>
          </p:cNvPr>
          <p:cNvSpPr txBox="1"/>
          <p:nvPr/>
        </p:nvSpPr>
        <p:spPr>
          <a:xfrm>
            <a:off x="3791248" y="2002219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Poppins" pitchFamily="2" charset="77"/>
              </a:rPr>
              <a:t>Your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1AA8462-9321-1F4C-AB30-7E6E93947384}"/>
              </a:ext>
            </a:extLst>
          </p:cNvPr>
          <p:cNvSpPr txBox="1"/>
          <p:nvPr/>
        </p:nvSpPr>
        <p:spPr>
          <a:xfrm>
            <a:off x="5380719" y="4016489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58D1C06-0F3A-2D46-A2FC-699D28160C96}"/>
              </a:ext>
            </a:extLst>
          </p:cNvPr>
          <p:cNvSpPr txBox="1"/>
          <p:nvPr/>
        </p:nvSpPr>
        <p:spPr>
          <a:xfrm>
            <a:off x="5300008" y="3520615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Poppins" pitchFamily="2" charset="77"/>
              </a:rPr>
              <a:t>Your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15FFD1-B825-2B42-A325-1C4777FD4E72}"/>
              </a:ext>
            </a:extLst>
          </p:cNvPr>
          <p:cNvSpPr txBox="1"/>
          <p:nvPr/>
        </p:nvSpPr>
        <p:spPr>
          <a:xfrm>
            <a:off x="6897162" y="2448964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314EF98-39E8-6C4A-9072-881E2DE3A773}"/>
              </a:ext>
            </a:extLst>
          </p:cNvPr>
          <p:cNvSpPr txBox="1"/>
          <p:nvPr/>
        </p:nvSpPr>
        <p:spPr>
          <a:xfrm>
            <a:off x="6816451" y="1999031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Poppins" pitchFamily="2" charset="77"/>
              </a:rPr>
              <a:t>Your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DEF324-6AF5-4449-9AE2-F237C74AE258}"/>
              </a:ext>
            </a:extLst>
          </p:cNvPr>
          <p:cNvSpPr txBox="1"/>
          <p:nvPr/>
        </p:nvSpPr>
        <p:spPr>
          <a:xfrm>
            <a:off x="8406300" y="4001507"/>
            <a:ext cx="143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ource Serif Pro" panose="0204060305040502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3163F3-67ED-D149-AFFD-6EA92D12A8A9}"/>
              </a:ext>
            </a:extLst>
          </p:cNvPr>
          <p:cNvSpPr txBox="1"/>
          <p:nvPr/>
        </p:nvSpPr>
        <p:spPr>
          <a:xfrm>
            <a:off x="8325589" y="3521131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Poppins" pitchFamily="2" charset="77"/>
              </a:rPr>
              <a:t>Your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2DDF3B-2349-7A43-9B69-8432DB412A3A}"/>
              </a:ext>
            </a:extLst>
          </p:cNvPr>
          <p:cNvSpPr>
            <a:spLocks/>
          </p:cNvSpPr>
          <p:nvPr/>
        </p:nvSpPr>
        <p:spPr bwMode="auto">
          <a:xfrm>
            <a:off x="695325" y="549275"/>
            <a:ext cx="10801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  <a:sym typeface="Bebas Neue" charset="0"/>
              </a:rPr>
              <a:t>Shapes to explain ideas</a:t>
            </a:r>
          </a:p>
        </p:txBody>
      </p:sp>
    </p:spTree>
    <p:extLst>
      <p:ext uri="{BB962C8B-B14F-4D97-AF65-F5344CB8AC3E}">
        <p14:creationId xmlns:p14="http://schemas.microsoft.com/office/powerpoint/2010/main" xmlns="" val="352977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2952CC5-98A6-ED4E-B1A6-951A00EDB5C3}"/>
              </a:ext>
            </a:extLst>
          </p:cNvPr>
          <p:cNvSpPr>
            <a:spLocks noChangeAspect="1"/>
          </p:cNvSpPr>
          <p:nvPr/>
        </p:nvSpPr>
        <p:spPr>
          <a:xfrm>
            <a:off x="7942518" y="2010735"/>
            <a:ext cx="1728000" cy="1713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ource Serif Pro" panose="02040603050405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BBFCAD-AB82-6143-B8D3-95F19211BE93}"/>
              </a:ext>
            </a:extLst>
          </p:cNvPr>
          <p:cNvSpPr>
            <a:spLocks noChangeAspect="1"/>
          </p:cNvSpPr>
          <p:nvPr/>
        </p:nvSpPr>
        <p:spPr>
          <a:xfrm>
            <a:off x="5235858" y="2000003"/>
            <a:ext cx="1728000" cy="1713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ource Serif Pro" panose="0204060305040502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4F8D808-656D-D84A-B0AC-9B753644D750}"/>
              </a:ext>
            </a:extLst>
          </p:cNvPr>
          <p:cNvSpPr>
            <a:spLocks noChangeAspect="1"/>
          </p:cNvSpPr>
          <p:nvPr/>
        </p:nvSpPr>
        <p:spPr>
          <a:xfrm>
            <a:off x="2542452" y="2015029"/>
            <a:ext cx="1728000" cy="1713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ource Serif Pro" panose="02040603050405020204" pitchFamily="18" charset="0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3103506" y="2653093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5777714" y="2537942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8485208" y="2582825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6944" y="3912346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Nunito Bold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4289" y="3897830"/>
            <a:ext cx="1369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Nunito Bold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4739" y="3897831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Nunito Bold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1709530" y="549275"/>
            <a:ext cx="877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729213"/>
              </p:ext>
            </p:extLst>
          </p:nvPr>
        </p:nvGraphicFramePr>
        <p:xfrm>
          <a:off x="1904351" y="1943679"/>
          <a:ext cx="8403427" cy="27212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94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6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0313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solidFill>
                          <a:schemeClr val="tx2"/>
                        </a:solidFill>
                        <a:latin typeface="Source Serif Pro" panose="02040603050405020204" pitchFamily="18" charset="0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A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0" marR="43235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B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0" marR="43235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C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0" marR="43235" marT="28041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Content A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100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200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400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Content B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$67,000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$56,000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$78,000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Source Serif Pro Semibold" panose="02040603050405020204" pitchFamily="18" charset="0"/>
                          <a:cs typeface="Rubik" panose="02000604000000020004" pitchFamily="2" charset="-79"/>
                        </a:rPr>
                        <a:t>Content C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Source Serif Pro Semibold" panose="02040603050405020204" pitchFamily="18" charset="0"/>
                        <a:ea typeface="Nunito Bold" charset="0"/>
                        <a:cs typeface="Rubik" panose="02000604000000020004" pitchFamily="2" charset="-79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4500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60000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erif Pro" panose="02040603050405020204" pitchFamily="18" charset="0"/>
                        </a:rPr>
                        <a:t>$8,000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Source Serif Pro" panose="02040603050405020204" pitchFamily="18" charset="0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4245" y="549275"/>
            <a:ext cx="923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64885" y="1327643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90000"/>
                </a:schemeClr>
              </a:solidFill>
              <a:latin typeface="Source Serif Pro" panose="02040603050405020204" pitchFamily="18" charset="0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579315" y="2455855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02063" y="2486175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3944125" y="4358618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  <a:ea typeface="Roboto Regular" charset="0"/>
              <a:cs typeface="Rubik Light" panose="02000604000000020004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2082" y="2891367"/>
            <a:ext cx="78899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USA</a:t>
            </a:r>
          </a:p>
          <a:p>
            <a:pPr algn="ctr"/>
            <a:r>
              <a:rPr lang="en-US" sz="1050" b="1" dirty="0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6959" y="4708270"/>
            <a:ext cx="1005403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Brasil</a:t>
            </a:r>
            <a:endParaRPr lang="en-US" sz="2400" b="1" dirty="0">
              <a:solidFill>
                <a:schemeClr val="accent6"/>
              </a:solidFill>
              <a:latin typeface="Source Serif Pro Semibold" panose="02040603050405020204" pitchFamily="18" charset="0"/>
              <a:ea typeface="Nunito Bold" charset="0"/>
              <a:cs typeface="Rubik" panose="02000604000000020004" pitchFamily="2" charset="-79"/>
            </a:endParaRPr>
          </a:p>
          <a:p>
            <a:pPr algn="ctr"/>
            <a:r>
              <a:rPr lang="en-US" sz="1050" b="1" dirty="0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5934" y="2847417"/>
            <a:ext cx="120097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Europe</a:t>
            </a:r>
          </a:p>
          <a:p>
            <a:pPr algn="ctr"/>
            <a:r>
              <a:rPr lang="en-US" sz="1050" b="1" dirty="0">
                <a:solidFill>
                  <a:schemeClr val="accent6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722783" y="549275"/>
            <a:ext cx="874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xmlns="" val="9029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41126" y="3881817"/>
            <a:ext cx="63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erif Pro" panose="02040603050405020204" pitchFamily="18" charset="0"/>
                <a:ea typeface="Nunito Bold" charset="0"/>
                <a:cs typeface="Arima Madurai Light" pitchFamily="2" charset="77"/>
              </a:rPr>
              <a:t>Write here your big numbers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7579" y="2295488"/>
            <a:ext cx="6256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1173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165036" y="560820"/>
            <a:ext cx="58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Funny Facts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8130" y="2612155"/>
            <a:ext cx="22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6492" y="2608985"/>
            <a:ext cx="22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60265" y="2598300"/>
            <a:ext cx="219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6964" y="1833360"/>
            <a:ext cx="349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326" y="1830190"/>
            <a:ext cx="349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3442" y="1833819"/>
            <a:ext cx="349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ource Serif Pro Semibold" panose="02040603050405020204" pitchFamily="18" charset="0"/>
                <a:ea typeface="Nunito Bold" charset="0"/>
                <a:cs typeface="Rubik" panose="02000604000000020004" pitchFamily="2" charset="-79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4361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132828" y="4912857"/>
            <a:ext cx="27356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7081" y="4565679"/>
            <a:ext cx="123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3583" y="4912857"/>
            <a:ext cx="27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9056" y="4565679"/>
            <a:ext cx="129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2828" y="2507112"/>
            <a:ext cx="27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07958" y="2159933"/>
            <a:ext cx="1278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93583" y="2507112"/>
            <a:ext cx="27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65995" y="2159933"/>
            <a:ext cx="127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8609" y="4912857"/>
            <a:ext cx="27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1358" y="4565679"/>
            <a:ext cx="124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8609" y="2507112"/>
            <a:ext cx="27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2916" y="2159933"/>
            <a:ext cx="1259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5827814" y="1548952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2463311" y="1547983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2460128" y="3955197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5854291" y="3978146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9230350" y="1547397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accent2">
                  <a:lumMod val="50000"/>
                </a:schemeClr>
              </a:solidFill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9181445" y="400315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Source Serif Pro" panose="02040603050405020204" pitchFamily="18" charset="0"/>
              <a:cs typeface="Rubik Light" panose="02000604000000020004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1841" y="54927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409385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xmlns="" id="{0E005565-B505-A549-A22F-9E9905A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3" y="2774930"/>
            <a:ext cx="1440112" cy="2230968"/>
          </a:xfrm>
          <a:custGeom>
            <a:avLst/>
            <a:gdLst>
              <a:gd name="connsiteX0" fmla="*/ 180014 w 1440112"/>
              <a:gd name="connsiteY0" fmla="*/ 180014 h 2230968"/>
              <a:gd name="connsiteX1" fmla="*/ 180014 w 1440112"/>
              <a:gd name="connsiteY1" fmla="*/ 1261999 h 2230968"/>
              <a:gd name="connsiteX2" fmla="*/ 1260098 w 1440112"/>
              <a:gd name="connsiteY2" fmla="*/ 1261999 h 2230968"/>
              <a:gd name="connsiteX3" fmla="*/ 1260098 w 1440112"/>
              <a:gd name="connsiteY3" fmla="*/ 180014 h 2230968"/>
              <a:gd name="connsiteX4" fmla="*/ 0 w 1440112"/>
              <a:gd name="connsiteY4" fmla="*/ 0 h 2230968"/>
              <a:gd name="connsiteX5" fmla="*/ 1440112 w 1440112"/>
              <a:gd name="connsiteY5" fmla="*/ 0 h 2230968"/>
              <a:gd name="connsiteX6" fmla="*/ 1440112 w 1440112"/>
              <a:gd name="connsiteY6" fmla="*/ 1442647 h 2230968"/>
              <a:gd name="connsiteX7" fmla="*/ 741137 w 1440112"/>
              <a:gd name="connsiteY7" fmla="*/ 1442647 h 2230968"/>
              <a:gd name="connsiteX8" fmla="*/ 741137 w 1440112"/>
              <a:gd name="connsiteY8" fmla="*/ 1537517 h 2230968"/>
              <a:gd name="connsiteX9" fmla="*/ 741137 w 1440112"/>
              <a:gd name="connsiteY9" fmla="*/ 1969941 h 2230968"/>
              <a:gd name="connsiteX10" fmla="*/ 741137 w 1440112"/>
              <a:gd name="connsiteY10" fmla="*/ 1978978 h 2230968"/>
              <a:gd name="connsiteX11" fmla="*/ 764644 w 1440112"/>
              <a:gd name="connsiteY11" fmla="*/ 1983736 h 2230968"/>
              <a:gd name="connsiteX12" fmla="*/ 843038 w 1440112"/>
              <a:gd name="connsiteY12" fmla="*/ 2102296 h 2230968"/>
              <a:gd name="connsiteX13" fmla="*/ 714682 w 1440112"/>
              <a:gd name="connsiteY13" fmla="*/ 2230968 h 2230968"/>
              <a:gd name="connsiteX14" fmla="*/ 586326 w 1440112"/>
              <a:gd name="connsiteY14" fmla="*/ 2102296 h 2230968"/>
              <a:gd name="connsiteX15" fmla="*/ 664720 w 1440112"/>
              <a:gd name="connsiteY15" fmla="*/ 1983736 h 2230968"/>
              <a:gd name="connsiteX16" fmla="*/ 695418 w 1440112"/>
              <a:gd name="connsiteY16" fmla="*/ 1977523 h 2230968"/>
              <a:gd name="connsiteX17" fmla="*/ 695418 w 1440112"/>
              <a:gd name="connsiteY17" fmla="*/ 1883559 h 2230968"/>
              <a:gd name="connsiteX18" fmla="*/ 695418 w 1440112"/>
              <a:gd name="connsiteY18" fmla="*/ 1477306 h 2230968"/>
              <a:gd name="connsiteX19" fmla="*/ 695418 w 1440112"/>
              <a:gd name="connsiteY19" fmla="*/ 1442647 h 2230968"/>
              <a:gd name="connsiteX20" fmla="*/ 0 w 1440112"/>
              <a:gd name="connsiteY20" fmla="*/ 1442647 h 22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112" h="2230968">
                <a:moveTo>
                  <a:pt x="180014" y="180014"/>
                </a:moveTo>
                <a:lnTo>
                  <a:pt x="180014" y="1261999"/>
                </a:lnTo>
                <a:lnTo>
                  <a:pt x="1260098" y="1261999"/>
                </a:lnTo>
                <a:lnTo>
                  <a:pt x="1260098" y="180014"/>
                </a:lnTo>
                <a:close/>
                <a:moveTo>
                  <a:pt x="0" y="0"/>
                </a:moveTo>
                <a:lnTo>
                  <a:pt x="1440112" y="0"/>
                </a:lnTo>
                <a:lnTo>
                  <a:pt x="1440112" y="1442647"/>
                </a:lnTo>
                <a:lnTo>
                  <a:pt x="741137" y="1442647"/>
                </a:lnTo>
                <a:lnTo>
                  <a:pt x="741137" y="1537517"/>
                </a:lnTo>
                <a:cubicBezTo>
                  <a:pt x="741137" y="1805730"/>
                  <a:pt x="741137" y="1920678"/>
                  <a:pt x="741137" y="1969941"/>
                </a:cubicBezTo>
                <a:lnTo>
                  <a:pt x="741137" y="1978978"/>
                </a:lnTo>
                <a:lnTo>
                  <a:pt x="764644" y="1983736"/>
                </a:lnTo>
                <a:cubicBezTo>
                  <a:pt x="810713" y="2003269"/>
                  <a:pt x="843038" y="2048998"/>
                  <a:pt x="843038" y="2102296"/>
                </a:cubicBezTo>
                <a:cubicBezTo>
                  <a:pt x="843038" y="2173360"/>
                  <a:pt x="785571" y="2230968"/>
                  <a:pt x="714682" y="2230968"/>
                </a:cubicBezTo>
                <a:cubicBezTo>
                  <a:pt x="643793" y="2230968"/>
                  <a:pt x="586326" y="2173360"/>
                  <a:pt x="586326" y="2102296"/>
                </a:cubicBezTo>
                <a:cubicBezTo>
                  <a:pt x="586326" y="2048998"/>
                  <a:pt x="618651" y="2003269"/>
                  <a:pt x="664720" y="1983736"/>
                </a:cubicBezTo>
                <a:lnTo>
                  <a:pt x="695418" y="1977523"/>
                </a:lnTo>
                <a:lnTo>
                  <a:pt x="695418" y="1883559"/>
                </a:lnTo>
                <a:cubicBezTo>
                  <a:pt x="695418" y="1691124"/>
                  <a:pt x="695418" y="1562833"/>
                  <a:pt x="695418" y="1477306"/>
                </a:cubicBezTo>
                <a:lnTo>
                  <a:pt x="69541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A26F118A-2F92-C145-B7EE-59334058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80" y="1924262"/>
            <a:ext cx="1440745" cy="2293315"/>
          </a:xfrm>
          <a:custGeom>
            <a:avLst/>
            <a:gdLst>
              <a:gd name="connsiteX0" fmla="*/ 179380 w 1440745"/>
              <a:gd name="connsiteY0" fmla="*/ 1030681 h 2293315"/>
              <a:gd name="connsiteX1" fmla="*/ 179380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17208 w 1440745"/>
              <a:gd name="connsiteY4" fmla="*/ 0 h 2293315"/>
              <a:gd name="connsiteX5" fmla="*/ 845564 w 1440745"/>
              <a:gd name="connsiteY5" fmla="*/ 128356 h 2293315"/>
              <a:gd name="connsiteX6" fmla="*/ 767170 w 1440745"/>
              <a:gd name="connsiteY6" fmla="*/ 246625 h 2293315"/>
              <a:gd name="connsiteX7" fmla="*/ 746763 w 1440745"/>
              <a:gd name="connsiteY7" fmla="*/ 250745 h 2293315"/>
              <a:gd name="connsiteX8" fmla="*/ 746763 w 1440745"/>
              <a:gd name="connsiteY8" fmla="*/ 351796 h 2293315"/>
              <a:gd name="connsiteX9" fmla="*/ 746763 w 1440745"/>
              <a:gd name="connsiteY9" fmla="*/ 786936 h 2293315"/>
              <a:gd name="connsiteX10" fmla="*/ 746763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701044 w 1440745"/>
              <a:gd name="connsiteY15" fmla="*/ 850668 h 2293315"/>
              <a:gd name="connsiteX16" fmla="*/ 701044 w 1440745"/>
              <a:gd name="connsiteY16" fmla="*/ 838054 h 2293315"/>
              <a:gd name="connsiteX17" fmla="*/ 701044 w 1440745"/>
              <a:gd name="connsiteY17" fmla="*/ 259272 h 2293315"/>
              <a:gd name="connsiteX18" fmla="*/ 701044 w 1440745"/>
              <a:gd name="connsiteY18" fmla="*/ 253449 h 2293315"/>
              <a:gd name="connsiteX19" fmla="*/ 667246 w 1440745"/>
              <a:gd name="connsiteY19" fmla="*/ 246625 h 2293315"/>
              <a:gd name="connsiteX20" fmla="*/ 588852 w 1440745"/>
              <a:gd name="connsiteY20" fmla="*/ 128356 h 2293315"/>
              <a:gd name="connsiteX21" fmla="*/ 717208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79380" y="1030681"/>
                </a:moveTo>
                <a:lnTo>
                  <a:pt x="179380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17208" y="0"/>
                </a:moveTo>
                <a:cubicBezTo>
                  <a:pt x="788097" y="0"/>
                  <a:pt x="845564" y="57467"/>
                  <a:pt x="845564" y="128356"/>
                </a:cubicBezTo>
                <a:cubicBezTo>
                  <a:pt x="845564" y="181523"/>
                  <a:pt x="813239" y="227140"/>
                  <a:pt x="767170" y="246625"/>
                </a:cubicBezTo>
                <a:lnTo>
                  <a:pt x="746763" y="250745"/>
                </a:lnTo>
                <a:lnTo>
                  <a:pt x="746763" y="351796"/>
                </a:lnTo>
                <a:cubicBezTo>
                  <a:pt x="746763" y="557915"/>
                  <a:pt x="746763" y="695328"/>
                  <a:pt x="746763" y="786936"/>
                </a:cubicBezTo>
                <a:lnTo>
                  <a:pt x="746763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701044" y="850668"/>
                </a:lnTo>
                <a:lnTo>
                  <a:pt x="701044" y="838054"/>
                </a:lnTo>
                <a:cubicBezTo>
                  <a:pt x="701044" y="467040"/>
                  <a:pt x="701044" y="318634"/>
                  <a:pt x="701044" y="259272"/>
                </a:cubicBezTo>
                <a:lnTo>
                  <a:pt x="701044" y="253449"/>
                </a:lnTo>
                <a:lnTo>
                  <a:pt x="667246" y="246625"/>
                </a:lnTo>
                <a:cubicBezTo>
                  <a:pt x="621177" y="227140"/>
                  <a:pt x="588852" y="181523"/>
                  <a:pt x="588852" y="128356"/>
                </a:cubicBezTo>
                <a:cubicBezTo>
                  <a:pt x="588852" y="57467"/>
                  <a:pt x="646319" y="0"/>
                  <a:pt x="717208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xmlns="" id="{31E5B8F2-81B4-4C4C-AD9C-F2449A43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901" y="2774930"/>
            <a:ext cx="1440745" cy="2224577"/>
          </a:xfrm>
          <a:custGeom>
            <a:avLst/>
            <a:gdLst>
              <a:gd name="connsiteX0" fmla="*/ 176375 w 1440745"/>
              <a:gd name="connsiteY0" fmla="*/ 180014 h 2224577"/>
              <a:gd name="connsiteX1" fmla="*/ 176375 w 1440745"/>
              <a:gd name="connsiteY1" fmla="*/ 1261999 h 2224577"/>
              <a:gd name="connsiteX2" fmla="*/ 1256459 w 1440745"/>
              <a:gd name="connsiteY2" fmla="*/ 1261999 h 2224577"/>
              <a:gd name="connsiteX3" fmla="*/ 1256459 w 1440745"/>
              <a:gd name="connsiteY3" fmla="*/ 180014 h 2224577"/>
              <a:gd name="connsiteX4" fmla="*/ 0 w 1440745"/>
              <a:gd name="connsiteY4" fmla="*/ 0 h 2224577"/>
              <a:gd name="connsiteX5" fmla="*/ 1440745 w 1440745"/>
              <a:gd name="connsiteY5" fmla="*/ 0 h 2224577"/>
              <a:gd name="connsiteX6" fmla="*/ 1440745 w 1440745"/>
              <a:gd name="connsiteY6" fmla="*/ 1442647 h 2224577"/>
              <a:gd name="connsiteX7" fmla="*/ 743797 w 1440745"/>
              <a:gd name="connsiteY7" fmla="*/ 1442647 h 2224577"/>
              <a:gd name="connsiteX8" fmla="*/ 743797 w 1440745"/>
              <a:gd name="connsiteY8" fmla="*/ 1537633 h 2224577"/>
              <a:gd name="connsiteX9" fmla="*/ 743797 w 1440745"/>
              <a:gd name="connsiteY9" fmla="*/ 1970270 h 2224577"/>
              <a:gd name="connsiteX10" fmla="*/ 743797 w 1440745"/>
              <a:gd name="connsiteY10" fmla="*/ 1972350 h 2224577"/>
              <a:gd name="connsiteX11" fmla="*/ 768478 w 1440745"/>
              <a:gd name="connsiteY11" fmla="*/ 1977345 h 2224577"/>
              <a:gd name="connsiteX12" fmla="*/ 846872 w 1440745"/>
              <a:gd name="connsiteY12" fmla="*/ 2095905 h 2224577"/>
              <a:gd name="connsiteX13" fmla="*/ 718516 w 1440745"/>
              <a:gd name="connsiteY13" fmla="*/ 2224577 h 2224577"/>
              <a:gd name="connsiteX14" fmla="*/ 590160 w 1440745"/>
              <a:gd name="connsiteY14" fmla="*/ 2095905 h 2224577"/>
              <a:gd name="connsiteX15" fmla="*/ 668554 w 1440745"/>
              <a:gd name="connsiteY15" fmla="*/ 1977345 h 2224577"/>
              <a:gd name="connsiteX16" fmla="*/ 698078 w 1440745"/>
              <a:gd name="connsiteY16" fmla="*/ 1971370 h 2224577"/>
              <a:gd name="connsiteX17" fmla="*/ 698078 w 1440745"/>
              <a:gd name="connsiteY17" fmla="*/ 1883845 h 2224577"/>
              <a:gd name="connsiteX18" fmla="*/ 698078 w 1440745"/>
              <a:gd name="connsiteY18" fmla="*/ 1477393 h 2224577"/>
              <a:gd name="connsiteX19" fmla="*/ 698078 w 1440745"/>
              <a:gd name="connsiteY19" fmla="*/ 1442647 h 2224577"/>
              <a:gd name="connsiteX20" fmla="*/ 0 w 1440745"/>
              <a:gd name="connsiteY20" fmla="*/ 1442647 h 22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4577">
                <a:moveTo>
                  <a:pt x="176375" y="180014"/>
                </a:moveTo>
                <a:lnTo>
                  <a:pt x="176375" y="1261999"/>
                </a:lnTo>
                <a:lnTo>
                  <a:pt x="1256459" y="1261999"/>
                </a:lnTo>
                <a:lnTo>
                  <a:pt x="1256459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797" y="1442647"/>
                </a:lnTo>
                <a:lnTo>
                  <a:pt x="743797" y="1537633"/>
                </a:lnTo>
                <a:cubicBezTo>
                  <a:pt x="743797" y="1805977"/>
                  <a:pt x="743797" y="1920982"/>
                  <a:pt x="743797" y="1970270"/>
                </a:cubicBezTo>
                <a:lnTo>
                  <a:pt x="743797" y="1972350"/>
                </a:lnTo>
                <a:lnTo>
                  <a:pt x="768478" y="1977345"/>
                </a:lnTo>
                <a:cubicBezTo>
                  <a:pt x="814547" y="1996878"/>
                  <a:pt x="846872" y="2042607"/>
                  <a:pt x="846872" y="2095905"/>
                </a:cubicBezTo>
                <a:cubicBezTo>
                  <a:pt x="846872" y="2166969"/>
                  <a:pt x="789405" y="2224577"/>
                  <a:pt x="718516" y="2224577"/>
                </a:cubicBezTo>
                <a:cubicBezTo>
                  <a:pt x="647627" y="2224577"/>
                  <a:pt x="590160" y="2166969"/>
                  <a:pt x="590160" y="2095905"/>
                </a:cubicBezTo>
                <a:cubicBezTo>
                  <a:pt x="590160" y="2042607"/>
                  <a:pt x="622485" y="1996878"/>
                  <a:pt x="668554" y="1977345"/>
                </a:cubicBezTo>
                <a:lnTo>
                  <a:pt x="698078" y="1971370"/>
                </a:lnTo>
                <a:lnTo>
                  <a:pt x="698078" y="1883845"/>
                </a:lnTo>
                <a:cubicBezTo>
                  <a:pt x="698078" y="1691315"/>
                  <a:pt x="698078" y="1562962"/>
                  <a:pt x="698078" y="1477393"/>
                </a:cubicBezTo>
                <a:lnTo>
                  <a:pt x="69807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CA93B2C-B4B0-224B-8DD2-435B1F20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38" y="1924262"/>
            <a:ext cx="1440745" cy="2293315"/>
          </a:xfrm>
          <a:custGeom>
            <a:avLst/>
            <a:gdLst>
              <a:gd name="connsiteX0" fmla="*/ 180014 w 1440745"/>
              <a:gd name="connsiteY0" fmla="*/ 1030681 h 2293315"/>
              <a:gd name="connsiteX1" fmla="*/ 180014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23023 w 1440745"/>
              <a:gd name="connsiteY4" fmla="*/ 0 h 2293315"/>
              <a:gd name="connsiteX5" fmla="*/ 851379 w 1440745"/>
              <a:gd name="connsiteY5" fmla="*/ 128356 h 2293315"/>
              <a:gd name="connsiteX6" fmla="*/ 772985 w 1440745"/>
              <a:gd name="connsiteY6" fmla="*/ 246625 h 2293315"/>
              <a:gd name="connsiteX7" fmla="*/ 744291 w 1440745"/>
              <a:gd name="connsiteY7" fmla="*/ 252418 h 2293315"/>
              <a:gd name="connsiteX8" fmla="*/ 744291 w 1440745"/>
              <a:gd name="connsiteY8" fmla="*/ 345539 h 2293315"/>
              <a:gd name="connsiteX9" fmla="*/ 744291 w 1440745"/>
              <a:gd name="connsiteY9" fmla="*/ 785031 h 2293315"/>
              <a:gd name="connsiteX10" fmla="*/ 744291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698572 w 1440745"/>
              <a:gd name="connsiteY15" fmla="*/ 850668 h 2293315"/>
              <a:gd name="connsiteX16" fmla="*/ 698572 w 1440745"/>
              <a:gd name="connsiteY16" fmla="*/ 836660 h 2293315"/>
              <a:gd name="connsiteX17" fmla="*/ 698572 w 1440745"/>
              <a:gd name="connsiteY17" fmla="*/ 252089 h 2293315"/>
              <a:gd name="connsiteX18" fmla="*/ 698572 w 1440745"/>
              <a:gd name="connsiteY18" fmla="*/ 251776 h 2293315"/>
              <a:gd name="connsiteX19" fmla="*/ 673061 w 1440745"/>
              <a:gd name="connsiteY19" fmla="*/ 246625 h 2293315"/>
              <a:gd name="connsiteX20" fmla="*/ 594667 w 1440745"/>
              <a:gd name="connsiteY20" fmla="*/ 128356 h 2293315"/>
              <a:gd name="connsiteX21" fmla="*/ 723023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80014" y="1030681"/>
                </a:moveTo>
                <a:lnTo>
                  <a:pt x="180014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23023" y="0"/>
                </a:moveTo>
                <a:cubicBezTo>
                  <a:pt x="793912" y="0"/>
                  <a:pt x="851379" y="57467"/>
                  <a:pt x="851379" y="128356"/>
                </a:cubicBezTo>
                <a:cubicBezTo>
                  <a:pt x="851379" y="181523"/>
                  <a:pt x="819054" y="227140"/>
                  <a:pt x="772985" y="246625"/>
                </a:cubicBezTo>
                <a:lnTo>
                  <a:pt x="744291" y="252418"/>
                </a:lnTo>
                <a:lnTo>
                  <a:pt x="744291" y="345539"/>
                </a:lnTo>
                <a:cubicBezTo>
                  <a:pt x="744291" y="553719"/>
                  <a:pt x="744291" y="692506"/>
                  <a:pt x="744291" y="785031"/>
                </a:cubicBezTo>
                <a:lnTo>
                  <a:pt x="744291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698572" y="850668"/>
                </a:lnTo>
                <a:lnTo>
                  <a:pt x="698572" y="836660"/>
                </a:lnTo>
                <a:cubicBezTo>
                  <a:pt x="698572" y="461935"/>
                  <a:pt x="698572" y="312045"/>
                  <a:pt x="698572" y="252089"/>
                </a:cubicBezTo>
                <a:lnTo>
                  <a:pt x="698572" y="251776"/>
                </a:lnTo>
                <a:lnTo>
                  <a:pt x="673061" y="246625"/>
                </a:lnTo>
                <a:cubicBezTo>
                  <a:pt x="626992" y="227140"/>
                  <a:pt x="594667" y="181523"/>
                  <a:pt x="594667" y="128356"/>
                </a:cubicBezTo>
                <a:cubicBezTo>
                  <a:pt x="594667" y="57467"/>
                  <a:pt x="652134" y="0"/>
                  <a:pt x="72302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xmlns="" id="{2B4DDF07-48F8-5C4B-AC67-2C1EFB11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339" y="2774930"/>
            <a:ext cx="1440745" cy="2225156"/>
          </a:xfrm>
          <a:custGeom>
            <a:avLst/>
            <a:gdLst>
              <a:gd name="connsiteX0" fmla="*/ 180013 w 1440745"/>
              <a:gd name="connsiteY0" fmla="*/ 180014 h 2225156"/>
              <a:gd name="connsiteX1" fmla="*/ 180013 w 1440745"/>
              <a:gd name="connsiteY1" fmla="*/ 1261999 h 2225156"/>
              <a:gd name="connsiteX2" fmla="*/ 1260097 w 1440745"/>
              <a:gd name="connsiteY2" fmla="*/ 1261999 h 2225156"/>
              <a:gd name="connsiteX3" fmla="*/ 1260097 w 1440745"/>
              <a:gd name="connsiteY3" fmla="*/ 180014 h 2225156"/>
              <a:gd name="connsiteX4" fmla="*/ 0 w 1440745"/>
              <a:gd name="connsiteY4" fmla="*/ 0 h 2225156"/>
              <a:gd name="connsiteX5" fmla="*/ 1440745 w 1440745"/>
              <a:gd name="connsiteY5" fmla="*/ 0 h 2225156"/>
              <a:gd name="connsiteX6" fmla="*/ 1440745 w 1440745"/>
              <a:gd name="connsiteY6" fmla="*/ 1442647 h 2225156"/>
              <a:gd name="connsiteX7" fmla="*/ 743513 w 1440745"/>
              <a:gd name="connsiteY7" fmla="*/ 1442647 h 2225156"/>
              <a:gd name="connsiteX8" fmla="*/ 743513 w 1440745"/>
              <a:gd name="connsiteY8" fmla="*/ 1537774 h 2225156"/>
              <a:gd name="connsiteX9" fmla="*/ 743513 w 1440745"/>
              <a:gd name="connsiteY9" fmla="*/ 1970666 h 2225156"/>
              <a:gd name="connsiteX10" fmla="*/ 743513 w 1440745"/>
              <a:gd name="connsiteY10" fmla="*/ 1972142 h 2225156"/>
              <a:gd name="connsiteX11" fmla="*/ 772080 w 1440745"/>
              <a:gd name="connsiteY11" fmla="*/ 1977924 h 2225156"/>
              <a:gd name="connsiteX12" fmla="*/ 850474 w 1440745"/>
              <a:gd name="connsiteY12" fmla="*/ 2096484 h 2225156"/>
              <a:gd name="connsiteX13" fmla="*/ 722118 w 1440745"/>
              <a:gd name="connsiteY13" fmla="*/ 2225156 h 2225156"/>
              <a:gd name="connsiteX14" fmla="*/ 593762 w 1440745"/>
              <a:gd name="connsiteY14" fmla="*/ 2096484 h 2225156"/>
              <a:gd name="connsiteX15" fmla="*/ 672156 w 1440745"/>
              <a:gd name="connsiteY15" fmla="*/ 1977924 h 2225156"/>
              <a:gd name="connsiteX16" fmla="*/ 697794 w 1440745"/>
              <a:gd name="connsiteY16" fmla="*/ 1972735 h 2225156"/>
              <a:gd name="connsiteX17" fmla="*/ 697794 w 1440745"/>
              <a:gd name="connsiteY17" fmla="*/ 1884190 h 2225156"/>
              <a:gd name="connsiteX18" fmla="*/ 697794 w 1440745"/>
              <a:gd name="connsiteY18" fmla="*/ 1477498 h 2225156"/>
              <a:gd name="connsiteX19" fmla="*/ 697794 w 1440745"/>
              <a:gd name="connsiteY19" fmla="*/ 1442647 h 2225156"/>
              <a:gd name="connsiteX20" fmla="*/ 0 w 1440745"/>
              <a:gd name="connsiteY20" fmla="*/ 1442647 h 222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5156">
                <a:moveTo>
                  <a:pt x="180013" y="180014"/>
                </a:moveTo>
                <a:lnTo>
                  <a:pt x="180013" y="1261999"/>
                </a:lnTo>
                <a:lnTo>
                  <a:pt x="1260097" y="1261999"/>
                </a:lnTo>
                <a:lnTo>
                  <a:pt x="1260097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513" y="1442647"/>
                </a:lnTo>
                <a:lnTo>
                  <a:pt x="743513" y="1537774"/>
                </a:lnTo>
                <a:cubicBezTo>
                  <a:pt x="743513" y="1806276"/>
                  <a:pt x="743513" y="1921349"/>
                  <a:pt x="743513" y="1970666"/>
                </a:cubicBezTo>
                <a:lnTo>
                  <a:pt x="743513" y="1972142"/>
                </a:lnTo>
                <a:lnTo>
                  <a:pt x="772080" y="1977924"/>
                </a:lnTo>
                <a:cubicBezTo>
                  <a:pt x="818149" y="1997457"/>
                  <a:pt x="850474" y="2043186"/>
                  <a:pt x="850474" y="2096484"/>
                </a:cubicBezTo>
                <a:cubicBezTo>
                  <a:pt x="850474" y="2167548"/>
                  <a:pt x="793007" y="2225156"/>
                  <a:pt x="722118" y="2225156"/>
                </a:cubicBezTo>
                <a:cubicBezTo>
                  <a:pt x="651229" y="2225156"/>
                  <a:pt x="593762" y="2167548"/>
                  <a:pt x="593762" y="2096484"/>
                </a:cubicBezTo>
                <a:cubicBezTo>
                  <a:pt x="593762" y="2043186"/>
                  <a:pt x="626087" y="1997457"/>
                  <a:pt x="672156" y="1977924"/>
                </a:cubicBezTo>
                <a:lnTo>
                  <a:pt x="697794" y="1972735"/>
                </a:lnTo>
                <a:lnTo>
                  <a:pt x="697794" y="1884190"/>
                </a:lnTo>
                <a:cubicBezTo>
                  <a:pt x="697794" y="1691546"/>
                  <a:pt x="697794" y="1563118"/>
                  <a:pt x="697794" y="1477498"/>
                </a:cubicBezTo>
                <a:lnTo>
                  <a:pt x="697794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35901" y="3216918"/>
            <a:ext cx="5052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646934" y="3050898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OPTION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329732" y="3210212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243169" y="3053069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OPTION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863393" y="3223915"/>
            <a:ext cx="518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780837" y="3049016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OPTION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391359" y="3216328"/>
            <a:ext cx="5068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4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303193" y="3050308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OPTION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960865" y="3215037"/>
            <a:ext cx="511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875104" y="3049016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OPTION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121754" y="5038042"/>
            <a:ext cx="2210725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883172" y="5038042"/>
            <a:ext cx="2210725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012940" y="5038042"/>
            <a:ext cx="2210725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43749" y="1255711"/>
            <a:ext cx="2210725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46663" y="1255711"/>
            <a:ext cx="2210725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>
                <a:latin typeface="Source Serif Pro" panose="02040603050405020204" pitchFamily="18" charset="0"/>
                <a:ea typeface="Source Serif Pro" panose="02040603050405020204" pitchFamily="18" charset="0"/>
                <a:cs typeface="Poppins" pitchFamily="2" charset="77"/>
              </a:rPr>
              <a:t>Due to the fact that mobile lorem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83349E-95FF-AA49-BDE3-8CF2B561B886}"/>
              </a:ext>
            </a:extLst>
          </p:cNvPr>
          <p:cNvSpPr>
            <a:spLocks/>
          </p:cNvSpPr>
          <p:nvPr/>
        </p:nvSpPr>
        <p:spPr bwMode="auto">
          <a:xfrm>
            <a:off x="695325" y="549275"/>
            <a:ext cx="10801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  <a:sym typeface="Bebas Neue" charset="0"/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136646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/>
          <p:cNvSpPr/>
          <p:nvPr/>
        </p:nvSpPr>
        <p:spPr>
          <a:xfrm>
            <a:off x="3564053" y="3256723"/>
            <a:ext cx="1758820" cy="1516224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ource Serif Pro Semibold" panose="02040603050405020204" pitchFamily="18" charset="0"/>
              <a:ea typeface="Source Serif Pro Semibold" panose="02040603050405020204" pitchFamily="18" charset="0"/>
              <a:cs typeface="Nunito Bold" charset="0"/>
            </a:endParaRPr>
          </a:p>
        </p:txBody>
      </p:sp>
      <p:sp>
        <p:nvSpPr>
          <p:cNvPr id="9" name="Triangle 8"/>
          <p:cNvSpPr/>
          <p:nvPr/>
        </p:nvSpPr>
        <p:spPr>
          <a:xfrm>
            <a:off x="4443463" y="1992381"/>
            <a:ext cx="2468457" cy="2812193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ource Serif Pro Semibold" panose="02040603050405020204" pitchFamily="18" charset="0"/>
              <a:ea typeface="Source Serif Pro Semibold" panose="02040603050405020204" pitchFamily="18" charset="0"/>
              <a:cs typeface="Nunito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2171" y="49501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Q4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600" y="49501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Q3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5059" y="49501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Q2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7946" y="49501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Q1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1616" y="3091946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37%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9484" y="2678921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3502" y="1496126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86%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1590" y="2265837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Nunito Bold" charset="0"/>
              </a:rPr>
              <a:t>59%</a:t>
            </a:r>
          </a:p>
        </p:txBody>
      </p:sp>
      <p:sp>
        <p:nvSpPr>
          <p:cNvPr id="20" name="Triangle 19"/>
          <p:cNvSpPr/>
          <p:nvPr/>
        </p:nvSpPr>
        <p:spPr>
          <a:xfrm>
            <a:off x="6032510" y="2958434"/>
            <a:ext cx="2123443" cy="1830555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ource Serif Pro Semibold" panose="02040603050405020204" pitchFamily="18" charset="0"/>
              <a:ea typeface="Source Serif Pro Semibold" panose="02040603050405020204" pitchFamily="18" charset="0"/>
              <a:cs typeface="Nunito Bold" charset="0"/>
            </a:endParaRPr>
          </a:p>
        </p:txBody>
      </p:sp>
      <p:sp>
        <p:nvSpPr>
          <p:cNvPr id="21" name="Triangle 20"/>
          <p:cNvSpPr/>
          <p:nvPr/>
        </p:nvSpPr>
        <p:spPr>
          <a:xfrm>
            <a:off x="7334295" y="3632941"/>
            <a:ext cx="1341017" cy="1156049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ource Serif Pro Semibold" panose="02040603050405020204" pitchFamily="18" charset="0"/>
              <a:ea typeface="Source Serif Pro Semibold" panose="02040603050405020204" pitchFamily="18" charset="0"/>
              <a:cs typeface="Nunito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325" y="549275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Use charts to present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2913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0A8AB7B-3F59-8743-B8F2-CED53883274E}"/>
              </a:ext>
            </a:extLst>
          </p:cNvPr>
          <p:cNvSpPr txBox="1"/>
          <p:nvPr/>
        </p:nvSpPr>
        <p:spPr>
          <a:xfrm>
            <a:off x="6096000" y="3102799"/>
            <a:ext cx="5400675" cy="96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 am here because I love to design presentations.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496D8D1-D5C8-5140-87BB-096E09CEC541}"/>
              </a:ext>
            </a:extLst>
          </p:cNvPr>
          <p:cNvSpPr txBox="1"/>
          <p:nvPr/>
        </p:nvSpPr>
        <p:spPr>
          <a:xfrm>
            <a:off x="6096000" y="1209673"/>
            <a:ext cx="5400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Hello!</a:t>
            </a: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I am Jane Doe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D3E22B76-17D0-D540-AFAD-47DE3E164356}"/>
              </a:ext>
            </a:extLst>
          </p:cNvPr>
          <p:cNvSpPr txBox="1"/>
          <p:nvPr/>
        </p:nvSpPr>
        <p:spPr>
          <a:xfrm>
            <a:off x="6095999" y="4206487"/>
            <a:ext cx="54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You can contact me at </a:t>
            </a:r>
            <a:r>
              <a:rPr lang="en-US" sz="2400" b="1" dirty="0">
                <a:solidFill>
                  <a:schemeClr val="accent1"/>
                </a:solidFill>
                <a:latin typeface="Source Serif Pro Semibold" panose="02040603050405020204" pitchFamily="18" charset="0"/>
                <a:ea typeface="Lato Light" panose="020F0502020204030203" pitchFamily="34" charset="0"/>
                <a:cs typeface="Rubik" panose="02000604000000020004" pitchFamily="2" charset="-79"/>
              </a:rPr>
              <a:t>@username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30F282C7-A13F-3441-BB6A-F6EF1D93FE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13978" y="240557"/>
            <a:ext cx="4042517" cy="6323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62BBF-8F6B-B84E-B07E-E9DDA29A6BB0}"/>
              </a:ext>
            </a:extLst>
          </p:cNvPr>
          <p:cNvSpPr txBox="1"/>
          <p:nvPr/>
        </p:nvSpPr>
        <p:spPr>
          <a:xfrm>
            <a:off x="1129085" y="2240195"/>
            <a:ext cx="455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12D8DD-E2FB-B740-8A0E-F52E42852FF7}"/>
              </a:ext>
            </a:extLst>
          </p:cNvPr>
          <p:cNvSpPr txBox="1"/>
          <p:nvPr/>
        </p:nvSpPr>
        <p:spPr>
          <a:xfrm>
            <a:off x="1264476" y="3316205"/>
            <a:ext cx="4284889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9860FA40-9C74-3D4B-A933-0CA8AE4D56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7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90446" y="526009"/>
            <a:ext cx="5631885" cy="3241986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08577" y="3872278"/>
            <a:ext cx="1080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34816" y="4659366"/>
            <a:ext cx="8335617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FF07D0FC-6452-1142-8159-A333F6B8DD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1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71852" y="371083"/>
            <a:ext cx="4485552" cy="3646737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Source Serif Pro" panose="0204060305040502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8577" y="4117787"/>
            <a:ext cx="1080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325" y="4896700"/>
            <a:ext cx="1080135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BE2DE463-E40C-AD46-A45E-FCB643DE22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62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948" y="4112743"/>
            <a:ext cx="6351813" cy="96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You can find me at: @username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1020" y="3253948"/>
            <a:ext cx="456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Source Serif Pro" panose="02040603050405020204" pitchFamily="18" charset="0"/>
                <a:ea typeface="Source Serif Pro" panose="02040603050405020204" pitchFamily="18" charset="0"/>
                <a:cs typeface="Arima Madurai Light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2909" y="1719208"/>
            <a:ext cx="5906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>
                <a:solidFill>
                  <a:schemeClr val="tx2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Rubik Medium" panose="02000604000000020004" pitchFamily="2" charset="-79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5326" y="1828024"/>
            <a:ext cx="10801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325" y="3933985"/>
            <a:ext cx="10801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3426" y="4465155"/>
            <a:ext cx="434897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9884" y="4465155"/>
            <a:ext cx="434897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3114" y="4465155"/>
            <a:ext cx="43489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6343" y="4465155"/>
            <a:ext cx="434897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6655" y="4465155"/>
            <a:ext cx="43489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325" y="2632969"/>
            <a:ext cx="10801349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2200" dirty="0">
                <a:latin typeface="Source Serif Pro" panose="02040603050405020204" pitchFamily="18" charset="0"/>
                <a:cs typeface="Arima Madurai Medium" pitchFamily="2" charset="77"/>
              </a:rPr>
              <a:t>Free Fonts used:</a:t>
            </a:r>
          </a:p>
          <a:p>
            <a:pPr>
              <a:lnSpc>
                <a:spcPts val="3500"/>
              </a:lnSpc>
            </a:pPr>
            <a:r>
              <a:rPr lang="en-US" sz="2200" dirty="0">
                <a:latin typeface="Source Serif Pro" panose="02040603050405020204" pitchFamily="18" charset="0"/>
                <a:cs typeface="Arima Madurai Light" pitchFamily="2" charset="77"/>
              </a:rPr>
              <a:t>https://www.fontsquirrel.com/fonts/source-serif-pro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325" y="549275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B6EF8-399A-8A49-9043-77F6CCA62B0F}"/>
              </a:ext>
            </a:extLst>
          </p:cNvPr>
          <p:cNvSpPr/>
          <p:nvPr/>
        </p:nvSpPr>
        <p:spPr>
          <a:xfrm>
            <a:off x="7510196" y="4465155"/>
            <a:ext cx="434897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2600854" y="2594660"/>
            <a:ext cx="701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2540397" y="1463294"/>
            <a:ext cx="7111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8379" y="2274894"/>
            <a:ext cx="14752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  <a:latin typeface="Source Serif Pro" panose="02040603050405020204" pitchFamily="18" charset="0"/>
                <a:cs typeface="Rubik Light" panose="02000604000000020004" pitchFamily="2" charset="-79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2942" y="3688477"/>
            <a:ext cx="9146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Rubik Light" panose="02000604000000020004" pitchFamily="2" charset="-79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3079908" y="2884143"/>
            <a:ext cx="6030849" cy="5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3081597" y="1679465"/>
            <a:ext cx="6048498" cy="5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3079146" y="2280946"/>
            <a:ext cx="6031095" cy="5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E686F-F67B-7A42-AC64-58C8212B9917}"/>
              </a:ext>
            </a:extLst>
          </p:cNvPr>
          <p:cNvSpPr txBox="1"/>
          <p:nvPr/>
        </p:nvSpPr>
        <p:spPr>
          <a:xfrm>
            <a:off x="695325" y="3805548"/>
            <a:ext cx="10801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695325" y="549275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Your slide title</a:t>
            </a:r>
          </a:p>
        </p:txBody>
      </p:sp>
      <p:sp>
        <p:nvSpPr>
          <p:cNvPr id="234" name="Freeform 99">
            <a:extLst>
              <a:ext uri="{FF2B5EF4-FFF2-40B4-BE49-F238E27FC236}">
                <a16:creationId xmlns:a16="http://schemas.microsoft.com/office/drawing/2014/main" xmlns="" id="{9180F042-20F6-1A47-986E-A6028FBBB28C}"/>
              </a:ext>
            </a:extLst>
          </p:cNvPr>
          <p:cNvSpPr>
            <a:spLocks noChangeAspect="1"/>
          </p:cNvSpPr>
          <p:nvPr/>
        </p:nvSpPr>
        <p:spPr bwMode="auto">
          <a:xfrm>
            <a:off x="2712848" y="1874546"/>
            <a:ext cx="266452" cy="197632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Source Serif Pro" panose="02040603050405020204" pitchFamily="18" charset="0"/>
            </a:endParaRPr>
          </a:p>
        </p:txBody>
      </p:sp>
      <p:sp>
        <p:nvSpPr>
          <p:cNvPr id="235" name="Freeform 99">
            <a:extLst>
              <a:ext uri="{FF2B5EF4-FFF2-40B4-BE49-F238E27FC236}">
                <a16:creationId xmlns:a16="http://schemas.microsoft.com/office/drawing/2014/main" xmlns="" id="{47FBCBF4-B6C8-1240-A188-F2DE5535FB96}"/>
              </a:ext>
            </a:extLst>
          </p:cNvPr>
          <p:cNvSpPr>
            <a:spLocks noChangeAspect="1"/>
          </p:cNvSpPr>
          <p:nvPr/>
        </p:nvSpPr>
        <p:spPr bwMode="auto">
          <a:xfrm>
            <a:off x="2716816" y="2466118"/>
            <a:ext cx="266452" cy="197632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Source Serif Pro" panose="02040603050405020204" pitchFamily="18" charset="0"/>
            </a:endParaRPr>
          </a:p>
        </p:txBody>
      </p:sp>
      <p:sp>
        <p:nvSpPr>
          <p:cNvPr id="236" name="Freeform 99">
            <a:extLst>
              <a:ext uri="{FF2B5EF4-FFF2-40B4-BE49-F238E27FC236}">
                <a16:creationId xmlns:a16="http://schemas.microsoft.com/office/drawing/2014/main" xmlns="" id="{C7BAA9AE-B90A-214F-A3B6-5E97B2F9C120}"/>
              </a:ext>
            </a:extLst>
          </p:cNvPr>
          <p:cNvSpPr>
            <a:spLocks noChangeAspect="1"/>
          </p:cNvSpPr>
          <p:nvPr/>
        </p:nvSpPr>
        <p:spPr bwMode="auto">
          <a:xfrm>
            <a:off x="2714669" y="3084011"/>
            <a:ext cx="266452" cy="197632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s-ES_tradnl" dirty="0">
              <a:latin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5DCE0AE-DD91-E64A-BB07-5370779912EB}"/>
              </a:ext>
            </a:extLst>
          </p:cNvPr>
          <p:cNvSpPr txBox="1"/>
          <p:nvPr/>
        </p:nvSpPr>
        <p:spPr>
          <a:xfrm>
            <a:off x="695326" y="3721513"/>
            <a:ext cx="10801350" cy="98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1B915CE-9815-BB42-A094-17ACA8E456EF}"/>
              </a:ext>
            </a:extLst>
          </p:cNvPr>
          <p:cNvSpPr txBox="1"/>
          <p:nvPr/>
        </p:nvSpPr>
        <p:spPr>
          <a:xfrm>
            <a:off x="695326" y="2059210"/>
            <a:ext cx="10801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AABA6-BF9A-1B4B-B530-AF17FCF8C6EB}"/>
              </a:ext>
            </a:extLst>
          </p:cNvPr>
          <p:cNvSpPr txBox="1"/>
          <p:nvPr/>
        </p:nvSpPr>
        <p:spPr>
          <a:xfrm>
            <a:off x="7048947" y="2199354"/>
            <a:ext cx="3499369" cy="223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1D219-F231-0840-A649-C51C207FAF1B}"/>
              </a:ext>
            </a:extLst>
          </p:cNvPr>
          <p:cNvSpPr txBox="1"/>
          <p:nvPr/>
        </p:nvSpPr>
        <p:spPr>
          <a:xfrm>
            <a:off x="7039808" y="1624256"/>
            <a:ext cx="3527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695325" y="549275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ea typeface="Nunito Bold" charset="0"/>
                <a:cs typeface="Rubik Medium" panose="02000604000000020004" pitchFamily="2" charset="-79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1655947" y="2199353"/>
            <a:ext cx="3499369" cy="223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1651725" y="1624256"/>
            <a:ext cx="3503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Source Serif Pro" panose="02040603050405020204" pitchFamily="18" charset="0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xmlns="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DF793-B893-8440-A4AE-DA60EE1597BC}"/>
              </a:ext>
            </a:extLst>
          </p:cNvPr>
          <p:cNvSpPr txBox="1"/>
          <p:nvPr/>
        </p:nvSpPr>
        <p:spPr>
          <a:xfrm>
            <a:off x="8151740" y="2270097"/>
            <a:ext cx="2845863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BE92D-668B-214D-9A50-903EFC23ED2C}"/>
              </a:ext>
            </a:extLst>
          </p:cNvPr>
          <p:cNvSpPr txBox="1"/>
          <p:nvPr/>
        </p:nvSpPr>
        <p:spPr>
          <a:xfrm>
            <a:off x="8896400" y="1771094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Source Serif Pro" panose="02040603050405020204" pitchFamily="18" charset="0"/>
                <a:cs typeface="Arima Madurai Medium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A32C5-C8AB-DB4B-9B57-02507671854B}"/>
              </a:ext>
            </a:extLst>
          </p:cNvPr>
          <p:cNvSpPr txBox="1"/>
          <p:nvPr/>
        </p:nvSpPr>
        <p:spPr>
          <a:xfrm>
            <a:off x="1636643" y="549275"/>
            <a:ext cx="891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tx2"/>
                </a:solidFill>
                <a:latin typeface="Rubik Medium" panose="02000604000000020004" pitchFamily="2" charset="-79"/>
                <a:ea typeface="Nunito Bold" charset="0"/>
                <a:cs typeface="Rubik Medium" panose="02000604000000020004" pitchFamily="2" charset="-79"/>
              </a:defRPr>
            </a:lvl1pPr>
          </a:lstStyle>
          <a:p>
            <a:r>
              <a:rPr lang="en-US" b="1" dirty="0">
                <a:latin typeface="Source Serif Pro" panose="02040603050405020204" pitchFamily="18" charset="0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290D9-53FD-2042-93BC-0C91873568E4}"/>
              </a:ext>
            </a:extLst>
          </p:cNvPr>
          <p:cNvSpPr txBox="1"/>
          <p:nvPr/>
        </p:nvSpPr>
        <p:spPr>
          <a:xfrm>
            <a:off x="1268932" y="2270097"/>
            <a:ext cx="2845863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E35F0-4AC2-5F4C-B269-50676F3CE944}"/>
              </a:ext>
            </a:extLst>
          </p:cNvPr>
          <p:cNvSpPr txBox="1"/>
          <p:nvPr/>
        </p:nvSpPr>
        <p:spPr>
          <a:xfrm>
            <a:off x="2026229" y="1771094"/>
            <a:ext cx="1343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Source Serif Pro" panose="02040603050405020204" pitchFamily="18" charset="0"/>
                <a:cs typeface="Arima Madurai Medium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719D93-2190-7B47-9309-CB2E33164E29}"/>
              </a:ext>
            </a:extLst>
          </p:cNvPr>
          <p:cNvSpPr txBox="1"/>
          <p:nvPr/>
        </p:nvSpPr>
        <p:spPr>
          <a:xfrm>
            <a:off x="4681501" y="2270097"/>
            <a:ext cx="2845863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BF8B30-86C7-B64F-AD22-C06445ED6F3A}"/>
              </a:ext>
            </a:extLst>
          </p:cNvPr>
          <p:cNvSpPr txBox="1"/>
          <p:nvPr/>
        </p:nvSpPr>
        <p:spPr>
          <a:xfrm>
            <a:off x="5422149" y="1771094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Source Serif Pro" panose="02040603050405020204" pitchFamily="18" charset="0"/>
                <a:cs typeface="Arima Madurai Medium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xmlns="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95325" y="570010"/>
            <a:ext cx="867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Source Serif Pro" panose="02040603050405020204" pitchFamily="18" charset="0"/>
                <a:cs typeface="Rubik Medium" panose="02000604000000020004" pitchFamily="2" charset="-79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95325" y="1179747"/>
            <a:ext cx="5904257" cy="55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dirty="0">
                <a:latin typeface="Source Serif Pro" panose="02040603050405020204" pitchFamily="18" charset="0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07C4EA88-4B1D-DA47-8B49-3028345EBD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Corinna - Light">
      <a:dk1>
        <a:srgbClr val="0C1B32"/>
      </a:dk1>
      <a:lt1>
        <a:srgbClr val="FFFFFF"/>
      </a:lt1>
      <a:dk2>
        <a:srgbClr val="142A51"/>
      </a:dk2>
      <a:lt2>
        <a:srgbClr val="FFFFFF"/>
      </a:lt2>
      <a:accent1>
        <a:srgbClr val="1A93CE"/>
      </a:accent1>
      <a:accent2>
        <a:srgbClr val="156DA5"/>
      </a:accent2>
      <a:accent3>
        <a:srgbClr val="5CAED2"/>
      </a:accent3>
      <a:accent4>
        <a:srgbClr val="A4C7DF"/>
      </a:accent4>
      <a:accent5>
        <a:srgbClr val="194E8A"/>
      </a:accent5>
      <a:accent6>
        <a:srgbClr val="D2E7F1"/>
      </a:accent6>
      <a:hlink>
        <a:srgbClr val="256499"/>
      </a:hlink>
      <a:folHlink>
        <a:srgbClr val="3CC6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White Optima</Template>
  <TotalTime>2123</TotalTime>
  <Words>766</Words>
  <Application>Microsoft Macintosh PowerPoint</Application>
  <PresentationFormat>Произвольный</PresentationFormat>
  <Paragraphs>157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241</cp:revision>
  <dcterms:created xsi:type="dcterms:W3CDTF">2018-12-21T22:04:22Z</dcterms:created>
  <dcterms:modified xsi:type="dcterms:W3CDTF">2020-06-23T08:25:28Z</dcterms:modified>
</cp:coreProperties>
</file>