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</p:sldIdLst>
  <p:sldSz cx="9144000" cy="5143500" type="screen16x9"/>
  <p:notesSz cx="6858000" cy="9144000"/>
  <p:embeddedFontLst>
    <p:embeddedFont>
      <p:font typeface="Work Sans Regular" charset="0"/>
      <p:bold r:id="rId44"/>
      <p:boldItalic r:id="rId45"/>
    </p:embeddedFont>
    <p:embeddedFont>
      <p:font typeface="Work Sans" charset="0"/>
      <p:regular r:id="rId46"/>
      <p:bold r:id="rId47"/>
      <p:italic r:id="rId48"/>
      <p:boldItalic r:id="rId49"/>
    </p:embeddedFont>
    <p:embeddedFont>
      <p:font typeface="Proxima Nova" charset="0"/>
      <p:regular r:id="rId50"/>
      <p:bold r:id="rId51"/>
      <p:italic r:id="rId52"/>
      <p:boldItalic r:id="rId53"/>
    </p:embeddedFon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Amatic SC" charset="-79"/>
      <p:regular r:id="rId58"/>
      <p:bold r:id="rId59"/>
    </p:embeddedFont>
    <p:embeddedFont>
      <p:font typeface="Roboto Medium" charset="0"/>
      <p:regular r:id="rId60"/>
      <p:bold r:id="rId61"/>
      <p:italic r:id="rId62"/>
      <p:boldItalic r:id="rId63"/>
    </p:embeddedFont>
    <p:embeddedFont>
      <p:font typeface="Podkova ExtraBold" charset="0"/>
      <p:regular r:id="rId64"/>
    </p:embeddedFont>
    <p:embeddedFont>
      <p:font typeface="Podkova Regular Bold" charset="0"/>
      <p:regular r:id="rId65"/>
    </p:embeddedFont>
    <p:embeddedFont>
      <p:font typeface="Podkova Regular" charset="0"/>
      <p:regular r:id="rId66"/>
    </p:embeddedFont>
    <p:embeddedFont>
      <p:font typeface="Proxima Nova Semibold" charset="0"/>
      <p:regular r:id="rId67"/>
      <p:bold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502">
          <p15:clr>
            <a:srgbClr val="FF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AE6FED0-A115-41D1-89F0-2DC08E4537BE}">
  <a:tblStyle styleId="{9AE6FED0-A115-41D1-89F0-2DC08E4537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11" y="-82"/>
      </p:cViewPr>
      <p:guideLst>
        <p:guide orient="horz" pos="5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font" Target="fonts/font25.fntdata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font" Target="fonts/font2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1fdc4dfe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1fdc4dfe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1fdc4dfe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1fdc4dfe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1fdc4dfe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1fdc4dfe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1fdc4dfea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1fdc4dfea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1fdc4dfe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1fdc4dfe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1fdc4dfea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1fdc4dfea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1fdc4dfea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71fdc4dfea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71fdc4dfe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71fdc4dfe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71fdc4dfe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71fdc4dfe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71fdc4dfe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71fdc4dfe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1fdc4dfea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1fdc4dfea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71fdc4dfe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71fdc4dfe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1fdc4dfea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1fdc4dfea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71fdc4dfe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71fdc4dfe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71fdc4dfe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71fdc4dfe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71fdc4dfea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71fdc4dfea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71fdc4dfe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71fdc4dfea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71fdc4dfea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71fdc4dfea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70e3186832_0_7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70e3186832_0_7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g70e3186832_0_10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3" name="Google Shape;3883;g70e3186832_0_10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" name="Google Shape;4301;g70e3186832_0_1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2" name="Google Shape;4302;g70e3186832_0_1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0e318683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0e318683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g70e3186832_0_11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2" name="Google Shape;4472;g70e3186832_0_11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6" name="Google Shape;4876;g70e3186832_0_11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7" name="Google Shape;4877;g70e3186832_0_11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6" name="Google Shape;5256;g70e3186832_0_12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7" name="Google Shape;5257;g70e3186832_0_12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0" name="Google Shape;5670;g70e3186832_0_12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1" name="Google Shape;5671;g70e3186832_0_12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" name="Google Shape;6031;g70e3186832_0_12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2" name="Google Shape;6032;g70e3186832_0_12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1" name="Google Shape;6541;g70e3186832_0_13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2" name="Google Shape;6542;g70e3186832_0_13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1" name="Google Shape;7161;g70e3186832_0_14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2" name="Google Shape;7162;g70e3186832_0_14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5" name="Google Shape;7755;g70e3186832_0_14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6" name="Google Shape;7756;g70e3186832_0_14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6" name="Google Shape;8076;g70e3186832_0_15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7" name="Google Shape;8077;g70e3186832_0_15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0e31868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0e318683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1fdc4df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1fdc4df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0e318683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0e318683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1fdc4dfea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1fdc4dfea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1fdc4dfe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1fdc4dfe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7504" y="744575"/>
            <a:ext cx="449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Work Sans Regular"/>
              <a:buNone/>
              <a:defRPr sz="5200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7500" y="2834125"/>
            <a:ext cx="292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467250" y="453900"/>
            <a:ext cx="8209500" cy="423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1"/>
          <p:cNvSpPr/>
          <p:nvPr/>
        </p:nvSpPr>
        <p:spPr>
          <a:xfrm>
            <a:off x="-11850" y="1149750"/>
            <a:ext cx="9167700" cy="28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37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917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67250" y="453900"/>
            <a:ext cx="8209500" cy="423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61250" y="1895723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66125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 hasCustomPrompt="1"/>
          </p:nvPr>
        </p:nvSpPr>
        <p:spPr>
          <a:xfrm>
            <a:off x="970850" y="1561573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3"/>
          </p:nvPr>
        </p:nvSpPr>
        <p:spPr>
          <a:xfrm>
            <a:off x="3371700" y="1895723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337170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5" hasCustomPrompt="1"/>
          </p:nvPr>
        </p:nvSpPr>
        <p:spPr>
          <a:xfrm>
            <a:off x="3681300" y="1561573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6"/>
          </p:nvPr>
        </p:nvSpPr>
        <p:spPr>
          <a:xfrm>
            <a:off x="6082150" y="1895723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7"/>
          </p:nvPr>
        </p:nvSpPr>
        <p:spPr>
          <a:xfrm>
            <a:off x="608215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 hasCustomPrompt="1"/>
          </p:nvPr>
        </p:nvSpPr>
        <p:spPr>
          <a:xfrm>
            <a:off x="6391750" y="1561573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9"/>
          </p:nvPr>
        </p:nvSpPr>
        <p:spPr>
          <a:xfrm>
            <a:off x="661250" y="34639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66125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4" hasCustomPrompt="1"/>
          </p:nvPr>
        </p:nvSpPr>
        <p:spPr>
          <a:xfrm>
            <a:off x="970850" y="3129811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5"/>
          </p:nvPr>
        </p:nvSpPr>
        <p:spPr>
          <a:xfrm>
            <a:off x="3371700" y="34639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6"/>
          </p:nvPr>
        </p:nvSpPr>
        <p:spPr>
          <a:xfrm>
            <a:off x="337170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7" hasCustomPrompt="1"/>
          </p:nvPr>
        </p:nvSpPr>
        <p:spPr>
          <a:xfrm>
            <a:off x="3681300" y="3129811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8"/>
          </p:nvPr>
        </p:nvSpPr>
        <p:spPr>
          <a:xfrm>
            <a:off x="6082150" y="34639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9"/>
          </p:nvPr>
        </p:nvSpPr>
        <p:spPr>
          <a:xfrm>
            <a:off x="608215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0" hasCustomPrompt="1"/>
          </p:nvPr>
        </p:nvSpPr>
        <p:spPr>
          <a:xfrm>
            <a:off x="6391750" y="3129811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/>
          <p:nvPr/>
        </p:nvSpPr>
        <p:spPr>
          <a:xfrm rot="10800000">
            <a:off x="2100750" y="-51175"/>
            <a:ext cx="4942500" cy="1200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1"/>
          </p:nvPr>
        </p:nvSpPr>
        <p:spPr>
          <a:xfrm>
            <a:off x="2740650" y="453900"/>
            <a:ext cx="36627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467250" y="2483000"/>
            <a:ext cx="8209500" cy="220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13650" y="32845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13650" y="36556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3371700" y="32845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3371700" y="36556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-81450" y="-64250"/>
            <a:ext cx="9291000" cy="15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5929750" y="32845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5929750" y="36556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1812750" y="393056"/>
            <a:ext cx="551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2571750"/>
            <a:ext cx="9144000" cy="211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1963950" y="769575"/>
            <a:ext cx="5216100" cy="309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3277050" y="3086109"/>
            <a:ext cx="25899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2550600" y="1102950"/>
            <a:ext cx="4042800" cy="14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ONLY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467250" y="453900"/>
            <a:ext cx="8209500" cy="423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5586925" y="1624438"/>
            <a:ext cx="2072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5360125" y="2256663"/>
            <a:ext cx="25260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_ONLY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467250" y="453900"/>
            <a:ext cx="8209500" cy="423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1484609" y="1624438"/>
            <a:ext cx="2072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1257809" y="2256663"/>
            <a:ext cx="25260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467250" y="453900"/>
            <a:ext cx="8209500" cy="423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 rot="10800000">
            <a:off x="2100750" y="-51175"/>
            <a:ext cx="4942500" cy="1200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1521175" y="32845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1521175" y="36556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idx="2"/>
          </p:nvPr>
        </p:nvSpPr>
        <p:spPr>
          <a:xfrm>
            <a:off x="5222225" y="32845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3"/>
          </p:nvPr>
        </p:nvSpPr>
        <p:spPr>
          <a:xfrm>
            <a:off x="5222225" y="36556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 idx="4"/>
          </p:nvPr>
        </p:nvSpPr>
        <p:spPr>
          <a:xfrm>
            <a:off x="2740650" y="387101"/>
            <a:ext cx="36627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SECTION_TITLE_AND_DESCRIPTION_1_1_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467250" y="2483000"/>
            <a:ext cx="8209500" cy="220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867225" y="3284550"/>
            <a:ext cx="1678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867225" y="3655625"/>
            <a:ext cx="1678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-81450" y="-64250"/>
            <a:ext cx="9291000" cy="15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/>
          </p:nvPr>
        </p:nvSpPr>
        <p:spPr>
          <a:xfrm>
            <a:off x="1812750" y="393056"/>
            <a:ext cx="551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3"/>
          </p:nvPr>
        </p:nvSpPr>
        <p:spPr>
          <a:xfrm>
            <a:off x="2777675" y="3284550"/>
            <a:ext cx="1678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4"/>
          </p:nvPr>
        </p:nvSpPr>
        <p:spPr>
          <a:xfrm>
            <a:off x="2777675" y="3655625"/>
            <a:ext cx="1678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5"/>
          </p:nvPr>
        </p:nvSpPr>
        <p:spPr>
          <a:xfrm>
            <a:off x="4688125" y="3284550"/>
            <a:ext cx="1678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6"/>
          </p:nvPr>
        </p:nvSpPr>
        <p:spPr>
          <a:xfrm>
            <a:off x="4688125" y="3655625"/>
            <a:ext cx="1678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 idx="7"/>
          </p:nvPr>
        </p:nvSpPr>
        <p:spPr>
          <a:xfrm>
            <a:off x="6598575" y="3284550"/>
            <a:ext cx="1678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8"/>
          </p:nvPr>
        </p:nvSpPr>
        <p:spPr>
          <a:xfrm>
            <a:off x="6598575" y="3655625"/>
            <a:ext cx="1678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ONLY_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875200" y="1840200"/>
            <a:ext cx="2850600" cy="14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355450" y="460425"/>
            <a:ext cx="3316200" cy="30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262909" y="1541036"/>
            <a:ext cx="3501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945859" y="699236"/>
            <a:ext cx="2135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441559" y="2471661"/>
            <a:ext cx="314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TITLE_AND_DESCRIPTION_1_1_2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467250" y="453900"/>
            <a:ext cx="8209500" cy="423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/>
          <p:nvPr/>
        </p:nvSpPr>
        <p:spPr>
          <a:xfrm rot="10800000">
            <a:off x="2100750" y="-51175"/>
            <a:ext cx="4942500" cy="1200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2253450" y="387100"/>
            <a:ext cx="46371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_ONLY_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467250" y="0"/>
            <a:ext cx="8209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TITLE_AND_DESCRIPTION_1_1_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0" y="3351050"/>
            <a:ext cx="9291000" cy="183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3"/>
          <p:cNvSpPr/>
          <p:nvPr/>
        </p:nvSpPr>
        <p:spPr>
          <a:xfrm>
            <a:off x="-81450" y="-64250"/>
            <a:ext cx="9291000" cy="15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1812750" y="393056"/>
            <a:ext cx="551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467250" y="453900"/>
            <a:ext cx="8209500" cy="423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986300" y="1716325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1"/>
          </p:nvPr>
        </p:nvSpPr>
        <p:spPr>
          <a:xfrm>
            <a:off x="81365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 idx="2"/>
          </p:nvPr>
        </p:nvSpPr>
        <p:spPr>
          <a:xfrm>
            <a:off x="3544350" y="1716325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3"/>
          </p:nvPr>
        </p:nvSpPr>
        <p:spPr>
          <a:xfrm>
            <a:off x="337170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title" idx="4"/>
          </p:nvPr>
        </p:nvSpPr>
        <p:spPr>
          <a:xfrm>
            <a:off x="6102400" y="1716325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5"/>
          </p:nvPr>
        </p:nvSpPr>
        <p:spPr>
          <a:xfrm>
            <a:off x="592975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 idx="6"/>
          </p:nvPr>
        </p:nvSpPr>
        <p:spPr>
          <a:xfrm>
            <a:off x="986300" y="3284550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7"/>
          </p:nvPr>
        </p:nvSpPr>
        <p:spPr>
          <a:xfrm>
            <a:off x="81365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 idx="8"/>
          </p:nvPr>
        </p:nvSpPr>
        <p:spPr>
          <a:xfrm>
            <a:off x="3544350" y="3284550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9"/>
          </p:nvPr>
        </p:nvSpPr>
        <p:spPr>
          <a:xfrm>
            <a:off x="337170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 idx="13"/>
          </p:nvPr>
        </p:nvSpPr>
        <p:spPr>
          <a:xfrm>
            <a:off x="6102400" y="3284550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4"/>
          </p:nvPr>
        </p:nvSpPr>
        <p:spPr>
          <a:xfrm>
            <a:off x="592975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6" name="Google Shape;146;p24"/>
          <p:cNvSpPr/>
          <p:nvPr/>
        </p:nvSpPr>
        <p:spPr>
          <a:xfrm rot="10800000">
            <a:off x="2100750" y="-51175"/>
            <a:ext cx="4942500" cy="1200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15"/>
          </p:nvPr>
        </p:nvSpPr>
        <p:spPr>
          <a:xfrm>
            <a:off x="2740650" y="389445"/>
            <a:ext cx="36627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-60275" y="454425"/>
            <a:ext cx="5367300" cy="42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ctrTitle"/>
          </p:nvPr>
        </p:nvSpPr>
        <p:spPr>
          <a:xfrm>
            <a:off x="997500" y="822950"/>
            <a:ext cx="4493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Work Sans Regular"/>
              <a:buNone/>
              <a:defRPr sz="5200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1"/>
          </p:nvPr>
        </p:nvSpPr>
        <p:spPr>
          <a:xfrm>
            <a:off x="997500" y="1691125"/>
            <a:ext cx="334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997500" y="3180388"/>
            <a:ext cx="33192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CREDITS: This presentation template was created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2"/>
              </a:rPr>
              <a:t>Slidesgo</a:t>
            </a:r>
            <a:r>
              <a:rPr lang="en" sz="10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, including icons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3"/>
              </a:rPr>
              <a:t>Flaticon</a:t>
            </a:r>
            <a:r>
              <a:rPr lang="en" sz="10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, and infographics &amp; images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/>
              </a:rPr>
              <a:t>Freepik</a:t>
            </a:r>
            <a:r>
              <a:rPr lang="en" sz="10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. </a:t>
            </a:r>
            <a:endParaRPr sz="100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SECTION_TITLE_AND_DESCRIPTION_1_1_4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/>
        </p:nvSpPr>
        <p:spPr>
          <a:xfrm>
            <a:off x="6058950" y="3351050"/>
            <a:ext cx="3232200" cy="183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6"/>
          <p:cNvSpPr/>
          <p:nvPr/>
        </p:nvSpPr>
        <p:spPr>
          <a:xfrm>
            <a:off x="-81450" y="-64250"/>
            <a:ext cx="9291000" cy="15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875200" y="1824025"/>
            <a:ext cx="4580100" cy="26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875200" y="391925"/>
            <a:ext cx="4229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467250" y="0"/>
            <a:ext cx="8209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0250" y="1014025"/>
            <a:ext cx="748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37650" y="387100"/>
            <a:ext cx="72687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467250" y="0"/>
            <a:ext cx="8209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87463" y="1495975"/>
            <a:ext cx="3365400" cy="30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791149" y="1495975"/>
            <a:ext cx="3365400" cy="30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 flipH="1">
            <a:off x="150" y="0"/>
            <a:ext cx="4671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6"/>
          <p:cNvSpPr/>
          <p:nvPr/>
        </p:nvSpPr>
        <p:spPr>
          <a:xfrm flipH="1">
            <a:off x="8676900" y="0"/>
            <a:ext cx="4671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48800" y="1503250"/>
            <a:ext cx="9372600" cy="31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75200" y="2096950"/>
            <a:ext cx="2885400" cy="19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010850" y="3184700"/>
            <a:ext cx="7122300" cy="11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67250" y="0"/>
            <a:ext cx="8209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/>
          <p:nvPr/>
        </p:nvSpPr>
        <p:spPr>
          <a:xfrm>
            <a:off x="5470425" y="1231350"/>
            <a:ext cx="3673500" cy="268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875200" y="1617050"/>
            <a:ext cx="2707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1600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1600"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1600"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1600"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1600"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1600"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1600"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1600"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None/>
              <a:defRPr sz="1600"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875200" y="391925"/>
            <a:ext cx="3925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875200" y="2126325"/>
            <a:ext cx="2904900" cy="23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467250" y="453900"/>
            <a:ext cx="4104600" cy="415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0"/>
          <p:cNvSpPr/>
          <p:nvPr/>
        </p:nvSpPr>
        <p:spPr>
          <a:xfrm rot="10800000">
            <a:off x="2100750" y="-51175"/>
            <a:ext cx="4942500" cy="1200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740650" y="387101"/>
            <a:ext cx="36627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Work Sans Regular"/>
              <a:buNone/>
              <a:defRPr sz="2800">
                <a:solidFill>
                  <a:schemeClr val="accen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●"/>
              <a:defRPr sz="18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○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●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○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●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○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Work Sans"/>
              <a:buChar char="■"/>
              <a:defRPr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hyperlink" Target="http://bit.ly/2Tynxth" TargetMode="External"/><Relationship Id="rId7" Type="http://schemas.openxmlformats.org/officeDocument/2006/relationships/slide" Target="slide24.xml"/><Relationship Id="rId12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11" Type="http://schemas.openxmlformats.org/officeDocument/2006/relationships/slide" Target="slide27.xml"/><Relationship Id="rId5" Type="http://schemas.openxmlformats.org/officeDocument/2006/relationships/hyperlink" Target="http://bit.ly/33VAFh3" TargetMode="External"/><Relationship Id="rId10" Type="http://schemas.openxmlformats.org/officeDocument/2006/relationships/slide" Target="slide30.xml"/><Relationship Id="rId4" Type="http://schemas.openxmlformats.org/officeDocument/2006/relationships/hyperlink" Target="http://bit.ly/30B07Gq" TargetMode="External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photo/front-view-woman-holding-presentation_7031024.htm/?utm_source=slidesgo_template&amp;utm_medium=referral-link&amp;utm_campaign=sg_resources&amp;utm_content=freepik" TargetMode="External"/><Relationship Id="rId13" Type="http://schemas.openxmlformats.org/officeDocument/2006/relationships/hyperlink" Target="https://www.freepik.com/free-photo/rear-view-young-man-standing-with-bicycle-looking-sea_4743257.htm/?utm_source=slidesgo_template&amp;utm_medium=referral-link&amp;utm_campaign=sg_resources&amp;utm_content=freepik" TargetMode="External"/><Relationship Id="rId3" Type="http://schemas.openxmlformats.org/officeDocument/2006/relationships/hyperlink" Target="https://www.freepik.com/free-photo/man-woman-walking-together-dealership_5873236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photo/flat-lay-business-people-meeting_7031049.htm/?utm_source=slidesgo_template&amp;utm_medium=referral-link&amp;utm_campaign=sg_resources&amp;utm_content=freepik" TargetMode="External"/><Relationship Id="rId12" Type="http://schemas.openxmlformats.org/officeDocument/2006/relationships/hyperlink" Target="https://www.freepik.com/free-photo/rear-view-young-man-standing-with-bicycle-looking-sea_4743257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freepik.com/free-photo/high-angle-young-entrepreneur-talking-phone_6929255.htm/?utm_source=slidesgo_template&amp;utm_medium=referral-link&amp;utm_campaign=sg_resources&amp;utm_content=freepik" TargetMode="External"/><Relationship Id="rId11" Type="http://schemas.openxmlformats.org/officeDocument/2006/relationships/hyperlink" Target="https://www.freepik.com/free-photo/road-traffic-jam-rush-hour-city-life_4605146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adult-male-women-working-project_6981901.htm/?utm_source=slidesgo_template&amp;utm_medium=referral-link&amp;utm_campaign=sg_resources&amp;utm_content=freepik" TargetMode="External"/><Relationship Id="rId10" Type="http://schemas.openxmlformats.org/officeDocument/2006/relationships/hyperlink" Target="https://www.freepik.com/free-photo/road-traffic-jam-rush-hour-city-life_4605146.htm" TargetMode="External"/><Relationship Id="rId4" Type="http://schemas.openxmlformats.org/officeDocument/2006/relationships/hyperlink" Target="https://www.freepik.com/free-photo/group-people-holding-fists-up_6981751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photo/people-building-wooden-tower_5240896.htm/?utm_source=slidesgo_template&amp;utm_medium=referral-link&amp;utm_campaign=sg_resources&amp;utm_content=freepik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photo/front-view-business-people_7031067.htm/?utm_source=slidesgo_template&amp;utm_medium=referral-link&amp;utm_campaign=sg_resources&amp;utm_content=freepik" TargetMode="External"/><Relationship Id="rId13" Type="http://schemas.openxmlformats.org/officeDocument/2006/relationships/hyperlink" Target="https://www.freepik.com/free-photo/front-view-woman-holding-presentation_7031357.htm/?utm_source=slidesgo_template&amp;utm_medium=referral-link&amp;utm_campaign=sg_resources&amp;utm_content=freepik" TargetMode="External"/><Relationship Id="rId3" Type="http://schemas.openxmlformats.org/officeDocument/2006/relationships/hyperlink" Target="https://www.freepik.com/free-photo/long-shot-business-people-meeting_7031042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photo/bicycles-stand-parking-rent-city_4591246.htm/?utm_source=slidesgo_template&amp;utm_medium=referral-link&amp;utm_campaign=sg_resources&amp;utm_content=freepik" TargetMode="External"/><Relationship Id="rId12" Type="http://schemas.openxmlformats.org/officeDocument/2006/relationships/hyperlink" Target="https://www.freepik.com/free-photo/sideways-man-riding-e-scooter_4982423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reepik.com/free-photo/front-view-business-woman-with-clipboard_7031048.htm/?utm_source=slidesgo_template&amp;utm_medium=referral-link&amp;utm_campaign=sg_resources&amp;utm_content=freepik" TargetMode="External"/><Relationship Id="rId11" Type="http://schemas.openxmlformats.org/officeDocument/2006/relationships/hyperlink" Target="https://www.freepik.com/free-photo/group-businesspeople-hand-working-graph-white-background_2518207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front-view-business-woman-with-clipboard_7031048.htm" TargetMode="External"/><Relationship Id="rId10" Type="http://schemas.openxmlformats.org/officeDocument/2006/relationships/hyperlink" Target="https://www.freepik.com/free-photo/group-businesspeople-hand-working-graph-white-background_2518207.htm" TargetMode="External"/><Relationship Id="rId4" Type="http://schemas.openxmlformats.org/officeDocument/2006/relationships/hyperlink" Target="https://www.freepik.com/free-photo/front-view-man-talking-phone_7030967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photo/busy-junction-full-cars-people_4821882.htm/?utm_source=slidesgo_template&amp;utm_medium=referral-link&amp;utm_campaign=sg_resources&amp;utm_content=freepik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ctrTitle"/>
          </p:nvPr>
        </p:nvSpPr>
        <p:spPr>
          <a:xfrm>
            <a:off x="997504" y="744575"/>
            <a:ext cx="449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</a:t>
            </a:r>
            <a:r>
              <a:rPr lang="en">
                <a:solidFill>
                  <a:schemeClr val="accent1"/>
                </a:solidFill>
              </a:rPr>
              <a:t>Project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7" name="Google Shape;167;p29"/>
          <p:cNvSpPr txBox="1">
            <a:spLocks noGrp="1"/>
          </p:cNvSpPr>
          <p:nvPr>
            <p:ph type="subTitle" idx="1"/>
          </p:nvPr>
        </p:nvSpPr>
        <p:spPr>
          <a:xfrm>
            <a:off x="997500" y="2834125"/>
            <a:ext cx="292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project proposal begins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8"/>
          <p:cNvPicPr preferRelativeResize="0"/>
          <p:nvPr/>
        </p:nvPicPr>
        <p:blipFill rotWithShape="1">
          <a:blip r:embed="rId3">
            <a:alphaModFix/>
          </a:blip>
          <a:srcRect l="26038" r="14702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5586925" y="1624438"/>
            <a:ext cx="2072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</a:t>
            </a:r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5360125" y="2256663"/>
            <a:ext cx="25260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hot, even hotter than Mercury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9"/>
          <p:cNvPicPr preferRelativeResize="0"/>
          <p:nvPr/>
        </p:nvPicPr>
        <p:blipFill rotWithShape="1">
          <a:blip r:embed="rId3">
            <a:alphaModFix/>
          </a:blip>
          <a:srcRect l="12521" r="28219"/>
          <a:stretch/>
        </p:blipFill>
        <p:spPr>
          <a:xfrm>
            <a:off x="4571998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1484609" y="1624438"/>
            <a:ext cx="2072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</p:txBody>
      </p:sp>
      <p:sp>
        <p:nvSpPr>
          <p:cNvPr id="279" name="Google Shape;279;p39"/>
          <p:cNvSpPr txBox="1">
            <a:spLocks noGrp="1"/>
          </p:cNvSpPr>
          <p:nvPr>
            <p:ph type="subTitle" idx="1"/>
          </p:nvPr>
        </p:nvSpPr>
        <p:spPr>
          <a:xfrm>
            <a:off x="1257809" y="2256663"/>
            <a:ext cx="25260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 and the fourth-largest by diameter in the Solar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>
            <a:spLocks noGrp="1"/>
          </p:cNvSpPr>
          <p:nvPr>
            <p:ph type="title" idx="4"/>
          </p:nvPr>
        </p:nvSpPr>
        <p:spPr>
          <a:xfrm>
            <a:off x="2740650" y="387101"/>
            <a:ext cx="36627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Requirements</a:t>
            </a:r>
            <a:endParaRPr/>
          </a:p>
        </p:txBody>
      </p:sp>
      <p:sp>
        <p:nvSpPr>
          <p:cNvPr id="285" name="Google Shape;285;p40"/>
          <p:cNvSpPr/>
          <p:nvPr/>
        </p:nvSpPr>
        <p:spPr>
          <a:xfrm>
            <a:off x="2250625" y="1743306"/>
            <a:ext cx="1094100" cy="10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0"/>
          <p:cNvSpPr/>
          <p:nvPr/>
        </p:nvSpPr>
        <p:spPr>
          <a:xfrm>
            <a:off x="5799275" y="1743306"/>
            <a:ext cx="1094100" cy="10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40"/>
          <p:cNvGrpSpPr/>
          <p:nvPr/>
        </p:nvGrpSpPr>
        <p:grpSpPr>
          <a:xfrm>
            <a:off x="6141354" y="2085927"/>
            <a:ext cx="409942" cy="408858"/>
            <a:chOff x="-34005425" y="3945575"/>
            <a:chExt cx="293025" cy="292250"/>
          </a:xfrm>
        </p:grpSpPr>
        <p:sp>
          <p:nvSpPr>
            <p:cNvPr id="288" name="Google Shape;288;p40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40"/>
          <p:cNvGrpSpPr/>
          <p:nvPr/>
        </p:nvGrpSpPr>
        <p:grpSpPr>
          <a:xfrm>
            <a:off x="2592704" y="2086504"/>
            <a:ext cx="409942" cy="407704"/>
            <a:chOff x="-34406325" y="3919600"/>
            <a:chExt cx="293025" cy="291425"/>
          </a:xfrm>
        </p:grpSpPr>
        <p:sp>
          <p:nvSpPr>
            <p:cNvPr id="292" name="Google Shape;292;p40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40"/>
          <p:cNvSpPr txBox="1">
            <a:spLocks noGrp="1"/>
          </p:cNvSpPr>
          <p:nvPr>
            <p:ph type="title"/>
          </p:nvPr>
        </p:nvSpPr>
        <p:spPr>
          <a:xfrm>
            <a:off x="1597375" y="3086216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300" name="Google Shape;300;p40"/>
          <p:cNvSpPr txBox="1">
            <a:spLocks noGrp="1"/>
          </p:cNvSpPr>
          <p:nvPr>
            <p:ph type="subTitle" idx="1"/>
          </p:nvPr>
        </p:nvSpPr>
        <p:spPr>
          <a:xfrm>
            <a:off x="1597375" y="3457291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title" idx="2"/>
          </p:nvPr>
        </p:nvSpPr>
        <p:spPr>
          <a:xfrm>
            <a:off x="5146025" y="3086216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302" name="Google Shape;302;p40"/>
          <p:cNvSpPr txBox="1">
            <a:spLocks noGrp="1"/>
          </p:cNvSpPr>
          <p:nvPr>
            <p:ph type="subTitle" idx="3"/>
          </p:nvPr>
        </p:nvSpPr>
        <p:spPr>
          <a:xfrm>
            <a:off x="5146025" y="3457291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 biggest planet in the Solar System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>
            <a:spLocks noGrp="1"/>
          </p:cNvSpPr>
          <p:nvPr>
            <p:ph type="title"/>
          </p:nvPr>
        </p:nvSpPr>
        <p:spPr>
          <a:xfrm>
            <a:off x="311700" y="9537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$2,200,000</a:t>
            </a:r>
            <a:endParaRPr/>
          </a:p>
        </p:txBody>
      </p:sp>
      <p:sp>
        <p:nvSpPr>
          <p:cNvPr id="327" name="Google Shape;327;p42"/>
          <p:cNvSpPr txBox="1">
            <a:spLocks noGrp="1"/>
          </p:cNvSpPr>
          <p:nvPr>
            <p:ph type="body" idx="1"/>
          </p:nvPr>
        </p:nvSpPr>
        <p:spPr>
          <a:xfrm>
            <a:off x="311700" y="2917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is the total budget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>
            <a:spLocks noGrp="1"/>
          </p:cNvSpPr>
          <p:nvPr>
            <p:ph type="title" idx="2"/>
          </p:nvPr>
        </p:nvSpPr>
        <p:spPr>
          <a:xfrm>
            <a:off x="1812750" y="393056"/>
            <a:ext cx="551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Goals</a:t>
            </a:r>
            <a:endParaRPr/>
          </a:p>
        </p:txBody>
      </p:sp>
      <p:sp>
        <p:nvSpPr>
          <p:cNvPr id="333" name="Google Shape;333;p43"/>
          <p:cNvSpPr/>
          <p:nvPr/>
        </p:nvSpPr>
        <p:spPr>
          <a:xfrm>
            <a:off x="1159275" y="1944712"/>
            <a:ext cx="1094100" cy="10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3"/>
          <p:cNvSpPr/>
          <p:nvPr/>
        </p:nvSpPr>
        <p:spPr>
          <a:xfrm>
            <a:off x="3069725" y="1944712"/>
            <a:ext cx="1094100" cy="10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3"/>
          <p:cNvSpPr/>
          <p:nvPr/>
        </p:nvSpPr>
        <p:spPr>
          <a:xfrm>
            <a:off x="4980175" y="1944712"/>
            <a:ext cx="1094100" cy="10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3"/>
          <p:cNvSpPr/>
          <p:nvPr/>
        </p:nvSpPr>
        <p:spPr>
          <a:xfrm>
            <a:off x="6890625" y="1944712"/>
            <a:ext cx="1094100" cy="10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43"/>
          <p:cNvGrpSpPr/>
          <p:nvPr/>
        </p:nvGrpSpPr>
        <p:grpSpPr>
          <a:xfrm>
            <a:off x="1443876" y="2334789"/>
            <a:ext cx="421927" cy="419371"/>
            <a:chOff x="-6689825" y="3992050"/>
            <a:chExt cx="293025" cy="291250"/>
          </a:xfrm>
        </p:grpSpPr>
        <p:sp>
          <p:nvSpPr>
            <p:cNvPr id="338" name="Google Shape;338;p43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3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3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3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3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3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43"/>
          <p:cNvGrpSpPr/>
          <p:nvPr/>
        </p:nvGrpSpPr>
        <p:grpSpPr>
          <a:xfrm>
            <a:off x="3394472" y="2306498"/>
            <a:ext cx="444605" cy="420559"/>
            <a:chOff x="-6338550" y="3272950"/>
            <a:chExt cx="308775" cy="292075"/>
          </a:xfrm>
        </p:grpSpPr>
        <p:sp>
          <p:nvSpPr>
            <p:cNvPr id="351" name="Google Shape;351;p43"/>
            <p:cNvSpPr/>
            <p:nvPr/>
          </p:nvSpPr>
          <p:spPr>
            <a:xfrm>
              <a:off x="-6338550" y="3272950"/>
              <a:ext cx="308775" cy="119750"/>
            </a:xfrm>
            <a:custGeom>
              <a:avLst/>
              <a:gdLst/>
              <a:ahLst/>
              <a:cxnLst/>
              <a:rect l="l" t="t" r="r" b="b"/>
              <a:pathLst>
                <a:path w="12351" h="4790" extrusionOk="0">
                  <a:moveTo>
                    <a:pt x="6144" y="2017"/>
                  </a:moveTo>
                  <a:cubicBezTo>
                    <a:pt x="6333" y="2017"/>
                    <a:pt x="6491" y="2206"/>
                    <a:pt x="6491" y="2395"/>
                  </a:cubicBezTo>
                  <a:cubicBezTo>
                    <a:pt x="6459" y="2584"/>
                    <a:pt x="6333" y="2742"/>
                    <a:pt x="6144" y="2742"/>
                  </a:cubicBezTo>
                  <a:cubicBezTo>
                    <a:pt x="5955" y="2742"/>
                    <a:pt x="5797" y="2584"/>
                    <a:pt x="5797" y="2395"/>
                  </a:cubicBezTo>
                  <a:cubicBezTo>
                    <a:pt x="5797" y="2206"/>
                    <a:pt x="5955" y="2017"/>
                    <a:pt x="6144" y="2017"/>
                  </a:cubicBezTo>
                  <a:close/>
                  <a:moveTo>
                    <a:pt x="6144" y="1"/>
                  </a:moveTo>
                  <a:cubicBezTo>
                    <a:pt x="4789" y="1"/>
                    <a:pt x="3750" y="1040"/>
                    <a:pt x="3750" y="2395"/>
                  </a:cubicBezTo>
                  <a:cubicBezTo>
                    <a:pt x="3750" y="2521"/>
                    <a:pt x="3750" y="2616"/>
                    <a:pt x="3781" y="2742"/>
                  </a:cubicBezTo>
                  <a:lnTo>
                    <a:pt x="1324" y="2742"/>
                  </a:lnTo>
                  <a:cubicBezTo>
                    <a:pt x="1" y="2742"/>
                    <a:pt x="1" y="4790"/>
                    <a:pt x="1324" y="4790"/>
                  </a:cubicBezTo>
                  <a:lnTo>
                    <a:pt x="10996" y="4790"/>
                  </a:lnTo>
                  <a:cubicBezTo>
                    <a:pt x="12351" y="4790"/>
                    <a:pt x="12351" y="2742"/>
                    <a:pt x="10996" y="2742"/>
                  </a:cubicBezTo>
                  <a:lnTo>
                    <a:pt x="8507" y="2742"/>
                  </a:lnTo>
                  <a:cubicBezTo>
                    <a:pt x="8507" y="2616"/>
                    <a:pt x="8538" y="2521"/>
                    <a:pt x="8538" y="2395"/>
                  </a:cubicBezTo>
                  <a:cubicBezTo>
                    <a:pt x="8538" y="1040"/>
                    <a:pt x="7467" y="1"/>
                    <a:pt x="6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-6228275" y="3479325"/>
              <a:ext cx="86650" cy="85700"/>
            </a:xfrm>
            <a:custGeom>
              <a:avLst/>
              <a:gdLst/>
              <a:ahLst/>
              <a:cxnLst/>
              <a:rect l="l" t="t" r="r" b="b"/>
              <a:pathLst>
                <a:path w="3466" h="3428" extrusionOk="0">
                  <a:moveTo>
                    <a:pt x="32" y="0"/>
                  </a:moveTo>
                  <a:lnTo>
                    <a:pt x="32" y="3088"/>
                  </a:lnTo>
                  <a:lnTo>
                    <a:pt x="0" y="3088"/>
                  </a:lnTo>
                  <a:cubicBezTo>
                    <a:pt x="0" y="3268"/>
                    <a:pt x="190" y="3428"/>
                    <a:pt x="380" y="3428"/>
                  </a:cubicBezTo>
                  <a:cubicBezTo>
                    <a:pt x="422" y="3428"/>
                    <a:pt x="464" y="3420"/>
                    <a:pt x="504" y="3403"/>
                  </a:cubicBezTo>
                  <a:lnTo>
                    <a:pt x="3277" y="2016"/>
                  </a:lnTo>
                  <a:cubicBezTo>
                    <a:pt x="3371" y="1985"/>
                    <a:pt x="3466" y="1859"/>
                    <a:pt x="3466" y="1701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3"/>
            <p:cNvSpPr/>
            <p:nvPr/>
          </p:nvSpPr>
          <p:spPr>
            <a:xfrm>
              <a:off x="-6292075" y="3410800"/>
              <a:ext cx="212675" cy="50425"/>
            </a:xfrm>
            <a:custGeom>
              <a:avLst/>
              <a:gdLst/>
              <a:ahLst/>
              <a:cxnLst/>
              <a:rect l="l" t="t" r="r" b="b"/>
              <a:pathLst>
                <a:path w="8507" h="2017" extrusionOk="0">
                  <a:moveTo>
                    <a:pt x="0" y="0"/>
                  </a:moveTo>
                  <a:lnTo>
                    <a:pt x="2048" y="2016"/>
                  </a:lnTo>
                  <a:lnTo>
                    <a:pt x="6459" y="2016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43"/>
          <p:cNvGrpSpPr/>
          <p:nvPr/>
        </p:nvGrpSpPr>
        <p:grpSpPr>
          <a:xfrm>
            <a:off x="5336622" y="2301124"/>
            <a:ext cx="421927" cy="419659"/>
            <a:chOff x="-6329100" y="3632100"/>
            <a:chExt cx="293025" cy="291450"/>
          </a:xfrm>
        </p:grpSpPr>
        <p:sp>
          <p:nvSpPr>
            <p:cNvPr id="355" name="Google Shape;355;p43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3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3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43"/>
          <p:cNvGrpSpPr/>
          <p:nvPr/>
        </p:nvGrpSpPr>
        <p:grpSpPr>
          <a:xfrm>
            <a:off x="7227270" y="2282524"/>
            <a:ext cx="420811" cy="418507"/>
            <a:chOff x="-5971525" y="3273750"/>
            <a:chExt cx="292250" cy="290650"/>
          </a:xfrm>
        </p:grpSpPr>
        <p:sp>
          <p:nvSpPr>
            <p:cNvPr id="359" name="Google Shape;359;p43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867225" y="3284550"/>
            <a:ext cx="1678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1</a:t>
            </a:r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subTitle" idx="1"/>
          </p:nvPr>
        </p:nvSpPr>
        <p:spPr>
          <a:xfrm>
            <a:off x="867225" y="3655625"/>
            <a:ext cx="1678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title" idx="3"/>
          </p:nvPr>
        </p:nvSpPr>
        <p:spPr>
          <a:xfrm>
            <a:off x="2777675" y="3284550"/>
            <a:ext cx="1678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2</a:t>
            </a:r>
            <a:endParaRPr/>
          </a:p>
        </p:txBody>
      </p:sp>
      <p:sp>
        <p:nvSpPr>
          <p:cNvPr id="364" name="Google Shape;364;p43"/>
          <p:cNvSpPr txBox="1">
            <a:spLocks noGrp="1"/>
          </p:cNvSpPr>
          <p:nvPr>
            <p:ph type="subTitle" idx="4"/>
          </p:nvPr>
        </p:nvSpPr>
        <p:spPr>
          <a:xfrm>
            <a:off x="2777675" y="3655625"/>
            <a:ext cx="1678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365" name="Google Shape;365;p43"/>
          <p:cNvSpPr txBox="1">
            <a:spLocks noGrp="1"/>
          </p:cNvSpPr>
          <p:nvPr>
            <p:ph type="title" idx="5"/>
          </p:nvPr>
        </p:nvSpPr>
        <p:spPr>
          <a:xfrm>
            <a:off x="4688125" y="3284550"/>
            <a:ext cx="1678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3</a:t>
            </a:r>
            <a:endParaRPr/>
          </a:p>
        </p:txBody>
      </p:sp>
      <p:sp>
        <p:nvSpPr>
          <p:cNvPr id="366" name="Google Shape;366;p43"/>
          <p:cNvSpPr txBox="1">
            <a:spLocks noGrp="1"/>
          </p:cNvSpPr>
          <p:nvPr>
            <p:ph type="subTitle" idx="6"/>
          </p:nvPr>
        </p:nvSpPr>
        <p:spPr>
          <a:xfrm>
            <a:off x="4688125" y="3655625"/>
            <a:ext cx="1678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367" name="Google Shape;367;p43"/>
          <p:cNvSpPr txBox="1">
            <a:spLocks noGrp="1"/>
          </p:cNvSpPr>
          <p:nvPr>
            <p:ph type="title" idx="7"/>
          </p:nvPr>
        </p:nvSpPr>
        <p:spPr>
          <a:xfrm>
            <a:off x="6598575" y="3284550"/>
            <a:ext cx="1678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4</a:t>
            </a:r>
            <a:endParaRPr/>
          </a:p>
        </p:txBody>
      </p:sp>
      <p:sp>
        <p:nvSpPr>
          <p:cNvPr id="368" name="Google Shape;368;p43"/>
          <p:cNvSpPr txBox="1">
            <a:spLocks noGrp="1"/>
          </p:cNvSpPr>
          <p:nvPr>
            <p:ph type="subTitle" idx="8"/>
          </p:nvPr>
        </p:nvSpPr>
        <p:spPr>
          <a:xfrm>
            <a:off x="6598575" y="3655625"/>
            <a:ext cx="1678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in the Solar System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2158050" y="3522149"/>
            <a:ext cx="4827900" cy="11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</a:t>
            </a:r>
            <a:r>
              <a:rPr lang="en" sz="3600">
                <a:solidFill>
                  <a:schemeClr val="accent1"/>
                </a:solidFill>
              </a:rPr>
              <a:t>Picture</a:t>
            </a:r>
            <a:r>
              <a:rPr lang="en" sz="3600"/>
              <a:t> Is Worth a </a:t>
            </a:r>
            <a:r>
              <a:rPr lang="en" sz="3600">
                <a:solidFill>
                  <a:schemeClr val="dk1"/>
                </a:solidFill>
              </a:rPr>
              <a:t>Thousand</a:t>
            </a:r>
            <a:r>
              <a:rPr lang="en" sz="3600"/>
              <a:t> </a:t>
            </a:r>
            <a:r>
              <a:rPr lang="en" sz="3600">
                <a:solidFill>
                  <a:schemeClr val="dk2"/>
                </a:solidFill>
              </a:rPr>
              <a:t>Words</a:t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</a:t>
            </a:r>
            <a:endParaRPr/>
          </a:p>
        </p:txBody>
      </p:sp>
      <p:grpSp>
        <p:nvGrpSpPr>
          <p:cNvPr id="379" name="Google Shape;379;p45"/>
          <p:cNvGrpSpPr/>
          <p:nvPr/>
        </p:nvGrpSpPr>
        <p:grpSpPr>
          <a:xfrm>
            <a:off x="959337" y="1912926"/>
            <a:ext cx="2228589" cy="339253"/>
            <a:chOff x="959337" y="1919415"/>
            <a:chExt cx="2228589" cy="339253"/>
          </a:xfrm>
        </p:grpSpPr>
        <p:grpSp>
          <p:nvGrpSpPr>
            <p:cNvPr id="380" name="Google Shape;380;p45"/>
            <p:cNvGrpSpPr/>
            <p:nvPr/>
          </p:nvGrpSpPr>
          <p:grpSpPr>
            <a:xfrm>
              <a:off x="3028887" y="1919415"/>
              <a:ext cx="159039" cy="339253"/>
              <a:chOff x="4584850" y="4399275"/>
              <a:chExt cx="225875" cy="481825"/>
            </a:xfrm>
          </p:grpSpPr>
          <p:sp>
            <p:nvSpPr>
              <p:cNvPr id="381" name="Google Shape;381;p45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82" name="Google Shape;382;p45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383" name="Google Shape;383;p45"/>
            <p:cNvGrpSpPr/>
            <p:nvPr/>
          </p:nvGrpSpPr>
          <p:grpSpPr>
            <a:xfrm>
              <a:off x="2798937" y="1919415"/>
              <a:ext cx="159039" cy="339253"/>
              <a:chOff x="4584850" y="4399275"/>
              <a:chExt cx="225875" cy="481825"/>
            </a:xfrm>
          </p:grpSpPr>
          <p:sp>
            <p:nvSpPr>
              <p:cNvPr id="384" name="Google Shape;384;p45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85" name="Google Shape;385;p45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386" name="Google Shape;386;p45"/>
            <p:cNvGrpSpPr/>
            <p:nvPr/>
          </p:nvGrpSpPr>
          <p:grpSpPr>
            <a:xfrm>
              <a:off x="2568987" y="1919415"/>
              <a:ext cx="159039" cy="339253"/>
              <a:chOff x="4584850" y="4399275"/>
              <a:chExt cx="225875" cy="481825"/>
            </a:xfrm>
          </p:grpSpPr>
          <p:sp>
            <p:nvSpPr>
              <p:cNvPr id="387" name="Google Shape;387;p45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88" name="Google Shape;388;p45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389" name="Google Shape;389;p45"/>
            <p:cNvGrpSpPr/>
            <p:nvPr/>
          </p:nvGrpSpPr>
          <p:grpSpPr>
            <a:xfrm>
              <a:off x="2339037" y="1919415"/>
              <a:ext cx="159039" cy="339253"/>
              <a:chOff x="4584850" y="4399275"/>
              <a:chExt cx="225875" cy="481825"/>
            </a:xfrm>
          </p:grpSpPr>
          <p:sp>
            <p:nvSpPr>
              <p:cNvPr id="390" name="Google Shape;390;p45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1" name="Google Shape;391;p45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392" name="Google Shape;392;p45"/>
            <p:cNvGrpSpPr/>
            <p:nvPr/>
          </p:nvGrpSpPr>
          <p:grpSpPr>
            <a:xfrm>
              <a:off x="2109087" y="1919415"/>
              <a:ext cx="159039" cy="339253"/>
              <a:chOff x="4584850" y="4399275"/>
              <a:chExt cx="225875" cy="481825"/>
            </a:xfrm>
          </p:grpSpPr>
          <p:sp>
            <p:nvSpPr>
              <p:cNvPr id="393" name="Google Shape;393;p45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4" name="Google Shape;394;p45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395" name="Google Shape;395;p45"/>
            <p:cNvGrpSpPr/>
            <p:nvPr/>
          </p:nvGrpSpPr>
          <p:grpSpPr>
            <a:xfrm>
              <a:off x="1879137" y="1919415"/>
              <a:ext cx="159039" cy="339253"/>
              <a:chOff x="4584850" y="4399275"/>
              <a:chExt cx="225875" cy="481825"/>
            </a:xfrm>
          </p:grpSpPr>
          <p:sp>
            <p:nvSpPr>
              <p:cNvPr id="396" name="Google Shape;396;p45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7" name="Google Shape;397;p45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398" name="Google Shape;398;p45"/>
            <p:cNvGrpSpPr/>
            <p:nvPr/>
          </p:nvGrpSpPr>
          <p:grpSpPr>
            <a:xfrm>
              <a:off x="1649187" y="1919415"/>
              <a:ext cx="159039" cy="339253"/>
              <a:chOff x="4584850" y="4399275"/>
              <a:chExt cx="225875" cy="481825"/>
            </a:xfrm>
          </p:grpSpPr>
          <p:sp>
            <p:nvSpPr>
              <p:cNvPr id="399" name="Google Shape;399;p45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0" name="Google Shape;400;p45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401" name="Google Shape;401;p45"/>
            <p:cNvGrpSpPr/>
            <p:nvPr/>
          </p:nvGrpSpPr>
          <p:grpSpPr>
            <a:xfrm>
              <a:off x="1419237" y="1919415"/>
              <a:ext cx="159039" cy="339253"/>
              <a:chOff x="4584850" y="4399275"/>
              <a:chExt cx="225875" cy="481825"/>
            </a:xfrm>
          </p:grpSpPr>
          <p:sp>
            <p:nvSpPr>
              <p:cNvPr id="402" name="Google Shape;402;p45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3" name="Google Shape;403;p45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404" name="Google Shape;404;p45"/>
            <p:cNvGrpSpPr/>
            <p:nvPr/>
          </p:nvGrpSpPr>
          <p:grpSpPr>
            <a:xfrm>
              <a:off x="1189287" y="1919415"/>
              <a:ext cx="159039" cy="339253"/>
              <a:chOff x="4584850" y="4399275"/>
              <a:chExt cx="225875" cy="481825"/>
            </a:xfrm>
          </p:grpSpPr>
          <p:sp>
            <p:nvSpPr>
              <p:cNvPr id="405" name="Google Shape;405;p45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6" name="Google Shape;406;p45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407" name="Google Shape;407;p45"/>
            <p:cNvGrpSpPr/>
            <p:nvPr/>
          </p:nvGrpSpPr>
          <p:grpSpPr>
            <a:xfrm>
              <a:off x="959337" y="1919415"/>
              <a:ext cx="159039" cy="339253"/>
              <a:chOff x="4584850" y="4399275"/>
              <a:chExt cx="225875" cy="481825"/>
            </a:xfrm>
          </p:grpSpPr>
          <p:sp>
            <p:nvSpPr>
              <p:cNvPr id="408" name="Google Shape;408;p45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9" name="Google Shape;409;p45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410" name="Google Shape;410;p45"/>
          <p:cNvSpPr txBox="1">
            <a:spLocks noGrp="1"/>
          </p:cNvSpPr>
          <p:nvPr>
            <p:ph type="subTitle" idx="4294967295"/>
          </p:nvPr>
        </p:nvSpPr>
        <p:spPr>
          <a:xfrm>
            <a:off x="875200" y="1399875"/>
            <a:ext cx="1630500" cy="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Work Sans Regular"/>
                <a:ea typeface="Work Sans Regular"/>
                <a:cs typeface="Work Sans Regular"/>
                <a:sym typeface="Work Sans Regular"/>
              </a:rPr>
              <a:t>Gender</a:t>
            </a:r>
            <a:endParaRPr sz="14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411" name="Google Shape;411;p45"/>
          <p:cNvSpPr txBox="1">
            <a:spLocks noGrp="1"/>
          </p:cNvSpPr>
          <p:nvPr>
            <p:ph type="subTitle" idx="4294967295"/>
          </p:nvPr>
        </p:nvSpPr>
        <p:spPr>
          <a:xfrm>
            <a:off x="875200" y="2449886"/>
            <a:ext cx="1630500" cy="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Women</a:t>
            </a:r>
            <a:endParaRPr sz="1200"/>
          </a:p>
        </p:txBody>
      </p:sp>
      <p:sp>
        <p:nvSpPr>
          <p:cNvPr id="412" name="Google Shape;412;p45"/>
          <p:cNvSpPr txBox="1">
            <a:spLocks noGrp="1"/>
          </p:cNvSpPr>
          <p:nvPr>
            <p:ph type="subTitle" idx="4294967295"/>
          </p:nvPr>
        </p:nvSpPr>
        <p:spPr>
          <a:xfrm>
            <a:off x="2537350" y="2449886"/>
            <a:ext cx="682200" cy="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Men</a:t>
            </a:r>
            <a:endParaRPr sz="1200"/>
          </a:p>
        </p:txBody>
      </p:sp>
      <p:sp>
        <p:nvSpPr>
          <p:cNvPr id="413" name="Google Shape;413;p45"/>
          <p:cNvSpPr/>
          <p:nvPr/>
        </p:nvSpPr>
        <p:spPr>
          <a:xfrm rot="5400000">
            <a:off x="1649200" y="1629461"/>
            <a:ext cx="159000" cy="1559400"/>
          </a:xfrm>
          <a:prstGeom prst="rightBrace">
            <a:avLst>
              <a:gd name="adj1" fmla="val 83726"/>
              <a:gd name="adj2" fmla="val 49669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5"/>
          <p:cNvSpPr/>
          <p:nvPr/>
        </p:nvSpPr>
        <p:spPr>
          <a:xfrm rot="5400000">
            <a:off x="2788050" y="2049911"/>
            <a:ext cx="159000" cy="718500"/>
          </a:xfrm>
          <a:prstGeom prst="rightBrace">
            <a:avLst>
              <a:gd name="adj1" fmla="val 83726"/>
              <a:gd name="adj2" fmla="val 49669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5"/>
          <p:cNvSpPr txBox="1">
            <a:spLocks noGrp="1"/>
          </p:cNvSpPr>
          <p:nvPr>
            <p:ph type="subTitle" idx="4294967295"/>
          </p:nvPr>
        </p:nvSpPr>
        <p:spPr>
          <a:xfrm>
            <a:off x="875200" y="3060575"/>
            <a:ext cx="1630500" cy="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Work Sans Regular"/>
                <a:ea typeface="Work Sans Regular"/>
                <a:cs typeface="Work Sans Regular"/>
                <a:sym typeface="Work Sans Regular"/>
              </a:rPr>
              <a:t>Age</a:t>
            </a:r>
            <a:endParaRPr sz="14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416" name="Google Shape;416;p45"/>
          <p:cNvSpPr txBox="1">
            <a:spLocks noGrp="1"/>
          </p:cNvSpPr>
          <p:nvPr>
            <p:ph type="subTitle" idx="4294967295"/>
          </p:nvPr>
        </p:nvSpPr>
        <p:spPr>
          <a:xfrm>
            <a:off x="904725" y="3438721"/>
            <a:ext cx="779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18 - 25</a:t>
            </a:r>
            <a:endParaRPr sz="1200"/>
          </a:p>
        </p:txBody>
      </p:sp>
      <p:sp>
        <p:nvSpPr>
          <p:cNvPr id="417" name="Google Shape;417;p45"/>
          <p:cNvSpPr txBox="1">
            <a:spLocks noGrp="1"/>
          </p:cNvSpPr>
          <p:nvPr>
            <p:ph type="subTitle" idx="4294967295"/>
          </p:nvPr>
        </p:nvSpPr>
        <p:spPr>
          <a:xfrm>
            <a:off x="904725" y="3811921"/>
            <a:ext cx="779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26 - 45</a:t>
            </a:r>
            <a:endParaRPr sz="1200"/>
          </a:p>
        </p:txBody>
      </p:sp>
      <p:sp>
        <p:nvSpPr>
          <p:cNvPr id="418" name="Google Shape;418;p45"/>
          <p:cNvSpPr txBox="1">
            <a:spLocks noGrp="1"/>
          </p:cNvSpPr>
          <p:nvPr>
            <p:ph type="subTitle" idx="4294967295"/>
          </p:nvPr>
        </p:nvSpPr>
        <p:spPr>
          <a:xfrm>
            <a:off x="904725" y="4185121"/>
            <a:ext cx="779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572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46+</a:t>
            </a:r>
            <a:endParaRPr sz="1200"/>
          </a:p>
        </p:txBody>
      </p:sp>
      <p:grpSp>
        <p:nvGrpSpPr>
          <p:cNvPr id="419" name="Google Shape;419;p45"/>
          <p:cNvGrpSpPr/>
          <p:nvPr/>
        </p:nvGrpSpPr>
        <p:grpSpPr>
          <a:xfrm>
            <a:off x="1779225" y="3578621"/>
            <a:ext cx="1447500" cy="102900"/>
            <a:chOff x="1779225" y="3613075"/>
            <a:chExt cx="1447500" cy="102900"/>
          </a:xfrm>
        </p:grpSpPr>
        <p:sp>
          <p:nvSpPr>
            <p:cNvPr id="420" name="Google Shape;420;p45"/>
            <p:cNvSpPr/>
            <p:nvPr/>
          </p:nvSpPr>
          <p:spPr>
            <a:xfrm>
              <a:off x="1779225" y="3613075"/>
              <a:ext cx="1447500" cy="102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5"/>
            <p:cNvSpPr/>
            <p:nvPr/>
          </p:nvSpPr>
          <p:spPr>
            <a:xfrm>
              <a:off x="1779225" y="3613075"/>
              <a:ext cx="834900" cy="10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45"/>
          <p:cNvGrpSpPr/>
          <p:nvPr/>
        </p:nvGrpSpPr>
        <p:grpSpPr>
          <a:xfrm>
            <a:off x="1779225" y="3947071"/>
            <a:ext cx="1447500" cy="102900"/>
            <a:chOff x="1779225" y="3981525"/>
            <a:chExt cx="1447500" cy="102900"/>
          </a:xfrm>
        </p:grpSpPr>
        <p:sp>
          <p:nvSpPr>
            <p:cNvPr id="423" name="Google Shape;423;p45"/>
            <p:cNvSpPr/>
            <p:nvPr/>
          </p:nvSpPr>
          <p:spPr>
            <a:xfrm>
              <a:off x="1779225" y="3981525"/>
              <a:ext cx="1447500" cy="102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5"/>
            <p:cNvSpPr/>
            <p:nvPr/>
          </p:nvSpPr>
          <p:spPr>
            <a:xfrm>
              <a:off x="1779225" y="3981525"/>
              <a:ext cx="1282800" cy="10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45"/>
          <p:cNvGrpSpPr/>
          <p:nvPr/>
        </p:nvGrpSpPr>
        <p:grpSpPr>
          <a:xfrm>
            <a:off x="1779225" y="4315521"/>
            <a:ext cx="1447500" cy="102900"/>
            <a:chOff x="1779225" y="4349975"/>
            <a:chExt cx="1447500" cy="102900"/>
          </a:xfrm>
        </p:grpSpPr>
        <p:sp>
          <p:nvSpPr>
            <p:cNvPr id="426" name="Google Shape;426;p45"/>
            <p:cNvSpPr/>
            <p:nvPr/>
          </p:nvSpPr>
          <p:spPr>
            <a:xfrm>
              <a:off x="1779225" y="4349975"/>
              <a:ext cx="1447500" cy="102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5"/>
            <p:cNvSpPr/>
            <p:nvPr/>
          </p:nvSpPr>
          <p:spPr>
            <a:xfrm>
              <a:off x="1779225" y="4349975"/>
              <a:ext cx="369000" cy="10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45"/>
          <p:cNvSpPr txBox="1">
            <a:spLocks noGrp="1"/>
          </p:cNvSpPr>
          <p:nvPr>
            <p:ph type="subTitle" idx="4294967295"/>
          </p:nvPr>
        </p:nvSpPr>
        <p:spPr>
          <a:xfrm>
            <a:off x="4052050" y="1399875"/>
            <a:ext cx="1630500" cy="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Work Sans Regular"/>
                <a:ea typeface="Work Sans Regular"/>
                <a:cs typeface="Work Sans Regular"/>
                <a:sym typeface="Work Sans Regular"/>
              </a:rPr>
              <a:t>Free Time</a:t>
            </a:r>
            <a:endParaRPr sz="14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grpSp>
        <p:nvGrpSpPr>
          <p:cNvPr id="429" name="Google Shape;429;p45"/>
          <p:cNvGrpSpPr/>
          <p:nvPr/>
        </p:nvGrpSpPr>
        <p:grpSpPr>
          <a:xfrm>
            <a:off x="4142958" y="1912927"/>
            <a:ext cx="779538" cy="779366"/>
            <a:chOff x="4049800" y="640400"/>
            <a:chExt cx="858900" cy="858900"/>
          </a:xfrm>
        </p:grpSpPr>
        <p:sp>
          <p:nvSpPr>
            <p:cNvPr id="430" name="Google Shape;430;p45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202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5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2166270"/>
                <a:gd name="adj3" fmla="val 125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45"/>
          <p:cNvGrpSpPr/>
          <p:nvPr/>
        </p:nvGrpSpPr>
        <p:grpSpPr>
          <a:xfrm>
            <a:off x="7407183" y="1912927"/>
            <a:ext cx="779538" cy="779366"/>
            <a:chOff x="4049800" y="640400"/>
            <a:chExt cx="858900" cy="858900"/>
          </a:xfrm>
        </p:grpSpPr>
        <p:sp>
          <p:nvSpPr>
            <p:cNvPr id="433" name="Google Shape;433;p45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202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5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4340990"/>
                <a:gd name="adj2" fmla="val 2166270"/>
                <a:gd name="adj3" fmla="val 125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45"/>
          <p:cNvGrpSpPr/>
          <p:nvPr/>
        </p:nvGrpSpPr>
        <p:grpSpPr>
          <a:xfrm>
            <a:off x="6319108" y="1912927"/>
            <a:ext cx="779538" cy="779366"/>
            <a:chOff x="4049800" y="640400"/>
            <a:chExt cx="858900" cy="858900"/>
          </a:xfrm>
        </p:grpSpPr>
        <p:sp>
          <p:nvSpPr>
            <p:cNvPr id="436" name="Google Shape;436;p45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202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5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20306823"/>
                <a:gd name="adj2" fmla="val 2166270"/>
                <a:gd name="adj3" fmla="val 125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45"/>
          <p:cNvGrpSpPr/>
          <p:nvPr/>
        </p:nvGrpSpPr>
        <p:grpSpPr>
          <a:xfrm>
            <a:off x="5231033" y="1912927"/>
            <a:ext cx="779538" cy="779366"/>
            <a:chOff x="4049800" y="640400"/>
            <a:chExt cx="858900" cy="858900"/>
          </a:xfrm>
        </p:grpSpPr>
        <p:sp>
          <p:nvSpPr>
            <p:cNvPr id="439" name="Google Shape;439;p45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202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5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5818908"/>
                <a:gd name="adj2" fmla="val 2166270"/>
                <a:gd name="adj3" fmla="val 125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45"/>
          <p:cNvGrpSpPr/>
          <p:nvPr/>
        </p:nvGrpSpPr>
        <p:grpSpPr>
          <a:xfrm>
            <a:off x="4409674" y="2194448"/>
            <a:ext cx="246103" cy="216324"/>
            <a:chOff x="898875" y="244725"/>
            <a:chExt cx="481800" cy="423500"/>
          </a:xfrm>
        </p:grpSpPr>
        <p:sp>
          <p:nvSpPr>
            <p:cNvPr id="442" name="Google Shape;442;p45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3" name="Google Shape;443;p45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4" name="Google Shape;444;p45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5" name="Google Shape;445;p45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6" name="Google Shape;446;p45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7" name="Google Shape;447;p45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8" name="Google Shape;448;p45"/>
          <p:cNvGrpSpPr/>
          <p:nvPr/>
        </p:nvGrpSpPr>
        <p:grpSpPr>
          <a:xfrm>
            <a:off x="6586647" y="2198566"/>
            <a:ext cx="244456" cy="208087"/>
            <a:chOff x="5645200" y="879425"/>
            <a:chExt cx="478575" cy="407375"/>
          </a:xfrm>
        </p:grpSpPr>
        <p:sp>
          <p:nvSpPr>
            <p:cNvPr id="449" name="Google Shape;449;p45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" name="Google Shape;450;p45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1" name="Google Shape;451;p45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" name="Google Shape;452;p45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4" name="Google Shape;454;p45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5" name="Google Shape;455;p45"/>
          <p:cNvGrpSpPr/>
          <p:nvPr/>
        </p:nvGrpSpPr>
        <p:grpSpPr>
          <a:xfrm>
            <a:off x="7696005" y="2179552"/>
            <a:ext cx="201894" cy="246116"/>
            <a:chOff x="3907325" y="2620775"/>
            <a:chExt cx="395250" cy="481825"/>
          </a:xfrm>
        </p:grpSpPr>
        <p:sp>
          <p:nvSpPr>
            <p:cNvPr id="456" name="Google Shape;456;p45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0" name="Google Shape;460;p45"/>
          <p:cNvGrpSpPr/>
          <p:nvPr/>
        </p:nvGrpSpPr>
        <p:grpSpPr>
          <a:xfrm>
            <a:off x="5496527" y="2180037"/>
            <a:ext cx="248530" cy="245146"/>
            <a:chOff x="2084100" y="4400250"/>
            <a:chExt cx="486550" cy="479925"/>
          </a:xfrm>
        </p:grpSpPr>
        <p:sp>
          <p:nvSpPr>
            <p:cNvPr id="461" name="Google Shape;461;p45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2" name="Google Shape;462;p45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7" name="Google Shape;467;p45"/>
          <p:cNvSpPr txBox="1">
            <a:spLocks noGrp="1"/>
          </p:cNvSpPr>
          <p:nvPr>
            <p:ph type="subTitle" idx="4294967295"/>
          </p:nvPr>
        </p:nvSpPr>
        <p:spPr>
          <a:xfrm>
            <a:off x="4052050" y="3060575"/>
            <a:ext cx="1630500" cy="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Work Sans Regular"/>
                <a:ea typeface="Work Sans Regular"/>
                <a:cs typeface="Work Sans Regular"/>
                <a:sym typeface="Work Sans Regular"/>
              </a:rPr>
              <a:t>Habits</a:t>
            </a:r>
            <a:endParaRPr sz="14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468" name="Google Shape;468;p45"/>
          <p:cNvSpPr/>
          <p:nvPr/>
        </p:nvSpPr>
        <p:spPr>
          <a:xfrm>
            <a:off x="4143550" y="3573417"/>
            <a:ext cx="1228500" cy="84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5"/>
          <p:cNvSpPr/>
          <p:nvPr/>
        </p:nvSpPr>
        <p:spPr>
          <a:xfrm>
            <a:off x="5550838" y="3573417"/>
            <a:ext cx="1228500" cy="84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5"/>
          <p:cNvSpPr/>
          <p:nvPr/>
        </p:nvSpPr>
        <p:spPr>
          <a:xfrm>
            <a:off x="6958125" y="3573417"/>
            <a:ext cx="1228500" cy="84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5"/>
          <p:cNvSpPr txBox="1">
            <a:spLocks noGrp="1"/>
          </p:cNvSpPr>
          <p:nvPr>
            <p:ph type="subTitle" idx="4294967295"/>
          </p:nvPr>
        </p:nvSpPr>
        <p:spPr>
          <a:xfrm>
            <a:off x="4143575" y="4088002"/>
            <a:ext cx="1228500" cy="2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Daily tablet or mobile use</a:t>
            </a:r>
            <a:endParaRPr sz="1200"/>
          </a:p>
        </p:txBody>
      </p:sp>
      <p:sp>
        <p:nvSpPr>
          <p:cNvPr id="472" name="Google Shape;472;p45"/>
          <p:cNvSpPr txBox="1">
            <a:spLocks noGrp="1"/>
          </p:cNvSpPr>
          <p:nvPr>
            <p:ph type="title" idx="4294967295"/>
          </p:nvPr>
        </p:nvSpPr>
        <p:spPr>
          <a:xfrm>
            <a:off x="4214200" y="3652594"/>
            <a:ext cx="10872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5 hours</a:t>
            </a:r>
            <a:endParaRPr sz="1400"/>
          </a:p>
        </p:txBody>
      </p:sp>
      <p:sp>
        <p:nvSpPr>
          <p:cNvPr id="473" name="Google Shape;473;p45"/>
          <p:cNvSpPr txBox="1">
            <a:spLocks noGrp="1"/>
          </p:cNvSpPr>
          <p:nvPr>
            <p:ph type="subTitle" idx="4294967295"/>
          </p:nvPr>
        </p:nvSpPr>
        <p:spPr>
          <a:xfrm>
            <a:off x="6958150" y="4088002"/>
            <a:ext cx="1228500" cy="2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Eat fast food per week</a:t>
            </a:r>
            <a:endParaRPr sz="1200"/>
          </a:p>
        </p:txBody>
      </p:sp>
      <p:sp>
        <p:nvSpPr>
          <p:cNvPr id="474" name="Google Shape;474;p45"/>
          <p:cNvSpPr txBox="1">
            <a:spLocks noGrp="1"/>
          </p:cNvSpPr>
          <p:nvPr>
            <p:ph type="title" idx="4294967295"/>
          </p:nvPr>
        </p:nvSpPr>
        <p:spPr>
          <a:xfrm>
            <a:off x="7028775" y="3652594"/>
            <a:ext cx="10872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 times</a:t>
            </a:r>
            <a:endParaRPr sz="1400"/>
          </a:p>
        </p:txBody>
      </p:sp>
      <p:sp>
        <p:nvSpPr>
          <p:cNvPr id="475" name="Google Shape;475;p45"/>
          <p:cNvSpPr txBox="1">
            <a:spLocks noGrp="1"/>
          </p:cNvSpPr>
          <p:nvPr>
            <p:ph type="subTitle" idx="4294967295"/>
          </p:nvPr>
        </p:nvSpPr>
        <p:spPr>
          <a:xfrm>
            <a:off x="5550863" y="4088002"/>
            <a:ext cx="1228500" cy="2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Weekly sport practice</a:t>
            </a:r>
            <a:endParaRPr sz="1200"/>
          </a:p>
        </p:txBody>
      </p:sp>
      <p:sp>
        <p:nvSpPr>
          <p:cNvPr id="476" name="Google Shape;476;p45"/>
          <p:cNvSpPr txBox="1">
            <a:spLocks noGrp="1"/>
          </p:cNvSpPr>
          <p:nvPr>
            <p:ph type="title" idx="4294967295"/>
          </p:nvPr>
        </p:nvSpPr>
        <p:spPr>
          <a:xfrm>
            <a:off x="5621488" y="3652594"/>
            <a:ext cx="10872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3 days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7"/>
          <p:cNvSpPr/>
          <p:nvPr/>
        </p:nvSpPr>
        <p:spPr>
          <a:xfrm>
            <a:off x="4698950" y="457200"/>
            <a:ext cx="4445100" cy="422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7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Sneak Peek</a:t>
            </a:r>
            <a:endParaRPr/>
          </a:p>
        </p:txBody>
      </p:sp>
      <p:sp>
        <p:nvSpPr>
          <p:cNvPr id="494" name="Google Shape;494;p47"/>
          <p:cNvSpPr txBox="1">
            <a:spLocks noGrp="1"/>
          </p:cNvSpPr>
          <p:nvPr>
            <p:ph type="subTitle" idx="1"/>
          </p:nvPr>
        </p:nvSpPr>
        <p:spPr>
          <a:xfrm>
            <a:off x="875200" y="1840200"/>
            <a:ext cx="2850600" cy="14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select the picture, right-click and choose one of the options inside “Replace image”</a:t>
            </a:r>
            <a:endParaRPr/>
          </a:p>
        </p:txBody>
      </p:sp>
      <p:grpSp>
        <p:nvGrpSpPr>
          <p:cNvPr id="495" name="Google Shape;495;p47"/>
          <p:cNvGrpSpPr/>
          <p:nvPr/>
        </p:nvGrpSpPr>
        <p:grpSpPr>
          <a:xfrm>
            <a:off x="5536380" y="1426219"/>
            <a:ext cx="2850608" cy="2291063"/>
            <a:chOff x="1917372" y="1288466"/>
            <a:chExt cx="2993079" cy="2405568"/>
          </a:xfrm>
        </p:grpSpPr>
        <p:sp>
          <p:nvSpPr>
            <p:cNvPr id="496" name="Google Shape;496;p47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rgbClr val="D8D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7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7"/>
            <p:cNvSpPr/>
            <p:nvPr/>
          </p:nvSpPr>
          <p:spPr>
            <a:xfrm>
              <a:off x="1917372" y="1288466"/>
              <a:ext cx="2993079" cy="1995402"/>
            </a:xfrm>
            <a:custGeom>
              <a:avLst/>
              <a:gdLst/>
              <a:ahLst/>
              <a:cxnLst/>
              <a:rect l="l" t="t" r="r" b="b"/>
              <a:pathLst>
                <a:path w="183540" h="122361" extrusionOk="0">
                  <a:moveTo>
                    <a:pt x="6113" y="0"/>
                  </a:moveTo>
                  <a:cubicBezTo>
                    <a:pt x="5991" y="0"/>
                    <a:pt x="5872" y="4"/>
                    <a:pt x="5753" y="12"/>
                  </a:cubicBezTo>
                  <a:cubicBezTo>
                    <a:pt x="5749" y="12"/>
                    <a:pt x="5746" y="11"/>
                    <a:pt x="5743" y="11"/>
                  </a:cubicBezTo>
                  <a:cubicBezTo>
                    <a:pt x="5734" y="11"/>
                    <a:pt x="5726" y="13"/>
                    <a:pt x="5718" y="15"/>
                  </a:cubicBezTo>
                  <a:cubicBezTo>
                    <a:pt x="5602" y="19"/>
                    <a:pt x="5486" y="30"/>
                    <a:pt x="5372" y="46"/>
                  </a:cubicBezTo>
                  <a:cubicBezTo>
                    <a:pt x="5252" y="58"/>
                    <a:pt x="5130" y="77"/>
                    <a:pt x="5011" y="101"/>
                  </a:cubicBezTo>
                  <a:cubicBezTo>
                    <a:pt x="4919" y="116"/>
                    <a:pt x="4827" y="135"/>
                    <a:pt x="4734" y="158"/>
                  </a:cubicBezTo>
                  <a:cubicBezTo>
                    <a:pt x="4447" y="223"/>
                    <a:pt x="4164" y="310"/>
                    <a:pt x="3890" y="418"/>
                  </a:cubicBezTo>
                  <a:cubicBezTo>
                    <a:pt x="3808" y="450"/>
                    <a:pt x="3728" y="484"/>
                    <a:pt x="3648" y="518"/>
                  </a:cubicBezTo>
                  <a:cubicBezTo>
                    <a:pt x="3541" y="569"/>
                    <a:pt x="3433" y="618"/>
                    <a:pt x="3329" y="671"/>
                  </a:cubicBezTo>
                  <a:cubicBezTo>
                    <a:pt x="3222" y="725"/>
                    <a:pt x="3113" y="783"/>
                    <a:pt x="3014" y="844"/>
                  </a:cubicBezTo>
                  <a:cubicBezTo>
                    <a:pt x="2945" y="887"/>
                    <a:pt x="2880" y="926"/>
                    <a:pt x="2814" y="972"/>
                  </a:cubicBezTo>
                  <a:cubicBezTo>
                    <a:pt x="2603" y="1103"/>
                    <a:pt x="2399" y="1249"/>
                    <a:pt x="2208" y="1410"/>
                  </a:cubicBezTo>
                  <a:lnTo>
                    <a:pt x="2092" y="1512"/>
                  </a:lnTo>
                  <a:cubicBezTo>
                    <a:pt x="2031" y="1563"/>
                    <a:pt x="1973" y="1617"/>
                    <a:pt x="1916" y="1670"/>
                  </a:cubicBezTo>
                  <a:cubicBezTo>
                    <a:pt x="1909" y="1678"/>
                    <a:pt x="1902" y="1682"/>
                    <a:pt x="1897" y="1694"/>
                  </a:cubicBezTo>
                  <a:cubicBezTo>
                    <a:pt x="1823" y="1757"/>
                    <a:pt x="1753" y="1825"/>
                    <a:pt x="1689" y="1901"/>
                  </a:cubicBezTo>
                  <a:cubicBezTo>
                    <a:pt x="1672" y="1910"/>
                    <a:pt x="1660" y="1923"/>
                    <a:pt x="1650" y="1938"/>
                  </a:cubicBezTo>
                  <a:cubicBezTo>
                    <a:pt x="1589" y="2001"/>
                    <a:pt x="1531" y="2065"/>
                    <a:pt x="1474" y="2130"/>
                  </a:cubicBezTo>
                  <a:cubicBezTo>
                    <a:pt x="1382" y="2237"/>
                    <a:pt x="1294" y="2346"/>
                    <a:pt x="1214" y="2458"/>
                  </a:cubicBezTo>
                  <a:cubicBezTo>
                    <a:pt x="1098" y="2614"/>
                    <a:pt x="986" y="2779"/>
                    <a:pt x="883" y="2944"/>
                  </a:cubicBezTo>
                  <a:cubicBezTo>
                    <a:pt x="818" y="3053"/>
                    <a:pt x="752" y="3168"/>
                    <a:pt x="694" y="3279"/>
                  </a:cubicBezTo>
                  <a:cubicBezTo>
                    <a:pt x="682" y="3299"/>
                    <a:pt x="672" y="3320"/>
                    <a:pt x="665" y="3340"/>
                  </a:cubicBezTo>
                  <a:cubicBezTo>
                    <a:pt x="614" y="3437"/>
                    <a:pt x="568" y="3532"/>
                    <a:pt x="526" y="3629"/>
                  </a:cubicBezTo>
                  <a:cubicBezTo>
                    <a:pt x="519" y="3649"/>
                    <a:pt x="511" y="3663"/>
                    <a:pt x="502" y="3678"/>
                  </a:cubicBezTo>
                  <a:cubicBezTo>
                    <a:pt x="456" y="3790"/>
                    <a:pt x="410" y="3902"/>
                    <a:pt x="368" y="4016"/>
                  </a:cubicBezTo>
                  <a:cubicBezTo>
                    <a:pt x="362" y="4028"/>
                    <a:pt x="359" y="4039"/>
                    <a:pt x="356" y="4052"/>
                  </a:cubicBezTo>
                  <a:cubicBezTo>
                    <a:pt x="315" y="4171"/>
                    <a:pt x="276" y="4290"/>
                    <a:pt x="242" y="4412"/>
                  </a:cubicBezTo>
                  <a:cubicBezTo>
                    <a:pt x="234" y="4432"/>
                    <a:pt x="227" y="4451"/>
                    <a:pt x="222" y="4470"/>
                  </a:cubicBezTo>
                  <a:cubicBezTo>
                    <a:pt x="152" y="4731"/>
                    <a:pt x="97" y="4997"/>
                    <a:pt x="59" y="5265"/>
                  </a:cubicBezTo>
                  <a:cubicBezTo>
                    <a:pt x="18" y="5548"/>
                    <a:pt x="1" y="5834"/>
                    <a:pt x="1" y="6121"/>
                  </a:cubicBezTo>
                  <a:lnTo>
                    <a:pt x="1" y="116245"/>
                  </a:lnTo>
                  <a:cubicBezTo>
                    <a:pt x="1" y="116350"/>
                    <a:pt x="4" y="116457"/>
                    <a:pt x="8" y="116561"/>
                  </a:cubicBezTo>
                  <a:cubicBezTo>
                    <a:pt x="16" y="116690"/>
                    <a:pt x="27" y="116821"/>
                    <a:pt x="39" y="116948"/>
                  </a:cubicBezTo>
                  <a:cubicBezTo>
                    <a:pt x="69" y="117201"/>
                    <a:pt x="114" y="117453"/>
                    <a:pt x="173" y="117701"/>
                  </a:cubicBezTo>
                  <a:cubicBezTo>
                    <a:pt x="205" y="117823"/>
                    <a:pt x="239" y="117947"/>
                    <a:pt x="273" y="118066"/>
                  </a:cubicBezTo>
                  <a:cubicBezTo>
                    <a:pt x="312" y="118185"/>
                    <a:pt x="353" y="118304"/>
                    <a:pt x="397" y="118419"/>
                  </a:cubicBezTo>
                  <a:cubicBezTo>
                    <a:pt x="438" y="118526"/>
                    <a:pt x="480" y="118635"/>
                    <a:pt x="531" y="118742"/>
                  </a:cubicBezTo>
                  <a:cubicBezTo>
                    <a:pt x="534" y="118754"/>
                    <a:pt x="542" y="118769"/>
                    <a:pt x="545" y="118783"/>
                  </a:cubicBezTo>
                  <a:cubicBezTo>
                    <a:pt x="596" y="118888"/>
                    <a:pt x="645" y="118995"/>
                    <a:pt x="703" y="119095"/>
                  </a:cubicBezTo>
                  <a:cubicBezTo>
                    <a:pt x="761" y="119206"/>
                    <a:pt x="818" y="119313"/>
                    <a:pt x="883" y="119418"/>
                  </a:cubicBezTo>
                  <a:cubicBezTo>
                    <a:pt x="988" y="119586"/>
                    <a:pt x="1099" y="119748"/>
                    <a:pt x="1214" y="119906"/>
                  </a:cubicBezTo>
                  <a:cubicBezTo>
                    <a:pt x="1354" y="120090"/>
                    <a:pt x="1504" y="120269"/>
                    <a:pt x="1663" y="120439"/>
                  </a:cubicBezTo>
                  <a:cubicBezTo>
                    <a:pt x="1744" y="120524"/>
                    <a:pt x="1824" y="120604"/>
                    <a:pt x="1909" y="120684"/>
                  </a:cubicBezTo>
                  <a:cubicBezTo>
                    <a:pt x="2155" y="120915"/>
                    <a:pt x="2418" y="121126"/>
                    <a:pt x="2697" y="121317"/>
                  </a:cubicBezTo>
                  <a:cubicBezTo>
                    <a:pt x="2707" y="121323"/>
                    <a:pt x="2717" y="121329"/>
                    <a:pt x="2726" y="121336"/>
                  </a:cubicBezTo>
                  <a:cubicBezTo>
                    <a:pt x="2826" y="121402"/>
                    <a:pt x="2923" y="121463"/>
                    <a:pt x="3027" y="121524"/>
                  </a:cubicBezTo>
                  <a:cubicBezTo>
                    <a:pt x="3127" y="121582"/>
                    <a:pt x="3229" y="121640"/>
                    <a:pt x="3334" y="121694"/>
                  </a:cubicBezTo>
                  <a:cubicBezTo>
                    <a:pt x="3438" y="121746"/>
                    <a:pt x="3545" y="121796"/>
                    <a:pt x="3652" y="121843"/>
                  </a:cubicBezTo>
                  <a:cubicBezTo>
                    <a:pt x="3752" y="121889"/>
                    <a:pt x="3856" y="121930"/>
                    <a:pt x="3959" y="121969"/>
                  </a:cubicBezTo>
                  <a:cubicBezTo>
                    <a:pt x="4203" y="122063"/>
                    <a:pt x="4453" y="122139"/>
                    <a:pt x="4708" y="122195"/>
                  </a:cubicBezTo>
                  <a:cubicBezTo>
                    <a:pt x="4807" y="122222"/>
                    <a:pt x="4912" y="122243"/>
                    <a:pt x="5016" y="122261"/>
                  </a:cubicBezTo>
                  <a:cubicBezTo>
                    <a:pt x="5135" y="122285"/>
                    <a:pt x="5254" y="122302"/>
                    <a:pt x="5376" y="122314"/>
                  </a:cubicBezTo>
                  <a:cubicBezTo>
                    <a:pt x="5495" y="122331"/>
                    <a:pt x="5614" y="122341"/>
                    <a:pt x="5738" y="122349"/>
                  </a:cubicBezTo>
                  <a:lnTo>
                    <a:pt x="5748" y="122349"/>
                  </a:lnTo>
                  <a:cubicBezTo>
                    <a:pt x="5867" y="122358"/>
                    <a:pt x="5991" y="122361"/>
                    <a:pt x="6113" y="122361"/>
                  </a:cubicBezTo>
                  <a:lnTo>
                    <a:pt x="177418" y="122361"/>
                  </a:lnTo>
                  <a:cubicBezTo>
                    <a:pt x="177419" y="122361"/>
                    <a:pt x="177420" y="122361"/>
                    <a:pt x="177421" y="122361"/>
                  </a:cubicBezTo>
                  <a:cubicBezTo>
                    <a:pt x="180476" y="122361"/>
                    <a:pt x="183063" y="120107"/>
                    <a:pt x="183483" y="117080"/>
                  </a:cubicBezTo>
                  <a:cubicBezTo>
                    <a:pt x="183520" y="116804"/>
                    <a:pt x="183539" y="116524"/>
                    <a:pt x="183539" y="116244"/>
                  </a:cubicBezTo>
                  <a:lnTo>
                    <a:pt x="183539" y="6121"/>
                  </a:lnTo>
                  <a:cubicBezTo>
                    <a:pt x="183539" y="2742"/>
                    <a:pt x="180797" y="0"/>
                    <a:pt x="177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7"/>
            <p:cNvSpPr/>
            <p:nvPr/>
          </p:nvSpPr>
          <p:spPr>
            <a:xfrm>
              <a:off x="1917372" y="2984544"/>
              <a:ext cx="2993079" cy="299324"/>
            </a:xfrm>
            <a:custGeom>
              <a:avLst/>
              <a:gdLst/>
              <a:ahLst/>
              <a:cxnLst/>
              <a:rect l="l" t="t" r="r" b="b"/>
              <a:pathLst>
                <a:path w="183540" h="18355" extrusionOk="0">
                  <a:moveTo>
                    <a:pt x="1" y="0"/>
                  </a:moveTo>
                  <a:lnTo>
                    <a:pt x="1" y="12239"/>
                  </a:lnTo>
                  <a:cubicBezTo>
                    <a:pt x="1" y="12344"/>
                    <a:pt x="4" y="12451"/>
                    <a:pt x="8" y="12555"/>
                  </a:cubicBezTo>
                  <a:cubicBezTo>
                    <a:pt x="16" y="12684"/>
                    <a:pt x="27" y="12815"/>
                    <a:pt x="39" y="12942"/>
                  </a:cubicBezTo>
                  <a:cubicBezTo>
                    <a:pt x="69" y="13195"/>
                    <a:pt x="114" y="13447"/>
                    <a:pt x="173" y="13695"/>
                  </a:cubicBezTo>
                  <a:cubicBezTo>
                    <a:pt x="205" y="13817"/>
                    <a:pt x="239" y="13941"/>
                    <a:pt x="273" y="14060"/>
                  </a:cubicBezTo>
                  <a:cubicBezTo>
                    <a:pt x="312" y="14179"/>
                    <a:pt x="353" y="14298"/>
                    <a:pt x="397" y="14413"/>
                  </a:cubicBezTo>
                  <a:cubicBezTo>
                    <a:pt x="438" y="14520"/>
                    <a:pt x="480" y="14629"/>
                    <a:pt x="531" y="14736"/>
                  </a:cubicBezTo>
                  <a:cubicBezTo>
                    <a:pt x="534" y="14748"/>
                    <a:pt x="542" y="14763"/>
                    <a:pt x="545" y="14777"/>
                  </a:cubicBezTo>
                  <a:cubicBezTo>
                    <a:pt x="596" y="14882"/>
                    <a:pt x="645" y="14989"/>
                    <a:pt x="703" y="15089"/>
                  </a:cubicBezTo>
                  <a:cubicBezTo>
                    <a:pt x="761" y="15200"/>
                    <a:pt x="818" y="15307"/>
                    <a:pt x="883" y="15412"/>
                  </a:cubicBezTo>
                  <a:cubicBezTo>
                    <a:pt x="988" y="15580"/>
                    <a:pt x="1099" y="15742"/>
                    <a:pt x="1214" y="15900"/>
                  </a:cubicBezTo>
                  <a:cubicBezTo>
                    <a:pt x="1354" y="16084"/>
                    <a:pt x="1504" y="16263"/>
                    <a:pt x="1663" y="16433"/>
                  </a:cubicBezTo>
                  <a:cubicBezTo>
                    <a:pt x="1744" y="16518"/>
                    <a:pt x="1824" y="16598"/>
                    <a:pt x="1909" y="16678"/>
                  </a:cubicBezTo>
                  <a:cubicBezTo>
                    <a:pt x="2155" y="16909"/>
                    <a:pt x="2418" y="17120"/>
                    <a:pt x="2697" y="17311"/>
                  </a:cubicBezTo>
                  <a:cubicBezTo>
                    <a:pt x="2707" y="17317"/>
                    <a:pt x="2717" y="17323"/>
                    <a:pt x="2726" y="17330"/>
                  </a:cubicBezTo>
                  <a:cubicBezTo>
                    <a:pt x="2826" y="17396"/>
                    <a:pt x="2923" y="17457"/>
                    <a:pt x="3027" y="17518"/>
                  </a:cubicBezTo>
                  <a:cubicBezTo>
                    <a:pt x="3127" y="17576"/>
                    <a:pt x="3229" y="17634"/>
                    <a:pt x="3334" y="17688"/>
                  </a:cubicBezTo>
                  <a:cubicBezTo>
                    <a:pt x="3438" y="17740"/>
                    <a:pt x="3545" y="17790"/>
                    <a:pt x="3652" y="17837"/>
                  </a:cubicBezTo>
                  <a:cubicBezTo>
                    <a:pt x="3752" y="17883"/>
                    <a:pt x="3856" y="17924"/>
                    <a:pt x="3959" y="17963"/>
                  </a:cubicBezTo>
                  <a:cubicBezTo>
                    <a:pt x="4203" y="18057"/>
                    <a:pt x="4453" y="18133"/>
                    <a:pt x="4708" y="18189"/>
                  </a:cubicBezTo>
                  <a:cubicBezTo>
                    <a:pt x="4807" y="18216"/>
                    <a:pt x="4912" y="18237"/>
                    <a:pt x="5016" y="18255"/>
                  </a:cubicBezTo>
                  <a:cubicBezTo>
                    <a:pt x="5135" y="18279"/>
                    <a:pt x="5254" y="18296"/>
                    <a:pt x="5376" y="18308"/>
                  </a:cubicBezTo>
                  <a:cubicBezTo>
                    <a:pt x="5495" y="18325"/>
                    <a:pt x="5614" y="18335"/>
                    <a:pt x="5738" y="18343"/>
                  </a:cubicBezTo>
                  <a:lnTo>
                    <a:pt x="5748" y="18343"/>
                  </a:lnTo>
                  <a:cubicBezTo>
                    <a:pt x="5867" y="18352"/>
                    <a:pt x="5991" y="18355"/>
                    <a:pt x="6113" y="18355"/>
                  </a:cubicBezTo>
                  <a:lnTo>
                    <a:pt x="177418" y="18355"/>
                  </a:lnTo>
                  <a:cubicBezTo>
                    <a:pt x="177419" y="18355"/>
                    <a:pt x="177420" y="18355"/>
                    <a:pt x="177421" y="18355"/>
                  </a:cubicBezTo>
                  <a:cubicBezTo>
                    <a:pt x="180476" y="18355"/>
                    <a:pt x="183063" y="16101"/>
                    <a:pt x="183483" y="13074"/>
                  </a:cubicBezTo>
                  <a:cubicBezTo>
                    <a:pt x="183520" y="12798"/>
                    <a:pt x="183539" y="12518"/>
                    <a:pt x="183539" y="12238"/>
                  </a:cubicBezTo>
                  <a:lnTo>
                    <a:pt x="183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7"/>
            <p:cNvSpPr/>
            <p:nvPr/>
          </p:nvSpPr>
          <p:spPr>
            <a:xfrm>
              <a:off x="3363961" y="3084313"/>
              <a:ext cx="99753" cy="99786"/>
            </a:xfrm>
            <a:custGeom>
              <a:avLst/>
              <a:gdLst/>
              <a:ahLst/>
              <a:cxnLst/>
              <a:rect l="l" t="t" r="r" b="b"/>
              <a:pathLst>
                <a:path w="6117" h="6119" extrusionOk="0">
                  <a:moveTo>
                    <a:pt x="3059" y="0"/>
                  </a:moveTo>
                  <a:cubicBezTo>
                    <a:pt x="1370" y="0"/>
                    <a:pt x="0" y="1370"/>
                    <a:pt x="0" y="3059"/>
                  </a:cubicBezTo>
                  <a:cubicBezTo>
                    <a:pt x="0" y="4749"/>
                    <a:pt x="1370" y="6118"/>
                    <a:pt x="3059" y="6118"/>
                  </a:cubicBezTo>
                  <a:cubicBezTo>
                    <a:pt x="4747" y="6118"/>
                    <a:pt x="6117" y="4749"/>
                    <a:pt x="6117" y="3059"/>
                  </a:cubicBezTo>
                  <a:cubicBezTo>
                    <a:pt x="6117" y="1370"/>
                    <a:pt x="4747" y="0"/>
                    <a:pt x="30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7"/>
            <p:cNvSpPr/>
            <p:nvPr/>
          </p:nvSpPr>
          <p:spPr>
            <a:xfrm>
              <a:off x="3120490" y="3283851"/>
              <a:ext cx="586711" cy="78276"/>
            </a:xfrm>
            <a:custGeom>
              <a:avLst/>
              <a:gdLst/>
              <a:ahLst/>
              <a:cxnLst/>
              <a:rect l="l" t="t" r="r" b="b"/>
              <a:pathLst>
                <a:path w="35978" h="4800" extrusionOk="0">
                  <a:moveTo>
                    <a:pt x="334" y="1"/>
                  </a:moveTo>
                  <a:lnTo>
                    <a:pt x="1" y="4800"/>
                  </a:lnTo>
                  <a:lnTo>
                    <a:pt x="35978" y="4800"/>
                  </a:lnTo>
                  <a:lnTo>
                    <a:pt x="35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7"/>
            <p:cNvSpPr/>
            <p:nvPr/>
          </p:nvSpPr>
          <p:spPr>
            <a:xfrm>
              <a:off x="2017076" y="1388251"/>
              <a:ext cx="2793524" cy="1485466"/>
            </a:xfrm>
            <a:custGeom>
              <a:avLst/>
              <a:gdLst/>
              <a:ahLst/>
              <a:cxnLst/>
              <a:rect l="l" t="t" r="r" b="b"/>
              <a:pathLst>
                <a:path w="171303" h="91091" extrusionOk="0">
                  <a:moveTo>
                    <a:pt x="0" y="1"/>
                  </a:moveTo>
                  <a:lnTo>
                    <a:pt x="0" y="91090"/>
                  </a:lnTo>
                  <a:lnTo>
                    <a:pt x="171303" y="91090"/>
                  </a:lnTo>
                  <a:lnTo>
                    <a:pt x="17130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3" name="Google Shape;50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0413" y="1504953"/>
            <a:ext cx="2703442" cy="145519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>
            <a:spLocks noGrp="1"/>
          </p:cNvSpPr>
          <p:nvPr>
            <p:ph type="title"/>
          </p:nvPr>
        </p:nvSpPr>
        <p:spPr>
          <a:xfrm>
            <a:off x="2253450" y="387100"/>
            <a:ext cx="46371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Sneak Peek</a:t>
            </a:r>
            <a:endParaRPr/>
          </a:p>
        </p:txBody>
      </p:sp>
      <p:grpSp>
        <p:nvGrpSpPr>
          <p:cNvPr id="509" name="Google Shape;509;p48"/>
          <p:cNvGrpSpPr/>
          <p:nvPr/>
        </p:nvGrpSpPr>
        <p:grpSpPr>
          <a:xfrm>
            <a:off x="2522665" y="1477111"/>
            <a:ext cx="4098668" cy="2875068"/>
            <a:chOff x="238125" y="351975"/>
            <a:chExt cx="7143025" cy="5010575"/>
          </a:xfrm>
        </p:grpSpPr>
        <p:sp>
          <p:nvSpPr>
            <p:cNvPr id="510" name="Google Shape;510;p48"/>
            <p:cNvSpPr/>
            <p:nvPr/>
          </p:nvSpPr>
          <p:spPr>
            <a:xfrm>
              <a:off x="238125" y="398550"/>
              <a:ext cx="7143025" cy="4964000"/>
            </a:xfrm>
            <a:custGeom>
              <a:avLst/>
              <a:gdLst/>
              <a:ahLst/>
              <a:cxnLst/>
              <a:rect l="l" t="t" r="r" b="b"/>
              <a:pathLst>
                <a:path w="285721" h="198560" extrusionOk="0">
                  <a:moveTo>
                    <a:pt x="4894" y="1"/>
                  </a:moveTo>
                  <a:cubicBezTo>
                    <a:pt x="2320" y="1"/>
                    <a:pt x="0" y="2065"/>
                    <a:pt x="0" y="4901"/>
                  </a:cubicBezTo>
                  <a:lnTo>
                    <a:pt x="0" y="193405"/>
                  </a:lnTo>
                  <a:cubicBezTo>
                    <a:pt x="0" y="196239"/>
                    <a:pt x="2320" y="198560"/>
                    <a:pt x="4894" y="198560"/>
                  </a:cubicBezTo>
                  <a:lnTo>
                    <a:pt x="281292" y="198560"/>
                  </a:lnTo>
                  <a:cubicBezTo>
                    <a:pt x="283867" y="198560"/>
                    <a:pt x="285720" y="196239"/>
                    <a:pt x="285720" y="193405"/>
                  </a:cubicBezTo>
                  <a:lnTo>
                    <a:pt x="285719" y="4901"/>
                  </a:lnTo>
                  <a:cubicBezTo>
                    <a:pt x="285719" y="2065"/>
                    <a:pt x="283865" y="1"/>
                    <a:pt x="281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8"/>
            <p:cNvSpPr/>
            <p:nvPr/>
          </p:nvSpPr>
          <p:spPr>
            <a:xfrm>
              <a:off x="238125" y="351975"/>
              <a:ext cx="7143025" cy="522150"/>
            </a:xfrm>
            <a:custGeom>
              <a:avLst/>
              <a:gdLst/>
              <a:ahLst/>
              <a:cxnLst/>
              <a:rect l="l" t="t" r="r" b="b"/>
              <a:pathLst>
                <a:path w="285721" h="20886" extrusionOk="0">
                  <a:moveTo>
                    <a:pt x="4894" y="0"/>
                  </a:moveTo>
                  <a:cubicBezTo>
                    <a:pt x="2320" y="0"/>
                    <a:pt x="0" y="2064"/>
                    <a:pt x="0" y="4898"/>
                  </a:cubicBezTo>
                  <a:lnTo>
                    <a:pt x="0" y="20886"/>
                  </a:lnTo>
                  <a:lnTo>
                    <a:pt x="285720" y="20886"/>
                  </a:lnTo>
                  <a:lnTo>
                    <a:pt x="285720" y="4898"/>
                  </a:lnTo>
                  <a:cubicBezTo>
                    <a:pt x="285720" y="2064"/>
                    <a:pt x="283865" y="0"/>
                    <a:pt x="28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8"/>
            <p:cNvSpPr/>
            <p:nvPr/>
          </p:nvSpPr>
          <p:spPr>
            <a:xfrm>
              <a:off x="342975" y="461925"/>
              <a:ext cx="6933250" cy="4784075"/>
            </a:xfrm>
            <a:custGeom>
              <a:avLst/>
              <a:gdLst/>
              <a:ahLst/>
              <a:cxnLst/>
              <a:rect l="l" t="t" r="r" b="b"/>
              <a:pathLst>
                <a:path w="277330" h="191363" extrusionOk="0">
                  <a:moveTo>
                    <a:pt x="4751" y="0"/>
                  </a:moveTo>
                  <a:cubicBezTo>
                    <a:pt x="2252" y="0"/>
                    <a:pt x="1" y="2105"/>
                    <a:pt x="1" y="4833"/>
                  </a:cubicBezTo>
                  <a:lnTo>
                    <a:pt x="1" y="186284"/>
                  </a:lnTo>
                  <a:cubicBezTo>
                    <a:pt x="1" y="189012"/>
                    <a:pt x="2252" y="191363"/>
                    <a:pt x="4751" y="191363"/>
                  </a:cubicBezTo>
                  <a:lnTo>
                    <a:pt x="273033" y="191363"/>
                  </a:lnTo>
                  <a:cubicBezTo>
                    <a:pt x="275530" y="191363"/>
                    <a:pt x="277330" y="189012"/>
                    <a:pt x="277330" y="186284"/>
                  </a:cubicBezTo>
                  <a:lnTo>
                    <a:pt x="277330" y="4833"/>
                  </a:lnTo>
                  <a:cubicBezTo>
                    <a:pt x="277330" y="2104"/>
                    <a:pt x="275530" y="0"/>
                    <a:pt x="273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8"/>
            <p:cNvSpPr/>
            <p:nvPr/>
          </p:nvSpPr>
          <p:spPr>
            <a:xfrm>
              <a:off x="327525" y="4547925"/>
              <a:ext cx="6954250" cy="788275"/>
            </a:xfrm>
            <a:custGeom>
              <a:avLst/>
              <a:gdLst/>
              <a:ahLst/>
              <a:cxnLst/>
              <a:rect l="l" t="t" r="r" b="b"/>
              <a:pathLst>
                <a:path w="278170" h="31531" extrusionOk="0">
                  <a:moveTo>
                    <a:pt x="1" y="0"/>
                  </a:moveTo>
                  <a:lnTo>
                    <a:pt x="1" y="31531"/>
                  </a:lnTo>
                  <a:lnTo>
                    <a:pt x="278169" y="31531"/>
                  </a:lnTo>
                  <a:lnTo>
                    <a:pt x="278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8"/>
            <p:cNvSpPr/>
            <p:nvPr/>
          </p:nvSpPr>
          <p:spPr>
            <a:xfrm>
              <a:off x="552775" y="4672675"/>
              <a:ext cx="6472425" cy="36100"/>
            </a:xfrm>
            <a:custGeom>
              <a:avLst/>
              <a:gdLst/>
              <a:ahLst/>
              <a:cxnLst/>
              <a:rect l="l" t="t" r="r" b="b"/>
              <a:pathLst>
                <a:path w="258897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258897" y="1443"/>
                  </a:lnTo>
                  <a:lnTo>
                    <a:pt x="258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8"/>
            <p:cNvSpPr/>
            <p:nvPr/>
          </p:nvSpPr>
          <p:spPr>
            <a:xfrm>
              <a:off x="552775" y="4672675"/>
              <a:ext cx="2643325" cy="36100"/>
            </a:xfrm>
            <a:custGeom>
              <a:avLst/>
              <a:gdLst/>
              <a:ahLst/>
              <a:cxnLst/>
              <a:rect l="l" t="t" r="r" b="b"/>
              <a:pathLst>
                <a:path w="105733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105732" y="1443"/>
                  </a:lnTo>
                  <a:lnTo>
                    <a:pt x="1057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8"/>
            <p:cNvSpPr/>
            <p:nvPr/>
          </p:nvSpPr>
          <p:spPr>
            <a:xfrm>
              <a:off x="1792625" y="4873400"/>
              <a:ext cx="171400" cy="241125"/>
            </a:xfrm>
            <a:custGeom>
              <a:avLst/>
              <a:gdLst/>
              <a:ahLst/>
              <a:cxnLst/>
              <a:rect l="l" t="t" r="r" b="b"/>
              <a:pathLst>
                <a:path w="685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6855" y="4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8"/>
            <p:cNvSpPr/>
            <p:nvPr/>
          </p:nvSpPr>
          <p:spPr>
            <a:xfrm>
              <a:off x="1993750" y="4873400"/>
              <a:ext cx="40150" cy="241125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8"/>
            <p:cNvSpPr/>
            <p:nvPr/>
          </p:nvSpPr>
          <p:spPr>
            <a:xfrm>
              <a:off x="1306250" y="4873400"/>
              <a:ext cx="171450" cy="241125"/>
            </a:xfrm>
            <a:custGeom>
              <a:avLst/>
              <a:gdLst/>
              <a:ahLst/>
              <a:cxnLst/>
              <a:rect l="l" t="t" r="r" b="b"/>
              <a:pathLst>
                <a:path w="6858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6857" y="48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8"/>
            <p:cNvSpPr/>
            <p:nvPr/>
          </p:nvSpPr>
          <p:spPr>
            <a:xfrm>
              <a:off x="819925" y="4873400"/>
              <a:ext cx="171425" cy="241125"/>
            </a:xfrm>
            <a:custGeom>
              <a:avLst/>
              <a:gdLst/>
              <a:ahLst/>
              <a:cxnLst/>
              <a:rect l="l" t="t" r="r" b="b"/>
              <a:pathLst>
                <a:path w="6857" h="9645" extrusionOk="0">
                  <a:moveTo>
                    <a:pt x="6857" y="0"/>
                  </a:moveTo>
                  <a:lnTo>
                    <a:pt x="0" y="4822"/>
                  </a:lnTo>
                  <a:lnTo>
                    <a:pt x="6857" y="9644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8"/>
            <p:cNvSpPr/>
            <p:nvPr/>
          </p:nvSpPr>
          <p:spPr>
            <a:xfrm>
              <a:off x="750050" y="4873400"/>
              <a:ext cx="40150" cy="241125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8"/>
            <p:cNvSpPr/>
            <p:nvPr/>
          </p:nvSpPr>
          <p:spPr>
            <a:xfrm>
              <a:off x="5536250" y="4831550"/>
              <a:ext cx="313300" cy="306475"/>
            </a:xfrm>
            <a:custGeom>
              <a:avLst/>
              <a:gdLst/>
              <a:ahLst/>
              <a:cxnLst/>
              <a:rect l="l" t="t" r="r" b="b"/>
              <a:pathLst>
                <a:path w="12532" h="12259" extrusionOk="0">
                  <a:moveTo>
                    <a:pt x="6266" y="4165"/>
                  </a:moveTo>
                  <a:cubicBezTo>
                    <a:pt x="7372" y="4165"/>
                    <a:pt x="8275" y="5046"/>
                    <a:pt x="8275" y="6128"/>
                  </a:cubicBezTo>
                  <a:cubicBezTo>
                    <a:pt x="8275" y="7212"/>
                    <a:pt x="7374" y="8094"/>
                    <a:pt x="6266" y="8094"/>
                  </a:cubicBezTo>
                  <a:cubicBezTo>
                    <a:pt x="5158" y="8094"/>
                    <a:pt x="4257" y="7212"/>
                    <a:pt x="4257" y="6128"/>
                  </a:cubicBezTo>
                  <a:cubicBezTo>
                    <a:pt x="4257" y="5046"/>
                    <a:pt x="5159" y="4165"/>
                    <a:pt x="6266" y="4165"/>
                  </a:cubicBezTo>
                  <a:close/>
                  <a:moveTo>
                    <a:pt x="5550" y="0"/>
                  </a:moveTo>
                  <a:cubicBezTo>
                    <a:pt x="5454" y="0"/>
                    <a:pt x="4829" y="1686"/>
                    <a:pt x="4829" y="1686"/>
                  </a:cubicBezTo>
                  <a:lnTo>
                    <a:pt x="4064" y="1996"/>
                  </a:lnTo>
                  <a:cubicBezTo>
                    <a:pt x="4064" y="1996"/>
                    <a:pt x="2509" y="1336"/>
                    <a:pt x="2319" y="1336"/>
                  </a:cubicBezTo>
                  <a:cubicBezTo>
                    <a:pt x="2310" y="1336"/>
                    <a:pt x="2304" y="1338"/>
                    <a:pt x="2301" y="1340"/>
                  </a:cubicBezTo>
                  <a:lnTo>
                    <a:pt x="1328" y="2292"/>
                  </a:lnTo>
                  <a:cubicBezTo>
                    <a:pt x="1261" y="2357"/>
                    <a:pt x="2035" y="3983"/>
                    <a:pt x="2035" y="3983"/>
                  </a:cubicBezTo>
                  <a:lnTo>
                    <a:pt x="1719" y="4733"/>
                  </a:lnTo>
                  <a:cubicBezTo>
                    <a:pt x="1719" y="4733"/>
                    <a:pt x="0" y="5394"/>
                    <a:pt x="0" y="5484"/>
                  </a:cubicBezTo>
                  <a:lnTo>
                    <a:pt x="0" y="6830"/>
                  </a:lnTo>
                  <a:cubicBezTo>
                    <a:pt x="0" y="6924"/>
                    <a:pt x="1724" y="7537"/>
                    <a:pt x="1724" y="7537"/>
                  </a:cubicBezTo>
                  <a:lnTo>
                    <a:pt x="2039" y="8285"/>
                  </a:lnTo>
                  <a:cubicBezTo>
                    <a:pt x="2039" y="8285"/>
                    <a:pt x="1304" y="9944"/>
                    <a:pt x="1369" y="10007"/>
                  </a:cubicBezTo>
                  <a:lnTo>
                    <a:pt x="2342" y="10961"/>
                  </a:lnTo>
                  <a:cubicBezTo>
                    <a:pt x="2345" y="10963"/>
                    <a:pt x="2350" y="10964"/>
                    <a:pt x="2358" y="10964"/>
                  </a:cubicBezTo>
                  <a:cubicBezTo>
                    <a:pt x="2540" y="10964"/>
                    <a:pt x="4069" y="10267"/>
                    <a:pt x="4069" y="10267"/>
                  </a:cubicBezTo>
                  <a:lnTo>
                    <a:pt x="4836" y="10579"/>
                  </a:lnTo>
                  <a:cubicBezTo>
                    <a:pt x="4836" y="10579"/>
                    <a:pt x="5513" y="12259"/>
                    <a:pt x="5607" y="12259"/>
                  </a:cubicBezTo>
                  <a:lnTo>
                    <a:pt x="6983" y="12259"/>
                  </a:lnTo>
                  <a:cubicBezTo>
                    <a:pt x="7077" y="12259"/>
                    <a:pt x="7704" y="10573"/>
                    <a:pt x="7704" y="10573"/>
                  </a:cubicBezTo>
                  <a:lnTo>
                    <a:pt x="8471" y="10263"/>
                  </a:lnTo>
                  <a:cubicBezTo>
                    <a:pt x="8471" y="10263"/>
                    <a:pt x="10025" y="10924"/>
                    <a:pt x="10212" y="10924"/>
                  </a:cubicBezTo>
                  <a:cubicBezTo>
                    <a:pt x="10220" y="10924"/>
                    <a:pt x="10226" y="10923"/>
                    <a:pt x="10229" y="10920"/>
                  </a:cubicBezTo>
                  <a:lnTo>
                    <a:pt x="11203" y="9968"/>
                  </a:lnTo>
                  <a:cubicBezTo>
                    <a:pt x="11271" y="9902"/>
                    <a:pt x="10495" y="8276"/>
                    <a:pt x="10495" y="8276"/>
                  </a:cubicBezTo>
                  <a:lnTo>
                    <a:pt x="10811" y="7526"/>
                  </a:lnTo>
                  <a:cubicBezTo>
                    <a:pt x="10811" y="7526"/>
                    <a:pt x="12531" y="6865"/>
                    <a:pt x="12531" y="6773"/>
                  </a:cubicBezTo>
                  <a:lnTo>
                    <a:pt x="12531" y="5427"/>
                  </a:lnTo>
                  <a:cubicBezTo>
                    <a:pt x="12531" y="5334"/>
                    <a:pt x="10809" y="4724"/>
                    <a:pt x="10809" y="4724"/>
                  </a:cubicBezTo>
                  <a:lnTo>
                    <a:pt x="10492" y="3972"/>
                  </a:lnTo>
                  <a:cubicBezTo>
                    <a:pt x="10492" y="3972"/>
                    <a:pt x="11229" y="2313"/>
                    <a:pt x="11163" y="2249"/>
                  </a:cubicBezTo>
                  <a:lnTo>
                    <a:pt x="10190" y="1298"/>
                  </a:lnTo>
                  <a:cubicBezTo>
                    <a:pt x="10187" y="1296"/>
                    <a:pt x="10181" y="1294"/>
                    <a:pt x="10173" y="1294"/>
                  </a:cubicBezTo>
                  <a:cubicBezTo>
                    <a:pt x="9987" y="1294"/>
                    <a:pt x="8462" y="1991"/>
                    <a:pt x="8462" y="1991"/>
                  </a:cubicBezTo>
                  <a:lnTo>
                    <a:pt x="7695" y="1682"/>
                  </a:lnTo>
                  <a:cubicBezTo>
                    <a:pt x="7695" y="1682"/>
                    <a:pt x="7019" y="0"/>
                    <a:pt x="6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8"/>
            <p:cNvSpPr/>
            <p:nvPr/>
          </p:nvSpPr>
          <p:spPr>
            <a:xfrm>
              <a:off x="6071425" y="4865225"/>
              <a:ext cx="357425" cy="234950"/>
            </a:xfrm>
            <a:custGeom>
              <a:avLst/>
              <a:gdLst/>
              <a:ahLst/>
              <a:cxnLst/>
              <a:rect l="l" t="t" r="r" b="b"/>
              <a:pathLst>
                <a:path w="14297" h="9398" extrusionOk="0">
                  <a:moveTo>
                    <a:pt x="13244" y="1052"/>
                  </a:moveTo>
                  <a:lnTo>
                    <a:pt x="13244" y="8346"/>
                  </a:lnTo>
                  <a:lnTo>
                    <a:pt x="1053" y="8346"/>
                  </a:lnTo>
                  <a:lnTo>
                    <a:pt x="1053" y="1052"/>
                  </a:lnTo>
                  <a:close/>
                  <a:moveTo>
                    <a:pt x="0" y="1"/>
                  </a:moveTo>
                  <a:lnTo>
                    <a:pt x="0" y="9398"/>
                  </a:lnTo>
                  <a:lnTo>
                    <a:pt x="14296" y="9398"/>
                  </a:lnTo>
                  <a:lnTo>
                    <a:pt x="142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8"/>
            <p:cNvSpPr/>
            <p:nvPr/>
          </p:nvSpPr>
          <p:spPr>
            <a:xfrm>
              <a:off x="6812775" y="4840300"/>
              <a:ext cx="117075" cy="116950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1" y="1"/>
                  </a:moveTo>
                  <a:lnTo>
                    <a:pt x="1" y="1052"/>
                  </a:lnTo>
                  <a:lnTo>
                    <a:pt x="3630" y="1052"/>
                  </a:lnTo>
                  <a:lnTo>
                    <a:pt x="3630" y="4678"/>
                  </a:lnTo>
                  <a:lnTo>
                    <a:pt x="4682" y="4678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8"/>
            <p:cNvSpPr/>
            <p:nvPr/>
          </p:nvSpPr>
          <p:spPr>
            <a:xfrm>
              <a:off x="6644800" y="4840300"/>
              <a:ext cx="117025" cy="116950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1"/>
                  </a:moveTo>
                  <a:lnTo>
                    <a:pt x="1" y="4678"/>
                  </a:lnTo>
                  <a:lnTo>
                    <a:pt x="1053" y="4678"/>
                  </a:lnTo>
                  <a:lnTo>
                    <a:pt x="1053" y="1052"/>
                  </a:lnTo>
                  <a:lnTo>
                    <a:pt x="4681" y="1052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8"/>
            <p:cNvSpPr/>
            <p:nvPr/>
          </p:nvSpPr>
          <p:spPr>
            <a:xfrm>
              <a:off x="6812775" y="5008175"/>
              <a:ext cx="117075" cy="116950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3630" y="0"/>
                  </a:moveTo>
                  <a:lnTo>
                    <a:pt x="3630" y="3626"/>
                  </a:lnTo>
                  <a:lnTo>
                    <a:pt x="1" y="3626"/>
                  </a:lnTo>
                  <a:lnTo>
                    <a:pt x="1" y="4677"/>
                  </a:lnTo>
                  <a:lnTo>
                    <a:pt x="4682" y="4677"/>
                  </a:lnTo>
                  <a:lnTo>
                    <a:pt x="46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8"/>
            <p:cNvSpPr/>
            <p:nvPr/>
          </p:nvSpPr>
          <p:spPr>
            <a:xfrm>
              <a:off x="6644800" y="5008175"/>
              <a:ext cx="117025" cy="116950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0"/>
                  </a:moveTo>
                  <a:lnTo>
                    <a:pt x="1" y="4677"/>
                  </a:lnTo>
                  <a:lnTo>
                    <a:pt x="4681" y="4677"/>
                  </a:lnTo>
                  <a:lnTo>
                    <a:pt x="4681" y="3626"/>
                  </a:lnTo>
                  <a:lnTo>
                    <a:pt x="1053" y="36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8"/>
            <p:cNvSpPr/>
            <p:nvPr/>
          </p:nvSpPr>
          <p:spPr>
            <a:xfrm>
              <a:off x="3131625" y="4627575"/>
              <a:ext cx="129250" cy="124325"/>
            </a:xfrm>
            <a:custGeom>
              <a:avLst/>
              <a:gdLst/>
              <a:ahLst/>
              <a:cxnLst/>
              <a:rect l="l" t="t" r="r" b="b"/>
              <a:pathLst>
                <a:path w="5170" h="4973" extrusionOk="0">
                  <a:moveTo>
                    <a:pt x="2684" y="0"/>
                  </a:moveTo>
                  <a:cubicBezTo>
                    <a:pt x="2683" y="0"/>
                    <a:pt x="2682" y="0"/>
                    <a:pt x="2681" y="0"/>
                  </a:cubicBezTo>
                  <a:cubicBezTo>
                    <a:pt x="1675" y="0"/>
                    <a:pt x="768" y="607"/>
                    <a:pt x="385" y="1536"/>
                  </a:cubicBezTo>
                  <a:cubicBezTo>
                    <a:pt x="0" y="2464"/>
                    <a:pt x="213" y="3535"/>
                    <a:pt x="925" y="4246"/>
                  </a:cubicBezTo>
                  <a:cubicBezTo>
                    <a:pt x="1400" y="4721"/>
                    <a:pt x="2035" y="4973"/>
                    <a:pt x="2682" y="4973"/>
                  </a:cubicBezTo>
                  <a:cubicBezTo>
                    <a:pt x="3003" y="4973"/>
                    <a:pt x="3328" y="4910"/>
                    <a:pt x="3637" y="4782"/>
                  </a:cubicBezTo>
                  <a:cubicBezTo>
                    <a:pt x="4565" y="4397"/>
                    <a:pt x="5170" y="3488"/>
                    <a:pt x="5170" y="2482"/>
                  </a:cubicBezTo>
                  <a:cubicBezTo>
                    <a:pt x="5168" y="1112"/>
                    <a:pt x="4056" y="0"/>
                    <a:pt x="2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8" name="Google Shape;52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798" y="1535427"/>
            <a:ext cx="3964727" cy="2367081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29" name="Google Shape;529;p48"/>
          <p:cNvGrpSpPr/>
          <p:nvPr/>
        </p:nvGrpSpPr>
        <p:grpSpPr>
          <a:xfrm>
            <a:off x="4040969" y="2232576"/>
            <a:ext cx="1058905" cy="1058876"/>
            <a:chOff x="2884175" y="1668575"/>
            <a:chExt cx="1845425" cy="1845375"/>
          </a:xfrm>
        </p:grpSpPr>
        <p:sp>
          <p:nvSpPr>
            <p:cNvPr id="530" name="Google Shape;530;p48"/>
            <p:cNvSpPr/>
            <p:nvPr/>
          </p:nvSpPr>
          <p:spPr>
            <a:xfrm>
              <a:off x="2884175" y="1668575"/>
              <a:ext cx="1845425" cy="1845375"/>
            </a:xfrm>
            <a:custGeom>
              <a:avLst/>
              <a:gdLst/>
              <a:ahLst/>
              <a:cxnLst/>
              <a:rect l="l" t="t" r="r" b="b"/>
              <a:pathLst>
                <a:path w="73817" h="73815" extrusionOk="0">
                  <a:moveTo>
                    <a:pt x="36909" y="1"/>
                  </a:moveTo>
                  <a:cubicBezTo>
                    <a:pt x="27121" y="1"/>
                    <a:pt x="17732" y="3888"/>
                    <a:pt x="10811" y="10811"/>
                  </a:cubicBezTo>
                  <a:cubicBezTo>
                    <a:pt x="3890" y="17732"/>
                    <a:pt x="1" y="27119"/>
                    <a:pt x="1" y="36908"/>
                  </a:cubicBezTo>
                  <a:cubicBezTo>
                    <a:pt x="1" y="46696"/>
                    <a:pt x="3890" y="56083"/>
                    <a:pt x="10811" y="63005"/>
                  </a:cubicBezTo>
                  <a:cubicBezTo>
                    <a:pt x="17732" y="69926"/>
                    <a:pt x="27121" y="73814"/>
                    <a:pt x="36909" y="73814"/>
                  </a:cubicBezTo>
                  <a:cubicBezTo>
                    <a:pt x="46697" y="73814"/>
                    <a:pt x="56085" y="69926"/>
                    <a:pt x="63006" y="63005"/>
                  </a:cubicBezTo>
                  <a:cubicBezTo>
                    <a:pt x="69927" y="56083"/>
                    <a:pt x="73817" y="46696"/>
                    <a:pt x="73817" y="36908"/>
                  </a:cubicBezTo>
                  <a:cubicBezTo>
                    <a:pt x="73817" y="27119"/>
                    <a:pt x="69927" y="17732"/>
                    <a:pt x="63006" y="10811"/>
                  </a:cubicBezTo>
                  <a:cubicBezTo>
                    <a:pt x="56085" y="3888"/>
                    <a:pt x="46697" y="1"/>
                    <a:pt x="36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8"/>
            <p:cNvSpPr/>
            <p:nvPr/>
          </p:nvSpPr>
          <p:spPr>
            <a:xfrm>
              <a:off x="3562325" y="2101650"/>
              <a:ext cx="738925" cy="979225"/>
            </a:xfrm>
            <a:custGeom>
              <a:avLst/>
              <a:gdLst/>
              <a:ahLst/>
              <a:cxnLst/>
              <a:rect l="l" t="t" r="r" b="b"/>
              <a:pathLst>
                <a:path w="29557" h="39169" extrusionOk="0">
                  <a:moveTo>
                    <a:pt x="1" y="0"/>
                  </a:moveTo>
                  <a:lnTo>
                    <a:pt x="1" y="39169"/>
                  </a:lnTo>
                  <a:lnTo>
                    <a:pt x="29556" y="195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9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Stages</a:t>
            </a:r>
            <a:endParaRPr/>
          </a:p>
        </p:txBody>
      </p:sp>
      <p:sp>
        <p:nvSpPr>
          <p:cNvPr id="537" name="Google Shape;537;p49"/>
          <p:cNvSpPr txBox="1">
            <a:spLocks noGrp="1"/>
          </p:cNvSpPr>
          <p:nvPr>
            <p:ph type="title" idx="4294967295"/>
          </p:nvPr>
        </p:nvSpPr>
        <p:spPr>
          <a:xfrm>
            <a:off x="1026179" y="3132150"/>
            <a:ext cx="2167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Stage 1</a:t>
            </a:r>
            <a:endParaRPr sz="1800"/>
          </a:p>
        </p:txBody>
      </p:sp>
      <p:sp>
        <p:nvSpPr>
          <p:cNvPr id="538" name="Google Shape;538;p49"/>
          <p:cNvSpPr txBox="1">
            <a:spLocks noGrp="1"/>
          </p:cNvSpPr>
          <p:nvPr>
            <p:ph type="subTitle" idx="4294967295"/>
          </p:nvPr>
        </p:nvSpPr>
        <p:spPr>
          <a:xfrm>
            <a:off x="1026179" y="3503225"/>
            <a:ext cx="21675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Despite being red, Mars is a cold place</a:t>
            </a:r>
            <a:endParaRPr sz="1400"/>
          </a:p>
        </p:txBody>
      </p:sp>
      <p:sp>
        <p:nvSpPr>
          <p:cNvPr id="539" name="Google Shape;539;p49"/>
          <p:cNvSpPr txBox="1">
            <a:spLocks noGrp="1"/>
          </p:cNvSpPr>
          <p:nvPr>
            <p:ph type="title" idx="4294967295"/>
          </p:nvPr>
        </p:nvSpPr>
        <p:spPr>
          <a:xfrm>
            <a:off x="3488250" y="2217750"/>
            <a:ext cx="2167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Stage 2</a:t>
            </a:r>
            <a:endParaRPr sz="1800"/>
          </a:p>
        </p:txBody>
      </p:sp>
      <p:sp>
        <p:nvSpPr>
          <p:cNvPr id="540" name="Google Shape;540;p49"/>
          <p:cNvSpPr txBox="1">
            <a:spLocks noGrp="1"/>
          </p:cNvSpPr>
          <p:nvPr>
            <p:ph type="subTitle" idx="4294967295"/>
          </p:nvPr>
        </p:nvSpPr>
        <p:spPr>
          <a:xfrm>
            <a:off x="3488250" y="2588825"/>
            <a:ext cx="21675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Jupiter is a gas giant and the biggest planet</a:t>
            </a:r>
            <a:endParaRPr sz="1400"/>
          </a:p>
        </p:txBody>
      </p:sp>
      <p:sp>
        <p:nvSpPr>
          <p:cNvPr id="541" name="Google Shape;541;p49"/>
          <p:cNvSpPr txBox="1">
            <a:spLocks noGrp="1"/>
          </p:cNvSpPr>
          <p:nvPr>
            <p:ph type="title" idx="4294967295"/>
          </p:nvPr>
        </p:nvSpPr>
        <p:spPr>
          <a:xfrm>
            <a:off x="5950321" y="1303350"/>
            <a:ext cx="2167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Stage 3</a:t>
            </a:r>
            <a:endParaRPr sz="1800"/>
          </a:p>
        </p:txBody>
      </p:sp>
      <p:sp>
        <p:nvSpPr>
          <p:cNvPr id="542" name="Google Shape;542;p49"/>
          <p:cNvSpPr txBox="1">
            <a:spLocks noGrp="1"/>
          </p:cNvSpPr>
          <p:nvPr>
            <p:ph type="subTitle" idx="4294967295"/>
          </p:nvPr>
        </p:nvSpPr>
        <p:spPr>
          <a:xfrm>
            <a:off x="5950321" y="1674425"/>
            <a:ext cx="21675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Saturn is composed of hydrogen and helium</a:t>
            </a:r>
            <a:endParaRPr sz="1400"/>
          </a:p>
        </p:txBody>
      </p:sp>
      <p:sp>
        <p:nvSpPr>
          <p:cNvPr id="543" name="Google Shape;543;p49"/>
          <p:cNvSpPr/>
          <p:nvPr/>
        </p:nvSpPr>
        <p:spPr>
          <a:xfrm>
            <a:off x="1783225" y="4279625"/>
            <a:ext cx="653400" cy="10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9"/>
          <p:cNvSpPr/>
          <p:nvPr/>
        </p:nvSpPr>
        <p:spPr>
          <a:xfrm>
            <a:off x="4245300" y="3365225"/>
            <a:ext cx="653400" cy="19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9"/>
          <p:cNvSpPr/>
          <p:nvPr/>
        </p:nvSpPr>
        <p:spPr>
          <a:xfrm>
            <a:off x="6707375" y="2450825"/>
            <a:ext cx="653400" cy="26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830250" y="1014025"/>
            <a:ext cx="748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Here’s what you’ll find in this </a:t>
            </a:r>
            <a:r>
              <a:rPr lang="en" sz="1300" b="1">
                <a:uFill>
                  <a:noFill/>
                </a:uFill>
                <a:hlinkClick r:id="rId3"/>
              </a:rPr>
              <a:t>Slidesgo</a:t>
            </a:r>
            <a:r>
              <a:rPr lang="en" sz="1300"/>
              <a:t> template: 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ork Sans Regular"/>
              <a:buAutoNum type="arabicPeriod"/>
            </a:pPr>
            <a:r>
              <a:rPr lang="en" sz="1300"/>
              <a:t>A slide structure based on a project proposal, which you can easily adapt to your needs. For more info on how to edit the template, please visit </a:t>
            </a:r>
            <a:r>
              <a:rPr lang="en" sz="1300" b="1">
                <a:uFill>
                  <a:noFill/>
                </a:uFill>
                <a:hlinkClick r:id="rId4"/>
              </a:rPr>
              <a:t>Slidesgo School</a:t>
            </a:r>
            <a:r>
              <a:rPr lang="en" sz="1300"/>
              <a:t> or read our </a:t>
            </a:r>
            <a:r>
              <a:rPr lang="en" sz="1300" b="1">
                <a:uFill>
                  <a:noFill/>
                </a:uFill>
                <a:hlinkClick r:id="rId5"/>
              </a:rPr>
              <a:t>FAQs</a:t>
            </a:r>
            <a:r>
              <a:rPr lang="en" sz="1300"/>
              <a:t>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ork Sans Regular"/>
              <a:buAutoNum type="arabicPeriod"/>
            </a:pPr>
            <a:r>
              <a:rPr lang="en" sz="1300"/>
              <a:t>An assortment of pictures that are suitable for use in the presentation can be found in the </a:t>
            </a:r>
            <a:r>
              <a:rPr lang="en" sz="1300" b="1">
                <a:uFill>
                  <a:noFill/>
                </a:uFill>
                <a:hlinkClick r:id="rId6" action="ppaction://hlinksldjump"/>
              </a:rPr>
              <a:t>alternative resources slide</a:t>
            </a:r>
            <a:r>
              <a:rPr lang="en" sz="1300"/>
              <a:t>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ork Sans Regular"/>
              <a:buAutoNum type="arabicPeriod"/>
            </a:pPr>
            <a:r>
              <a:rPr lang="en" sz="1300"/>
              <a:t>A </a:t>
            </a:r>
            <a:r>
              <a:rPr lang="en" sz="1300" b="1">
                <a:uFill>
                  <a:noFill/>
                </a:uFill>
                <a:hlinkClick r:id="rId7" action="ppaction://hlinksldjump"/>
              </a:rPr>
              <a:t>thanks slide</a:t>
            </a:r>
            <a:r>
              <a:rPr lang="en" sz="1300"/>
              <a:t>, which you must keep so that proper credits for our design are given.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ork Sans Regular"/>
              <a:buAutoNum type="arabicPeriod"/>
            </a:pPr>
            <a:r>
              <a:rPr lang="en" sz="1300"/>
              <a:t>A </a:t>
            </a:r>
            <a:r>
              <a:rPr lang="en" sz="1300" b="1">
                <a:uFill>
                  <a:noFill/>
                </a:uFill>
                <a:hlinkClick r:id="rId8" action="ppaction://hlinksldjump"/>
              </a:rPr>
              <a:t>resources slide</a:t>
            </a:r>
            <a:r>
              <a:rPr lang="en" sz="1300"/>
              <a:t>, where you’ll find links to all the elements used in the template.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ork Sans Regular"/>
              <a:buAutoNum type="arabicPeriod"/>
            </a:pPr>
            <a:r>
              <a:rPr lang="en" sz="1300" b="1">
                <a:uFill>
                  <a:noFill/>
                </a:uFill>
                <a:hlinkClick r:id="rId9" action="ppaction://hlinksldjump"/>
              </a:rPr>
              <a:t>Instructions for use</a:t>
            </a:r>
            <a:r>
              <a:rPr lang="en" sz="1300"/>
              <a:t>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ork Sans Regular"/>
              <a:buAutoNum type="arabicPeriod"/>
            </a:pPr>
            <a:r>
              <a:rPr lang="en" sz="1300"/>
              <a:t>Final slides with: </a:t>
            </a:r>
            <a:endParaRPr sz="1300"/>
          </a:p>
          <a:p>
            <a:pPr marL="9144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" sz="1300"/>
              <a:t>The</a:t>
            </a:r>
            <a:r>
              <a:rPr lang="en" sz="1300" b="1">
                <a:uFill>
                  <a:noFill/>
                </a:uFill>
                <a:hlinkClick r:id="rId10" action="ppaction://hlinksldjump"/>
              </a:rPr>
              <a:t> fonts and colors used</a:t>
            </a:r>
            <a:r>
              <a:rPr lang="en" sz="1300"/>
              <a:t> in the template.</a:t>
            </a:r>
            <a:endParaRPr sz="1300"/>
          </a:p>
          <a:p>
            <a:pPr marL="9144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" sz="1300"/>
              <a:t>More</a:t>
            </a:r>
            <a:r>
              <a:rPr lang="en" sz="1300" b="1">
                <a:uFill>
                  <a:noFill/>
                </a:uFill>
                <a:hlinkClick r:id="rId11" action="ppaction://hlinksldjump"/>
              </a:rPr>
              <a:t> infographic resources</a:t>
            </a:r>
            <a:r>
              <a:rPr lang="en" sz="1300"/>
              <a:t>, whose size and color can be edited. </a:t>
            </a:r>
            <a:endParaRPr sz="1300"/>
          </a:p>
          <a:p>
            <a:pPr marL="9144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" sz="1300" b="1">
                <a:uFill>
                  <a:noFill/>
                </a:uFill>
                <a:hlinkClick r:id="rId12" action="ppaction://hlinksldjump"/>
              </a:rPr>
              <a:t>Sets of customizable icons </a:t>
            </a:r>
            <a:r>
              <a:rPr lang="en" sz="1300"/>
              <a:t>of the following themes: general, business, avatar, creative process, education, help &amp; support, medical, nature, performing arts, SEO &amp; marketing, and teamwork.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937650" y="387100"/>
            <a:ext cx="72687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937650" y="4374850"/>
            <a:ext cx="72687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You can delete this slide when you’re done editing the presentation.</a:t>
            </a:r>
            <a:endParaRPr sz="1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0"/>
          <p:cNvSpPr txBox="1">
            <a:spLocks noGrp="1"/>
          </p:cNvSpPr>
          <p:nvPr>
            <p:ph type="title"/>
          </p:nvPr>
        </p:nvSpPr>
        <p:spPr>
          <a:xfrm>
            <a:off x="1812750" y="393056"/>
            <a:ext cx="551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51" name="Google Shape;551;p50"/>
          <p:cNvSpPr/>
          <p:nvPr/>
        </p:nvSpPr>
        <p:spPr>
          <a:xfrm>
            <a:off x="1404900" y="3057473"/>
            <a:ext cx="835200" cy="58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0"/>
          <p:cNvSpPr/>
          <p:nvPr/>
        </p:nvSpPr>
        <p:spPr>
          <a:xfrm>
            <a:off x="2779650" y="3057473"/>
            <a:ext cx="835200" cy="58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0"/>
          <p:cNvSpPr/>
          <p:nvPr/>
        </p:nvSpPr>
        <p:spPr>
          <a:xfrm>
            <a:off x="4154400" y="3057473"/>
            <a:ext cx="835200" cy="58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0"/>
          <p:cNvSpPr/>
          <p:nvPr/>
        </p:nvSpPr>
        <p:spPr>
          <a:xfrm>
            <a:off x="5529150" y="3057473"/>
            <a:ext cx="835200" cy="58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0"/>
          <p:cNvSpPr/>
          <p:nvPr/>
        </p:nvSpPr>
        <p:spPr>
          <a:xfrm>
            <a:off x="6903900" y="3057473"/>
            <a:ext cx="835200" cy="58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0"/>
          <p:cNvSpPr/>
          <p:nvPr/>
        </p:nvSpPr>
        <p:spPr>
          <a:xfrm>
            <a:off x="2409975" y="3229823"/>
            <a:ext cx="199800" cy="2361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0"/>
          <p:cNvSpPr/>
          <p:nvPr/>
        </p:nvSpPr>
        <p:spPr>
          <a:xfrm>
            <a:off x="3784725" y="3229823"/>
            <a:ext cx="199800" cy="2361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0"/>
          <p:cNvSpPr/>
          <p:nvPr/>
        </p:nvSpPr>
        <p:spPr>
          <a:xfrm>
            <a:off x="5159475" y="3229823"/>
            <a:ext cx="199800" cy="2361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0"/>
          <p:cNvSpPr/>
          <p:nvPr/>
        </p:nvSpPr>
        <p:spPr>
          <a:xfrm>
            <a:off x="6534225" y="3229823"/>
            <a:ext cx="199800" cy="2361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50"/>
          <p:cNvSpPr txBox="1">
            <a:spLocks noGrp="1"/>
          </p:cNvSpPr>
          <p:nvPr>
            <p:ph type="title" idx="4294967295"/>
          </p:nvPr>
        </p:nvSpPr>
        <p:spPr>
          <a:xfrm>
            <a:off x="1007250" y="2034300"/>
            <a:ext cx="16305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Day 1</a:t>
            </a:r>
            <a:endParaRPr sz="1600"/>
          </a:p>
        </p:txBody>
      </p:sp>
      <p:sp>
        <p:nvSpPr>
          <p:cNvPr id="561" name="Google Shape;561;p50"/>
          <p:cNvSpPr txBox="1">
            <a:spLocks noGrp="1"/>
          </p:cNvSpPr>
          <p:nvPr>
            <p:ph type="subTitle" idx="4294967295"/>
          </p:nvPr>
        </p:nvSpPr>
        <p:spPr>
          <a:xfrm>
            <a:off x="1007250" y="2370900"/>
            <a:ext cx="16305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Mars is actually a cold place</a:t>
            </a:r>
            <a:endParaRPr sz="1200"/>
          </a:p>
        </p:txBody>
      </p:sp>
      <p:sp>
        <p:nvSpPr>
          <p:cNvPr id="562" name="Google Shape;562;p50"/>
          <p:cNvSpPr txBox="1">
            <a:spLocks noGrp="1"/>
          </p:cNvSpPr>
          <p:nvPr>
            <p:ph type="title" idx="4294967295"/>
          </p:nvPr>
        </p:nvSpPr>
        <p:spPr>
          <a:xfrm>
            <a:off x="3756750" y="2034300"/>
            <a:ext cx="16305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Day 3</a:t>
            </a:r>
            <a:endParaRPr sz="1600"/>
          </a:p>
        </p:txBody>
      </p:sp>
      <p:sp>
        <p:nvSpPr>
          <p:cNvPr id="563" name="Google Shape;563;p50"/>
          <p:cNvSpPr txBox="1">
            <a:spLocks noGrp="1"/>
          </p:cNvSpPr>
          <p:nvPr>
            <p:ph type="subTitle" idx="4294967295"/>
          </p:nvPr>
        </p:nvSpPr>
        <p:spPr>
          <a:xfrm>
            <a:off x="3756750" y="2370900"/>
            <a:ext cx="16305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Jupiter is the biggest planet</a:t>
            </a:r>
            <a:endParaRPr sz="1200"/>
          </a:p>
        </p:txBody>
      </p:sp>
      <p:sp>
        <p:nvSpPr>
          <p:cNvPr id="564" name="Google Shape;564;p50"/>
          <p:cNvSpPr txBox="1">
            <a:spLocks noGrp="1"/>
          </p:cNvSpPr>
          <p:nvPr>
            <p:ph type="title" idx="4294967295"/>
          </p:nvPr>
        </p:nvSpPr>
        <p:spPr>
          <a:xfrm>
            <a:off x="6506250" y="2034300"/>
            <a:ext cx="16305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Day 5</a:t>
            </a:r>
            <a:endParaRPr sz="1600"/>
          </a:p>
        </p:txBody>
      </p:sp>
      <p:sp>
        <p:nvSpPr>
          <p:cNvPr id="565" name="Google Shape;565;p50"/>
          <p:cNvSpPr txBox="1">
            <a:spLocks noGrp="1"/>
          </p:cNvSpPr>
          <p:nvPr>
            <p:ph type="subTitle" idx="4294967295"/>
          </p:nvPr>
        </p:nvSpPr>
        <p:spPr>
          <a:xfrm>
            <a:off x="6506250" y="2370900"/>
            <a:ext cx="16305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Earth is where we live on</a:t>
            </a:r>
            <a:endParaRPr sz="1200"/>
          </a:p>
        </p:txBody>
      </p:sp>
      <p:sp>
        <p:nvSpPr>
          <p:cNvPr id="566" name="Google Shape;566;p50"/>
          <p:cNvSpPr txBox="1">
            <a:spLocks noGrp="1"/>
          </p:cNvSpPr>
          <p:nvPr>
            <p:ph type="title" idx="4294967295"/>
          </p:nvPr>
        </p:nvSpPr>
        <p:spPr>
          <a:xfrm>
            <a:off x="2382000" y="3722593"/>
            <a:ext cx="16305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Day 2</a:t>
            </a:r>
            <a:endParaRPr sz="1600"/>
          </a:p>
        </p:txBody>
      </p:sp>
      <p:sp>
        <p:nvSpPr>
          <p:cNvPr id="567" name="Google Shape;567;p50"/>
          <p:cNvSpPr txBox="1">
            <a:spLocks noGrp="1"/>
          </p:cNvSpPr>
          <p:nvPr>
            <p:ph type="subTitle" idx="4294967295"/>
          </p:nvPr>
        </p:nvSpPr>
        <p:spPr>
          <a:xfrm>
            <a:off x="2382000" y="4059193"/>
            <a:ext cx="16305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Mercury was named after a god</a:t>
            </a:r>
            <a:endParaRPr sz="1200"/>
          </a:p>
        </p:txBody>
      </p:sp>
      <p:sp>
        <p:nvSpPr>
          <p:cNvPr id="568" name="Google Shape;568;p50"/>
          <p:cNvSpPr txBox="1">
            <a:spLocks noGrp="1"/>
          </p:cNvSpPr>
          <p:nvPr>
            <p:ph type="title" idx="4294967295"/>
          </p:nvPr>
        </p:nvSpPr>
        <p:spPr>
          <a:xfrm>
            <a:off x="5131500" y="3722593"/>
            <a:ext cx="16305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Day 4</a:t>
            </a:r>
            <a:endParaRPr sz="1600"/>
          </a:p>
        </p:txBody>
      </p:sp>
      <p:sp>
        <p:nvSpPr>
          <p:cNvPr id="569" name="Google Shape;569;p50"/>
          <p:cNvSpPr txBox="1">
            <a:spLocks noGrp="1"/>
          </p:cNvSpPr>
          <p:nvPr>
            <p:ph type="subTitle" idx="4294967295"/>
          </p:nvPr>
        </p:nvSpPr>
        <p:spPr>
          <a:xfrm>
            <a:off x="5131500" y="4059193"/>
            <a:ext cx="16305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Venus has a beautiful name</a:t>
            </a:r>
            <a:endParaRPr sz="1200"/>
          </a:p>
        </p:txBody>
      </p:sp>
      <p:grpSp>
        <p:nvGrpSpPr>
          <p:cNvPr id="570" name="Google Shape;570;p50"/>
          <p:cNvGrpSpPr/>
          <p:nvPr/>
        </p:nvGrpSpPr>
        <p:grpSpPr>
          <a:xfrm>
            <a:off x="1633725" y="3167299"/>
            <a:ext cx="377554" cy="361147"/>
            <a:chOff x="5045500" y="842250"/>
            <a:chExt cx="503875" cy="481850"/>
          </a:xfrm>
        </p:grpSpPr>
        <p:sp>
          <p:nvSpPr>
            <p:cNvPr id="571" name="Google Shape;571;p50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" name="Google Shape;572;p50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3" name="Google Shape;573;p50"/>
          <p:cNvGrpSpPr/>
          <p:nvPr/>
        </p:nvGrpSpPr>
        <p:grpSpPr>
          <a:xfrm>
            <a:off x="3012675" y="3164016"/>
            <a:ext cx="369160" cy="367748"/>
            <a:chOff x="2085450" y="842250"/>
            <a:chExt cx="483700" cy="481850"/>
          </a:xfrm>
        </p:grpSpPr>
        <p:sp>
          <p:nvSpPr>
            <p:cNvPr id="574" name="Google Shape;574;p50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" name="Google Shape;575;p50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" name="Google Shape;576;p50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7" name="Google Shape;577;p50"/>
          <p:cNvGrpSpPr/>
          <p:nvPr/>
        </p:nvGrpSpPr>
        <p:grpSpPr>
          <a:xfrm>
            <a:off x="7142760" y="3170096"/>
            <a:ext cx="353645" cy="355557"/>
            <a:chOff x="-31811100" y="3550975"/>
            <a:chExt cx="291450" cy="293025"/>
          </a:xfrm>
        </p:grpSpPr>
        <p:sp>
          <p:nvSpPr>
            <p:cNvPr id="578" name="Google Shape;578;p50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0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0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0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0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0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0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50"/>
          <p:cNvGrpSpPr/>
          <p:nvPr/>
        </p:nvGrpSpPr>
        <p:grpSpPr>
          <a:xfrm>
            <a:off x="4387770" y="3164358"/>
            <a:ext cx="368467" cy="367077"/>
            <a:chOff x="-35123050" y="3561225"/>
            <a:chExt cx="292225" cy="291100"/>
          </a:xfrm>
        </p:grpSpPr>
        <p:sp>
          <p:nvSpPr>
            <p:cNvPr id="586" name="Google Shape;586;p50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0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50"/>
          <p:cNvGrpSpPr/>
          <p:nvPr/>
        </p:nvGrpSpPr>
        <p:grpSpPr>
          <a:xfrm>
            <a:off x="5768022" y="3169641"/>
            <a:ext cx="357468" cy="356497"/>
            <a:chOff x="-31455100" y="3909350"/>
            <a:chExt cx="294600" cy="293800"/>
          </a:xfrm>
        </p:grpSpPr>
        <p:sp>
          <p:nvSpPr>
            <p:cNvPr id="589" name="Google Shape;589;p50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0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1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Uses</a:t>
            </a:r>
            <a:endParaRPr/>
          </a:p>
        </p:txBody>
      </p:sp>
      <p:grpSp>
        <p:nvGrpSpPr>
          <p:cNvPr id="596" name="Google Shape;596;p51"/>
          <p:cNvGrpSpPr/>
          <p:nvPr/>
        </p:nvGrpSpPr>
        <p:grpSpPr>
          <a:xfrm>
            <a:off x="910709" y="1575639"/>
            <a:ext cx="5277320" cy="2811421"/>
            <a:chOff x="233350" y="949250"/>
            <a:chExt cx="7137300" cy="3802300"/>
          </a:xfrm>
        </p:grpSpPr>
        <p:sp>
          <p:nvSpPr>
            <p:cNvPr id="597" name="Google Shape;597;p51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1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1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1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1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1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1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1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1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1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1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1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1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1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1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1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1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1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1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1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1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1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1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1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1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1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1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1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1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1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1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1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1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1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1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51"/>
          <p:cNvSpPr/>
          <p:nvPr/>
        </p:nvSpPr>
        <p:spPr>
          <a:xfrm>
            <a:off x="1845775" y="2384150"/>
            <a:ext cx="163500" cy="16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51"/>
          <p:cNvSpPr/>
          <p:nvPr/>
        </p:nvSpPr>
        <p:spPr>
          <a:xfrm>
            <a:off x="1845775" y="3364450"/>
            <a:ext cx="163500" cy="16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51"/>
          <p:cNvSpPr/>
          <p:nvPr/>
        </p:nvSpPr>
        <p:spPr>
          <a:xfrm>
            <a:off x="2983400" y="2384150"/>
            <a:ext cx="163500" cy="16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51"/>
          <p:cNvSpPr/>
          <p:nvPr/>
        </p:nvSpPr>
        <p:spPr>
          <a:xfrm>
            <a:off x="3425125" y="1797200"/>
            <a:ext cx="163500" cy="16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51"/>
          <p:cNvSpPr/>
          <p:nvPr/>
        </p:nvSpPr>
        <p:spPr>
          <a:xfrm>
            <a:off x="3467613" y="3751725"/>
            <a:ext cx="163500" cy="16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51"/>
          <p:cNvSpPr/>
          <p:nvPr/>
        </p:nvSpPr>
        <p:spPr>
          <a:xfrm>
            <a:off x="5161938" y="3630700"/>
            <a:ext cx="163500" cy="16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1"/>
          <p:cNvSpPr/>
          <p:nvPr/>
        </p:nvSpPr>
        <p:spPr>
          <a:xfrm>
            <a:off x="4641538" y="2741175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1"/>
          <p:cNvSpPr/>
          <p:nvPr/>
        </p:nvSpPr>
        <p:spPr>
          <a:xfrm>
            <a:off x="3388938" y="2547650"/>
            <a:ext cx="163500" cy="16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51"/>
          <p:cNvSpPr/>
          <p:nvPr/>
        </p:nvSpPr>
        <p:spPr>
          <a:xfrm>
            <a:off x="1379963" y="2765475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1"/>
          <p:cNvSpPr/>
          <p:nvPr/>
        </p:nvSpPr>
        <p:spPr>
          <a:xfrm>
            <a:off x="1845763" y="2899600"/>
            <a:ext cx="163500" cy="16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51"/>
          <p:cNvSpPr/>
          <p:nvPr/>
        </p:nvSpPr>
        <p:spPr>
          <a:xfrm>
            <a:off x="2856313" y="2765475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51"/>
          <p:cNvSpPr/>
          <p:nvPr/>
        </p:nvSpPr>
        <p:spPr>
          <a:xfrm>
            <a:off x="3352525" y="2111875"/>
            <a:ext cx="163500" cy="16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51"/>
          <p:cNvSpPr/>
          <p:nvPr/>
        </p:nvSpPr>
        <p:spPr>
          <a:xfrm>
            <a:off x="3516013" y="23709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51"/>
          <p:cNvSpPr txBox="1">
            <a:spLocks noGrp="1"/>
          </p:cNvSpPr>
          <p:nvPr>
            <p:ph type="title" idx="4294967295"/>
          </p:nvPr>
        </p:nvSpPr>
        <p:spPr>
          <a:xfrm>
            <a:off x="6951700" y="1818275"/>
            <a:ext cx="16305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Mars</a:t>
            </a:r>
            <a:endParaRPr sz="1600"/>
          </a:p>
        </p:txBody>
      </p:sp>
      <p:sp>
        <p:nvSpPr>
          <p:cNvPr id="662" name="Google Shape;662;p51"/>
          <p:cNvSpPr txBox="1">
            <a:spLocks noGrp="1"/>
          </p:cNvSpPr>
          <p:nvPr>
            <p:ph type="subTitle" idx="4294967295"/>
          </p:nvPr>
        </p:nvSpPr>
        <p:spPr>
          <a:xfrm>
            <a:off x="6951700" y="2154875"/>
            <a:ext cx="16305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Mars is actually a cold place</a:t>
            </a:r>
            <a:endParaRPr sz="1200"/>
          </a:p>
        </p:txBody>
      </p:sp>
      <p:sp>
        <p:nvSpPr>
          <p:cNvPr id="663" name="Google Shape;663;p51"/>
          <p:cNvSpPr txBox="1">
            <a:spLocks noGrp="1"/>
          </p:cNvSpPr>
          <p:nvPr>
            <p:ph type="title" idx="4294967295"/>
          </p:nvPr>
        </p:nvSpPr>
        <p:spPr>
          <a:xfrm>
            <a:off x="6951700" y="3049368"/>
            <a:ext cx="16305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Venus</a:t>
            </a:r>
            <a:endParaRPr sz="1600"/>
          </a:p>
        </p:txBody>
      </p:sp>
      <p:sp>
        <p:nvSpPr>
          <p:cNvPr id="664" name="Google Shape;664;p51"/>
          <p:cNvSpPr txBox="1">
            <a:spLocks noGrp="1"/>
          </p:cNvSpPr>
          <p:nvPr>
            <p:ph type="subTitle" idx="4294967295"/>
          </p:nvPr>
        </p:nvSpPr>
        <p:spPr>
          <a:xfrm>
            <a:off x="6951700" y="3385976"/>
            <a:ext cx="16305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Venus has a beautiful name</a:t>
            </a:r>
            <a:endParaRPr sz="1200"/>
          </a:p>
        </p:txBody>
      </p:sp>
      <p:sp>
        <p:nvSpPr>
          <p:cNvPr id="665" name="Google Shape;665;p51"/>
          <p:cNvSpPr/>
          <p:nvPr/>
        </p:nvSpPr>
        <p:spPr>
          <a:xfrm>
            <a:off x="6652638" y="2199475"/>
            <a:ext cx="163500" cy="16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51"/>
          <p:cNvSpPr/>
          <p:nvPr/>
        </p:nvSpPr>
        <p:spPr>
          <a:xfrm>
            <a:off x="6652638" y="3433925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2"/>
          <p:cNvSpPr/>
          <p:nvPr/>
        </p:nvSpPr>
        <p:spPr>
          <a:xfrm>
            <a:off x="777000" y="1716325"/>
            <a:ext cx="7590000" cy="4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2"/>
          <p:cNvSpPr txBox="1">
            <a:spLocks noGrp="1"/>
          </p:cNvSpPr>
          <p:nvPr>
            <p:ph type="title" idx="15"/>
          </p:nvPr>
        </p:nvSpPr>
        <p:spPr>
          <a:xfrm>
            <a:off x="2740650" y="389445"/>
            <a:ext cx="36627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Partners</a:t>
            </a:r>
            <a:endParaRPr/>
          </a:p>
        </p:txBody>
      </p:sp>
      <p:sp>
        <p:nvSpPr>
          <p:cNvPr id="673" name="Google Shape;673;p52"/>
          <p:cNvSpPr txBox="1">
            <a:spLocks noGrp="1"/>
          </p:cNvSpPr>
          <p:nvPr>
            <p:ph type="title"/>
          </p:nvPr>
        </p:nvSpPr>
        <p:spPr>
          <a:xfrm>
            <a:off x="986300" y="1716325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74" name="Google Shape;674;p52"/>
          <p:cNvSpPr txBox="1">
            <a:spLocks noGrp="1"/>
          </p:cNvSpPr>
          <p:nvPr>
            <p:ph type="subTitle" idx="1"/>
          </p:nvPr>
        </p:nvSpPr>
        <p:spPr>
          <a:xfrm>
            <a:off x="81365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675" name="Google Shape;675;p52"/>
          <p:cNvSpPr txBox="1">
            <a:spLocks noGrp="1"/>
          </p:cNvSpPr>
          <p:nvPr>
            <p:ph type="title" idx="2"/>
          </p:nvPr>
        </p:nvSpPr>
        <p:spPr>
          <a:xfrm>
            <a:off x="3544350" y="1716325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76" name="Google Shape;676;p52"/>
          <p:cNvSpPr txBox="1">
            <a:spLocks noGrp="1"/>
          </p:cNvSpPr>
          <p:nvPr>
            <p:ph type="subTitle" idx="3"/>
          </p:nvPr>
        </p:nvSpPr>
        <p:spPr>
          <a:xfrm>
            <a:off x="337170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677" name="Google Shape;677;p52"/>
          <p:cNvSpPr/>
          <p:nvPr/>
        </p:nvSpPr>
        <p:spPr>
          <a:xfrm>
            <a:off x="777000" y="3284550"/>
            <a:ext cx="7590000" cy="4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52"/>
          <p:cNvSpPr txBox="1">
            <a:spLocks noGrp="1"/>
          </p:cNvSpPr>
          <p:nvPr>
            <p:ph type="title" idx="4"/>
          </p:nvPr>
        </p:nvSpPr>
        <p:spPr>
          <a:xfrm>
            <a:off x="6102400" y="1716325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79" name="Google Shape;679;p52"/>
          <p:cNvSpPr txBox="1">
            <a:spLocks noGrp="1"/>
          </p:cNvSpPr>
          <p:nvPr>
            <p:ph type="subTitle" idx="5"/>
          </p:nvPr>
        </p:nvSpPr>
        <p:spPr>
          <a:xfrm>
            <a:off x="592975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52"/>
          <p:cNvSpPr txBox="1">
            <a:spLocks noGrp="1"/>
          </p:cNvSpPr>
          <p:nvPr>
            <p:ph type="title" idx="6"/>
          </p:nvPr>
        </p:nvSpPr>
        <p:spPr>
          <a:xfrm>
            <a:off x="986300" y="3284550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81" name="Google Shape;681;p52"/>
          <p:cNvSpPr txBox="1">
            <a:spLocks noGrp="1"/>
          </p:cNvSpPr>
          <p:nvPr>
            <p:ph type="subTitle" idx="7"/>
          </p:nvPr>
        </p:nvSpPr>
        <p:spPr>
          <a:xfrm>
            <a:off x="81365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682" name="Google Shape;682;p52"/>
          <p:cNvSpPr txBox="1">
            <a:spLocks noGrp="1"/>
          </p:cNvSpPr>
          <p:nvPr>
            <p:ph type="title" idx="8"/>
          </p:nvPr>
        </p:nvSpPr>
        <p:spPr>
          <a:xfrm>
            <a:off x="3544350" y="3284550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683" name="Google Shape;683;p52"/>
          <p:cNvSpPr txBox="1">
            <a:spLocks noGrp="1"/>
          </p:cNvSpPr>
          <p:nvPr>
            <p:ph type="subTitle" idx="9"/>
          </p:nvPr>
        </p:nvSpPr>
        <p:spPr>
          <a:xfrm>
            <a:off x="337170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684" name="Google Shape;684;p52"/>
          <p:cNvSpPr txBox="1">
            <a:spLocks noGrp="1"/>
          </p:cNvSpPr>
          <p:nvPr>
            <p:ph type="title" idx="13"/>
          </p:nvPr>
        </p:nvSpPr>
        <p:spPr>
          <a:xfrm>
            <a:off x="6102400" y="3284550"/>
            <a:ext cx="2055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85" name="Google Shape;685;p52"/>
          <p:cNvSpPr txBox="1">
            <a:spLocks noGrp="1"/>
          </p:cNvSpPr>
          <p:nvPr>
            <p:ph type="subTitle" idx="14"/>
          </p:nvPr>
        </p:nvSpPr>
        <p:spPr>
          <a:xfrm>
            <a:off x="592975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5700" y="3004200"/>
            <a:ext cx="1440173" cy="1357603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3"/>
          <p:cNvSpPr txBox="1">
            <a:spLocks noGrp="1"/>
          </p:cNvSpPr>
          <p:nvPr>
            <p:ph type="title"/>
          </p:nvPr>
        </p:nvSpPr>
        <p:spPr>
          <a:xfrm>
            <a:off x="2740650" y="387101"/>
            <a:ext cx="36627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pic>
        <p:nvPicPr>
          <p:cNvPr id="692" name="Google Shape;692;p53"/>
          <p:cNvPicPr preferRelativeResize="0"/>
          <p:nvPr/>
        </p:nvPicPr>
        <p:blipFill rotWithShape="1">
          <a:blip r:embed="rId4">
            <a:alphaModFix/>
          </a:blip>
          <a:srcRect l="51052" r="4985"/>
          <a:stretch/>
        </p:blipFill>
        <p:spPr>
          <a:xfrm>
            <a:off x="3028100" y="1449175"/>
            <a:ext cx="1440171" cy="291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5700" y="1449175"/>
            <a:ext cx="1440173" cy="1357603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3"/>
          <p:cNvSpPr txBox="1">
            <a:spLocks noGrp="1"/>
          </p:cNvSpPr>
          <p:nvPr>
            <p:ph type="title" idx="4294967295"/>
          </p:nvPr>
        </p:nvSpPr>
        <p:spPr>
          <a:xfrm>
            <a:off x="6354525" y="1630438"/>
            <a:ext cx="20928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John Doe</a:t>
            </a:r>
            <a:endParaRPr sz="1600"/>
          </a:p>
        </p:txBody>
      </p:sp>
      <p:sp>
        <p:nvSpPr>
          <p:cNvPr id="695" name="Google Shape;695;p53"/>
          <p:cNvSpPr txBox="1">
            <a:spLocks noGrp="1"/>
          </p:cNvSpPr>
          <p:nvPr>
            <p:ph type="subTitle" idx="4294967295"/>
          </p:nvPr>
        </p:nvSpPr>
        <p:spPr>
          <a:xfrm>
            <a:off x="6354525" y="2001513"/>
            <a:ext cx="209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You can replace the image on the screen</a:t>
            </a:r>
            <a:endParaRPr sz="1400"/>
          </a:p>
        </p:txBody>
      </p:sp>
      <p:sp>
        <p:nvSpPr>
          <p:cNvPr id="696" name="Google Shape;696;p53"/>
          <p:cNvSpPr txBox="1">
            <a:spLocks noGrp="1"/>
          </p:cNvSpPr>
          <p:nvPr>
            <p:ph type="title" idx="4294967295"/>
          </p:nvPr>
        </p:nvSpPr>
        <p:spPr>
          <a:xfrm>
            <a:off x="6354525" y="3185450"/>
            <a:ext cx="20928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Alexa Pratt</a:t>
            </a:r>
            <a:endParaRPr sz="1600"/>
          </a:p>
        </p:txBody>
      </p:sp>
      <p:sp>
        <p:nvSpPr>
          <p:cNvPr id="697" name="Google Shape;697;p53"/>
          <p:cNvSpPr txBox="1">
            <a:spLocks noGrp="1"/>
          </p:cNvSpPr>
          <p:nvPr>
            <p:ph type="subTitle" idx="4294967295"/>
          </p:nvPr>
        </p:nvSpPr>
        <p:spPr>
          <a:xfrm>
            <a:off x="6354525" y="3556525"/>
            <a:ext cx="209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replace the image on the screen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698" name="Google Shape;698;p53"/>
          <p:cNvSpPr txBox="1">
            <a:spLocks noGrp="1"/>
          </p:cNvSpPr>
          <p:nvPr>
            <p:ph type="title" idx="4294967295"/>
          </p:nvPr>
        </p:nvSpPr>
        <p:spPr>
          <a:xfrm>
            <a:off x="696675" y="2407938"/>
            <a:ext cx="20928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Helena Patterson</a:t>
            </a:r>
            <a:endParaRPr sz="1600"/>
          </a:p>
        </p:txBody>
      </p:sp>
      <p:sp>
        <p:nvSpPr>
          <p:cNvPr id="699" name="Google Shape;699;p53"/>
          <p:cNvSpPr txBox="1">
            <a:spLocks noGrp="1"/>
          </p:cNvSpPr>
          <p:nvPr>
            <p:ph type="subTitle" idx="4294967295"/>
          </p:nvPr>
        </p:nvSpPr>
        <p:spPr>
          <a:xfrm>
            <a:off x="696675" y="2779013"/>
            <a:ext cx="209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You can replace the image on the screen</a:t>
            </a:r>
            <a:endParaRPr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4"/>
          <p:cNvSpPr txBox="1">
            <a:spLocks noGrp="1"/>
          </p:cNvSpPr>
          <p:nvPr>
            <p:ph type="ctrTitle"/>
          </p:nvPr>
        </p:nvSpPr>
        <p:spPr>
          <a:xfrm>
            <a:off x="997500" y="822950"/>
            <a:ext cx="4493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705" name="Google Shape;705;p54"/>
          <p:cNvSpPr txBox="1">
            <a:spLocks noGrp="1"/>
          </p:cNvSpPr>
          <p:nvPr>
            <p:ph type="subTitle" idx="1"/>
          </p:nvPr>
        </p:nvSpPr>
        <p:spPr>
          <a:xfrm>
            <a:off x="997500" y="1691125"/>
            <a:ext cx="334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youremail@freepik.com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+91 620 421 838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yourcompany.com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4"/>
          <p:cNvSpPr txBox="1"/>
          <p:nvPr/>
        </p:nvSpPr>
        <p:spPr>
          <a:xfrm>
            <a:off x="997500" y="3779906"/>
            <a:ext cx="3447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Please keep this slide for attribution.</a:t>
            </a:r>
            <a:endParaRPr sz="1200">
              <a:solidFill>
                <a:schemeClr val="accent2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grpSp>
        <p:nvGrpSpPr>
          <p:cNvPr id="707" name="Google Shape;707;p54"/>
          <p:cNvGrpSpPr/>
          <p:nvPr/>
        </p:nvGrpSpPr>
        <p:grpSpPr>
          <a:xfrm>
            <a:off x="1769999" y="2800326"/>
            <a:ext cx="249395" cy="249475"/>
            <a:chOff x="1379798" y="1723250"/>
            <a:chExt cx="397887" cy="397887"/>
          </a:xfrm>
        </p:grpSpPr>
        <p:sp>
          <p:nvSpPr>
            <p:cNvPr id="708" name="Google Shape;708;p54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4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4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4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54"/>
          <p:cNvGrpSpPr/>
          <p:nvPr/>
        </p:nvGrpSpPr>
        <p:grpSpPr>
          <a:xfrm>
            <a:off x="1086702" y="2800326"/>
            <a:ext cx="249408" cy="249475"/>
            <a:chOff x="266768" y="1721375"/>
            <a:chExt cx="397907" cy="397887"/>
          </a:xfrm>
        </p:grpSpPr>
        <p:sp>
          <p:nvSpPr>
            <p:cNvPr id="713" name="Google Shape;713;p54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4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54"/>
          <p:cNvGrpSpPr/>
          <p:nvPr/>
        </p:nvGrpSpPr>
        <p:grpSpPr>
          <a:xfrm>
            <a:off x="1428361" y="2800326"/>
            <a:ext cx="249382" cy="249475"/>
            <a:chOff x="864491" y="1723250"/>
            <a:chExt cx="397866" cy="397887"/>
          </a:xfrm>
        </p:grpSpPr>
        <p:sp>
          <p:nvSpPr>
            <p:cNvPr id="716" name="Google Shape;716;p54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4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4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9" name="Google Shape;719;p54"/>
          <p:cNvPicPr preferRelativeResize="0"/>
          <p:nvPr/>
        </p:nvPicPr>
        <p:blipFill rotWithShape="1">
          <a:blip r:embed="rId3">
            <a:alphaModFix/>
          </a:blip>
          <a:srcRect l="31210" r="11919"/>
          <a:stretch/>
        </p:blipFill>
        <p:spPr>
          <a:xfrm>
            <a:off x="4756525" y="-1425"/>
            <a:ext cx="438747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4"/>
          <p:cNvSpPr/>
          <p:nvPr/>
        </p:nvSpPr>
        <p:spPr>
          <a:xfrm>
            <a:off x="4444800" y="454425"/>
            <a:ext cx="862200" cy="42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5"/>
          <p:cNvSpPr txBox="1">
            <a:spLocks noGrp="1"/>
          </p:cNvSpPr>
          <p:nvPr>
            <p:ph type="body" idx="1"/>
          </p:nvPr>
        </p:nvSpPr>
        <p:spPr>
          <a:xfrm>
            <a:off x="875200" y="1824025"/>
            <a:ext cx="4580100" cy="26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Man and woman walking together at dealership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4"/>
              </a:rPr>
              <a:t>Group of people holding fists up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5"/>
              </a:rPr>
              <a:t>Adult male and women working on a project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6"/>
              </a:rPr>
              <a:t>High angle young entrepreneur talking over phone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7"/>
              </a:rPr>
              <a:t>Flat lay of business people in meeting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8"/>
              </a:rPr>
              <a:t>Front view of woman holding a presentation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9"/>
              </a:rPr>
              <a:t>People building a wooden tower</a:t>
            </a:r>
            <a:endParaRPr>
              <a:uFill>
                <a:noFill/>
              </a:uFill>
              <a:hlinkClick r:id="rId1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1"/>
              </a:rPr>
              <a:t>Road traffic jam in rush hour city life</a:t>
            </a:r>
            <a:endParaRPr>
              <a:uFill>
                <a:noFill/>
              </a:uFill>
              <a:hlinkClick r:id="rId12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3"/>
              </a:rPr>
              <a:t>Rear view of a young man standing with bicycle looking at sea</a:t>
            </a:r>
            <a:endParaRPr/>
          </a:p>
        </p:txBody>
      </p:sp>
      <p:sp>
        <p:nvSpPr>
          <p:cNvPr id="726" name="Google Shape;726;p55"/>
          <p:cNvSpPr txBox="1">
            <a:spLocks noGrp="1"/>
          </p:cNvSpPr>
          <p:nvPr>
            <p:ph type="title"/>
          </p:nvPr>
        </p:nvSpPr>
        <p:spPr>
          <a:xfrm>
            <a:off x="875200" y="391925"/>
            <a:ext cx="4229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6"/>
          <p:cNvSpPr txBox="1">
            <a:spLocks noGrp="1"/>
          </p:cNvSpPr>
          <p:nvPr>
            <p:ph type="body" idx="1"/>
          </p:nvPr>
        </p:nvSpPr>
        <p:spPr>
          <a:xfrm>
            <a:off x="987463" y="1495975"/>
            <a:ext cx="3365400" cy="30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like the resources on this template? Get them for free on our other websites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PHOTOS: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Long shot of business people in meeting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4"/>
              </a:rPr>
              <a:t>Front view of man talking at phone</a:t>
            </a:r>
            <a:endParaRPr>
              <a:uFill>
                <a:noFill/>
              </a:uFill>
              <a:hlinkClick r:id="rId5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6"/>
              </a:rPr>
              <a:t>Front view of business woman with clipboard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7"/>
              </a:rPr>
              <a:t>Bicycles stand on a parking for rent in city</a:t>
            </a:r>
            <a:endParaRPr/>
          </a:p>
        </p:txBody>
      </p:sp>
      <p:sp>
        <p:nvSpPr>
          <p:cNvPr id="732" name="Google Shape;732;p56"/>
          <p:cNvSpPr txBox="1">
            <a:spLocks noGrp="1"/>
          </p:cNvSpPr>
          <p:nvPr>
            <p:ph type="body" idx="2"/>
          </p:nvPr>
        </p:nvSpPr>
        <p:spPr>
          <a:xfrm>
            <a:off x="4791149" y="1495975"/>
            <a:ext cx="3365400" cy="30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8"/>
              </a:rPr>
              <a:t>Front view of business people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9"/>
              </a:rPr>
              <a:t>Busy junction full of cars and people</a:t>
            </a:r>
            <a:endParaRPr>
              <a:uFill>
                <a:noFill/>
              </a:uFill>
              <a:hlinkClick r:id="rId1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1"/>
              </a:rPr>
              <a:t>Group of businesspeople hand working on graph over white background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2"/>
              </a:rPr>
              <a:t>Sideways man riding e-scooter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3"/>
              </a:rPr>
              <a:t>Front view of woman holding a presentation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33" name="Google Shape;733;p56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9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our editable graphic resources...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59"/>
          <p:cNvSpPr txBox="1">
            <a:spLocks noGrp="1"/>
          </p:cNvSpPr>
          <p:nvPr>
            <p:ph type="body" idx="4294967295"/>
          </p:nvPr>
        </p:nvSpPr>
        <p:spPr>
          <a:xfrm>
            <a:off x="1068100" y="1534076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easily</a:t>
            </a:r>
            <a:r>
              <a:rPr lang="en" sz="11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 sz="11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resources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without losing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quality. To</a:t>
            </a:r>
            <a:r>
              <a:rPr lang="en" sz="11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color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just ungroup the resource and click on the object you want to change. Then, click on the paint bucket and select the color you want.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roup the resource again when you’re done.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1" name="Google Shape;761;p59"/>
          <p:cNvGrpSpPr/>
          <p:nvPr/>
        </p:nvGrpSpPr>
        <p:grpSpPr>
          <a:xfrm>
            <a:off x="5082708" y="3095784"/>
            <a:ext cx="442841" cy="514271"/>
            <a:chOff x="4727025" y="1332775"/>
            <a:chExt cx="59900" cy="69625"/>
          </a:xfrm>
        </p:grpSpPr>
        <p:sp>
          <p:nvSpPr>
            <p:cNvPr id="762" name="Google Shape;762;p59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9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59"/>
          <p:cNvGrpSpPr/>
          <p:nvPr/>
        </p:nvGrpSpPr>
        <p:grpSpPr>
          <a:xfrm>
            <a:off x="5758025" y="2343272"/>
            <a:ext cx="500909" cy="500899"/>
            <a:chOff x="4820425" y="1329900"/>
            <a:chExt cx="70175" cy="70350"/>
          </a:xfrm>
        </p:grpSpPr>
        <p:sp>
          <p:nvSpPr>
            <p:cNvPr id="765" name="Google Shape;765;p59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9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9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9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59"/>
          <p:cNvGrpSpPr/>
          <p:nvPr/>
        </p:nvGrpSpPr>
        <p:grpSpPr>
          <a:xfrm>
            <a:off x="6410648" y="2355062"/>
            <a:ext cx="538135" cy="493119"/>
            <a:chOff x="4903200" y="1331525"/>
            <a:chExt cx="73575" cy="67425"/>
          </a:xfrm>
        </p:grpSpPr>
        <p:sp>
          <p:nvSpPr>
            <p:cNvPr id="770" name="Google Shape;770;p59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9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59"/>
          <p:cNvGrpSpPr/>
          <p:nvPr/>
        </p:nvGrpSpPr>
        <p:grpSpPr>
          <a:xfrm>
            <a:off x="5670599" y="3097040"/>
            <a:ext cx="544563" cy="511895"/>
            <a:chOff x="4815575" y="1416800"/>
            <a:chExt cx="73750" cy="71400"/>
          </a:xfrm>
        </p:grpSpPr>
        <p:sp>
          <p:nvSpPr>
            <p:cNvPr id="773" name="Google Shape;773;p59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9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9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59"/>
          <p:cNvGrpSpPr/>
          <p:nvPr/>
        </p:nvGrpSpPr>
        <p:grpSpPr>
          <a:xfrm>
            <a:off x="6367224" y="3096746"/>
            <a:ext cx="602914" cy="512477"/>
            <a:chOff x="4902475" y="1418875"/>
            <a:chExt cx="74500" cy="63775"/>
          </a:xfrm>
        </p:grpSpPr>
        <p:sp>
          <p:nvSpPr>
            <p:cNvPr id="777" name="Google Shape;777;p59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9"/>
            <p:cNvSpPr/>
            <p:nvPr/>
          </p:nvSpPr>
          <p:spPr>
            <a:xfrm>
              <a:off x="4916811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59"/>
          <p:cNvGrpSpPr/>
          <p:nvPr/>
        </p:nvGrpSpPr>
        <p:grpSpPr>
          <a:xfrm>
            <a:off x="5783096" y="3835985"/>
            <a:ext cx="515391" cy="525699"/>
            <a:chOff x="4818100" y="1507675"/>
            <a:chExt cx="71225" cy="71625"/>
          </a:xfrm>
        </p:grpSpPr>
        <p:sp>
          <p:nvSpPr>
            <p:cNvPr id="780" name="Google Shape;780;p59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9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9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9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59"/>
          <p:cNvGrpSpPr/>
          <p:nvPr/>
        </p:nvGrpSpPr>
        <p:grpSpPr>
          <a:xfrm>
            <a:off x="5121199" y="3857517"/>
            <a:ext cx="522956" cy="489869"/>
            <a:chOff x="4721450" y="1509475"/>
            <a:chExt cx="79350" cy="74325"/>
          </a:xfrm>
        </p:grpSpPr>
        <p:sp>
          <p:nvSpPr>
            <p:cNvPr id="785" name="Google Shape;785;p59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9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9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9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59"/>
          <p:cNvGrpSpPr/>
          <p:nvPr/>
        </p:nvGrpSpPr>
        <p:grpSpPr>
          <a:xfrm>
            <a:off x="6444441" y="3837269"/>
            <a:ext cx="525704" cy="535436"/>
            <a:chOff x="4906800" y="1507500"/>
            <a:chExt cx="70350" cy="71075"/>
          </a:xfrm>
        </p:grpSpPr>
        <p:sp>
          <p:nvSpPr>
            <p:cNvPr id="790" name="Google Shape;790;p59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9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9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9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9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59"/>
          <p:cNvGrpSpPr/>
          <p:nvPr/>
        </p:nvGrpSpPr>
        <p:grpSpPr>
          <a:xfrm>
            <a:off x="4477263" y="2343250"/>
            <a:ext cx="508054" cy="508095"/>
            <a:chOff x="3736598" y="2170606"/>
            <a:chExt cx="404889" cy="404889"/>
          </a:xfrm>
        </p:grpSpPr>
        <p:sp>
          <p:nvSpPr>
            <p:cNvPr id="796" name="Google Shape;796;p59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9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9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9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59"/>
          <p:cNvGrpSpPr/>
          <p:nvPr/>
        </p:nvGrpSpPr>
        <p:grpSpPr>
          <a:xfrm>
            <a:off x="3765303" y="2343345"/>
            <a:ext cx="575790" cy="507904"/>
            <a:chOff x="3161917" y="2170682"/>
            <a:chExt cx="458870" cy="404737"/>
          </a:xfrm>
        </p:grpSpPr>
        <p:sp>
          <p:nvSpPr>
            <p:cNvPr id="801" name="Google Shape;801;p59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9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9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59"/>
          <p:cNvGrpSpPr/>
          <p:nvPr/>
        </p:nvGrpSpPr>
        <p:grpSpPr>
          <a:xfrm>
            <a:off x="3792833" y="3103717"/>
            <a:ext cx="520730" cy="498567"/>
            <a:chOff x="3179914" y="2889488"/>
            <a:chExt cx="422876" cy="404911"/>
          </a:xfrm>
        </p:grpSpPr>
        <p:sp>
          <p:nvSpPr>
            <p:cNvPr id="805" name="Google Shape;805;p59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9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9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9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9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9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59"/>
          <p:cNvGrpSpPr/>
          <p:nvPr/>
        </p:nvGrpSpPr>
        <p:grpSpPr>
          <a:xfrm>
            <a:off x="4421513" y="3103677"/>
            <a:ext cx="516145" cy="498648"/>
            <a:chOff x="3729467" y="2889422"/>
            <a:chExt cx="419153" cy="404977"/>
          </a:xfrm>
        </p:grpSpPr>
        <p:sp>
          <p:nvSpPr>
            <p:cNvPr id="812" name="Google Shape;812;p59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9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9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9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9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9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9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59"/>
          <p:cNvSpPr/>
          <p:nvPr/>
        </p:nvSpPr>
        <p:spPr>
          <a:xfrm>
            <a:off x="7439738" y="2350672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59"/>
          <p:cNvSpPr/>
          <p:nvPr/>
        </p:nvSpPr>
        <p:spPr>
          <a:xfrm>
            <a:off x="7139193" y="233307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59"/>
          <p:cNvSpPr/>
          <p:nvPr/>
        </p:nvSpPr>
        <p:spPr>
          <a:xfrm>
            <a:off x="7761482" y="233952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59"/>
          <p:cNvSpPr/>
          <p:nvPr/>
        </p:nvSpPr>
        <p:spPr>
          <a:xfrm>
            <a:off x="8056187" y="2333075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59"/>
          <p:cNvGrpSpPr/>
          <p:nvPr/>
        </p:nvGrpSpPr>
        <p:grpSpPr>
          <a:xfrm>
            <a:off x="7141841" y="2550562"/>
            <a:ext cx="166473" cy="141497"/>
            <a:chOff x="4660325" y="1866850"/>
            <a:chExt cx="68350" cy="58100"/>
          </a:xfrm>
        </p:grpSpPr>
        <p:sp>
          <p:nvSpPr>
            <p:cNvPr id="824" name="Google Shape;824;p59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9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59"/>
          <p:cNvGrpSpPr/>
          <p:nvPr/>
        </p:nvGrpSpPr>
        <p:grpSpPr>
          <a:xfrm>
            <a:off x="7451186" y="2576286"/>
            <a:ext cx="162515" cy="90049"/>
            <a:chOff x="4791775" y="1877500"/>
            <a:chExt cx="66725" cy="36975"/>
          </a:xfrm>
        </p:grpSpPr>
        <p:sp>
          <p:nvSpPr>
            <p:cNvPr id="827" name="Google Shape;827;p59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9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59"/>
          <p:cNvGrpSpPr/>
          <p:nvPr/>
        </p:nvGrpSpPr>
        <p:grpSpPr>
          <a:xfrm>
            <a:off x="7772899" y="2576286"/>
            <a:ext cx="144979" cy="90049"/>
            <a:chOff x="4923925" y="1877500"/>
            <a:chExt cx="59525" cy="36975"/>
          </a:xfrm>
        </p:grpSpPr>
        <p:sp>
          <p:nvSpPr>
            <p:cNvPr id="830" name="Google Shape;830;p59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9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59"/>
          <p:cNvGrpSpPr/>
          <p:nvPr/>
        </p:nvGrpSpPr>
        <p:grpSpPr>
          <a:xfrm>
            <a:off x="8067390" y="2558477"/>
            <a:ext cx="141447" cy="125667"/>
            <a:chOff x="5058450" y="1870100"/>
            <a:chExt cx="58075" cy="51600"/>
          </a:xfrm>
        </p:grpSpPr>
        <p:sp>
          <p:nvSpPr>
            <p:cNvPr id="833" name="Google Shape;833;p59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9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59"/>
          <p:cNvGrpSpPr/>
          <p:nvPr/>
        </p:nvGrpSpPr>
        <p:grpSpPr>
          <a:xfrm>
            <a:off x="7481905" y="2980885"/>
            <a:ext cx="101077" cy="107645"/>
            <a:chOff x="4811425" y="2065025"/>
            <a:chExt cx="41500" cy="44200"/>
          </a:xfrm>
        </p:grpSpPr>
        <p:sp>
          <p:nvSpPr>
            <p:cNvPr id="836" name="Google Shape;836;p59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9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59"/>
          <p:cNvGrpSpPr/>
          <p:nvPr/>
        </p:nvGrpSpPr>
        <p:grpSpPr>
          <a:xfrm>
            <a:off x="7774342" y="2981098"/>
            <a:ext cx="120867" cy="107218"/>
            <a:chOff x="4929875" y="2065025"/>
            <a:chExt cx="49625" cy="44025"/>
          </a:xfrm>
        </p:grpSpPr>
        <p:sp>
          <p:nvSpPr>
            <p:cNvPr id="839" name="Google Shape;839;p59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9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59"/>
          <p:cNvGrpSpPr/>
          <p:nvPr/>
        </p:nvGrpSpPr>
        <p:grpSpPr>
          <a:xfrm>
            <a:off x="8103011" y="2984112"/>
            <a:ext cx="70206" cy="101191"/>
            <a:chOff x="5083925" y="2066350"/>
            <a:chExt cx="28825" cy="41550"/>
          </a:xfrm>
        </p:grpSpPr>
        <p:sp>
          <p:nvSpPr>
            <p:cNvPr id="842" name="Google Shape;842;p59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9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59"/>
          <p:cNvGrpSpPr/>
          <p:nvPr/>
        </p:nvGrpSpPr>
        <p:grpSpPr>
          <a:xfrm>
            <a:off x="7134565" y="2999759"/>
            <a:ext cx="181026" cy="69896"/>
            <a:chOff x="4659775" y="2072775"/>
            <a:chExt cx="74325" cy="28700"/>
          </a:xfrm>
        </p:grpSpPr>
        <p:sp>
          <p:nvSpPr>
            <p:cNvPr id="845" name="Google Shape;845;p59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9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9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59"/>
          <p:cNvGrpSpPr/>
          <p:nvPr/>
        </p:nvGrpSpPr>
        <p:grpSpPr>
          <a:xfrm>
            <a:off x="8054421" y="2790324"/>
            <a:ext cx="167387" cy="89197"/>
            <a:chOff x="4662475" y="1976500"/>
            <a:chExt cx="68725" cy="36625"/>
          </a:xfrm>
        </p:grpSpPr>
        <p:sp>
          <p:nvSpPr>
            <p:cNvPr id="849" name="Google Shape;849;p59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9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9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59"/>
          <p:cNvGrpSpPr/>
          <p:nvPr/>
        </p:nvGrpSpPr>
        <p:grpSpPr>
          <a:xfrm>
            <a:off x="7751326" y="2793764"/>
            <a:ext cx="166899" cy="82317"/>
            <a:chOff x="4920150" y="1977875"/>
            <a:chExt cx="68525" cy="33800"/>
          </a:xfrm>
        </p:grpSpPr>
        <p:sp>
          <p:nvSpPr>
            <p:cNvPr id="853" name="Google Shape;853;p59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9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9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59"/>
          <p:cNvGrpSpPr/>
          <p:nvPr/>
        </p:nvGrpSpPr>
        <p:grpSpPr>
          <a:xfrm>
            <a:off x="7162483" y="3197682"/>
            <a:ext cx="125190" cy="127859"/>
            <a:chOff x="4676550" y="2160575"/>
            <a:chExt cx="51400" cy="52500"/>
          </a:xfrm>
        </p:grpSpPr>
        <p:sp>
          <p:nvSpPr>
            <p:cNvPr id="857" name="Google Shape;857;p59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9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9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59"/>
          <p:cNvGrpSpPr/>
          <p:nvPr/>
        </p:nvGrpSpPr>
        <p:grpSpPr>
          <a:xfrm>
            <a:off x="7459741" y="3204714"/>
            <a:ext cx="145405" cy="113794"/>
            <a:chOff x="4768325" y="2163475"/>
            <a:chExt cx="59700" cy="46725"/>
          </a:xfrm>
        </p:grpSpPr>
        <p:sp>
          <p:nvSpPr>
            <p:cNvPr id="861" name="Google Shape;861;p59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9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59"/>
          <p:cNvSpPr/>
          <p:nvPr/>
        </p:nvSpPr>
        <p:spPr>
          <a:xfrm>
            <a:off x="7791696" y="3196221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9"/>
          <p:cNvSpPr/>
          <p:nvPr/>
        </p:nvSpPr>
        <p:spPr>
          <a:xfrm>
            <a:off x="8064072" y="4203306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59"/>
          <p:cNvSpPr/>
          <p:nvPr/>
        </p:nvSpPr>
        <p:spPr>
          <a:xfrm>
            <a:off x="7165528" y="3431527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9"/>
          <p:cNvSpPr/>
          <p:nvPr/>
        </p:nvSpPr>
        <p:spPr>
          <a:xfrm>
            <a:off x="7133499" y="4219136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59"/>
          <p:cNvSpPr/>
          <p:nvPr/>
        </p:nvSpPr>
        <p:spPr>
          <a:xfrm>
            <a:off x="7150823" y="3700780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59"/>
          <p:cNvSpPr/>
          <p:nvPr/>
        </p:nvSpPr>
        <p:spPr>
          <a:xfrm>
            <a:off x="7784572" y="3682697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59"/>
          <p:cNvGrpSpPr/>
          <p:nvPr/>
        </p:nvGrpSpPr>
        <p:grpSpPr>
          <a:xfrm>
            <a:off x="7476059" y="3459808"/>
            <a:ext cx="112768" cy="106853"/>
            <a:chOff x="4768575" y="2253950"/>
            <a:chExt cx="46300" cy="43875"/>
          </a:xfrm>
        </p:grpSpPr>
        <p:sp>
          <p:nvSpPr>
            <p:cNvPr id="870" name="Google Shape;870;p59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9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59"/>
          <p:cNvGrpSpPr/>
          <p:nvPr/>
        </p:nvGrpSpPr>
        <p:grpSpPr>
          <a:xfrm>
            <a:off x="7775682" y="3948834"/>
            <a:ext cx="118187" cy="146246"/>
            <a:chOff x="4960900" y="2433225"/>
            <a:chExt cx="48525" cy="60050"/>
          </a:xfrm>
        </p:grpSpPr>
        <p:sp>
          <p:nvSpPr>
            <p:cNvPr id="873" name="Google Shape;873;p59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9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59"/>
          <p:cNvGrpSpPr/>
          <p:nvPr/>
        </p:nvGrpSpPr>
        <p:grpSpPr>
          <a:xfrm>
            <a:off x="7464247" y="4212895"/>
            <a:ext cx="136394" cy="143810"/>
            <a:chOff x="4854075" y="2527625"/>
            <a:chExt cx="56000" cy="59050"/>
          </a:xfrm>
        </p:grpSpPr>
        <p:sp>
          <p:nvSpPr>
            <p:cNvPr id="876" name="Google Shape;876;p59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9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59"/>
          <p:cNvSpPr/>
          <p:nvPr/>
        </p:nvSpPr>
        <p:spPr>
          <a:xfrm>
            <a:off x="7479500" y="3955623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9"/>
          <p:cNvSpPr/>
          <p:nvPr/>
        </p:nvSpPr>
        <p:spPr>
          <a:xfrm>
            <a:off x="8058166" y="319527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59"/>
          <p:cNvSpPr/>
          <p:nvPr/>
        </p:nvSpPr>
        <p:spPr>
          <a:xfrm>
            <a:off x="7157429" y="3955623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59"/>
          <p:cNvGrpSpPr/>
          <p:nvPr/>
        </p:nvGrpSpPr>
        <p:grpSpPr>
          <a:xfrm>
            <a:off x="8088458" y="3676639"/>
            <a:ext cx="99312" cy="160797"/>
            <a:chOff x="5059700" y="2334775"/>
            <a:chExt cx="40775" cy="66025"/>
          </a:xfrm>
        </p:grpSpPr>
        <p:sp>
          <p:nvSpPr>
            <p:cNvPr id="882" name="Google Shape;882;p59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9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9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9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9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9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9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9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9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59"/>
          <p:cNvGrpSpPr/>
          <p:nvPr/>
        </p:nvGrpSpPr>
        <p:grpSpPr>
          <a:xfrm>
            <a:off x="8045622" y="3941771"/>
            <a:ext cx="184984" cy="160371"/>
            <a:chOff x="5037700" y="2430325"/>
            <a:chExt cx="75950" cy="65850"/>
          </a:xfrm>
        </p:grpSpPr>
        <p:sp>
          <p:nvSpPr>
            <p:cNvPr id="892" name="Google Shape;892;p59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9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59"/>
          <p:cNvGrpSpPr/>
          <p:nvPr/>
        </p:nvGrpSpPr>
        <p:grpSpPr>
          <a:xfrm>
            <a:off x="7465128" y="3708223"/>
            <a:ext cx="173014" cy="97629"/>
            <a:chOff x="4756975" y="2341800"/>
            <a:chExt cx="91975" cy="51925"/>
          </a:xfrm>
        </p:grpSpPr>
        <p:sp>
          <p:nvSpPr>
            <p:cNvPr id="895" name="Google Shape;895;p59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9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9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9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9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9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9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9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9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9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9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9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9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9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9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9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9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9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9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9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59"/>
          <p:cNvGrpSpPr/>
          <p:nvPr/>
        </p:nvGrpSpPr>
        <p:grpSpPr>
          <a:xfrm>
            <a:off x="7732065" y="4196920"/>
            <a:ext cx="212497" cy="175761"/>
            <a:chOff x="4943575" y="2516350"/>
            <a:chExt cx="98675" cy="81700"/>
          </a:xfrm>
        </p:grpSpPr>
        <p:sp>
          <p:nvSpPr>
            <p:cNvPr id="916" name="Google Shape;916;p59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9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9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9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9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9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9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9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9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9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9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9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9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9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9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9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9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9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9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9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9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9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9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9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9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9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9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9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9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9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9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9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9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9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9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9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9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9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9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9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9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9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9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9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9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9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9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9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9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9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9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9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9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9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9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9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9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9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9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9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9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9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9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9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9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9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9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9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9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9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9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9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9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9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9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9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9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9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59"/>
          <p:cNvGrpSpPr/>
          <p:nvPr/>
        </p:nvGrpSpPr>
        <p:grpSpPr>
          <a:xfrm>
            <a:off x="1990126" y="3423163"/>
            <a:ext cx="965351" cy="134611"/>
            <a:chOff x="4411970" y="2962952"/>
            <a:chExt cx="706544" cy="104212"/>
          </a:xfrm>
        </p:grpSpPr>
        <p:sp>
          <p:nvSpPr>
            <p:cNvPr id="995" name="Google Shape;995;p59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9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solidFill>
              <a:srgbClr val="CC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9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9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59"/>
          <p:cNvGrpSpPr/>
          <p:nvPr/>
        </p:nvGrpSpPr>
        <p:grpSpPr>
          <a:xfrm>
            <a:off x="1990126" y="3012077"/>
            <a:ext cx="960158" cy="289172"/>
            <a:chOff x="4411970" y="2726085"/>
            <a:chExt cx="643107" cy="193659"/>
          </a:xfrm>
        </p:grpSpPr>
        <p:sp>
          <p:nvSpPr>
            <p:cNvPr id="1000" name="Google Shape;1000;p59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9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9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59"/>
          <p:cNvGrpSpPr/>
          <p:nvPr/>
        </p:nvGrpSpPr>
        <p:grpSpPr>
          <a:xfrm>
            <a:off x="993018" y="3278187"/>
            <a:ext cx="833173" cy="259209"/>
            <a:chOff x="4411970" y="4340222"/>
            <a:chExt cx="779467" cy="242683"/>
          </a:xfrm>
        </p:grpSpPr>
        <p:sp>
          <p:nvSpPr>
            <p:cNvPr id="1004" name="Google Shape;1004;p59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9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9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59"/>
          <p:cNvGrpSpPr/>
          <p:nvPr/>
        </p:nvGrpSpPr>
        <p:grpSpPr>
          <a:xfrm>
            <a:off x="1990126" y="2673933"/>
            <a:ext cx="965160" cy="216230"/>
            <a:chOff x="4411970" y="2468674"/>
            <a:chExt cx="747317" cy="167425"/>
          </a:xfrm>
        </p:grpSpPr>
        <p:sp>
          <p:nvSpPr>
            <p:cNvPr id="1008" name="Google Shape;1008;p59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9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59"/>
          <p:cNvGrpSpPr/>
          <p:nvPr/>
        </p:nvGrpSpPr>
        <p:grpSpPr>
          <a:xfrm>
            <a:off x="988873" y="2578650"/>
            <a:ext cx="810451" cy="319148"/>
            <a:chOff x="4411970" y="3686602"/>
            <a:chExt cx="797845" cy="314215"/>
          </a:xfrm>
        </p:grpSpPr>
        <p:sp>
          <p:nvSpPr>
            <p:cNvPr id="1011" name="Google Shape;1011;p59"/>
            <p:cNvSpPr/>
            <p:nvPr/>
          </p:nvSpPr>
          <p:spPr>
            <a:xfrm>
              <a:off x="4411970" y="3780383"/>
              <a:ext cx="797845" cy="220435"/>
            </a:xfrm>
            <a:custGeom>
              <a:avLst/>
              <a:gdLst/>
              <a:ahLst/>
              <a:cxnLst/>
              <a:rect l="l" t="t" r="r" b="b"/>
              <a:pathLst>
                <a:path w="17670" h="4882" extrusionOk="0">
                  <a:moveTo>
                    <a:pt x="356" y="1"/>
                  </a:moveTo>
                  <a:cubicBezTo>
                    <a:pt x="159" y="1"/>
                    <a:pt x="1" y="161"/>
                    <a:pt x="1" y="356"/>
                  </a:cubicBezTo>
                  <a:lnTo>
                    <a:pt x="1" y="4881"/>
                  </a:lnTo>
                  <a:lnTo>
                    <a:pt x="17316" y="4881"/>
                  </a:lnTo>
                  <a:cubicBezTo>
                    <a:pt x="17511" y="4881"/>
                    <a:pt x="17670" y="4723"/>
                    <a:pt x="17670" y="4528"/>
                  </a:cubicBezTo>
                  <a:lnTo>
                    <a:pt x="17670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9"/>
            <p:cNvSpPr/>
            <p:nvPr/>
          </p:nvSpPr>
          <p:spPr>
            <a:xfrm>
              <a:off x="4411970" y="3940447"/>
              <a:ext cx="60414" cy="60369"/>
            </a:xfrm>
            <a:custGeom>
              <a:avLst/>
              <a:gdLst/>
              <a:ahLst/>
              <a:cxnLst/>
              <a:rect l="l" t="t" r="r" b="b"/>
              <a:pathLst>
                <a:path w="1338" h="1337" extrusionOk="0">
                  <a:moveTo>
                    <a:pt x="1" y="1"/>
                  </a:moveTo>
                  <a:lnTo>
                    <a:pt x="1" y="1336"/>
                  </a:lnTo>
                  <a:lnTo>
                    <a:pt x="1338" y="13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9"/>
            <p:cNvSpPr/>
            <p:nvPr/>
          </p:nvSpPr>
          <p:spPr>
            <a:xfrm>
              <a:off x="4411970" y="3686602"/>
              <a:ext cx="228743" cy="228743"/>
            </a:xfrm>
            <a:custGeom>
              <a:avLst/>
              <a:gdLst/>
              <a:ahLst/>
              <a:cxnLst/>
              <a:rect l="l" t="t" r="r" b="b"/>
              <a:pathLst>
                <a:path w="5066" h="5066" extrusionOk="0">
                  <a:moveTo>
                    <a:pt x="2534" y="1"/>
                  </a:moveTo>
                  <a:cubicBezTo>
                    <a:pt x="1134" y="1"/>
                    <a:pt x="1" y="1134"/>
                    <a:pt x="1" y="2534"/>
                  </a:cubicBezTo>
                  <a:cubicBezTo>
                    <a:pt x="1" y="3932"/>
                    <a:pt x="1134" y="5066"/>
                    <a:pt x="2534" y="5066"/>
                  </a:cubicBezTo>
                  <a:cubicBezTo>
                    <a:pt x="3932" y="5066"/>
                    <a:pt x="5066" y="3932"/>
                    <a:pt x="5066" y="2534"/>
                  </a:cubicBezTo>
                  <a:cubicBezTo>
                    <a:pt x="5066" y="1134"/>
                    <a:pt x="3932" y="1"/>
                    <a:pt x="253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9"/>
            <p:cNvSpPr/>
            <p:nvPr/>
          </p:nvSpPr>
          <p:spPr>
            <a:xfrm>
              <a:off x="4442628" y="3717261"/>
              <a:ext cx="167425" cy="167425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3708" y="1855"/>
                  </a:moveTo>
                  <a:cubicBezTo>
                    <a:pt x="3708" y="2878"/>
                    <a:pt x="2878" y="3708"/>
                    <a:pt x="1855" y="3708"/>
                  </a:cubicBezTo>
                  <a:cubicBezTo>
                    <a:pt x="832" y="3708"/>
                    <a:pt x="1" y="2878"/>
                    <a:pt x="1" y="1855"/>
                  </a:cubicBezTo>
                  <a:cubicBezTo>
                    <a:pt x="1" y="830"/>
                    <a:pt x="832" y="1"/>
                    <a:pt x="1855" y="1"/>
                  </a:cubicBezTo>
                  <a:cubicBezTo>
                    <a:pt x="2878" y="1"/>
                    <a:pt x="3708" y="830"/>
                    <a:pt x="3708" y="1855"/>
                  </a:cubicBezTo>
                  <a:close/>
                </a:path>
              </a:pathLst>
            </a:custGeom>
            <a:solidFill>
              <a:srgbClr val="22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9"/>
            <p:cNvSpPr/>
            <p:nvPr/>
          </p:nvSpPr>
          <p:spPr>
            <a:xfrm>
              <a:off x="4455090" y="3729723"/>
              <a:ext cx="142546" cy="142546"/>
            </a:xfrm>
            <a:custGeom>
              <a:avLst/>
              <a:gdLst/>
              <a:ahLst/>
              <a:cxnLst/>
              <a:rect l="l" t="t" r="r" b="b"/>
              <a:pathLst>
                <a:path w="3157" h="3157" extrusionOk="0">
                  <a:moveTo>
                    <a:pt x="1579" y="0"/>
                  </a:moveTo>
                  <a:cubicBezTo>
                    <a:pt x="706" y="0"/>
                    <a:pt x="0" y="706"/>
                    <a:pt x="0" y="1579"/>
                  </a:cubicBezTo>
                  <a:cubicBezTo>
                    <a:pt x="0" y="2450"/>
                    <a:pt x="706" y="3156"/>
                    <a:pt x="1579" y="3156"/>
                  </a:cubicBezTo>
                  <a:cubicBezTo>
                    <a:pt x="2450" y="3156"/>
                    <a:pt x="3156" y="2450"/>
                    <a:pt x="3156" y="1579"/>
                  </a:cubicBezTo>
                  <a:cubicBezTo>
                    <a:pt x="3156" y="706"/>
                    <a:pt x="2450" y="0"/>
                    <a:pt x="157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59"/>
          <p:cNvSpPr/>
          <p:nvPr/>
        </p:nvSpPr>
        <p:spPr>
          <a:xfrm>
            <a:off x="981722" y="2987237"/>
            <a:ext cx="822545" cy="19583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solidFill>
            <a:srgbClr val="445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7" name="Google Shape;1017;p59"/>
          <p:cNvGrpSpPr/>
          <p:nvPr/>
        </p:nvGrpSpPr>
        <p:grpSpPr>
          <a:xfrm>
            <a:off x="988970" y="2333174"/>
            <a:ext cx="1970333" cy="208784"/>
            <a:chOff x="6336019" y="3733725"/>
            <a:chExt cx="2566206" cy="351310"/>
          </a:xfrm>
        </p:grpSpPr>
        <p:sp>
          <p:nvSpPr>
            <p:cNvPr id="1018" name="Google Shape;1018;p59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9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9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9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59"/>
          <p:cNvGrpSpPr/>
          <p:nvPr/>
        </p:nvGrpSpPr>
        <p:grpSpPr>
          <a:xfrm>
            <a:off x="1990126" y="3940729"/>
            <a:ext cx="946551" cy="153200"/>
            <a:chOff x="4404545" y="3301592"/>
            <a:chExt cx="782403" cy="129272"/>
          </a:xfrm>
        </p:grpSpPr>
        <p:sp>
          <p:nvSpPr>
            <p:cNvPr id="1023" name="Google Shape;1023;p59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9"/>
            <p:cNvSpPr/>
            <p:nvPr/>
          </p:nvSpPr>
          <p:spPr>
            <a:xfrm>
              <a:off x="4416034" y="3308320"/>
              <a:ext cx="120286" cy="11572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" name="Google Shape;1025;p59"/>
          <p:cNvGrpSpPr/>
          <p:nvPr/>
        </p:nvGrpSpPr>
        <p:grpSpPr>
          <a:xfrm>
            <a:off x="1990126" y="3679688"/>
            <a:ext cx="962257" cy="139127"/>
            <a:chOff x="4411970" y="3131459"/>
            <a:chExt cx="710520" cy="117397"/>
          </a:xfrm>
        </p:grpSpPr>
        <p:sp>
          <p:nvSpPr>
            <p:cNvPr id="1026" name="Google Shape;1026;p59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9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" name="Google Shape;1028;p59" descr="Timeline background shape"/>
          <p:cNvSpPr/>
          <p:nvPr/>
        </p:nvSpPr>
        <p:spPr>
          <a:xfrm>
            <a:off x="1990126" y="4215843"/>
            <a:ext cx="960300" cy="153000"/>
          </a:xfrm>
          <a:prstGeom prst="homePlate">
            <a:avLst>
              <a:gd name="adj" fmla="val 50000"/>
            </a:avLst>
          </a:pr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" name="Google Shape;1029;p59"/>
          <p:cNvGrpSpPr/>
          <p:nvPr/>
        </p:nvGrpSpPr>
        <p:grpSpPr>
          <a:xfrm>
            <a:off x="990271" y="3614482"/>
            <a:ext cx="823838" cy="458988"/>
            <a:chOff x="4411970" y="1801825"/>
            <a:chExt cx="734586" cy="409262"/>
          </a:xfrm>
        </p:grpSpPr>
        <p:sp>
          <p:nvSpPr>
            <p:cNvPr id="1030" name="Google Shape;1030;p59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9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59"/>
          <p:cNvGrpSpPr/>
          <p:nvPr/>
        </p:nvGrpSpPr>
        <p:grpSpPr>
          <a:xfrm>
            <a:off x="990271" y="4162908"/>
            <a:ext cx="856348" cy="212039"/>
            <a:chOff x="4411970" y="2233974"/>
            <a:chExt cx="763574" cy="189068"/>
          </a:xfrm>
        </p:grpSpPr>
        <p:sp>
          <p:nvSpPr>
            <p:cNvPr id="1033" name="Google Shape;1033;p59"/>
            <p:cNvSpPr/>
            <p:nvPr/>
          </p:nvSpPr>
          <p:spPr>
            <a:xfrm>
              <a:off x="4411970" y="2278599"/>
              <a:ext cx="763574" cy="144443"/>
            </a:xfrm>
            <a:custGeom>
              <a:avLst/>
              <a:gdLst/>
              <a:ahLst/>
              <a:cxnLst/>
              <a:rect l="l" t="t" r="r" b="b"/>
              <a:pathLst>
                <a:path w="16911" h="3199" extrusionOk="0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9"/>
            <p:cNvSpPr/>
            <p:nvPr/>
          </p:nvSpPr>
          <p:spPr>
            <a:xfrm>
              <a:off x="4411970" y="2233974"/>
              <a:ext cx="262291" cy="144443"/>
            </a:xfrm>
            <a:custGeom>
              <a:avLst/>
              <a:gdLst/>
              <a:ahLst/>
              <a:cxnLst/>
              <a:rect l="l" t="t" r="r" b="b"/>
              <a:pathLst>
                <a:path w="5809" h="3199" extrusionOk="0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59"/>
          <p:cNvGrpSpPr/>
          <p:nvPr/>
        </p:nvGrpSpPr>
        <p:grpSpPr>
          <a:xfrm>
            <a:off x="3100467" y="2338244"/>
            <a:ext cx="511602" cy="511602"/>
            <a:chOff x="5681300" y="2527788"/>
            <a:chExt cx="805800" cy="805800"/>
          </a:xfrm>
        </p:grpSpPr>
        <p:sp>
          <p:nvSpPr>
            <p:cNvPr id="1036" name="Google Shape;1036;p59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9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59"/>
          <p:cNvGrpSpPr/>
          <p:nvPr/>
        </p:nvGrpSpPr>
        <p:grpSpPr>
          <a:xfrm>
            <a:off x="3097662" y="3104827"/>
            <a:ext cx="513021" cy="512935"/>
            <a:chOff x="4049800" y="640400"/>
            <a:chExt cx="858900" cy="858900"/>
          </a:xfrm>
        </p:grpSpPr>
        <p:sp>
          <p:nvSpPr>
            <p:cNvPr id="1039" name="Google Shape;1039;p59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9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59"/>
          <p:cNvGrpSpPr/>
          <p:nvPr/>
        </p:nvGrpSpPr>
        <p:grpSpPr>
          <a:xfrm>
            <a:off x="3014861" y="3756719"/>
            <a:ext cx="686489" cy="686585"/>
            <a:chOff x="5080188" y="927900"/>
            <a:chExt cx="961200" cy="961200"/>
          </a:xfrm>
        </p:grpSpPr>
        <p:sp>
          <p:nvSpPr>
            <p:cNvPr id="1042" name="Google Shape;1042;p59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9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9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9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9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9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9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9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59"/>
          <p:cNvGrpSpPr/>
          <p:nvPr/>
        </p:nvGrpSpPr>
        <p:grpSpPr>
          <a:xfrm>
            <a:off x="3798012" y="3849448"/>
            <a:ext cx="510373" cy="510937"/>
            <a:chOff x="7508249" y="1522825"/>
            <a:chExt cx="1326332" cy="1322987"/>
          </a:xfrm>
        </p:grpSpPr>
        <p:sp>
          <p:nvSpPr>
            <p:cNvPr id="1051" name="Google Shape;1051;p59"/>
            <p:cNvSpPr/>
            <p:nvPr/>
          </p:nvSpPr>
          <p:spPr>
            <a:xfrm>
              <a:off x="8036275" y="1522825"/>
              <a:ext cx="568251" cy="419545"/>
            </a:xfrm>
            <a:custGeom>
              <a:avLst/>
              <a:gdLst/>
              <a:ahLst/>
              <a:cxnLst/>
              <a:rect l="l" t="t" r="r" b="b"/>
              <a:pathLst>
                <a:path w="77683" h="57354" extrusionOk="0">
                  <a:moveTo>
                    <a:pt x="18272" y="0"/>
                  </a:moveTo>
                  <a:cubicBezTo>
                    <a:pt x="17902" y="0"/>
                    <a:pt x="17532" y="2"/>
                    <a:pt x="17161" y="7"/>
                  </a:cubicBezTo>
                  <a:cubicBezTo>
                    <a:pt x="11496" y="71"/>
                    <a:pt x="5756" y="673"/>
                    <a:pt x="1" y="1850"/>
                  </a:cubicBezTo>
                  <a:lnTo>
                    <a:pt x="9295" y="47323"/>
                  </a:lnTo>
                  <a:lnTo>
                    <a:pt x="9299" y="47323"/>
                  </a:lnTo>
                  <a:cubicBezTo>
                    <a:pt x="12272" y="46715"/>
                    <a:pt x="13499" y="46536"/>
                    <a:pt x="16407" y="46536"/>
                  </a:cubicBezTo>
                  <a:cubicBezTo>
                    <a:pt x="16418" y="46536"/>
                    <a:pt x="16429" y="46536"/>
                    <a:pt x="16440" y="46536"/>
                  </a:cubicBezTo>
                  <a:lnTo>
                    <a:pt x="18189" y="46511"/>
                  </a:lnTo>
                  <a:lnTo>
                    <a:pt x="18193" y="46511"/>
                  </a:lnTo>
                  <a:cubicBezTo>
                    <a:pt x="27852" y="46511"/>
                    <a:pt x="36781" y="49623"/>
                    <a:pt x="44036" y="54905"/>
                  </a:cubicBezTo>
                  <a:lnTo>
                    <a:pt x="44057" y="54878"/>
                  </a:lnTo>
                  <a:cubicBezTo>
                    <a:pt x="45130" y="55658"/>
                    <a:pt x="46165" y="56484"/>
                    <a:pt x="47159" y="57353"/>
                  </a:cubicBezTo>
                  <a:lnTo>
                    <a:pt x="77683" y="22389"/>
                  </a:lnTo>
                  <a:cubicBezTo>
                    <a:pt x="73099" y="18379"/>
                    <a:pt x="68099" y="14821"/>
                    <a:pt x="62744" y="11787"/>
                  </a:cubicBezTo>
                  <a:lnTo>
                    <a:pt x="62752" y="11772"/>
                  </a:lnTo>
                  <a:cubicBezTo>
                    <a:pt x="49514" y="4246"/>
                    <a:pt x="34283" y="0"/>
                    <a:pt x="18272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9"/>
            <p:cNvSpPr/>
            <p:nvPr/>
          </p:nvSpPr>
          <p:spPr>
            <a:xfrm>
              <a:off x="8358375" y="1649762"/>
              <a:ext cx="456039" cy="463215"/>
            </a:xfrm>
            <a:custGeom>
              <a:avLst/>
              <a:gdLst/>
              <a:ahLst/>
              <a:cxnLst/>
              <a:rect l="l" t="t" r="r" b="b"/>
              <a:pathLst>
                <a:path w="62343" h="63324" extrusionOk="0">
                  <a:moveTo>
                    <a:pt x="27281" y="1"/>
                  </a:moveTo>
                  <a:lnTo>
                    <a:pt x="0" y="37551"/>
                  </a:lnTo>
                  <a:cubicBezTo>
                    <a:pt x="7426" y="42952"/>
                    <a:pt x="13092" y="50620"/>
                    <a:pt x="15988" y="59535"/>
                  </a:cubicBezTo>
                  <a:lnTo>
                    <a:pt x="16033" y="59519"/>
                  </a:lnTo>
                  <a:cubicBezTo>
                    <a:pt x="16439" y="60766"/>
                    <a:pt x="16790" y="62034"/>
                    <a:pt x="17084" y="63324"/>
                  </a:cubicBezTo>
                  <a:lnTo>
                    <a:pt x="62342" y="52975"/>
                  </a:lnTo>
                  <a:cubicBezTo>
                    <a:pt x="58048" y="34190"/>
                    <a:pt x="47853" y="17453"/>
                    <a:pt x="33650" y="5035"/>
                  </a:cubicBezTo>
                  <a:lnTo>
                    <a:pt x="33624" y="5063"/>
                  </a:lnTo>
                  <a:cubicBezTo>
                    <a:pt x="31588" y="3283"/>
                    <a:pt x="29473" y="1593"/>
                    <a:pt x="2728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9"/>
            <p:cNvSpPr/>
            <p:nvPr/>
          </p:nvSpPr>
          <p:spPr>
            <a:xfrm>
              <a:off x="8465584" y="1980292"/>
              <a:ext cx="368998" cy="464042"/>
            </a:xfrm>
            <a:custGeom>
              <a:avLst/>
              <a:gdLst/>
              <a:ahLst/>
              <a:cxnLst/>
              <a:rect l="l" t="t" r="r" b="b"/>
              <a:pathLst>
                <a:path w="50444" h="63437" extrusionOk="0">
                  <a:moveTo>
                    <a:pt x="45483" y="0"/>
                  </a:moveTo>
                  <a:lnTo>
                    <a:pt x="1331" y="14347"/>
                  </a:lnTo>
                  <a:cubicBezTo>
                    <a:pt x="2720" y="18628"/>
                    <a:pt x="3473" y="23193"/>
                    <a:pt x="3473" y="27937"/>
                  </a:cubicBezTo>
                  <a:cubicBezTo>
                    <a:pt x="3473" y="32680"/>
                    <a:pt x="2721" y="37247"/>
                    <a:pt x="1331" y="41526"/>
                  </a:cubicBezTo>
                  <a:lnTo>
                    <a:pt x="1331" y="41531"/>
                  </a:lnTo>
                  <a:lnTo>
                    <a:pt x="1373" y="41544"/>
                  </a:lnTo>
                  <a:cubicBezTo>
                    <a:pt x="968" y="42791"/>
                    <a:pt x="509" y="44013"/>
                    <a:pt x="1" y="45206"/>
                  </a:cubicBezTo>
                  <a:lnTo>
                    <a:pt x="1" y="45210"/>
                  </a:lnTo>
                  <a:lnTo>
                    <a:pt x="42698" y="63436"/>
                  </a:lnTo>
                  <a:cubicBezTo>
                    <a:pt x="46328" y="54928"/>
                    <a:pt x="48703" y="45713"/>
                    <a:pt x="49573" y="36003"/>
                  </a:cubicBezTo>
                  <a:cubicBezTo>
                    <a:pt x="50444" y="26293"/>
                    <a:pt x="49743" y="16805"/>
                    <a:pt x="47685" y="7787"/>
                  </a:cubicBezTo>
                  <a:lnTo>
                    <a:pt x="47630" y="7800"/>
                  </a:lnTo>
                  <a:cubicBezTo>
                    <a:pt x="47029" y="5154"/>
                    <a:pt x="46310" y="2552"/>
                    <a:pt x="4548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9"/>
            <p:cNvSpPr/>
            <p:nvPr/>
          </p:nvSpPr>
          <p:spPr>
            <a:xfrm>
              <a:off x="8334786" y="2284073"/>
              <a:ext cx="463522" cy="468043"/>
            </a:xfrm>
            <a:custGeom>
              <a:avLst/>
              <a:gdLst/>
              <a:ahLst/>
              <a:cxnLst/>
              <a:rect l="l" t="t" r="r" b="b"/>
              <a:pathLst>
                <a:path w="63366" h="63984" extrusionOk="0">
                  <a:moveTo>
                    <a:pt x="19213" y="1"/>
                  </a:moveTo>
                  <a:cubicBezTo>
                    <a:pt x="16318" y="8917"/>
                    <a:pt x="10652" y="16583"/>
                    <a:pt x="3228" y="21984"/>
                  </a:cubicBezTo>
                  <a:lnTo>
                    <a:pt x="3243" y="22007"/>
                  </a:lnTo>
                  <a:cubicBezTo>
                    <a:pt x="2194" y="22766"/>
                    <a:pt x="1113" y="23483"/>
                    <a:pt x="0" y="24149"/>
                  </a:cubicBezTo>
                  <a:lnTo>
                    <a:pt x="23817" y="63984"/>
                  </a:lnTo>
                  <a:cubicBezTo>
                    <a:pt x="40003" y="54290"/>
                    <a:pt x="53013" y="39632"/>
                    <a:pt x="60578" y="21909"/>
                  </a:cubicBezTo>
                  <a:lnTo>
                    <a:pt x="60578" y="21907"/>
                  </a:lnTo>
                  <a:lnTo>
                    <a:pt x="60533" y="21888"/>
                  </a:lnTo>
                  <a:cubicBezTo>
                    <a:pt x="61585" y="19427"/>
                    <a:pt x="62530" y="16912"/>
                    <a:pt x="63363" y="14345"/>
                  </a:cubicBezTo>
                  <a:lnTo>
                    <a:pt x="63363" y="14344"/>
                  </a:lnTo>
                  <a:lnTo>
                    <a:pt x="63365" y="14344"/>
                  </a:lnTo>
                  <a:lnTo>
                    <a:pt x="19213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9"/>
            <p:cNvSpPr/>
            <p:nvPr/>
          </p:nvSpPr>
          <p:spPr>
            <a:xfrm>
              <a:off x="8110685" y="2444876"/>
              <a:ext cx="447276" cy="400935"/>
            </a:xfrm>
            <a:custGeom>
              <a:avLst/>
              <a:gdLst/>
              <a:ahLst/>
              <a:cxnLst/>
              <a:rect l="l" t="t" r="r" b="b"/>
              <a:pathLst>
                <a:path w="61145" h="54810" extrusionOk="0">
                  <a:moveTo>
                    <a:pt x="33866" y="0"/>
                  </a:moveTo>
                  <a:cubicBezTo>
                    <a:pt x="26611" y="5284"/>
                    <a:pt x="17677" y="8398"/>
                    <a:pt x="8020" y="8398"/>
                  </a:cubicBezTo>
                  <a:lnTo>
                    <a:pt x="8016" y="8398"/>
                  </a:lnTo>
                  <a:lnTo>
                    <a:pt x="8016" y="8399"/>
                  </a:lnTo>
                  <a:cubicBezTo>
                    <a:pt x="6736" y="8396"/>
                    <a:pt x="5444" y="8338"/>
                    <a:pt x="4145" y="8221"/>
                  </a:cubicBezTo>
                  <a:lnTo>
                    <a:pt x="4142" y="8221"/>
                  </a:lnTo>
                  <a:lnTo>
                    <a:pt x="1" y="54444"/>
                  </a:lnTo>
                  <a:lnTo>
                    <a:pt x="3" y="54444"/>
                  </a:lnTo>
                  <a:cubicBezTo>
                    <a:pt x="2745" y="54689"/>
                    <a:pt x="5470" y="54810"/>
                    <a:pt x="8171" y="54810"/>
                  </a:cubicBezTo>
                  <a:cubicBezTo>
                    <a:pt x="24948" y="54810"/>
                    <a:pt x="40828" y="50164"/>
                    <a:pt x="54456" y="42000"/>
                  </a:cubicBezTo>
                  <a:lnTo>
                    <a:pt x="54445" y="41982"/>
                  </a:lnTo>
                  <a:cubicBezTo>
                    <a:pt x="56748" y="40604"/>
                    <a:pt x="58982" y="39124"/>
                    <a:pt x="61144" y="37550"/>
                  </a:cubicBezTo>
                  <a:lnTo>
                    <a:pt x="3386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9"/>
            <p:cNvSpPr/>
            <p:nvPr/>
          </p:nvSpPr>
          <p:spPr>
            <a:xfrm>
              <a:off x="7734911" y="2426963"/>
              <a:ext cx="434445" cy="418813"/>
            </a:xfrm>
            <a:custGeom>
              <a:avLst/>
              <a:gdLst/>
              <a:ahLst/>
              <a:cxnLst/>
              <a:rect l="l" t="t" r="r" b="b"/>
              <a:pathLst>
                <a:path w="59391" h="57254" extrusionOk="0">
                  <a:moveTo>
                    <a:pt x="30519" y="1"/>
                  </a:moveTo>
                  <a:lnTo>
                    <a:pt x="1" y="34961"/>
                  </a:lnTo>
                  <a:cubicBezTo>
                    <a:pt x="2014" y="36723"/>
                    <a:pt x="4109" y="38397"/>
                    <a:pt x="6278" y="39979"/>
                  </a:cubicBezTo>
                  <a:lnTo>
                    <a:pt x="6266" y="39995"/>
                  </a:lnTo>
                  <a:cubicBezTo>
                    <a:pt x="21176" y="50851"/>
                    <a:pt x="39536" y="57253"/>
                    <a:pt x="59390" y="57253"/>
                  </a:cubicBezTo>
                  <a:lnTo>
                    <a:pt x="59390" y="10847"/>
                  </a:lnTo>
                  <a:cubicBezTo>
                    <a:pt x="58084" y="10847"/>
                    <a:pt x="56791" y="10791"/>
                    <a:pt x="55514" y="10678"/>
                  </a:cubicBezTo>
                  <a:lnTo>
                    <a:pt x="55514" y="10671"/>
                  </a:lnTo>
                  <a:cubicBezTo>
                    <a:pt x="45890" y="9810"/>
                    <a:pt x="37274" y="5908"/>
                    <a:pt x="3051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9"/>
            <p:cNvSpPr/>
            <p:nvPr/>
          </p:nvSpPr>
          <p:spPr>
            <a:xfrm>
              <a:off x="7525051" y="2256329"/>
              <a:ext cx="455242" cy="463215"/>
            </a:xfrm>
            <a:custGeom>
              <a:avLst/>
              <a:gdLst/>
              <a:ahLst/>
              <a:cxnLst/>
              <a:rect l="l" t="t" r="r" b="b"/>
              <a:pathLst>
                <a:path w="62234" h="63324" extrusionOk="0">
                  <a:moveTo>
                    <a:pt x="45259" y="0"/>
                  </a:moveTo>
                  <a:lnTo>
                    <a:pt x="0" y="10349"/>
                  </a:lnTo>
                  <a:cubicBezTo>
                    <a:pt x="602" y="12981"/>
                    <a:pt x="1320" y="15573"/>
                    <a:pt x="2148" y="18119"/>
                  </a:cubicBezTo>
                  <a:lnTo>
                    <a:pt x="2101" y="18136"/>
                  </a:lnTo>
                  <a:cubicBezTo>
                    <a:pt x="8054" y="36464"/>
                    <a:pt x="19701" y="52224"/>
                    <a:pt x="34955" y="63323"/>
                  </a:cubicBezTo>
                  <a:lnTo>
                    <a:pt x="62234" y="25777"/>
                  </a:lnTo>
                  <a:cubicBezTo>
                    <a:pt x="61184" y="25014"/>
                    <a:pt x="60169" y="24203"/>
                    <a:pt x="59191" y="23352"/>
                  </a:cubicBezTo>
                  <a:lnTo>
                    <a:pt x="59211" y="23327"/>
                  </a:lnTo>
                  <a:cubicBezTo>
                    <a:pt x="52302" y="17286"/>
                    <a:pt x="47344" y="9145"/>
                    <a:pt x="4525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9"/>
            <p:cNvSpPr/>
            <p:nvPr/>
          </p:nvSpPr>
          <p:spPr>
            <a:xfrm>
              <a:off x="7508249" y="1924972"/>
              <a:ext cx="365633" cy="464042"/>
            </a:xfrm>
            <a:custGeom>
              <a:avLst/>
              <a:gdLst/>
              <a:ahLst/>
              <a:cxnLst/>
              <a:rect l="l" t="t" r="r" b="b"/>
              <a:pathLst>
                <a:path w="49984" h="63437" extrusionOk="0">
                  <a:moveTo>
                    <a:pt x="7285" y="1"/>
                  </a:moveTo>
                  <a:cubicBezTo>
                    <a:pt x="6231" y="2469"/>
                    <a:pt x="5284" y="4998"/>
                    <a:pt x="4449" y="7580"/>
                  </a:cubicBezTo>
                  <a:lnTo>
                    <a:pt x="4399" y="7563"/>
                  </a:lnTo>
                  <a:cubicBezTo>
                    <a:pt x="1543" y="16362"/>
                    <a:pt x="0" y="25750"/>
                    <a:pt x="0" y="35500"/>
                  </a:cubicBezTo>
                  <a:cubicBezTo>
                    <a:pt x="0" y="45248"/>
                    <a:pt x="1544" y="54639"/>
                    <a:pt x="4399" y="63437"/>
                  </a:cubicBezTo>
                  <a:lnTo>
                    <a:pt x="48589" y="49094"/>
                  </a:lnTo>
                  <a:cubicBezTo>
                    <a:pt x="48188" y="47857"/>
                    <a:pt x="47557" y="45303"/>
                    <a:pt x="47557" y="45303"/>
                  </a:cubicBezTo>
                  <a:cubicBezTo>
                    <a:pt x="46556" y="40915"/>
                    <a:pt x="46213" y="36301"/>
                    <a:pt x="46638" y="31576"/>
                  </a:cubicBezTo>
                  <a:cubicBezTo>
                    <a:pt x="47061" y="26851"/>
                    <a:pt x="48217" y="22370"/>
                    <a:pt x="49984" y="18231"/>
                  </a:cubicBezTo>
                  <a:lnTo>
                    <a:pt x="728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9"/>
            <p:cNvSpPr/>
            <p:nvPr/>
          </p:nvSpPr>
          <p:spPr>
            <a:xfrm>
              <a:off x="7540418" y="1617212"/>
              <a:ext cx="464261" cy="468058"/>
            </a:xfrm>
            <a:custGeom>
              <a:avLst/>
              <a:gdLst/>
              <a:ahLst/>
              <a:cxnLst/>
              <a:rect l="l" t="t" r="r" b="b"/>
              <a:pathLst>
                <a:path w="63467" h="63986" extrusionOk="0">
                  <a:moveTo>
                    <a:pt x="39644" y="0"/>
                  </a:moveTo>
                  <a:cubicBezTo>
                    <a:pt x="37320" y="1393"/>
                    <a:pt x="35061" y="2888"/>
                    <a:pt x="32875" y="4480"/>
                  </a:cubicBezTo>
                  <a:lnTo>
                    <a:pt x="32854" y="4452"/>
                  </a:lnTo>
                  <a:cubicBezTo>
                    <a:pt x="17600" y="15554"/>
                    <a:pt x="5953" y="31315"/>
                    <a:pt x="1" y="49638"/>
                  </a:cubicBezTo>
                  <a:lnTo>
                    <a:pt x="44153" y="63985"/>
                  </a:lnTo>
                  <a:cubicBezTo>
                    <a:pt x="44561" y="62727"/>
                    <a:pt x="45025" y="61492"/>
                    <a:pt x="45542" y="60287"/>
                  </a:cubicBezTo>
                  <a:lnTo>
                    <a:pt x="45586" y="60306"/>
                  </a:lnTo>
                  <a:cubicBezTo>
                    <a:pt x="49265" y="51684"/>
                    <a:pt x="55592" y="44553"/>
                    <a:pt x="63466" y="39836"/>
                  </a:cubicBezTo>
                  <a:lnTo>
                    <a:pt x="3964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9"/>
            <p:cNvSpPr/>
            <p:nvPr/>
          </p:nvSpPr>
          <p:spPr>
            <a:xfrm>
              <a:off x="7780728" y="1524076"/>
              <a:ext cx="374828" cy="400379"/>
            </a:xfrm>
            <a:custGeom>
              <a:avLst/>
              <a:gdLst/>
              <a:ahLst/>
              <a:cxnLst/>
              <a:rect l="l" t="t" r="r" b="b"/>
              <a:pathLst>
                <a:path w="51241" h="54734" extrusionOk="0">
                  <a:moveTo>
                    <a:pt x="49286" y="0"/>
                  </a:moveTo>
                  <a:cubicBezTo>
                    <a:pt x="45747" y="149"/>
                    <a:pt x="42254" y="504"/>
                    <a:pt x="38820" y="1053"/>
                  </a:cubicBezTo>
                  <a:cubicBezTo>
                    <a:pt x="24474" y="3334"/>
                    <a:pt x="11256" y="8993"/>
                    <a:pt x="0" y="17185"/>
                  </a:cubicBezTo>
                  <a:lnTo>
                    <a:pt x="27281" y="54734"/>
                  </a:lnTo>
                  <a:cubicBezTo>
                    <a:pt x="27368" y="54663"/>
                    <a:pt x="27661" y="54495"/>
                    <a:pt x="28118" y="54252"/>
                  </a:cubicBezTo>
                  <a:cubicBezTo>
                    <a:pt x="33472" y="50543"/>
                    <a:pt x="39690" y="47993"/>
                    <a:pt x="46407" y="46962"/>
                  </a:cubicBezTo>
                  <a:cubicBezTo>
                    <a:pt x="47232" y="46770"/>
                    <a:pt x="47997" y="46633"/>
                    <a:pt x="48677" y="46563"/>
                  </a:cubicBezTo>
                  <a:lnTo>
                    <a:pt x="51241" y="46382"/>
                  </a:lnTo>
                  <a:lnTo>
                    <a:pt x="49286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59"/>
          <p:cNvGrpSpPr/>
          <p:nvPr/>
        </p:nvGrpSpPr>
        <p:grpSpPr>
          <a:xfrm>
            <a:off x="4489605" y="3850853"/>
            <a:ext cx="492652" cy="503348"/>
            <a:chOff x="6039282" y="1042577"/>
            <a:chExt cx="734315" cy="731929"/>
          </a:xfrm>
        </p:grpSpPr>
        <p:sp>
          <p:nvSpPr>
            <p:cNvPr id="1062" name="Google Shape;1062;p59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9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9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9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9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9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9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9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9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9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9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9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9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9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9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9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9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9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9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9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9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59"/>
          <p:cNvGrpSpPr/>
          <p:nvPr/>
        </p:nvGrpSpPr>
        <p:grpSpPr>
          <a:xfrm>
            <a:off x="5130019" y="2346894"/>
            <a:ext cx="483304" cy="504902"/>
            <a:chOff x="1825800" y="1651625"/>
            <a:chExt cx="568125" cy="591775"/>
          </a:xfrm>
        </p:grpSpPr>
        <p:sp>
          <p:nvSpPr>
            <p:cNvPr id="1084" name="Google Shape;1084;p59"/>
            <p:cNvSpPr/>
            <p:nvPr/>
          </p:nvSpPr>
          <p:spPr>
            <a:xfrm>
              <a:off x="1898925" y="1777225"/>
              <a:ext cx="370875" cy="370500"/>
            </a:xfrm>
            <a:custGeom>
              <a:avLst/>
              <a:gdLst/>
              <a:ahLst/>
              <a:cxnLst/>
              <a:rect l="l" t="t" r="r" b="b"/>
              <a:pathLst>
                <a:path w="14835" h="14820" extrusionOk="0">
                  <a:moveTo>
                    <a:pt x="7417" y="0"/>
                  </a:moveTo>
                  <a:cubicBezTo>
                    <a:pt x="3338" y="0"/>
                    <a:pt x="23" y="3300"/>
                    <a:pt x="9" y="7382"/>
                  </a:cubicBezTo>
                  <a:cubicBezTo>
                    <a:pt x="1" y="9347"/>
                    <a:pt x="774" y="11235"/>
                    <a:pt x="2160" y="12630"/>
                  </a:cubicBezTo>
                  <a:cubicBezTo>
                    <a:pt x="3543" y="14025"/>
                    <a:pt x="5425" y="14811"/>
                    <a:pt x="7391" y="14819"/>
                  </a:cubicBezTo>
                  <a:cubicBezTo>
                    <a:pt x="7399" y="14819"/>
                    <a:pt x="7407" y="14819"/>
                    <a:pt x="7415" y="14819"/>
                  </a:cubicBezTo>
                  <a:cubicBezTo>
                    <a:pt x="9371" y="14819"/>
                    <a:pt x="11248" y="14046"/>
                    <a:pt x="12637" y="12668"/>
                  </a:cubicBezTo>
                  <a:cubicBezTo>
                    <a:pt x="14032" y="11283"/>
                    <a:pt x="14820" y="9402"/>
                    <a:pt x="14826" y="7437"/>
                  </a:cubicBezTo>
                  <a:cubicBezTo>
                    <a:pt x="14834" y="5472"/>
                    <a:pt x="14061" y="3584"/>
                    <a:pt x="12675" y="2189"/>
                  </a:cubicBezTo>
                  <a:cubicBezTo>
                    <a:pt x="11292" y="795"/>
                    <a:pt x="9410" y="8"/>
                    <a:pt x="7444" y="0"/>
                  </a:cubicBezTo>
                  <a:cubicBezTo>
                    <a:pt x="7435" y="0"/>
                    <a:pt x="7426" y="0"/>
                    <a:pt x="741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9"/>
            <p:cNvSpPr/>
            <p:nvPr/>
          </p:nvSpPr>
          <p:spPr>
            <a:xfrm>
              <a:off x="2121325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9"/>
            <p:cNvSpPr/>
            <p:nvPr/>
          </p:nvSpPr>
          <p:spPr>
            <a:xfrm>
              <a:off x="1825800" y="198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9"/>
            <p:cNvSpPr/>
            <p:nvPr/>
          </p:nvSpPr>
          <p:spPr>
            <a:xfrm>
              <a:off x="2121325" y="198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9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9"/>
            <p:cNvSpPr/>
            <p:nvPr/>
          </p:nvSpPr>
          <p:spPr>
            <a:xfrm>
              <a:off x="1956875" y="1835225"/>
              <a:ext cx="254975" cy="254475"/>
            </a:xfrm>
            <a:custGeom>
              <a:avLst/>
              <a:gdLst/>
              <a:ahLst/>
              <a:cxnLst/>
              <a:rect l="l" t="t" r="r" b="b"/>
              <a:pathLst>
                <a:path w="10199" h="10179" extrusionOk="0">
                  <a:moveTo>
                    <a:pt x="5097" y="1"/>
                  </a:moveTo>
                  <a:cubicBezTo>
                    <a:pt x="2296" y="1"/>
                    <a:pt x="21" y="2267"/>
                    <a:pt x="10" y="5070"/>
                  </a:cubicBezTo>
                  <a:cubicBezTo>
                    <a:pt x="0" y="7882"/>
                    <a:pt x="2271" y="10169"/>
                    <a:pt x="5081" y="10179"/>
                  </a:cubicBezTo>
                  <a:cubicBezTo>
                    <a:pt x="5088" y="10179"/>
                    <a:pt x="5095" y="10179"/>
                    <a:pt x="5102" y="10179"/>
                  </a:cubicBezTo>
                  <a:cubicBezTo>
                    <a:pt x="7903" y="10179"/>
                    <a:pt x="10178" y="7912"/>
                    <a:pt x="10189" y="5109"/>
                  </a:cubicBezTo>
                  <a:cubicBezTo>
                    <a:pt x="10199" y="2297"/>
                    <a:pt x="7928" y="10"/>
                    <a:pt x="5118" y="1"/>
                  </a:cubicBezTo>
                  <a:cubicBezTo>
                    <a:pt x="5111" y="1"/>
                    <a:pt x="5104" y="1"/>
                    <a:pt x="50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" name="Google Shape;1090;p59"/>
          <p:cNvSpPr/>
          <p:nvPr/>
        </p:nvSpPr>
        <p:spPr>
          <a:xfrm>
            <a:off x="7747607" y="342606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59"/>
          <p:cNvSpPr/>
          <p:nvPr/>
        </p:nvSpPr>
        <p:spPr>
          <a:xfrm>
            <a:off x="8063864" y="3454885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59"/>
          <p:cNvSpPr/>
          <p:nvPr/>
        </p:nvSpPr>
        <p:spPr>
          <a:xfrm>
            <a:off x="7165978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59"/>
          <p:cNvSpPr/>
          <p:nvPr/>
        </p:nvSpPr>
        <p:spPr>
          <a:xfrm flipH="1">
            <a:off x="7473344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5" name="Google Shape;3885;p61"/>
          <p:cNvGrpSpPr/>
          <p:nvPr/>
        </p:nvGrpSpPr>
        <p:grpSpPr>
          <a:xfrm>
            <a:off x="729274" y="1175734"/>
            <a:ext cx="2507799" cy="206239"/>
            <a:chOff x="106648" y="895722"/>
            <a:chExt cx="4481413" cy="374300"/>
          </a:xfrm>
        </p:grpSpPr>
        <p:grpSp>
          <p:nvGrpSpPr>
            <p:cNvPr id="3886" name="Google Shape;3886;p61"/>
            <p:cNvGrpSpPr/>
            <p:nvPr/>
          </p:nvGrpSpPr>
          <p:grpSpPr>
            <a:xfrm>
              <a:off x="2233276" y="895722"/>
              <a:ext cx="1082667" cy="223591"/>
              <a:chOff x="4808316" y="2800065"/>
              <a:chExt cx="1999386" cy="412910"/>
            </a:xfrm>
          </p:grpSpPr>
          <p:sp>
            <p:nvSpPr>
              <p:cNvPr id="3887" name="Google Shape;3887;p61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88" name="Google Shape;3888;p61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3889" name="Google Shape;3889;p61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890" name="Google Shape;3890;p61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91" name="Google Shape;3891;p61"/>
            <p:cNvGrpSpPr/>
            <p:nvPr/>
          </p:nvGrpSpPr>
          <p:grpSpPr>
            <a:xfrm>
              <a:off x="106648" y="895722"/>
              <a:ext cx="1088401" cy="223591"/>
              <a:chOff x="881025" y="2800065"/>
              <a:chExt cx="2009975" cy="412910"/>
            </a:xfrm>
          </p:grpSpPr>
          <p:sp>
            <p:nvSpPr>
              <p:cNvPr id="3892" name="Google Shape;3892;p61"/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93" name="Google Shape;3893;p61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3894" name="Google Shape;3894;p61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895" name="Google Shape;3895;p61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96" name="Google Shape;3896;p61"/>
            <p:cNvGrpSpPr/>
            <p:nvPr/>
          </p:nvGrpSpPr>
          <p:grpSpPr>
            <a:xfrm>
              <a:off x="1172346" y="1047018"/>
              <a:ext cx="1083151" cy="223003"/>
              <a:chOff x="2849073" y="3079467"/>
              <a:chExt cx="2000279" cy="411825"/>
            </a:xfrm>
          </p:grpSpPr>
          <p:sp>
            <p:nvSpPr>
              <p:cNvPr id="3897" name="Google Shape;3897;p61"/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98" name="Google Shape;3898;p61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899" name="Google Shape;3899;p61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900" name="Google Shape;3900;p61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901" name="Google Shape;3901;p61"/>
            <p:cNvGrpSpPr/>
            <p:nvPr/>
          </p:nvGrpSpPr>
          <p:grpSpPr>
            <a:xfrm>
              <a:off x="3290132" y="1047018"/>
              <a:ext cx="1297929" cy="223003"/>
              <a:chOff x="6760035" y="3079467"/>
              <a:chExt cx="2396914" cy="411825"/>
            </a:xfrm>
          </p:grpSpPr>
          <p:sp>
            <p:nvSpPr>
              <p:cNvPr id="3902" name="Google Shape;3902;p61"/>
              <p:cNvSpPr/>
              <p:nvPr/>
            </p:nvSpPr>
            <p:spPr>
              <a:xfrm>
                <a:off x="6807650" y="3079475"/>
                <a:ext cx="23493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03" name="Google Shape;3903;p61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904" name="Google Shape;3904;p61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905" name="Google Shape;3905;p61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906" name="Google Shape;3906;p61"/>
          <p:cNvGrpSpPr/>
          <p:nvPr/>
        </p:nvGrpSpPr>
        <p:grpSpPr>
          <a:xfrm>
            <a:off x="2147036" y="3575105"/>
            <a:ext cx="1086701" cy="799429"/>
            <a:chOff x="2183288" y="3555572"/>
            <a:chExt cx="1136241" cy="835873"/>
          </a:xfrm>
        </p:grpSpPr>
        <p:sp>
          <p:nvSpPr>
            <p:cNvPr id="3907" name="Google Shape;3907;p61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08" name="Google Shape;3908;p61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3909" name="Google Shape;3909;p61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61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61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61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61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61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5" name="Google Shape;3915;p61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916" name="Google Shape;3916;p61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917" name="Google Shape;3917;p61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918" name="Google Shape;3918;p61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19" name="Google Shape;3919;p61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0" name="Google Shape;3920;p61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921" name="Google Shape;3921;p61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922" name="Google Shape;3922;p61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23" name="Google Shape;3923;p61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924" name="Google Shape;3924;p61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925" name="Google Shape;3925;p61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926" name="Google Shape;3926;p61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27" name="Google Shape;3927;p61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3928" name="Google Shape;3928;p61"/>
          <p:cNvGrpSpPr/>
          <p:nvPr/>
        </p:nvGrpSpPr>
        <p:grpSpPr>
          <a:xfrm>
            <a:off x="3409981" y="1496104"/>
            <a:ext cx="1675870" cy="758251"/>
            <a:chOff x="3530532" y="1496185"/>
            <a:chExt cx="1562000" cy="706730"/>
          </a:xfrm>
        </p:grpSpPr>
        <p:cxnSp>
          <p:nvCxnSpPr>
            <p:cNvPr id="3929" name="Google Shape;3929;p61"/>
            <p:cNvCxnSpPr/>
            <p:nvPr/>
          </p:nvCxnSpPr>
          <p:spPr>
            <a:xfrm>
              <a:off x="3583832" y="1857562"/>
              <a:ext cx="1508700" cy="0"/>
            </a:xfrm>
            <a:prstGeom prst="straightConnector1">
              <a:avLst/>
            </a:prstGeom>
            <a:no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3930" name="Google Shape;3930;p61"/>
            <p:cNvGrpSpPr/>
            <p:nvPr/>
          </p:nvGrpSpPr>
          <p:grpSpPr>
            <a:xfrm>
              <a:off x="3530532" y="1496185"/>
              <a:ext cx="323430" cy="463587"/>
              <a:chOff x="3530532" y="1496185"/>
              <a:chExt cx="323430" cy="463587"/>
            </a:xfrm>
          </p:grpSpPr>
          <p:grpSp>
            <p:nvGrpSpPr>
              <p:cNvPr id="3931" name="Google Shape;3931;p61"/>
              <p:cNvGrpSpPr/>
              <p:nvPr/>
            </p:nvGrpSpPr>
            <p:grpSpPr>
              <a:xfrm>
                <a:off x="3567462" y="1496185"/>
                <a:ext cx="286500" cy="361376"/>
                <a:chOff x="3567462" y="1496185"/>
                <a:chExt cx="286500" cy="361376"/>
              </a:xfrm>
            </p:grpSpPr>
            <p:cxnSp>
              <p:nvCxnSpPr>
                <p:cNvPr id="3932" name="Google Shape;3932;p61"/>
                <p:cNvCxnSpPr/>
                <p:nvPr/>
              </p:nvCxnSpPr>
              <p:spPr>
                <a:xfrm rot="10800000">
                  <a:off x="3626630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933" name="Google Shape;3933;p61"/>
                <p:cNvSpPr/>
                <p:nvPr/>
              </p:nvSpPr>
              <p:spPr>
                <a:xfrm>
                  <a:off x="3567462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34" name="Google Shape;3934;p61"/>
              <p:cNvSpPr/>
              <p:nvPr/>
            </p:nvSpPr>
            <p:spPr>
              <a:xfrm>
                <a:off x="3530532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5" name="Google Shape;3935;p61"/>
            <p:cNvGrpSpPr/>
            <p:nvPr/>
          </p:nvGrpSpPr>
          <p:grpSpPr>
            <a:xfrm>
              <a:off x="3891569" y="1779209"/>
              <a:ext cx="323945" cy="423706"/>
              <a:chOff x="3891569" y="1779209"/>
              <a:chExt cx="323945" cy="423706"/>
            </a:xfrm>
          </p:grpSpPr>
          <p:grpSp>
            <p:nvGrpSpPr>
              <p:cNvPr id="3936" name="Google Shape;3936;p61"/>
              <p:cNvGrpSpPr/>
              <p:nvPr/>
            </p:nvGrpSpPr>
            <p:grpSpPr>
              <a:xfrm>
                <a:off x="3929014" y="1881638"/>
                <a:ext cx="286500" cy="321278"/>
                <a:chOff x="3929014" y="1881638"/>
                <a:chExt cx="286500" cy="321278"/>
              </a:xfrm>
            </p:grpSpPr>
            <p:cxnSp>
              <p:nvCxnSpPr>
                <p:cNvPr id="3937" name="Google Shape;3937;p61"/>
                <p:cNvCxnSpPr/>
                <p:nvPr/>
              </p:nvCxnSpPr>
              <p:spPr>
                <a:xfrm rot="10800000">
                  <a:off x="3988388" y="1881638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938" name="Google Shape;3938;p61"/>
                <p:cNvSpPr/>
                <p:nvPr/>
              </p:nvSpPr>
              <p:spPr>
                <a:xfrm>
                  <a:off x="3929014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39" name="Google Shape;3939;p61"/>
              <p:cNvSpPr/>
              <p:nvPr/>
            </p:nvSpPr>
            <p:spPr>
              <a:xfrm>
                <a:off x="3891569" y="1779209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0" name="Google Shape;3940;p61"/>
            <p:cNvGrpSpPr/>
            <p:nvPr/>
          </p:nvGrpSpPr>
          <p:grpSpPr>
            <a:xfrm>
              <a:off x="4252606" y="1496185"/>
              <a:ext cx="324721" cy="463587"/>
              <a:chOff x="4252606" y="1496185"/>
              <a:chExt cx="324721" cy="463587"/>
            </a:xfrm>
          </p:grpSpPr>
          <p:grpSp>
            <p:nvGrpSpPr>
              <p:cNvPr id="3941" name="Google Shape;3941;p61"/>
              <p:cNvGrpSpPr/>
              <p:nvPr/>
            </p:nvGrpSpPr>
            <p:grpSpPr>
              <a:xfrm>
                <a:off x="4290828" y="1496185"/>
                <a:ext cx="286500" cy="361376"/>
                <a:chOff x="4290828" y="1496185"/>
                <a:chExt cx="286500" cy="361376"/>
              </a:xfrm>
            </p:grpSpPr>
            <p:cxnSp>
              <p:nvCxnSpPr>
                <p:cNvPr id="3942" name="Google Shape;3942;p61"/>
                <p:cNvCxnSpPr/>
                <p:nvPr/>
              </p:nvCxnSpPr>
              <p:spPr>
                <a:xfrm rot="10800000">
                  <a:off x="4349995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943" name="Google Shape;3943;p61"/>
                <p:cNvSpPr/>
                <p:nvPr/>
              </p:nvSpPr>
              <p:spPr>
                <a:xfrm>
                  <a:off x="4290828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44" name="Google Shape;3944;p61"/>
              <p:cNvSpPr/>
              <p:nvPr/>
            </p:nvSpPr>
            <p:spPr>
              <a:xfrm>
                <a:off x="4252606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5" name="Google Shape;3945;p61"/>
            <p:cNvGrpSpPr/>
            <p:nvPr/>
          </p:nvGrpSpPr>
          <p:grpSpPr>
            <a:xfrm>
              <a:off x="4613643" y="1763716"/>
              <a:ext cx="325308" cy="439200"/>
              <a:chOff x="4613643" y="1763716"/>
              <a:chExt cx="325308" cy="439200"/>
            </a:xfrm>
          </p:grpSpPr>
          <p:grpSp>
            <p:nvGrpSpPr>
              <p:cNvPr id="3946" name="Google Shape;3946;p61"/>
              <p:cNvGrpSpPr/>
              <p:nvPr/>
            </p:nvGrpSpPr>
            <p:grpSpPr>
              <a:xfrm>
                <a:off x="4652451" y="1879538"/>
                <a:ext cx="286500" cy="323378"/>
                <a:chOff x="4652451" y="1879538"/>
                <a:chExt cx="286500" cy="323378"/>
              </a:xfrm>
            </p:grpSpPr>
            <p:cxnSp>
              <p:nvCxnSpPr>
                <p:cNvPr id="3947" name="Google Shape;3947;p61"/>
                <p:cNvCxnSpPr/>
                <p:nvPr/>
              </p:nvCxnSpPr>
              <p:spPr>
                <a:xfrm rot="10800000">
                  <a:off x="4707486" y="1879538"/>
                  <a:ext cx="0" cy="294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948" name="Google Shape;3948;p61"/>
                <p:cNvSpPr/>
                <p:nvPr/>
              </p:nvSpPr>
              <p:spPr>
                <a:xfrm>
                  <a:off x="4652451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49" name="Google Shape;3949;p61"/>
              <p:cNvSpPr/>
              <p:nvPr/>
            </p:nvSpPr>
            <p:spPr>
              <a:xfrm>
                <a:off x="4613643" y="1763716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50" name="Google Shape;3950;p61"/>
          <p:cNvGrpSpPr/>
          <p:nvPr/>
        </p:nvGrpSpPr>
        <p:grpSpPr>
          <a:xfrm>
            <a:off x="3421841" y="2349730"/>
            <a:ext cx="1652173" cy="391517"/>
            <a:chOff x="3512551" y="2358270"/>
            <a:chExt cx="1597383" cy="378533"/>
          </a:xfrm>
        </p:grpSpPr>
        <p:cxnSp>
          <p:nvCxnSpPr>
            <p:cNvPr id="3951" name="Google Shape;3951;p61"/>
            <p:cNvCxnSpPr>
              <a:stCxn id="3952" idx="6"/>
              <a:endCxn id="3953" idx="2"/>
            </p:cNvCxnSpPr>
            <p:nvPr/>
          </p:nvCxnSpPr>
          <p:spPr>
            <a:xfrm>
              <a:off x="3738198" y="2553118"/>
              <a:ext cx="11460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954" name="Google Shape;3954;p61"/>
            <p:cNvGrpSpPr/>
            <p:nvPr/>
          </p:nvGrpSpPr>
          <p:grpSpPr>
            <a:xfrm>
              <a:off x="3512551" y="2358270"/>
              <a:ext cx="225647" cy="307714"/>
              <a:chOff x="2182679" y="2004714"/>
              <a:chExt cx="792300" cy="1080458"/>
            </a:xfrm>
          </p:grpSpPr>
          <p:cxnSp>
            <p:nvCxnSpPr>
              <p:cNvPr id="3955" name="Google Shape;3955;p61"/>
              <p:cNvCxnSpPr>
                <a:stCxn id="3956" idx="0"/>
              </p:cNvCxnSpPr>
              <p:nvPr/>
            </p:nvCxnSpPr>
            <p:spPr>
              <a:xfrm rot="10800000">
                <a:off x="2578961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952" name="Google Shape;3952;p61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61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7" name="Google Shape;3957;p61"/>
            <p:cNvGrpSpPr/>
            <p:nvPr/>
          </p:nvGrpSpPr>
          <p:grpSpPr>
            <a:xfrm>
              <a:off x="3969644" y="2440153"/>
              <a:ext cx="225853" cy="296651"/>
              <a:chOff x="3775710" y="1729289"/>
              <a:chExt cx="136500" cy="179289"/>
            </a:xfrm>
          </p:grpSpPr>
          <p:cxnSp>
            <p:nvCxnSpPr>
              <p:cNvPr id="3958" name="Google Shape;3958;p61"/>
              <p:cNvCxnSpPr/>
              <p:nvPr/>
            </p:nvCxnSpPr>
            <p:spPr>
              <a:xfrm>
                <a:off x="3843851" y="1848278"/>
                <a:ext cx="0" cy="60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959" name="Google Shape;3959;p61"/>
              <p:cNvSpPr/>
              <p:nvPr/>
            </p:nvSpPr>
            <p:spPr>
              <a:xfrm>
                <a:off x="3775710" y="1729289"/>
                <a:ext cx="136500" cy="1365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61"/>
              <p:cNvSpPr/>
              <p:nvPr/>
            </p:nvSpPr>
            <p:spPr>
              <a:xfrm>
                <a:off x="3793133" y="1746713"/>
                <a:ext cx="101700" cy="1017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1" name="Google Shape;3961;p61"/>
            <p:cNvGrpSpPr/>
            <p:nvPr/>
          </p:nvGrpSpPr>
          <p:grpSpPr>
            <a:xfrm>
              <a:off x="4427051" y="2358270"/>
              <a:ext cx="225647" cy="307714"/>
              <a:chOff x="5393704" y="2004714"/>
              <a:chExt cx="792300" cy="1080458"/>
            </a:xfrm>
          </p:grpSpPr>
          <p:cxnSp>
            <p:nvCxnSpPr>
              <p:cNvPr id="3962" name="Google Shape;3962;p61"/>
              <p:cNvCxnSpPr>
                <a:stCxn id="3963" idx="0"/>
              </p:cNvCxnSpPr>
              <p:nvPr/>
            </p:nvCxnSpPr>
            <p:spPr>
              <a:xfrm rot="10800000">
                <a:off x="5789986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964" name="Google Shape;3964;p61"/>
              <p:cNvSpPr/>
              <p:nvPr/>
            </p:nvSpPr>
            <p:spPr>
              <a:xfrm>
                <a:off x="5393704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61"/>
              <p:cNvSpPr/>
              <p:nvPr/>
            </p:nvSpPr>
            <p:spPr>
              <a:xfrm>
                <a:off x="5494936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5" name="Google Shape;3965;p61"/>
            <p:cNvGrpSpPr/>
            <p:nvPr/>
          </p:nvGrpSpPr>
          <p:grpSpPr>
            <a:xfrm>
              <a:off x="4884287" y="2440252"/>
              <a:ext cx="225647" cy="296532"/>
              <a:chOff x="6999166" y="2292572"/>
              <a:chExt cx="792300" cy="1041192"/>
            </a:xfrm>
          </p:grpSpPr>
          <p:cxnSp>
            <p:nvCxnSpPr>
              <p:cNvPr id="3966" name="Google Shape;3966;p61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953" name="Google Shape;3953;p61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61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8" name="Google Shape;3968;p61"/>
          <p:cNvGrpSpPr/>
          <p:nvPr/>
        </p:nvGrpSpPr>
        <p:grpSpPr>
          <a:xfrm>
            <a:off x="6842649" y="1185930"/>
            <a:ext cx="1581844" cy="732818"/>
            <a:chOff x="634175" y="2986275"/>
            <a:chExt cx="3147949" cy="1458344"/>
          </a:xfrm>
        </p:grpSpPr>
        <p:cxnSp>
          <p:nvCxnSpPr>
            <p:cNvPr id="3969" name="Google Shape;3969;p61"/>
            <p:cNvCxnSpPr>
              <a:stCxn id="3970" idx="4"/>
              <a:endCxn id="3971" idx="0"/>
            </p:cNvCxnSpPr>
            <p:nvPr/>
          </p:nvCxnSpPr>
          <p:spPr>
            <a:xfrm>
              <a:off x="929975" y="3577875"/>
              <a:ext cx="5916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2" name="Google Shape;3972;p61"/>
            <p:cNvCxnSpPr>
              <a:stCxn id="3971" idx="0"/>
              <a:endCxn id="3973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4" name="Google Shape;3974;p61"/>
            <p:cNvCxnSpPr>
              <a:stCxn id="3973" idx="4"/>
              <a:endCxn id="3975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6" name="Google Shape;3976;p61"/>
            <p:cNvCxnSpPr>
              <a:stCxn id="3975" idx="0"/>
              <a:endCxn id="3977" idx="4"/>
            </p:cNvCxnSpPr>
            <p:nvPr/>
          </p:nvCxnSpPr>
          <p:spPr>
            <a:xfrm rot="10800000" flipH="1">
              <a:off x="2894933" y="3577918"/>
              <a:ext cx="5916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77" name="Google Shape;3977;p61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3" name="Google Shape;3973;p61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0" name="Google Shape;3970;p61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5" name="Google Shape;3975;p61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1" name="Google Shape;3971;p61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8" name="Google Shape;3978;p61"/>
          <p:cNvGrpSpPr/>
          <p:nvPr/>
        </p:nvGrpSpPr>
        <p:grpSpPr>
          <a:xfrm>
            <a:off x="3410364" y="2880240"/>
            <a:ext cx="1675128" cy="313674"/>
            <a:chOff x="998425" y="1182125"/>
            <a:chExt cx="1065400" cy="199500"/>
          </a:xfrm>
        </p:grpSpPr>
        <p:sp>
          <p:nvSpPr>
            <p:cNvPr id="3979" name="Google Shape;3979;p61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61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61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61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61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4" name="Google Shape;3984;p61"/>
          <p:cNvGrpSpPr/>
          <p:nvPr/>
        </p:nvGrpSpPr>
        <p:grpSpPr>
          <a:xfrm>
            <a:off x="3410363" y="3836206"/>
            <a:ext cx="1675129" cy="525345"/>
            <a:chOff x="5194708" y="3484366"/>
            <a:chExt cx="3148148" cy="987304"/>
          </a:xfrm>
        </p:grpSpPr>
        <p:grpSp>
          <p:nvGrpSpPr>
            <p:cNvPr id="3985" name="Google Shape;3985;p61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3986" name="Google Shape;3986;p61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61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61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9" name="Google Shape;3989;p61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3990" name="Google Shape;3990;p61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61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61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3" name="Google Shape;3993;p61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3994" name="Google Shape;3994;p61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61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61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7" name="Google Shape;3997;p61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3998" name="Google Shape;3998;p61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61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61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01" name="Google Shape;4001;p61"/>
          <p:cNvGrpSpPr/>
          <p:nvPr/>
        </p:nvGrpSpPr>
        <p:grpSpPr>
          <a:xfrm>
            <a:off x="6844048" y="2482095"/>
            <a:ext cx="1579046" cy="522230"/>
            <a:chOff x="6853641" y="2534077"/>
            <a:chExt cx="1515545" cy="501229"/>
          </a:xfrm>
        </p:grpSpPr>
        <p:grpSp>
          <p:nvGrpSpPr>
            <p:cNvPr id="4002" name="Google Shape;4002;p61"/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</p:grpSpPr>
          <p:sp>
            <p:nvSpPr>
              <p:cNvPr id="4003" name="Google Shape;4003;p61"/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61"/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61"/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61"/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61"/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08" name="Google Shape;4008;p61"/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61"/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61"/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61"/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61"/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3" name="Google Shape;4013;p61"/>
          <p:cNvGrpSpPr/>
          <p:nvPr/>
        </p:nvGrpSpPr>
        <p:grpSpPr>
          <a:xfrm>
            <a:off x="3438940" y="3357136"/>
            <a:ext cx="1617976" cy="346616"/>
            <a:chOff x="1808063" y="4294338"/>
            <a:chExt cx="3370782" cy="721817"/>
          </a:xfrm>
        </p:grpSpPr>
        <p:sp>
          <p:nvSpPr>
            <p:cNvPr id="4014" name="Google Shape;4014;p61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61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61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61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61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61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61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61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61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61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4" name="Google Shape;4024;p61"/>
          <p:cNvGrpSpPr/>
          <p:nvPr/>
        </p:nvGrpSpPr>
        <p:grpSpPr>
          <a:xfrm>
            <a:off x="5264936" y="4023886"/>
            <a:ext cx="1417067" cy="350605"/>
            <a:chOff x="4234950" y="2101012"/>
            <a:chExt cx="4219974" cy="1044090"/>
          </a:xfrm>
        </p:grpSpPr>
        <p:sp>
          <p:nvSpPr>
            <p:cNvPr id="4025" name="Google Shape;4025;p61"/>
            <p:cNvSpPr/>
            <p:nvPr/>
          </p:nvSpPr>
          <p:spPr>
            <a:xfrm rot="10800000">
              <a:off x="7528544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61"/>
            <p:cNvSpPr/>
            <p:nvPr/>
          </p:nvSpPr>
          <p:spPr>
            <a:xfrm rot="10800000">
              <a:off x="6487595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61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61"/>
            <p:cNvSpPr/>
            <p:nvPr/>
          </p:nvSpPr>
          <p:spPr>
            <a:xfrm rot="10800000">
              <a:off x="4374848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61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61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w="20850" cap="rnd" cmpd="sng">
              <a:solidFill>
                <a:srgbClr val="5F7D9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61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869FB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61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w="20850" cap="rnd" cmpd="sng">
              <a:solidFill>
                <a:srgbClr val="BAC8D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61"/>
            <p:cNvSpPr/>
            <p:nvPr/>
          </p:nvSpPr>
          <p:spPr>
            <a:xfrm rot="10800000">
              <a:off x="7367296" y="2570459"/>
              <a:ext cx="86984" cy="8697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61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61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61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61"/>
            <p:cNvSpPr/>
            <p:nvPr/>
          </p:nvSpPr>
          <p:spPr>
            <a:xfrm rot="10800000">
              <a:off x="7541197" y="2231460"/>
              <a:ext cx="801483" cy="800617"/>
            </a:xfrm>
            <a:custGeom>
              <a:avLst/>
              <a:gdLst/>
              <a:ahLst/>
              <a:cxnLst/>
              <a:rect l="l" t="t" r="r" b="b"/>
              <a:pathLst>
                <a:path w="33825" h="33792" extrusionOk="0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61"/>
            <p:cNvSpPr/>
            <p:nvPr/>
          </p:nvSpPr>
          <p:spPr>
            <a:xfrm rot="10800000">
              <a:off x="6488377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61"/>
            <p:cNvSpPr/>
            <p:nvPr/>
          </p:nvSpPr>
          <p:spPr>
            <a:xfrm rot="10800000">
              <a:off x="5434776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61"/>
            <p:cNvSpPr/>
            <p:nvPr/>
          </p:nvSpPr>
          <p:spPr>
            <a:xfrm rot="10800000">
              <a:off x="4381980" y="2231460"/>
              <a:ext cx="800678" cy="800617"/>
            </a:xfrm>
            <a:custGeom>
              <a:avLst/>
              <a:gdLst/>
              <a:ahLst/>
              <a:cxnLst/>
              <a:rect l="l" t="t" r="r" b="b"/>
              <a:pathLst>
                <a:path w="33791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1" name="Google Shape;4041;p61"/>
          <p:cNvGrpSpPr/>
          <p:nvPr/>
        </p:nvGrpSpPr>
        <p:grpSpPr>
          <a:xfrm>
            <a:off x="6840408" y="2014643"/>
            <a:ext cx="1586327" cy="371557"/>
            <a:chOff x="1247650" y="2075423"/>
            <a:chExt cx="6648477" cy="1557238"/>
          </a:xfrm>
        </p:grpSpPr>
        <p:sp>
          <p:nvSpPr>
            <p:cNvPr id="4042" name="Google Shape;4042;p61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61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61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61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61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61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solidFill>
              <a:srgbClr val="191919"/>
            </a:solidFill>
            <a:ln w="19050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8" name="Google Shape;4048;p61"/>
          <p:cNvGrpSpPr/>
          <p:nvPr/>
        </p:nvGrpSpPr>
        <p:grpSpPr>
          <a:xfrm>
            <a:off x="5271678" y="1167833"/>
            <a:ext cx="1415601" cy="1648533"/>
            <a:chOff x="1839112" y="2209163"/>
            <a:chExt cx="1918159" cy="2233784"/>
          </a:xfrm>
        </p:grpSpPr>
        <p:sp>
          <p:nvSpPr>
            <p:cNvPr id="4049" name="Google Shape;4049;p61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61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61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52" name="Google Shape;4052;p61"/>
            <p:cNvCxnSpPr>
              <a:stCxn id="4049" idx="6"/>
              <a:endCxn id="4050" idx="2"/>
            </p:cNvCxnSpPr>
            <p:nvPr/>
          </p:nvCxnSpPr>
          <p:spPr>
            <a:xfrm>
              <a:off x="2414212" y="2496713"/>
              <a:ext cx="768000" cy="9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3" name="Google Shape;4053;p61"/>
            <p:cNvCxnSpPr>
              <a:stCxn id="4050" idx="4"/>
              <a:endCxn id="4054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5" name="Google Shape;4055;p61"/>
            <p:cNvCxnSpPr>
              <a:stCxn id="4054" idx="6"/>
              <a:endCxn id="4051" idx="2"/>
            </p:cNvCxnSpPr>
            <p:nvPr/>
          </p:nvCxnSpPr>
          <p:spPr>
            <a:xfrm>
              <a:off x="2414212" y="3328316"/>
              <a:ext cx="768000" cy="9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6" name="Google Shape;4056;p61"/>
            <p:cNvCxnSpPr>
              <a:stCxn id="4051" idx="4"/>
              <a:endCxn id="4057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54" name="Google Shape;4054;p61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61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61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59" name="Google Shape;4059;p61"/>
            <p:cNvCxnSpPr>
              <a:endCxn id="4058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60" name="Google Shape;4060;p61"/>
          <p:cNvGrpSpPr/>
          <p:nvPr/>
        </p:nvGrpSpPr>
        <p:grpSpPr>
          <a:xfrm>
            <a:off x="3428944" y="1185917"/>
            <a:ext cx="1637968" cy="154942"/>
            <a:chOff x="238125" y="2506075"/>
            <a:chExt cx="7115411" cy="673075"/>
          </a:xfrm>
        </p:grpSpPr>
        <p:sp>
          <p:nvSpPr>
            <p:cNvPr id="4061" name="Google Shape;4061;p61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61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61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61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61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6" name="Google Shape;4066;p61"/>
          <p:cNvGrpSpPr/>
          <p:nvPr/>
        </p:nvGrpSpPr>
        <p:grpSpPr>
          <a:xfrm>
            <a:off x="1969680" y="1500635"/>
            <a:ext cx="1262932" cy="785408"/>
            <a:chOff x="548861" y="389676"/>
            <a:chExt cx="3843371" cy="2390163"/>
          </a:xfrm>
        </p:grpSpPr>
        <p:cxnSp>
          <p:nvCxnSpPr>
            <p:cNvPr id="4067" name="Google Shape;4067;p61"/>
            <p:cNvCxnSpPr/>
            <p:nvPr/>
          </p:nvCxnSpPr>
          <p:spPr>
            <a:xfrm rot="10800000" flipH="1">
              <a:off x="3486925" y="1918250"/>
              <a:ext cx="742200" cy="690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8" name="Google Shape;4068;p61"/>
            <p:cNvCxnSpPr/>
            <p:nvPr/>
          </p:nvCxnSpPr>
          <p:spPr>
            <a:xfrm rot="-5400000" flipH="1">
              <a:off x="3486925" y="577350"/>
              <a:ext cx="650100" cy="650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9" name="Google Shape;4069;p61"/>
            <p:cNvCxnSpPr/>
            <p:nvPr/>
          </p:nvCxnSpPr>
          <p:spPr>
            <a:xfrm>
              <a:off x="2725450" y="576000"/>
              <a:ext cx="14106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0" name="Google Shape;4070;p61"/>
            <p:cNvCxnSpPr/>
            <p:nvPr/>
          </p:nvCxnSpPr>
          <p:spPr>
            <a:xfrm rot="10800000" flipH="1">
              <a:off x="756500" y="577975"/>
              <a:ext cx="1705500" cy="1049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1" name="Google Shape;4071;p61"/>
            <p:cNvCxnSpPr/>
            <p:nvPr/>
          </p:nvCxnSpPr>
          <p:spPr>
            <a:xfrm>
              <a:off x="760067" y="1625791"/>
              <a:ext cx="1689000" cy="974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72" name="Google Shape;4072;p61"/>
            <p:cNvSpPr/>
            <p:nvPr/>
          </p:nvSpPr>
          <p:spPr>
            <a:xfrm>
              <a:off x="548861" y="1338125"/>
              <a:ext cx="502050" cy="502875"/>
            </a:xfrm>
            <a:custGeom>
              <a:avLst/>
              <a:gdLst/>
              <a:ahLst/>
              <a:cxnLst/>
              <a:rect l="l" t="t" r="r" b="b"/>
              <a:pathLst>
                <a:path w="20082" h="20115" extrusionOk="0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73" name="Google Shape;4073;p61"/>
            <p:cNvCxnSpPr/>
            <p:nvPr/>
          </p:nvCxnSpPr>
          <p:spPr>
            <a:xfrm>
              <a:off x="2725450" y="2609025"/>
              <a:ext cx="14160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74" name="Google Shape;4074;p61"/>
            <p:cNvSpPr/>
            <p:nvPr/>
          </p:nvSpPr>
          <p:spPr>
            <a:xfrm>
              <a:off x="4095707" y="1083398"/>
              <a:ext cx="289400" cy="268650"/>
            </a:xfrm>
            <a:custGeom>
              <a:avLst/>
              <a:gdLst/>
              <a:ahLst/>
              <a:cxnLst/>
              <a:rect l="l" t="t" r="r" b="b"/>
              <a:pathLst>
                <a:path w="11576" h="10746" extrusionOk="0">
                  <a:moveTo>
                    <a:pt x="5775" y="1"/>
                  </a:moveTo>
                  <a:cubicBezTo>
                    <a:pt x="3179" y="1"/>
                    <a:pt x="889" y="1860"/>
                    <a:pt x="468" y="4506"/>
                  </a:cubicBezTo>
                  <a:cubicBezTo>
                    <a:pt x="1" y="7441"/>
                    <a:pt x="2002" y="10210"/>
                    <a:pt x="4904" y="10677"/>
                  </a:cubicBezTo>
                  <a:cubicBezTo>
                    <a:pt x="5194" y="10723"/>
                    <a:pt x="5483" y="10745"/>
                    <a:pt x="5768" y="10745"/>
                  </a:cubicBezTo>
                  <a:cubicBezTo>
                    <a:pt x="8364" y="10745"/>
                    <a:pt x="10655" y="8886"/>
                    <a:pt x="11075" y="6240"/>
                  </a:cubicBezTo>
                  <a:cubicBezTo>
                    <a:pt x="11576" y="3305"/>
                    <a:pt x="9574" y="536"/>
                    <a:pt x="6639" y="69"/>
                  </a:cubicBezTo>
                  <a:cubicBezTo>
                    <a:pt x="6349" y="23"/>
                    <a:pt x="6060" y="1"/>
                    <a:pt x="5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61"/>
            <p:cNvSpPr/>
            <p:nvPr/>
          </p:nvSpPr>
          <p:spPr>
            <a:xfrm>
              <a:off x="2421967" y="389676"/>
              <a:ext cx="383625" cy="371825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61"/>
            <p:cNvSpPr/>
            <p:nvPr/>
          </p:nvSpPr>
          <p:spPr>
            <a:xfrm>
              <a:off x="4095707" y="426309"/>
              <a:ext cx="289400" cy="268850"/>
            </a:xfrm>
            <a:custGeom>
              <a:avLst/>
              <a:gdLst/>
              <a:ahLst/>
              <a:cxnLst/>
              <a:rect l="l" t="t" r="r" b="b"/>
              <a:pathLst>
                <a:path w="11576" h="10754" extrusionOk="0">
                  <a:moveTo>
                    <a:pt x="5736" y="0"/>
                  </a:moveTo>
                  <a:cubicBezTo>
                    <a:pt x="3156" y="0"/>
                    <a:pt x="887" y="1881"/>
                    <a:pt x="468" y="4513"/>
                  </a:cubicBezTo>
                  <a:cubicBezTo>
                    <a:pt x="1" y="7449"/>
                    <a:pt x="2002" y="10218"/>
                    <a:pt x="4904" y="10685"/>
                  </a:cubicBezTo>
                  <a:cubicBezTo>
                    <a:pt x="5194" y="10731"/>
                    <a:pt x="5483" y="10753"/>
                    <a:pt x="5768" y="10753"/>
                  </a:cubicBezTo>
                  <a:cubicBezTo>
                    <a:pt x="8364" y="10753"/>
                    <a:pt x="10655" y="8893"/>
                    <a:pt x="11075" y="6248"/>
                  </a:cubicBezTo>
                  <a:cubicBezTo>
                    <a:pt x="11576" y="3313"/>
                    <a:pt x="9574" y="544"/>
                    <a:pt x="6639" y="77"/>
                  </a:cubicBezTo>
                  <a:cubicBezTo>
                    <a:pt x="6335" y="25"/>
                    <a:pt x="6034" y="0"/>
                    <a:pt x="57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61"/>
            <p:cNvSpPr/>
            <p:nvPr/>
          </p:nvSpPr>
          <p:spPr>
            <a:xfrm>
              <a:off x="4102832" y="2474633"/>
              <a:ext cx="289400" cy="269425"/>
            </a:xfrm>
            <a:custGeom>
              <a:avLst/>
              <a:gdLst/>
              <a:ahLst/>
              <a:cxnLst/>
              <a:rect l="l" t="t" r="r" b="b"/>
              <a:pathLst>
                <a:path w="11576" h="10777" extrusionOk="0">
                  <a:moveTo>
                    <a:pt x="5787" y="0"/>
                  </a:moveTo>
                  <a:cubicBezTo>
                    <a:pt x="3185" y="0"/>
                    <a:pt x="889" y="1889"/>
                    <a:pt x="468" y="4538"/>
                  </a:cubicBezTo>
                  <a:cubicBezTo>
                    <a:pt x="1" y="7473"/>
                    <a:pt x="2002" y="10208"/>
                    <a:pt x="4938" y="10709"/>
                  </a:cubicBezTo>
                  <a:cubicBezTo>
                    <a:pt x="5221" y="10754"/>
                    <a:pt x="5503" y="10776"/>
                    <a:pt x="5781" y="10776"/>
                  </a:cubicBezTo>
                  <a:cubicBezTo>
                    <a:pt x="8358" y="10776"/>
                    <a:pt x="10654" y="8888"/>
                    <a:pt x="11075" y="6239"/>
                  </a:cubicBezTo>
                  <a:cubicBezTo>
                    <a:pt x="11576" y="3303"/>
                    <a:pt x="9574" y="535"/>
                    <a:pt x="6639" y="68"/>
                  </a:cubicBezTo>
                  <a:cubicBezTo>
                    <a:pt x="6352" y="22"/>
                    <a:pt x="6068" y="0"/>
                    <a:pt x="57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61"/>
            <p:cNvSpPr/>
            <p:nvPr/>
          </p:nvSpPr>
          <p:spPr>
            <a:xfrm>
              <a:off x="4095707" y="1772738"/>
              <a:ext cx="289400" cy="268825"/>
            </a:xfrm>
            <a:custGeom>
              <a:avLst/>
              <a:gdLst/>
              <a:ahLst/>
              <a:cxnLst/>
              <a:rect l="l" t="t" r="r" b="b"/>
              <a:pathLst>
                <a:path w="11576" h="10753" extrusionOk="0">
                  <a:moveTo>
                    <a:pt x="5786" y="1"/>
                  </a:moveTo>
                  <a:cubicBezTo>
                    <a:pt x="3185" y="1"/>
                    <a:pt x="889" y="1886"/>
                    <a:pt x="468" y="4505"/>
                  </a:cubicBezTo>
                  <a:cubicBezTo>
                    <a:pt x="1" y="7440"/>
                    <a:pt x="2002" y="10209"/>
                    <a:pt x="4904" y="10676"/>
                  </a:cubicBezTo>
                  <a:cubicBezTo>
                    <a:pt x="5208" y="10728"/>
                    <a:pt x="5509" y="10753"/>
                    <a:pt x="5807" y="10753"/>
                  </a:cubicBezTo>
                  <a:cubicBezTo>
                    <a:pt x="8387" y="10753"/>
                    <a:pt x="10657" y="8872"/>
                    <a:pt x="11075" y="6240"/>
                  </a:cubicBezTo>
                  <a:cubicBezTo>
                    <a:pt x="11576" y="3304"/>
                    <a:pt x="9574" y="535"/>
                    <a:pt x="6639" y="68"/>
                  </a:cubicBezTo>
                  <a:cubicBezTo>
                    <a:pt x="6352" y="23"/>
                    <a:pt x="6067" y="1"/>
                    <a:pt x="57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61"/>
            <p:cNvSpPr/>
            <p:nvPr/>
          </p:nvSpPr>
          <p:spPr>
            <a:xfrm>
              <a:off x="2422792" y="2408015"/>
              <a:ext cx="383650" cy="371825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0" name="Google Shape;4080;p61"/>
          <p:cNvGrpSpPr/>
          <p:nvPr/>
        </p:nvGrpSpPr>
        <p:grpSpPr>
          <a:xfrm>
            <a:off x="757812" y="2607512"/>
            <a:ext cx="1412054" cy="633562"/>
            <a:chOff x="1187400" y="2529299"/>
            <a:chExt cx="6769193" cy="2241903"/>
          </a:xfrm>
        </p:grpSpPr>
        <p:sp>
          <p:nvSpPr>
            <p:cNvPr id="4081" name="Google Shape;4081;p61"/>
            <p:cNvSpPr/>
            <p:nvPr/>
          </p:nvSpPr>
          <p:spPr>
            <a:xfrm>
              <a:off x="3802943" y="2529299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82" name="Google Shape;4082;p61"/>
            <p:cNvSpPr/>
            <p:nvPr/>
          </p:nvSpPr>
          <p:spPr>
            <a:xfrm>
              <a:off x="5573240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83" name="Google Shape;4083;p61"/>
            <p:cNvSpPr/>
            <p:nvPr/>
          </p:nvSpPr>
          <p:spPr>
            <a:xfrm>
              <a:off x="2032647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84" name="Google Shape;4084;p61"/>
            <p:cNvSpPr/>
            <p:nvPr/>
          </p:nvSpPr>
          <p:spPr>
            <a:xfrm>
              <a:off x="11874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85" name="Google Shape;4085;p61"/>
            <p:cNvSpPr/>
            <p:nvPr/>
          </p:nvSpPr>
          <p:spPr>
            <a:xfrm>
              <a:off x="28778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86" name="Google Shape;4086;p61"/>
            <p:cNvSpPr/>
            <p:nvPr/>
          </p:nvSpPr>
          <p:spPr>
            <a:xfrm>
              <a:off x="47280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87" name="Google Shape;4087;p61"/>
            <p:cNvSpPr/>
            <p:nvPr/>
          </p:nvSpPr>
          <p:spPr>
            <a:xfrm>
              <a:off x="64184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4088" name="Google Shape;4088;p61"/>
            <p:cNvCxnSpPr>
              <a:stCxn id="4081" idx="2"/>
              <a:endCxn id="4082" idx="0"/>
            </p:cNvCxnSpPr>
            <p:nvPr/>
          </p:nvCxnSpPr>
          <p:spPr>
            <a:xfrm rot="-5400000" flipH="1">
              <a:off x="5228393" y="2315399"/>
              <a:ext cx="4575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89" name="Google Shape;4089;p61"/>
            <p:cNvCxnSpPr>
              <a:stCxn id="4083" idx="0"/>
              <a:endCxn id="4081" idx="2"/>
            </p:cNvCxnSpPr>
            <p:nvPr/>
          </p:nvCxnSpPr>
          <p:spPr>
            <a:xfrm rot="-5400000">
              <a:off x="3458097" y="2315100"/>
              <a:ext cx="4575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90" name="Google Shape;4090;p61"/>
            <p:cNvCxnSpPr>
              <a:stCxn id="4083" idx="2"/>
              <a:endCxn id="4085" idx="0"/>
            </p:cNvCxnSpPr>
            <p:nvPr/>
          </p:nvCxnSpPr>
          <p:spPr>
            <a:xfrm rot="-5400000" flipH="1">
              <a:off x="2995797" y="3677400"/>
              <a:ext cx="457500" cy="8457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91" name="Google Shape;4091;p61"/>
            <p:cNvCxnSpPr>
              <a:stCxn id="4084" idx="0"/>
              <a:endCxn id="4083" idx="2"/>
            </p:cNvCxnSpPr>
            <p:nvPr/>
          </p:nvCxnSpPr>
          <p:spPr>
            <a:xfrm rot="-5400000">
              <a:off x="2150550" y="3677101"/>
              <a:ext cx="457500" cy="8457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92" name="Google Shape;4092;p61"/>
            <p:cNvCxnSpPr>
              <a:stCxn id="4082" idx="2"/>
              <a:endCxn id="4087" idx="0"/>
            </p:cNvCxnSpPr>
            <p:nvPr/>
          </p:nvCxnSpPr>
          <p:spPr>
            <a:xfrm rot="-5400000" flipH="1">
              <a:off x="6536390" y="3677400"/>
              <a:ext cx="457500" cy="8457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93" name="Google Shape;4093;p61"/>
            <p:cNvCxnSpPr>
              <a:stCxn id="4086" idx="0"/>
              <a:endCxn id="4082" idx="2"/>
            </p:cNvCxnSpPr>
            <p:nvPr/>
          </p:nvCxnSpPr>
          <p:spPr>
            <a:xfrm rot="-5400000">
              <a:off x="5691150" y="3677101"/>
              <a:ext cx="457500" cy="8457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94" name="Google Shape;4094;p61"/>
          <p:cNvGrpSpPr/>
          <p:nvPr/>
        </p:nvGrpSpPr>
        <p:grpSpPr>
          <a:xfrm>
            <a:off x="6844058" y="3100221"/>
            <a:ext cx="1579035" cy="540873"/>
            <a:chOff x="6895650" y="3126697"/>
            <a:chExt cx="1436662" cy="492105"/>
          </a:xfrm>
        </p:grpSpPr>
        <p:sp>
          <p:nvSpPr>
            <p:cNvPr id="4095" name="Google Shape;4095;p61"/>
            <p:cNvSpPr/>
            <p:nvPr/>
          </p:nvSpPr>
          <p:spPr>
            <a:xfrm>
              <a:off x="715182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61"/>
            <p:cNvSpPr/>
            <p:nvPr/>
          </p:nvSpPr>
          <p:spPr>
            <a:xfrm>
              <a:off x="766416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61"/>
            <p:cNvSpPr/>
            <p:nvPr/>
          </p:nvSpPr>
          <p:spPr>
            <a:xfrm>
              <a:off x="6895650" y="3127761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61"/>
            <p:cNvSpPr/>
            <p:nvPr/>
          </p:nvSpPr>
          <p:spPr>
            <a:xfrm>
              <a:off x="7399482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61"/>
            <p:cNvSpPr/>
            <p:nvPr/>
          </p:nvSpPr>
          <p:spPr>
            <a:xfrm>
              <a:off x="7911823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0" name="Google Shape;4100;p61"/>
            <p:cNvGrpSpPr/>
            <p:nvPr/>
          </p:nvGrpSpPr>
          <p:grpSpPr>
            <a:xfrm>
              <a:off x="6995957" y="3335810"/>
              <a:ext cx="1230393" cy="71754"/>
              <a:chOff x="6995957" y="3287964"/>
              <a:chExt cx="1230393" cy="71754"/>
            </a:xfrm>
          </p:grpSpPr>
          <p:sp>
            <p:nvSpPr>
              <p:cNvPr id="4101" name="Google Shape;4101;p61"/>
              <p:cNvSpPr/>
              <p:nvPr/>
            </p:nvSpPr>
            <p:spPr>
              <a:xfrm>
                <a:off x="800673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1" y="647"/>
                    </a:moveTo>
                    <a:cubicBezTo>
                      <a:pt x="3723" y="647"/>
                      <a:pt x="3935" y="820"/>
                      <a:pt x="3936" y="1080"/>
                    </a:cubicBezTo>
                    <a:cubicBezTo>
                      <a:pt x="3936" y="1318"/>
                      <a:pt x="3743" y="1512"/>
                      <a:pt x="3504" y="1512"/>
                    </a:cubicBezTo>
                    <a:cubicBezTo>
                      <a:pt x="3118" y="1512"/>
                      <a:pt x="2924" y="1048"/>
                      <a:pt x="3198" y="775"/>
                    </a:cubicBezTo>
                    <a:cubicBezTo>
                      <a:pt x="3286" y="687"/>
                      <a:pt x="3395" y="647"/>
                      <a:pt x="3501" y="647"/>
                    </a:cubicBezTo>
                    <a:close/>
                    <a:moveTo>
                      <a:pt x="3504" y="0"/>
                    </a:moveTo>
                    <a:cubicBezTo>
                      <a:pt x="3051" y="0"/>
                      <a:pt x="2646" y="282"/>
                      <a:pt x="2490" y="708"/>
                    </a:cubicBezTo>
                    <a:lnTo>
                      <a:pt x="357" y="708"/>
                    </a:lnTo>
                    <a:cubicBezTo>
                      <a:pt x="160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60" y="1486"/>
                      <a:pt x="357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2" y="2159"/>
                    </a:cubicBezTo>
                    <a:cubicBezTo>
                      <a:pt x="3943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7" y="1336"/>
                      <a:pt x="6607" y="1150"/>
                    </a:cubicBezTo>
                    <a:lnTo>
                      <a:pt x="6607" y="1044"/>
                    </a:lnTo>
                    <a:cubicBezTo>
                      <a:pt x="6607" y="859"/>
                      <a:pt x="6457" y="710"/>
                      <a:pt x="6271" y="708"/>
                    </a:cubicBezTo>
                    <a:lnTo>
                      <a:pt x="4518" y="708"/>
                    </a:lnTo>
                    <a:cubicBezTo>
                      <a:pt x="4362" y="282"/>
                      <a:pt x="3957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61"/>
              <p:cNvSpPr/>
              <p:nvPr/>
            </p:nvSpPr>
            <p:spPr>
              <a:xfrm>
                <a:off x="7756540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1" y="1512"/>
                      <a:pt x="3503" y="1512"/>
                    </a:cubicBezTo>
                    <a:cubicBezTo>
                      <a:pt x="3117" y="1512"/>
                      <a:pt x="2925" y="1048"/>
                      <a:pt x="3197" y="775"/>
                    </a:cubicBezTo>
                    <a:cubicBezTo>
                      <a:pt x="3285" y="687"/>
                      <a:pt x="3393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49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1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6" y="859"/>
                      <a:pt x="6455" y="708"/>
                      <a:pt x="6270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61"/>
              <p:cNvSpPr/>
              <p:nvPr/>
            </p:nvSpPr>
            <p:spPr>
              <a:xfrm>
                <a:off x="749644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4" y="1512"/>
                    </a:cubicBezTo>
                    <a:cubicBezTo>
                      <a:pt x="3119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4" y="0"/>
                    </a:moveTo>
                    <a:cubicBezTo>
                      <a:pt x="3050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9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1" y="282"/>
                      <a:pt x="3958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61"/>
              <p:cNvSpPr/>
              <p:nvPr/>
            </p:nvSpPr>
            <p:spPr>
              <a:xfrm>
                <a:off x="72437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3" y="1512"/>
                    </a:cubicBezTo>
                    <a:cubicBezTo>
                      <a:pt x="3118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50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1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61"/>
              <p:cNvSpPr/>
              <p:nvPr/>
            </p:nvSpPr>
            <p:spPr>
              <a:xfrm>
                <a:off x="69959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2" y="647"/>
                    </a:moveTo>
                    <a:cubicBezTo>
                      <a:pt x="3724" y="647"/>
                      <a:pt x="3937" y="820"/>
                      <a:pt x="3937" y="1080"/>
                    </a:cubicBezTo>
                    <a:cubicBezTo>
                      <a:pt x="3937" y="1318"/>
                      <a:pt x="3743" y="1512"/>
                      <a:pt x="3505" y="1512"/>
                    </a:cubicBezTo>
                    <a:cubicBezTo>
                      <a:pt x="3119" y="1512"/>
                      <a:pt x="2926" y="1048"/>
                      <a:pt x="3199" y="775"/>
                    </a:cubicBezTo>
                    <a:cubicBezTo>
                      <a:pt x="3287" y="687"/>
                      <a:pt x="3395" y="647"/>
                      <a:pt x="3502" y="647"/>
                    </a:cubicBezTo>
                    <a:close/>
                    <a:moveTo>
                      <a:pt x="3505" y="0"/>
                    </a:moveTo>
                    <a:cubicBezTo>
                      <a:pt x="3051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61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61" y="1486"/>
                      <a:pt x="358" y="1486"/>
                    </a:cubicBezTo>
                    <a:lnTo>
                      <a:pt x="2504" y="1486"/>
                    </a:lnTo>
                    <a:cubicBezTo>
                      <a:pt x="2669" y="1893"/>
                      <a:pt x="3064" y="2159"/>
                      <a:pt x="3505" y="2159"/>
                    </a:cubicBezTo>
                    <a:cubicBezTo>
                      <a:pt x="3943" y="2159"/>
                      <a:pt x="4339" y="1893"/>
                      <a:pt x="4505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3" y="282"/>
                      <a:pt x="3958" y="0"/>
                      <a:pt x="3505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06" name="Google Shape;4106;p61"/>
          <p:cNvGrpSpPr/>
          <p:nvPr/>
        </p:nvGrpSpPr>
        <p:grpSpPr>
          <a:xfrm>
            <a:off x="6842640" y="3736984"/>
            <a:ext cx="1581862" cy="650625"/>
            <a:chOff x="6777990" y="3710194"/>
            <a:chExt cx="1646915" cy="677382"/>
          </a:xfrm>
        </p:grpSpPr>
        <p:grpSp>
          <p:nvGrpSpPr>
            <p:cNvPr id="4107" name="Google Shape;4107;p61"/>
            <p:cNvGrpSpPr/>
            <p:nvPr/>
          </p:nvGrpSpPr>
          <p:grpSpPr>
            <a:xfrm>
              <a:off x="6777990" y="3874492"/>
              <a:ext cx="411129" cy="513083"/>
              <a:chOff x="6777990" y="3874492"/>
              <a:chExt cx="411129" cy="513083"/>
            </a:xfrm>
          </p:grpSpPr>
          <p:cxnSp>
            <p:nvCxnSpPr>
              <p:cNvPr id="4108" name="Google Shape;4108;p61"/>
              <p:cNvCxnSpPr/>
              <p:nvPr/>
            </p:nvCxnSpPr>
            <p:spPr>
              <a:xfrm>
                <a:off x="6977019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4109" name="Google Shape;4109;p61"/>
              <p:cNvSpPr/>
              <p:nvPr/>
            </p:nvSpPr>
            <p:spPr>
              <a:xfrm>
                <a:off x="6777990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0" name="Google Shape;4110;p61"/>
            <p:cNvGrpSpPr/>
            <p:nvPr/>
          </p:nvGrpSpPr>
          <p:grpSpPr>
            <a:xfrm>
              <a:off x="7188425" y="3710194"/>
              <a:ext cx="411123" cy="520535"/>
              <a:chOff x="7188425" y="3710194"/>
              <a:chExt cx="411123" cy="520535"/>
            </a:xfrm>
          </p:grpSpPr>
          <p:cxnSp>
            <p:nvCxnSpPr>
              <p:cNvPr id="4111" name="Google Shape;4111;p61"/>
              <p:cNvCxnSpPr/>
              <p:nvPr/>
            </p:nvCxnSpPr>
            <p:spPr>
              <a:xfrm rot="10800000">
                <a:off x="7393988" y="3710194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4112" name="Google Shape;4112;p61"/>
              <p:cNvSpPr/>
              <p:nvPr/>
            </p:nvSpPr>
            <p:spPr>
              <a:xfrm>
                <a:off x="7188425" y="3874492"/>
                <a:ext cx="411123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1" h="60023" extrusionOk="0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3" name="Google Shape;4113;p61"/>
            <p:cNvGrpSpPr/>
            <p:nvPr/>
          </p:nvGrpSpPr>
          <p:grpSpPr>
            <a:xfrm>
              <a:off x="7603341" y="3874492"/>
              <a:ext cx="411474" cy="513083"/>
              <a:chOff x="7603341" y="3874492"/>
              <a:chExt cx="411474" cy="513083"/>
            </a:xfrm>
          </p:grpSpPr>
          <p:cxnSp>
            <p:nvCxnSpPr>
              <p:cNvPr id="4114" name="Google Shape;4114;p61"/>
              <p:cNvCxnSpPr/>
              <p:nvPr/>
            </p:nvCxnSpPr>
            <p:spPr>
              <a:xfrm>
                <a:off x="7809095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4115" name="Google Shape;4115;p61"/>
              <p:cNvSpPr/>
              <p:nvPr/>
            </p:nvSpPr>
            <p:spPr>
              <a:xfrm>
                <a:off x="7603341" y="3874492"/>
                <a:ext cx="411474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330" h="60023" extrusionOk="0">
                    <a:moveTo>
                      <a:pt x="17333" y="0"/>
                    </a:moveTo>
                    <a:lnTo>
                      <a:pt x="1" y="30011"/>
                    </a:lnTo>
                    <a:lnTo>
                      <a:pt x="17333" y="60023"/>
                    </a:lnTo>
                    <a:lnTo>
                      <a:pt x="51998" y="60023"/>
                    </a:lnTo>
                    <a:lnTo>
                      <a:pt x="69330" y="30011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6" name="Google Shape;4116;p61"/>
            <p:cNvGrpSpPr/>
            <p:nvPr/>
          </p:nvGrpSpPr>
          <p:grpSpPr>
            <a:xfrm>
              <a:off x="8013776" y="3722847"/>
              <a:ext cx="411129" cy="507881"/>
              <a:chOff x="8013776" y="3722847"/>
              <a:chExt cx="411129" cy="507881"/>
            </a:xfrm>
          </p:grpSpPr>
          <p:cxnSp>
            <p:nvCxnSpPr>
              <p:cNvPr id="4117" name="Google Shape;4117;p61"/>
              <p:cNvCxnSpPr/>
              <p:nvPr/>
            </p:nvCxnSpPr>
            <p:spPr>
              <a:xfrm rot="10800000">
                <a:off x="8219339" y="3722847"/>
                <a:ext cx="0" cy="169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4118" name="Google Shape;4118;p61"/>
              <p:cNvSpPr/>
              <p:nvPr/>
            </p:nvSpPr>
            <p:spPr>
              <a:xfrm>
                <a:off x="8013776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19" name="Google Shape;4119;p61"/>
          <p:cNvGrpSpPr/>
          <p:nvPr/>
        </p:nvGrpSpPr>
        <p:grpSpPr>
          <a:xfrm>
            <a:off x="5262155" y="2909824"/>
            <a:ext cx="1421889" cy="1020603"/>
            <a:chOff x="5190863" y="2824811"/>
            <a:chExt cx="1544860" cy="1108869"/>
          </a:xfrm>
        </p:grpSpPr>
        <p:grpSp>
          <p:nvGrpSpPr>
            <p:cNvPr id="4120" name="Google Shape;4120;p61"/>
            <p:cNvGrpSpPr/>
            <p:nvPr/>
          </p:nvGrpSpPr>
          <p:grpSpPr>
            <a:xfrm>
              <a:off x="5938695" y="3176919"/>
              <a:ext cx="685761" cy="404739"/>
              <a:chOff x="5938695" y="3176919"/>
              <a:chExt cx="685761" cy="404739"/>
            </a:xfrm>
          </p:grpSpPr>
          <p:grpSp>
            <p:nvGrpSpPr>
              <p:cNvPr id="4121" name="Google Shape;4121;p61"/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sp>
              <p:nvSpPr>
                <p:cNvPr id="4122" name="Google Shape;4122;p61"/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3" name="Google Shape;4123;p61"/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24" name="Google Shape;4124;p61"/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5" name="Google Shape;4125;p61"/>
            <p:cNvGrpSpPr/>
            <p:nvPr/>
          </p:nvGrpSpPr>
          <p:grpSpPr>
            <a:xfrm>
              <a:off x="5305233" y="3176835"/>
              <a:ext cx="685971" cy="404655"/>
              <a:chOff x="5305233" y="3176835"/>
              <a:chExt cx="685971" cy="404655"/>
            </a:xfrm>
          </p:grpSpPr>
          <p:grpSp>
            <p:nvGrpSpPr>
              <p:cNvPr id="4126" name="Google Shape;4126;p61"/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sp>
              <p:nvSpPr>
                <p:cNvPr id="4127" name="Google Shape;4127;p61"/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8" name="Google Shape;4128;p61"/>
                <p:cNvSpPr/>
                <p:nvPr/>
              </p:nvSpPr>
              <p:spPr>
                <a:xfrm>
                  <a:off x="5305233" y="3285914"/>
                  <a:ext cx="367352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29" name="Google Shape;4129;p61"/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0" name="Google Shape;4130;p61"/>
            <p:cNvSpPr/>
            <p:nvPr/>
          </p:nvSpPr>
          <p:spPr>
            <a:xfrm>
              <a:off x="6103938" y="3114683"/>
              <a:ext cx="40933" cy="7549"/>
            </a:xfrm>
            <a:custGeom>
              <a:avLst/>
              <a:gdLst/>
              <a:ahLst/>
              <a:cxnLst/>
              <a:rect l="l" t="t" r="r" b="b"/>
              <a:pathLst>
                <a:path w="976" h="180" extrusionOk="0">
                  <a:moveTo>
                    <a:pt x="1" y="1"/>
                  </a:moveTo>
                  <a:lnTo>
                    <a:pt x="1" y="1"/>
                  </a:lnTo>
                  <a:cubicBezTo>
                    <a:pt x="279" y="119"/>
                    <a:pt x="578" y="179"/>
                    <a:pt x="881" y="179"/>
                  </a:cubicBezTo>
                  <a:cubicBezTo>
                    <a:pt x="881" y="179"/>
                    <a:pt x="881" y="179"/>
                    <a:pt x="881" y="179"/>
                  </a:cubicBezTo>
                  <a:lnTo>
                    <a:pt x="881" y="179"/>
                  </a:lnTo>
                  <a:cubicBezTo>
                    <a:pt x="882" y="179"/>
                    <a:pt x="882" y="179"/>
                    <a:pt x="882" y="179"/>
                  </a:cubicBezTo>
                  <a:cubicBezTo>
                    <a:pt x="913" y="179"/>
                    <a:pt x="945" y="178"/>
                    <a:pt x="975" y="176"/>
                  </a:cubicBezTo>
                  <a:lnTo>
                    <a:pt x="975" y="176"/>
                  </a:lnTo>
                  <a:cubicBezTo>
                    <a:pt x="943" y="178"/>
                    <a:pt x="913" y="179"/>
                    <a:pt x="881" y="179"/>
                  </a:cubicBezTo>
                  <a:lnTo>
                    <a:pt x="881" y="179"/>
                  </a:lnTo>
                  <a:cubicBezTo>
                    <a:pt x="579" y="179"/>
                    <a:pt x="279" y="119"/>
                    <a:pt x="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31" name="Google Shape;4131;p61"/>
            <p:cNvGrpSpPr/>
            <p:nvPr/>
          </p:nvGrpSpPr>
          <p:grpSpPr>
            <a:xfrm>
              <a:off x="5657361" y="2824811"/>
              <a:ext cx="1078361" cy="404655"/>
              <a:chOff x="5657361" y="2824811"/>
              <a:chExt cx="1078361" cy="404655"/>
            </a:xfrm>
          </p:grpSpPr>
          <p:grpSp>
            <p:nvGrpSpPr>
              <p:cNvPr id="4132" name="Google Shape;4132;p61"/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4133" name="Google Shape;4133;p61"/>
                <p:cNvGrpSpPr/>
                <p:nvPr/>
              </p:nvGrpSpPr>
              <p:grpSpPr>
                <a:xfrm>
                  <a:off x="5938485" y="2824811"/>
                  <a:ext cx="797237" cy="404655"/>
                  <a:chOff x="5938485" y="2824811"/>
                  <a:chExt cx="797237" cy="404655"/>
                </a:xfrm>
              </p:grpSpPr>
              <p:sp>
                <p:nvSpPr>
                  <p:cNvPr id="4134" name="Google Shape;4134;p61"/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5" name="Google Shape;4135;p61"/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36" name="Google Shape;4136;p61"/>
                <p:cNvSpPr/>
                <p:nvPr/>
              </p:nvSpPr>
              <p:spPr>
                <a:xfrm>
                  <a:off x="5657361" y="2934478"/>
                  <a:ext cx="367688" cy="18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37" name="Google Shape;4137;p61"/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8" name="Google Shape;4138;p61"/>
            <p:cNvGrpSpPr/>
            <p:nvPr/>
          </p:nvGrpSpPr>
          <p:grpSpPr>
            <a:xfrm>
              <a:off x="5190863" y="3528942"/>
              <a:ext cx="1078026" cy="404739"/>
              <a:chOff x="5190863" y="3528942"/>
              <a:chExt cx="1078026" cy="404739"/>
            </a:xfrm>
          </p:grpSpPr>
          <p:sp>
            <p:nvSpPr>
              <p:cNvPr id="4139" name="Google Shape;4139;p61"/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40" name="Google Shape;4140;p61"/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4141" name="Google Shape;4141;p61"/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2" name="Google Shape;4142;p61"/>
                <p:cNvSpPr/>
                <p:nvPr/>
              </p:nvSpPr>
              <p:spPr>
                <a:xfrm>
                  <a:off x="5905730" y="3637351"/>
                  <a:ext cx="363158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143" name="Google Shape;4143;p61"/>
          <p:cNvGrpSpPr/>
          <p:nvPr/>
        </p:nvGrpSpPr>
        <p:grpSpPr>
          <a:xfrm>
            <a:off x="728162" y="1474292"/>
            <a:ext cx="1086719" cy="879487"/>
            <a:chOff x="803162" y="1474292"/>
            <a:chExt cx="1086719" cy="879487"/>
          </a:xfrm>
        </p:grpSpPr>
        <p:grpSp>
          <p:nvGrpSpPr>
            <p:cNvPr id="4144" name="Google Shape;4144;p61"/>
            <p:cNvGrpSpPr/>
            <p:nvPr/>
          </p:nvGrpSpPr>
          <p:grpSpPr>
            <a:xfrm>
              <a:off x="803162" y="1625948"/>
              <a:ext cx="445856" cy="576579"/>
              <a:chOff x="803162" y="1625948"/>
              <a:chExt cx="445856" cy="576579"/>
            </a:xfrm>
          </p:grpSpPr>
          <p:sp>
            <p:nvSpPr>
              <p:cNvPr id="4145" name="Google Shape;4145;p61"/>
              <p:cNvSpPr/>
              <p:nvPr/>
            </p:nvSpPr>
            <p:spPr>
              <a:xfrm>
                <a:off x="803162" y="1847356"/>
                <a:ext cx="133646" cy="133865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46" name="Google Shape;4146;p61"/>
              <p:cNvGrpSpPr/>
              <p:nvPr/>
            </p:nvGrpSpPr>
            <p:grpSpPr>
              <a:xfrm>
                <a:off x="1056023" y="1625948"/>
                <a:ext cx="192995" cy="576579"/>
                <a:chOff x="1056023" y="1625948"/>
                <a:chExt cx="192995" cy="576579"/>
              </a:xfrm>
            </p:grpSpPr>
            <p:sp>
              <p:nvSpPr>
                <p:cNvPr id="4147" name="Google Shape;4147;p61"/>
                <p:cNvSpPr/>
                <p:nvPr/>
              </p:nvSpPr>
              <p:spPr>
                <a:xfrm>
                  <a:off x="1066902" y="1914079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40463"/>
                      </a:moveTo>
                      <a:cubicBezTo>
                        <a:pt x="19315" y="40463"/>
                        <a:pt x="14378" y="32724"/>
                        <a:pt x="12777" y="22150"/>
                      </a:cubicBezTo>
                      <a:lnTo>
                        <a:pt x="12810" y="22350"/>
                      </a:lnTo>
                      <a:cubicBezTo>
                        <a:pt x="10542" y="7606"/>
                        <a:pt x="6372" y="1"/>
                        <a:pt x="1" y="1"/>
                      </a:cubicBez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8" name="Google Shape;4148;p61"/>
                <p:cNvSpPr/>
                <p:nvPr/>
              </p:nvSpPr>
              <p:spPr>
                <a:xfrm>
                  <a:off x="1066902" y="1645136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0"/>
                      </a:moveTo>
                      <a:cubicBezTo>
                        <a:pt x="19315" y="0"/>
                        <a:pt x="14378" y="7706"/>
                        <a:pt x="12777" y="18313"/>
                      </a:cubicBezTo>
                      <a:lnTo>
                        <a:pt x="12810" y="18113"/>
                      </a:lnTo>
                      <a:cubicBezTo>
                        <a:pt x="10542" y="32857"/>
                        <a:pt x="6372" y="40462"/>
                        <a:pt x="1" y="40462"/>
                      </a:cubicBezTo>
                      <a:lnTo>
                        <a:pt x="1" y="40462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9" name="Google Shape;4149;p61"/>
                <p:cNvSpPr/>
                <p:nvPr/>
              </p:nvSpPr>
              <p:spPr>
                <a:xfrm>
                  <a:off x="1056023" y="1893872"/>
                  <a:ext cx="40644" cy="4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6105" extrusionOk="0">
                      <a:moveTo>
                        <a:pt x="3069" y="0"/>
                      </a:moveTo>
                      <a:cubicBezTo>
                        <a:pt x="1368" y="0"/>
                        <a:pt x="0" y="1368"/>
                        <a:pt x="0" y="3036"/>
                      </a:cubicBezTo>
                      <a:cubicBezTo>
                        <a:pt x="0" y="4737"/>
                        <a:pt x="1368" y="6105"/>
                        <a:pt x="3069" y="6105"/>
                      </a:cubicBezTo>
                      <a:cubicBezTo>
                        <a:pt x="4737" y="6105"/>
                        <a:pt x="6105" y="4737"/>
                        <a:pt x="6105" y="3036"/>
                      </a:cubicBezTo>
                      <a:cubicBezTo>
                        <a:pt x="6105" y="1368"/>
                        <a:pt x="4737" y="0"/>
                        <a:pt x="30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0" name="Google Shape;4150;p61"/>
                <p:cNvSpPr/>
                <p:nvPr/>
              </p:nvSpPr>
              <p:spPr>
                <a:xfrm>
                  <a:off x="1220365" y="2164199"/>
                  <a:ext cx="28654" cy="3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57" extrusionOk="0">
                      <a:moveTo>
                        <a:pt x="509" y="0"/>
                      </a:moveTo>
                      <a:cubicBezTo>
                        <a:pt x="247" y="0"/>
                        <a:pt x="1" y="203"/>
                        <a:pt x="1" y="493"/>
                      </a:cubicBezTo>
                      <a:lnTo>
                        <a:pt x="1" y="5263"/>
                      </a:lnTo>
                      <a:cubicBezTo>
                        <a:pt x="1" y="5554"/>
                        <a:pt x="229" y="5757"/>
                        <a:pt x="482" y="5757"/>
                      </a:cubicBezTo>
                      <a:cubicBezTo>
                        <a:pt x="577" y="5757"/>
                        <a:pt x="676" y="5728"/>
                        <a:pt x="768" y="5664"/>
                      </a:cubicBezTo>
                      <a:lnTo>
                        <a:pt x="4003" y="3395"/>
                      </a:lnTo>
                      <a:cubicBezTo>
                        <a:pt x="4304" y="3195"/>
                        <a:pt x="4304" y="2795"/>
                        <a:pt x="4037" y="2595"/>
                      </a:cubicBezTo>
                      <a:lnTo>
                        <a:pt x="801" y="93"/>
                      </a:lnTo>
                      <a:cubicBezTo>
                        <a:pt x="710" y="29"/>
                        <a:pt x="608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1" name="Google Shape;4151;p61"/>
                <p:cNvSpPr/>
                <p:nvPr/>
              </p:nvSpPr>
              <p:spPr>
                <a:xfrm>
                  <a:off x="1220365" y="1625948"/>
                  <a:ext cx="28654" cy="38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78" extrusionOk="0">
                      <a:moveTo>
                        <a:pt x="489" y="0"/>
                      </a:moveTo>
                      <a:cubicBezTo>
                        <a:pt x="234" y="0"/>
                        <a:pt x="1" y="207"/>
                        <a:pt x="1" y="514"/>
                      </a:cubicBezTo>
                      <a:lnTo>
                        <a:pt x="1" y="5284"/>
                      </a:lnTo>
                      <a:cubicBezTo>
                        <a:pt x="1" y="5574"/>
                        <a:pt x="229" y="5777"/>
                        <a:pt x="482" y="5777"/>
                      </a:cubicBezTo>
                      <a:cubicBezTo>
                        <a:pt x="577" y="5777"/>
                        <a:pt x="676" y="5748"/>
                        <a:pt x="768" y="5684"/>
                      </a:cubicBezTo>
                      <a:lnTo>
                        <a:pt x="4003" y="3382"/>
                      </a:lnTo>
                      <a:cubicBezTo>
                        <a:pt x="4304" y="3182"/>
                        <a:pt x="4304" y="2782"/>
                        <a:pt x="4037" y="2582"/>
                      </a:cubicBezTo>
                      <a:lnTo>
                        <a:pt x="801" y="113"/>
                      </a:lnTo>
                      <a:cubicBezTo>
                        <a:pt x="704" y="35"/>
                        <a:pt x="595" y="0"/>
                        <a:pt x="4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52" name="Google Shape;4152;p61"/>
            <p:cNvGrpSpPr/>
            <p:nvPr/>
          </p:nvGrpSpPr>
          <p:grpSpPr>
            <a:xfrm>
              <a:off x="1371406" y="1474292"/>
              <a:ext cx="518475" cy="879487"/>
              <a:chOff x="1398231" y="1474292"/>
              <a:chExt cx="518475" cy="879487"/>
            </a:xfrm>
          </p:grpSpPr>
          <p:grpSp>
            <p:nvGrpSpPr>
              <p:cNvPr id="4153" name="Google Shape;4153;p61"/>
              <p:cNvGrpSpPr/>
              <p:nvPr/>
            </p:nvGrpSpPr>
            <p:grpSpPr>
              <a:xfrm>
                <a:off x="1398231" y="1474292"/>
                <a:ext cx="518475" cy="341643"/>
                <a:chOff x="1398231" y="1474292"/>
                <a:chExt cx="518475" cy="341643"/>
              </a:xfrm>
            </p:grpSpPr>
            <p:sp>
              <p:nvSpPr>
                <p:cNvPr id="4154" name="Google Shape;4154;p61"/>
                <p:cNvSpPr/>
                <p:nvPr/>
              </p:nvSpPr>
              <p:spPr>
                <a:xfrm>
                  <a:off x="1398231" y="1595601"/>
                  <a:ext cx="102159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" h="14873" extrusionOk="0">
                      <a:moveTo>
                        <a:pt x="7692" y="1"/>
                      </a:moveTo>
                      <a:cubicBezTo>
                        <a:pt x="7531" y="1"/>
                        <a:pt x="7369" y="6"/>
                        <a:pt x="7206" y="16"/>
                      </a:cubicBezTo>
                      <a:cubicBezTo>
                        <a:pt x="3136" y="283"/>
                        <a:pt x="0" y="3786"/>
                        <a:pt x="267" y="7889"/>
                      </a:cubicBezTo>
                      <a:cubicBezTo>
                        <a:pt x="493" y="11846"/>
                        <a:pt x="3790" y="14873"/>
                        <a:pt x="7706" y="14873"/>
                      </a:cubicBezTo>
                      <a:cubicBezTo>
                        <a:pt x="7850" y="14873"/>
                        <a:pt x="7994" y="14869"/>
                        <a:pt x="8140" y="14860"/>
                      </a:cubicBezTo>
                      <a:cubicBezTo>
                        <a:pt x="12243" y="14594"/>
                        <a:pt x="15345" y="11058"/>
                        <a:pt x="15111" y="6988"/>
                      </a:cubicBezTo>
                      <a:cubicBezTo>
                        <a:pt x="14855" y="3048"/>
                        <a:pt x="11585" y="1"/>
                        <a:pt x="769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155" name="Google Shape;4155;p61"/>
                <p:cNvGrpSpPr/>
                <p:nvPr/>
              </p:nvGrpSpPr>
              <p:grpSpPr>
                <a:xfrm>
                  <a:off x="1616453" y="1474292"/>
                  <a:ext cx="300253" cy="341643"/>
                  <a:chOff x="1616453" y="1475379"/>
                  <a:chExt cx="300253" cy="341643"/>
                </a:xfrm>
              </p:grpSpPr>
              <p:sp>
                <p:nvSpPr>
                  <p:cNvPr id="4156" name="Google Shape;4156;p61"/>
                  <p:cNvSpPr/>
                  <p:nvPr/>
                </p:nvSpPr>
                <p:spPr>
                  <a:xfrm>
                    <a:off x="1631387" y="1645136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7" name="Google Shape;4157;p61"/>
                  <p:cNvSpPr/>
                  <p:nvPr/>
                </p:nvSpPr>
                <p:spPr>
                  <a:xfrm>
                    <a:off x="1716447" y="1509882"/>
                    <a:ext cx="82400" cy="61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8" name="Google Shape;4158;p61"/>
                  <p:cNvSpPr/>
                  <p:nvPr/>
                </p:nvSpPr>
                <p:spPr>
                  <a:xfrm>
                    <a:off x="1716447" y="1719091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9" name="Google Shape;4159;p61"/>
                  <p:cNvSpPr/>
                  <p:nvPr/>
                </p:nvSpPr>
                <p:spPr>
                  <a:xfrm>
                    <a:off x="1631387" y="1570955"/>
                    <a:ext cx="85283" cy="74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0" name="Google Shape;4160;p61"/>
                  <p:cNvSpPr/>
                  <p:nvPr/>
                </p:nvSpPr>
                <p:spPr>
                  <a:xfrm>
                    <a:off x="1616453" y="1624776"/>
                    <a:ext cx="42868" cy="40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1" name="Google Shape;4161;p61"/>
                  <p:cNvSpPr/>
                  <p:nvPr/>
                </p:nvSpPr>
                <p:spPr>
                  <a:xfrm>
                    <a:off x="1784849" y="1760975"/>
                    <a:ext cx="28654" cy="38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2" name="Google Shape;4162;p61"/>
                  <p:cNvSpPr/>
                  <p:nvPr/>
                </p:nvSpPr>
                <p:spPr>
                  <a:xfrm>
                    <a:off x="1784849" y="1490834"/>
                    <a:ext cx="28654" cy="38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163" name="Google Shape;4163;p61"/>
                  <p:cNvGrpSpPr/>
                  <p:nvPr/>
                </p:nvGrpSpPr>
                <p:grpSpPr>
                  <a:xfrm>
                    <a:off x="1839639" y="1475379"/>
                    <a:ext cx="77067" cy="341643"/>
                    <a:chOff x="1839639" y="1475379"/>
                    <a:chExt cx="77067" cy="341643"/>
                  </a:xfrm>
                </p:grpSpPr>
                <p:sp>
                  <p:nvSpPr>
                    <p:cNvPr id="4164" name="Google Shape;4164;p61"/>
                    <p:cNvSpPr/>
                    <p:nvPr/>
                  </p:nvSpPr>
                  <p:spPr>
                    <a:xfrm>
                      <a:off x="1839639" y="1745481"/>
                      <a:ext cx="77067" cy="715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46" extrusionOk="0">
                          <a:moveTo>
                            <a:pt x="5775" y="1"/>
                          </a:moveTo>
                          <a:cubicBezTo>
                            <a:pt x="3179" y="1"/>
                            <a:pt x="889" y="1860"/>
                            <a:pt x="468" y="4506"/>
                          </a:cubicBezTo>
                          <a:cubicBezTo>
                            <a:pt x="1" y="7441"/>
                            <a:pt x="2002" y="10210"/>
                            <a:pt x="4904" y="10677"/>
                          </a:cubicBezTo>
                          <a:cubicBezTo>
                            <a:pt x="5194" y="10723"/>
                            <a:pt x="5483" y="10745"/>
                            <a:pt x="5768" y="10745"/>
                          </a:cubicBezTo>
                          <a:cubicBezTo>
                            <a:pt x="8364" y="10745"/>
                            <a:pt x="10655" y="8886"/>
                            <a:pt x="11075" y="6240"/>
                          </a:cubicBezTo>
                          <a:cubicBezTo>
                            <a:pt x="11576" y="3305"/>
                            <a:pt x="9574" y="536"/>
                            <a:pt x="6639" y="69"/>
                          </a:cubicBezTo>
                          <a:cubicBezTo>
                            <a:pt x="6349" y="23"/>
                            <a:pt x="6060" y="1"/>
                            <a:pt x="5775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5" name="Google Shape;4165;p61"/>
                    <p:cNvSpPr/>
                    <p:nvPr/>
                  </p:nvSpPr>
                  <p:spPr>
                    <a:xfrm>
                      <a:off x="1839639" y="1475379"/>
                      <a:ext cx="77067" cy="715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4" extrusionOk="0">
                          <a:moveTo>
                            <a:pt x="5736" y="0"/>
                          </a:moveTo>
                          <a:cubicBezTo>
                            <a:pt x="3156" y="0"/>
                            <a:pt x="887" y="1881"/>
                            <a:pt x="468" y="4513"/>
                          </a:cubicBezTo>
                          <a:cubicBezTo>
                            <a:pt x="1" y="7449"/>
                            <a:pt x="2002" y="10218"/>
                            <a:pt x="4904" y="10685"/>
                          </a:cubicBezTo>
                          <a:cubicBezTo>
                            <a:pt x="5194" y="10731"/>
                            <a:pt x="5483" y="10753"/>
                            <a:pt x="5768" y="10753"/>
                          </a:cubicBezTo>
                          <a:cubicBezTo>
                            <a:pt x="8364" y="10753"/>
                            <a:pt x="10655" y="8893"/>
                            <a:pt x="11075" y="6248"/>
                          </a:cubicBezTo>
                          <a:cubicBezTo>
                            <a:pt x="11576" y="3313"/>
                            <a:pt x="9574" y="544"/>
                            <a:pt x="6639" y="77"/>
                          </a:cubicBezTo>
                          <a:cubicBezTo>
                            <a:pt x="6335" y="25"/>
                            <a:pt x="6034" y="0"/>
                            <a:pt x="5736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166" name="Google Shape;4166;p61"/>
              <p:cNvGrpSpPr/>
              <p:nvPr/>
            </p:nvGrpSpPr>
            <p:grpSpPr>
              <a:xfrm>
                <a:off x="1398451" y="2012951"/>
                <a:ext cx="518255" cy="340828"/>
                <a:chOff x="1398451" y="2012951"/>
                <a:chExt cx="518255" cy="340828"/>
              </a:xfrm>
            </p:grpSpPr>
            <p:sp>
              <p:nvSpPr>
                <p:cNvPr id="4167" name="Google Shape;4167;p61"/>
                <p:cNvSpPr/>
                <p:nvPr/>
              </p:nvSpPr>
              <p:spPr>
                <a:xfrm>
                  <a:off x="1398451" y="2133928"/>
                  <a:ext cx="102166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6" h="14873" extrusionOk="0">
                      <a:moveTo>
                        <a:pt x="7697" y="0"/>
                      </a:moveTo>
                      <a:cubicBezTo>
                        <a:pt x="7535" y="0"/>
                        <a:pt x="7371" y="5"/>
                        <a:pt x="7206" y="16"/>
                      </a:cubicBezTo>
                      <a:cubicBezTo>
                        <a:pt x="3103" y="250"/>
                        <a:pt x="1" y="3785"/>
                        <a:pt x="268" y="7888"/>
                      </a:cubicBezTo>
                      <a:cubicBezTo>
                        <a:pt x="493" y="11846"/>
                        <a:pt x="3790" y="14872"/>
                        <a:pt x="7706" y="14872"/>
                      </a:cubicBezTo>
                      <a:cubicBezTo>
                        <a:pt x="7850" y="14872"/>
                        <a:pt x="7994" y="14868"/>
                        <a:pt x="8140" y="14860"/>
                      </a:cubicBezTo>
                      <a:cubicBezTo>
                        <a:pt x="12243" y="14593"/>
                        <a:pt x="15345" y="11057"/>
                        <a:pt x="15112" y="6954"/>
                      </a:cubicBezTo>
                      <a:cubicBezTo>
                        <a:pt x="14855" y="3016"/>
                        <a:pt x="11588" y="0"/>
                        <a:pt x="76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168" name="Google Shape;4168;p61"/>
                <p:cNvGrpSpPr/>
                <p:nvPr/>
              </p:nvGrpSpPr>
              <p:grpSpPr>
                <a:xfrm>
                  <a:off x="1616453" y="2012951"/>
                  <a:ext cx="300253" cy="340828"/>
                  <a:chOff x="1616453" y="2013538"/>
                  <a:chExt cx="300253" cy="340828"/>
                </a:xfrm>
              </p:grpSpPr>
              <p:sp>
                <p:nvSpPr>
                  <p:cNvPr id="4169" name="Google Shape;4169;p61"/>
                  <p:cNvSpPr/>
                  <p:nvPr/>
                </p:nvSpPr>
                <p:spPr>
                  <a:xfrm>
                    <a:off x="1631387" y="2183474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0" name="Google Shape;4170;p61"/>
                  <p:cNvSpPr/>
                  <p:nvPr/>
                </p:nvSpPr>
                <p:spPr>
                  <a:xfrm>
                    <a:off x="1716447" y="2048220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1" name="Google Shape;4171;p61"/>
                  <p:cNvSpPr/>
                  <p:nvPr/>
                </p:nvSpPr>
                <p:spPr>
                  <a:xfrm>
                    <a:off x="1716447" y="2257422"/>
                    <a:ext cx="82400" cy="61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2" name="Google Shape;4172;p61"/>
                  <p:cNvSpPr/>
                  <p:nvPr/>
                </p:nvSpPr>
                <p:spPr>
                  <a:xfrm>
                    <a:off x="1631387" y="2109073"/>
                    <a:ext cx="85283" cy="74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3" name="Google Shape;4173;p61"/>
                  <p:cNvSpPr/>
                  <p:nvPr/>
                </p:nvSpPr>
                <p:spPr>
                  <a:xfrm>
                    <a:off x="1616453" y="2163114"/>
                    <a:ext cx="42868" cy="40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4" name="Google Shape;4174;p61"/>
                  <p:cNvSpPr/>
                  <p:nvPr/>
                </p:nvSpPr>
                <p:spPr>
                  <a:xfrm>
                    <a:off x="1784849" y="2299227"/>
                    <a:ext cx="28654" cy="38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5" name="Google Shape;4175;p61"/>
                  <p:cNvSpPr/>
                  <p:nvPr/>
                </p:nvSpPr>
                <p:spPr>
                  <a:xfrm>
                    <a:off x="1784849" y="2028946"/>
                    <a:ext cx="28654" cy="38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176" name="Google Shape;4176;p61"/>
                  <p:cNvGrpSpPr/>
                  <p:nvPr/>
                </p:nvGrpSpPr>
                <p:grpSpPr>
                  <a:xfrm>
                    <a:off x="1839639" y="2013538"/>
                    <a:ext cx="77067" cy="340828"/>
                    <a:chOff x="1839639" y="2013538"/>
                    <a:chExt cx="77067" cy="340828"/>
                  </a:xfrm>
                </p:grpSpPr>
                <p:sp>
                  <p:nvSpPr>
                    <p:cNvPr id="4177" name="Google Shape;4177;p61"/>
                    <p:cNvSpPr/>
                    <p:nvPr/>
                  </p:nvSpPr>
                  <p:spPr>
                    <a:xfrm>
                      <a:off x="1839639" y="2282618"/>
                      <a:ext cx="77067" cy="717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77" extrusionOk="0">
                          <a:moveTo>
                            <a:pt x="5787" y="0"/>
                          </a:moveTo>
                          <a:cubicBezTo>
                            <a:pt x="3185" y="0"/>
                            <a:pt x="889" y="1889"/>
                            <a:pt x="468" y="4538"/>
                          </a:cubicBezTo>
                          <a:cubicBezTo>
                            <a:pt x="1" y="7473"/>
                            <a:pt x="2002" y="10208"/>
                            <a:pt x="4938" y="10709"/>
                          </a:cubicBezTo>
                          <a:cubicBezTo>
                            <a:pt x="5221" y="10754"/>
                            <a:pt x="5503" y="10776"/>
                            <a:pt x="5781" y="10776"/>
                          </a:cubicBezTo>
                          <a:cubicBezTo>
                            <a:pt x="8358" y="10776"/>
                            <a:pt x="10654" y="8888"/>
                            <a:pt x="11075" y="6239"/>
                          </a:cubicBezTo>
                          <a:cubicBezTo>
                            <a:pt x="11576" y="3303"/>
                            <a:pt x="9574" y="535"/>
                            <a:pt x="6639" y="68"/>
                          </a:cubicBezTo>
                          <a:cubicBezTo>
                            <a:pt x="6352" y="22"/>
                            <a:pt x="6068" y="0"/>
                            <a:pt x="5787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8" name="Google Shape;4178;p61"/>
                    <p:cNvSpPr/>
                    <p:nvPr/>
                  </p:nvSpPr>
                  <p:spPr>
                    <a:xfrm>
                      <a:off x="1839639" y="2013538"/>
                      <a:ext cx="77067" cy="715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3" extrusionOk="0">
                          <a:moveTo>
                            <a:pt x="5786" y="1"/>
                          </a:moveTo>
                          <a:cubicBezTo>
                            <a:pt x="3185" y="1"/>
                            <a:pt x="889" y="1886"/>
                            <a:pt x="468" y="4505"/>
                          </a:cubicBezTo>
                          <a:cubicBezTo>
                            <a:pt x="1" y="7440"/>
                            <a:pt x="2002" y="10209"/>
                            <a:pt x="4904" y="10676"/>
                          </a:cubicBezTo>
                          <a:cubicBezTo>
                            <a:pt x="5208" y="10728"/>
                            <a:pt x="5509" y="10753"/>
                            <a:pt x="5807" y="10753"/>
                          </a:cubicBezTo>
                          <a:cubicBezTo>
                            <a:pt x="8387" y="10753"/>
                            <a:pt x="10657" y="8872"/>
                            <a:pt x="11075" y="6240"/>
                          </a:cubicBezTo>
                          <a:cubicBezTo>
                            <a:pt x="11576" y="3304"/>
                            <a:pt x="9574" y="535"/>
                            <a:pt x="6639" y="68"/>
                          </a:cubicBezTo>
                          <a:cubicBezTo>
                            <a:pt x="6352" y="23"/>
                            <a:pt x="6067" y="1"/>
                            <a:pt x="5786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4179" name="Google Shape;4179;p61"/>
          <p:cNvGrpSpPr/>
          <p:nvPr/>
        </p:nvGrpSpPr>
        <p:grpSpPr>
          <a:xfrm>
            <a:off x="724986" y="3605478"/>
            <a:ext cx="1368681" cy="682918"/>
            <a:chOff x="724986" y="3605478"/>
            <a:chExt cx="1368681" cy="682918"/>
          </a:xfrm>
        </p:grpSpPr>
        <p:grpSp>
          <p:nvGrpSpPr>
            <p:cNvPr id="4180" name="Google Shape;4180;p61"/>
            <p:cNvGrpSpPr/>
            <p:nvPr/>
          </p:nvGrpSpPr>
          <p:grpSpPr>
            <a:xfrm>
              <a:off x="1289102" y="3823629"/>
              <a:ext cx="240442" cy="250435"/>
              <a:chOff x="-165066" y="3843615"/>
              <a:chExt cx="221259" cy="230455"/>
            </a:xfrm>
          </p:grpSpPr>
          <p:sp>
            <p:nvSpPr>
              <p:cNvPr id="4181" name="Google Shape;4181;p61"/>
              <p:cNvSpPr/>
              <p:nvPr/>
            </p:nvSpPr>
            <p:spPr>
              <a:xfrm>
                <a:off x="-16506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7950" y="0"/>
                    </a:moveTo>
                    <a:cubicBezTo>
                      <a:pt x="7325" y="0"/>
                      <a:pt x="7031" y="353"/>
                      <a:pt x="6905" y="861"/>
                    </a:cubicBezTo>
                    <a:cubicBezTo>
                      <a:pt x="6789" y="843"/>
                      <a:pt x="6673" y="834"/>
                      <a:pt x="6560" y="834"/>
                    </a:cubicBezTo>
                    <a:cubicBezTo>
                      <a:pt x="5374" y="834"/>
                      <a:pt x="4369" y="1804"/>
                      <a:pt x="4378" y="3035"/>
                    </a:cubicBezTo>
                    <a:cubicBezTo>
                      <a:pt x="4378" y="3093"/>
                      <a:pt x="4384" y="3152"/>
                      <a:pt x="4388" y="3210"/>
                    </a:cubicBezTo>
                    <a:cubicBezTo>
                      <a:pt x="4095" y="3091"/>
                      <a:pt x="3789" y="3034"/>
                      <a:pt x="3486" y="3034"/>
                    </a:cubicBezTo>
                    <a:cubicBezTo>
                      <a:pt x="2814" y="3034"/>
                      <a:pt x="2155" y="3317"/>
                      <a:pt x="1689" y="3841"/>
                    </a:cubicBezTo>
                    <a:cubicBezTo>
                      <a:pt x="1013" y="4601"/>
                      <a:pt x="893" y="5704"/>
                      <a:pt x="1385" y="6594"/>
                    </a:cubicBezTo>
                    <a:cubicBezTo>
                      <a:pt x="0" y="7697"/>
                      <a:pt x="117" y="9839"/>
                      <a:pt x="1618" y="10780"/>
                    </a:cubicBezTo>
                    <a:cubicBezTo>
                      <a:pt x="664" y="11961"/>
                      <a:pt x="1036" y="13721"/>
                      <a:pt x="2388" y="14417"/>
                    </a:cubicBezTo>
                    <a:cubicBezTo>
                      <a:pt x="2375" y="14508"/>
                      <a:pt x="2372" y="14595"/>
                      <a:pt x="2372" y="14685"/>
                    </a:cubicBezTo>
                    <a:cubicBezTo>
                      <a:pt x="2372" y="15776"/>
                      <a:pt x="3106" y="16727"/>
                      <a:pt x="4161" y="17002"/>
                    </a:cubicBezTo>
                    <a:cubicBezTo>
                      <a:pt x="4473" y="17901"/>
                      <a:pt x="5317" y="18472"/>
                      <a:pt x="6226" y="18472"/>
                    </a:cubicBezTo>
                    <a:cubicBezTo>
                      <a:pt x="6429" y="18472"/>
                      <a:pt x="6635" y="18443"/>
                      <a:pt x="6840" y="18383"/>
                    </a:cubicBezTo>
                    <a:cubicBezTo>
                      <a:pt x="6888" y="19128"/>
                      <a:pt x="7157" y="19697"/>
                      <a:pt x="7953" y="19697"/>
                    </a:cubicBezTo>
                    <a:cubicBezTo>
                      <a:pt x="9074" y="19697"/>
                      <a:pt x="9059" y="18730"/>
                      <a:pt x="9075" y="18730"/>
                    </a:cubicBezTo>
                    <a:cubicBezTo>
                      <a:pt x="9075" y="18730"/>
                      <a:pt x="9075" y="18730"/>
                      <a:pt x="9075" y="18730"/>
                    </a:cubicBezTo>
                    <a:cubicBezTo>
                      <a:pt x="9072" y="18726"/>
                      <a:pt x="9046" y="1055"/>
                      <a:pt x="9033" y="1055"/>
                    </a:cubicBezTo>
                    <a:cubicBezTo>
                      <a:pt x="9033" y="1055"/>
                      <a:pt x="9033" y="1055"/>
                      <a:pt x="9033" y="1055"/>
                    </a:cubicBezTo>
                    <a:cubicBezTo>
                      <a:pt x="9014" y="919"/>
                      <a:pt x="8982" y="790"/>
                      <a:pt x="8936" y="660"/>
                    </a:cubicBezTo>
                    <a:cubicBezTo>
                      <a:pt x="8784" y="259"/>
                      <a:pt x="8490" y="0"/>
                      <a:pt x="7950" y="0"/>
                    </a:cubicBezTo>
                    <a:close/>
                  </a:path>
                </a:pathLst>
              </a:custGeom>
              <a:solidFill>
                <a:srgbClr val="E4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61"/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61"/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61"/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61"/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61"/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61"/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61"/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61"/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61"/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61"/>
              <p:cNvSpPr/>
              <p:nvPr/>
            </p:nvSpPr>
            <p:spPr>
              <a:xfrm>
                <a:off x="-4999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1127" y="0"/>
                    </a:moveTo>
                    <a:cubicBezTo>
                      <a:pt x="586" y="0"/>
                      <a:pt x="292" y="259"/>
                      <a:pt x="140" y="660"/>
                    </a:cubicBezTo>
                    <a:cubicBezTo>
                      <a:pt x="95" y="790"/>
                      <a:pt x="62" y="919"/>
                      <a:pt x="43" y="1055"/>
                    </a:cubicBezTo>
                    <a:cubicBezTo>
                      <a:pt x="43" y="1055"/>
                      <a:pt x="43" y="1055"/>
                      <a:pt x="43" y="1055"/>
                    </a:cubicBezTo>
                    <a:cubicBezTo>
                      <a:pt x="30" y="1055"/>
                      <a:pt x="4" y="18726"/>
                      <a:pt x="1" y="18730"/>
                    </a:cubicBezTo>
                    <a:cubicBezTo>
                      <a:pt x="1" y="18730"/>
                      <a:pt x="1" y="18730"/>
                      <a:pt x="1" y="18730"/>
                    </a:cubicBezTo>
                    <a:cubicBezTo>
                      <a:pt x="17" y="18730"/>
                      <a:pt x="3" y="19697"/>
                      <a:pt x="1123" y="19697"/>
                    </a:cubicBezTo>
                    <a:cubicBezTo>
                      <a:pt x="1919" y="19697"/>
                      <a:pt x="2188" y="19128"/>
                      <a:pt x="2236" y="18383"/>
                    </a:cubicBezTo>
                    <a:cubicBezTo>
                      <a:pt x="2441" y="18443"/>
                      <a:pt x="2647" y="18472"/>
                      <a:pt x="2850" y="18472"/>
                    </a:cubicBezTo>
                    <a:cubicBezTo>
                      <a:pt x="3758" y="18472"/>
                      <a:pt x="4600" y="17901"/>
                      <a:pt x="4915" y="17002"/>
                    </a:cubicBezTo>
                    <a:cubicBezTo>
                      <a:pt x="5970" y="16727"/>
                      <a:pt x="6704" y="15776"/>
                      <a:pt x="6704" y="14685"/>
                    </a:cubicBezTo>
                    <a:cubicBezTo>
                      <a:pt x="6704" y="14595"/>
                      <a:pt x="6698" y="14508"/>
                      <a:pt x="6688" y="14417"/>
                    </a:cubicBezTo>
                    <a:cubicBezTo>
                      <a:pt x="8040" y="13725"/>
                      <a:pt x="8412" y="11961"/>
                      <a:pt x="7458" y="10780"/>
                    </a:cubicBezTo>
                    <a:cubicBezTo>
                      <a:pt x="8956" y="9839"/>
                      <a:pt x="9076" y="7697"/>
                      <a:pt x="7691" y="6594"/>
                    </a:cubicBezTo>
                    <a:cubicBezTo>
                      <a:pt x="8183" y="5704"/>
                      <a:pt x="8060" y="4601"/>
                      <a:pt x="7387" y="3841"/>
                    </a:cubicBezTo>
                    <a:cubicBezTo>
                      <a:pt x="6921" y="3315"/>
                      <a:pt x="6264" y="3033"/>
                      <a:pt x="5593" y="3033"/>
                    </a:cubicBezTo>
                    <a:cubicBezTo>
                      <a:pt x="5289" y="3033"/>
                      <a:pt x="4982" y="3091"/>
                      <a:pt x="4689" y="3210"/>
                    </a:cubicBezTo>
                    <a:cubicBezTo>
                      <a:pt x="4692" y="3152"/>
                      <a:pt x="4695" y="3093"/>
                      <a:pt x="4695" y="3035"/>
                    </a:cubicBezTo>
                    <a:cubicBezTo>
                      <a:pt x="4704" y="1804"/>
                      <a:pt x="3702" y="834"/>
                      <a:pt x="2514" y="834"/>
                    </a:cubicBezTo>
                    <a:cubicBezTo>
                      <a:pt x="2400" y="834"/>
                      <a:pt x="2285" y="843"/>
                      <a:pt x="2168" y="861"/>
                    </a:cubicBezTo>
                    <a:cubicBezTo>
                      <a:pt x="2045" y="353"/>
                      <a:pt x="1751" y="0"/>
                      <a:pt x="1127" y="0"/>
                    </a:cubicBezTo>
                    <a:close/>
                  </a:path>
                </a:pathLst>
              </a:custGeom>
              <a:solidFill>
                <a:srgbClr val="405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61"/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61"/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61"/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61"/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61"/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61"/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61"/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61"/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61"/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1" name="Google Shape;4201;p61"/>
            <p:cNvGrpSpPr/>
            <p:nvPr/>
          </p:nvGrpSpPr>
          <p:grpSpPr>
            <a:xfrm>
              <a:off x="724986" y="3605478"/>
              <a:ext cx="1368681" cy="682918"/>
              <a:chOff x="724986" y="3605478"/>
              <a:chExt cx="1368681" cy="682918"/>
            </a:xfrm>
          </p:grpSpPr>
          <p:grpSp>
            <p:nvGrpSpPr>
              <p:cNvPr id="4202" name="Google Shape;4202;p61"/>
              <p:cNvGrpSpPr/>
              <p:nvPr/>
            </p:nvGrpSpPr>
            <p:grpSpPr>
              <a:xfrm>
                <a:off x="1498221" y="4047614"/>
                <a:ext cx="529172" cy="240783"/>
                <a:chOff x="1498221" y="4047614"/>
                <a:chExt cx="529172" cy="240783"/>
              </a:xfrm>
            </p:grpSpPr>
            <p:grpSp>
              <p:nvGrpSpPr>
                <p:cNvPr id="4203" name="Google Shape;4203;p61"/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4204" name="Google Shape;4204;p61"/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5" name="Google Shape;4205;p61"/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206" name="Google Shape;4206;p61"/>
                <p:cNvGrpSpPr/>
                <p:nvPr/>
              </p:nvGrpSpPr>
              <p:grpSpPr>
                <a:xfrm>
                  <a:off x="1498221" y="4047614"/>
                  <a:ext cx="328444" cy="240783"/>
                  <a:chOff x="1498221" y="4047614"/>
                  <a:chExt cx="328444" cy="240783"/>
                </a:xfrm>
              </p:grpSpPr>
              <p:sp>
                <p:nvSpPr>
                  <p:cNvPr id="4207" name="Google Shape;4207;p61"/>
                  <p:cNvSpPr/>
                  <p:nvPr/>
                </p:nvSpPr>
                <p:spPr>
                  <a:xfrm>
                    <a:off x="1648778" y="4185661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208" name="Google Shape;4208;p61"/>
                  <p:cNvGrpSpPr/>
                  <p:nvPr/>
                </p:nvGrpSpPr>
                <p:grpSpPr>
                  <a:xfrm>
                    <a:off x="1498221" y="4047614"/>
                    <a:ext cx="150566" cy="190416"/>
                    <a:chOff x="1498221" y="4047614"/>
                    <a:chExt cx="150566" cy="190416"/>
                  </a:xfrm>
                </p:grpSpPr>
                <p:sp>
                  <p:nvSpPr>
                    <p:cNvPr id="4209" name="Google Shape;4209;p61"/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10" name="Google Shape;4210;p61"/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211" name="Google Shape;4211;p61"/>
              <p:cNvGrpSpPr/>
              <p:nvPr/>
            </p:nvGrpSpPr>
            <p:grpSpPr>
              <a:xfrm>
                <a:off x="1560718" y="3800594"/>
                <a:ext cx="532948" cy="302090"/>
                <a:chOff x="1560718" y="3800594"/>
                <a:chExt cx="532948" cy="302090"/>
              </a:xfrm>
            </p:grpSpPr>
            <p:grpSp>
              <p:nvGrpSpPr>
                <p:cNvPr id="4212" name="Google Shape;4212;p61"/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4213" name="Google Shape;4213;p61"/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4" name="Google Shape;4214;p61"/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215" name="Google Shape;4215;p61"/>
                <p:cNvGrpSpPr/>
                <p:nvPr/>
              </p:nvGrpSpPr>
              <p:grpSpPr>
                <a:xfrm>
                  <a:off x="1912179" y="4044505"/>
                  <a:ext cx="181487" cy="25622"/>
                  <a:chOff x="1912179" y="4044506"/>
                  <a:chExt cx="181487" cy="25622"/>
                </a:xfrm>
              </p:grpSpPr>
              <p:sp>
                <p:nvSpPr>
                  <p:cNvPr id="4216" name="Google Shape;4216;p61"/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7" name="Google Shape;4217;p61"/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218" name="Google Shape;4218;p61"/>
                <p:cNvGrpSpPr/>
                <p:nvPr/>
              </p:nvGrpSpPr>
              <p:grpSpPr>
                <a:xfrm>
                  <a:off x="1560718" y="3800594"/>
                  <a:ext cx="351472" cy="302090"/>
                  <a:chOff x="1560718" y="3800594"/>
                  <a:chExt cx="351472" cy="302090"/>
                </a:xfrm>
              </p:grpSpPr>
              <p:grpSp>
                <p:nvGrpSpPr>
                  <p:cNvPr id="4219" name="Google Shape;4219;p61"/>
                  <p:cNvGrpSpPr/>
                  <p:nvPr/>
                </p:nvGrpSpPr>
                <p:grpSpPr>
                  <a:xfrm>
                    <a:off x="1560718" y="3842857"/>
                    <a:ext cx="173586" cy="217131"/>
                    <a:chOff x="1560718" y="3842857"/>
                    <a:chExt cx="173586" cy="217131"/>
                  </a:xfrm>
                </p:grpSpPr>
                <p:sp>
                  <p:nvSpPr>
                    <p:cNvPr id="4220" name="Google Shape;4220;p61"/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1" name="Google Shape;4221;p61"/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2" name="Google Shape;4222;p61"/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223" name="Google Shape;4223;p61"/>
                  <p:cNvSpPr/>
                  <p:nvPr/>
                </p:nvSpPr>
                <p:spPr>
                  <a:xfrm>
                    <a:off x="1733808" y="3800594"/>
                    <a:ext cx="177874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4" name="Google Shape;4224;p61"/>
                  <p:cNvSpPr/>
                  <p:nvPr/>
                </p:nvSpPr>
                <p:spPr>
                  <a:xfrm>
                    <a:off x="1734297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225" name="Google Shape;4225;p61"/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26" name="Google Shape;4226;p61"/>
              <p:cNvGrpSpPr/>
              <p:nvPr/>
            </p:nvGrpSpPr>
            <p:grpSpPr>
              <a:xfrm>
                <a:off x="785350" y="3605478"/>
                <a:ext cx="535311" cy="249245"/>
                <a:chOff x="785350" y="3605478"/>
                <a:chExt cx="535311" cy="249245"/>
              </a:xfrm>
            </p:grpSpPr>
            <p:grpSp>
              <p:nvGrpSpPr>
                <p:cNvPr id="4227" name="Google Shape;4227;p61"/>
                <p:cNvGrpSpPr/>
                <p:nvPr/>
              </p:nvGrpSpPr>
              <p:grpSpPr>
                <a:xfrm>
                  <a:off x="785350" y="3605478"/>
                  <a:ext cx="376191" cy="102736"/>
                  <a:chOff x="785350" y="3605478"/>
                  <a:chExt cx="376191" cy="102736"/>
                </a:xfrm>
              </p:grpSpPr>
              <p:sp>
                <p:nvSpPr>
                  <p:cNvPr id="4228" name="Google Shape;4228;p61"/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9" name="Google Shape;4229;p61"/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0" name="Google Shape;4230;p61"/>
                  <p:cNvSpPr/>
                  <p:nvPr/>
                </p:nvSpPr>
                <p:spPr>
                  <a:xfrm>
                    <a:off x="983648" y="3605478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231" name="Google Shape;4231;p61"/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4232" name="Google Shape;4232;p61"/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3" name="Google Shape;4233;p61"/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234" name="Google Shape;4234;p61"/>
              <p:cNvGrpSpPr/>
              <p:nvPr/>
            </p:nvGrpSpPr>
            <p:grpSpPr>
              <a:xfrm>
                <a:off x="785350" y="4047614"/>
                <a:ext cx="535311" cy="240783"/>
                <a:chOff x="785350" y="4047614"/>
                <a:chExt cx="535311" cy="240783"/>
              </a:xfrm>
            </p:grpSpPr>
            <p:grpSp>
              <p:nvGrpSpPr>
                <p:cNvPr id="4235" name="Google Shape;4235;p61"/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4236" name="Google Shape;4236;p61"/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7" name="Google Shape;4237;p61"/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238" name="Google Shape;4238;p61"/>
                <p:cNvGrpSpPr/>
                <p:nvPr/>
              </p:nvGrpSpPr>
              <p:grpSpPr>
                <a:xfrm>
                  <a:off x="785350" y="4185661"/>
                  <a:ext cx="376191" cy="102736"/>
                  <a:chOff x="785350" y="4185661"/>
                  <a:chExt cx="376191" cy="102736"/>
                </a:xfrm>
              </p:grpSpPr>
              <p:sp>
                <p:nvSpPr>
                  <p:cNvPr id="4239" name="Google Shape;4239;p61"/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0" name="Google Shape;4240;p61"/>
                  <p:cNvSpPr/>
                  <p:nvPr/>
                </p:nvSpPr>
                <p:spPr>
                  <a:xfrm>
                    <a:off x="983648" y="4185661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1" name="Google Shape;4241;p61"/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242" name="Google Shape;4242;p61"/>
              <p:cNvGrpSpPr/>
              <p:nvPr/>
            </p:nvGrpSpPr>
            <p:grpSpPr>
              <a:xfrm>
                <a:off x="1501054" y="3605478"/>
                <a:ext cx="526340" cy="249240"/>
                <a:chOff x="1501054" y="3605478"/>
                <a:chExt cx="526340" cy="249240"/>
              </a:xfrm>
            </p:grpSpPr>
            <p:grpSp>
              <p:nvGrpSpPr>
                <p:cNvPr id="4243" name="Google Shape;4243;p61"/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4244" name="Google Shape;4244;p61"/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5" name="Google Shape;4245;p61"/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246" name="Google Shape;4246;p61"/>
                <p:cNvGrpSpPr/>
                <p:nvPr/>
              </p:nvGrpSpPr>
              <p:grpSpPr>
                <a:xfrm>
                  <a:off x="1501054" y="3605478"/>
                  <a:ext cx="333165" cy="249240"/>
                  <a:chOff x="1501054" y="3605478"/>
                  <a:chExt cx="333165" cy="249240"/>
                </a:xfrm>
              </p:grpSpPr>
              <p:sp>
                <p:nvSpPr>
                  <p:cNvPr id="4247" name="Google Shape;4247;p61"/>
                  <p:cNvSpPr/>
                  <p:nvPr/>
                </p:nvSpPr>
                <p:spPr>
                  <a:xfrm>
                    <a:off x="1656330" y="3605478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248" name="Google Shape;4248;p61"/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4249" name="Google Shape;4249;p61"/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0" name="Google Shape;4250;p61"/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251" name="Google Shape;4251;p61"/>
              <p:cNvGrpSpPr/>
              <p:nvPr/>
            </p:nvGrpSpPr>
            <p:grpSpPr>
              <a:xfrm>
                <a:off x="724986" y="3800594"/>
                <a:ext cx="532950" cy="302090"/>
                <a:chOff x="724986" y="3800594"/>
                <a:chExt cx="532950" cy="302090"/>
              </a:xfrm>
            </p:grpSpPr>
            <p:grpSp>
              <p:nvGrpSpPr>
                <p:cNvPr id="4252" name="Google Shape;4252;p61"/>
                <p:cNvGrpSpPr/>
                <p:nvPr/>
              </p:nvGrpSpPr>
              <p:grpSpPr>
                <a:xfrm>
                  <a:off x="724986" y="4044367"/>
                  <a:ext cx="181314" cy="25626"/>
                  <a:chOff x="724986" y="4044367"/>
                  <a:chExt cx="181314" cy="25626"/>
                </a:xfrm>
              </p:grpSpPr>
              <p:sp>
                <p:nvSpPr>
                  <p:cNvPr id="4253" name="Google Shape;4253;p61"/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4" name="Google Shape;4254;p61"/>
                  <p:cNvSpPr/>
                  <p:nvPr/>
                </p:nvSpPr>
                <p:spPr>
                  <a:xfrm>
                    <a:off x="724986" y="4044367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255" name="Google Shape;4255;p61"/>
                <p:cNvGrpSpPr/>
                <p:nvPr/>
              </p:nvGrpSpPr>
              <p:grpSpPr>
                <a:xfrm>
                  <a:off x="906290" y="3800594"/>
                  <a:ext cx="351646" cy="302090"/>
                  <a:chOff x="906290" y="3800594"/>
                  <a:chExt cx="351646" cy="302090"/>
                </a:xfrm>
              </p:grpSpPr>
              <p:grpSp>
                <p:nvGrpSpPr>
                  <p:cNvPr id="4256" name="Google Shape;4256;p61"/>
                  <p:cNvGrpSpPr/>
                  <p:nvPr/>
                </p:nvGrpSpPr>
                <p:grpSpPr>
                  <a:xfrm>
                    <a:off x="1084172" y="3842857"/>
                    <a:ext cx="173764" cy="217131"/>
                    <a:chOff x="1084172" y="3842857"/>
                    <a:chExt cx="173764" cy="217131"/>
                  </a:xfrm>
                </p:grpSpPr>
                <p:grpSp>
                  <p:nvGrpSpPr>
                    <p:cNvPr id="4257" name="Google Shape;4257;p61"/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4258" name="Google Shape;4258;p61"/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59" name="Google Shape;4259;p61"/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4260" name="Google Shape;4260;p61"/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261" name="Google Shape;4261;p61"/>
                  <p:cNvSpPr/>
                  <p:nvPr/>
                </p:nvSpPr>
                <p:spPr>
                  <a:xfrm>
                    <a:off x="906290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2" name="Google Shape;4262;p61"/>
                  <p:cNvSpPr/>
                  <p:nvPr/>
                </p:nvSpPr>
                <p:spPr>
                  <a:xfrm>
                    <a:off x="914509" y="3800594"/>
                    <a:ext cx="177888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263" name="Google Shape;4263;p61"/>
                <p:cNvGrpSpPr/>
                <p:nvPr/>
              </p:nvGrpSpPr>
              <p:grpSpPr>
                <a:xfrm>
                  <a:off x="724986" y="3830189"/>
                  <a:ext cx="189533" cy="25626"/>
                  <a:chOff x="724986" y="3830189"/>
                  <a:chExt cx="189533" cy="25626"/>
                </a:xfrm>
              </p:grpSpPr>
              <p:sp>
                <p:nvSpPr>
                  <p:cNvPr id="4264" name="Google Shape;4264;p61"/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5" name="Google Shape;4265;p61"/>
                  <p:cNvSpPr/>
                  <p:nvPr/>
                </p:nvSpPr>
                <p:spPr>
                  <a:xfrm>
                    <a:off x="746695" y="3842838"/>
                    <a:ext cx="16782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4266" name="Google Shape;4266;p61"/>
          <p:cNvGrpSpPr/>
          <p:nvPr/>
        </p:nvGrpSpPr>
        <p:grpSpPr>
          <a:xfrm>
            <a:off x="2253298" y="2455640"/>
            <a:ext cx="948701" cy="935378"/>
            <a:chOff x="2253298" y="2428317"/>
            <a:chExt cx="948701" cy="935378"/>
          </a:xfrm>
        </p:grpSpPr>
        <p:sp>
          <p:nvSpPr>
            <p:cNvPr id="4267" name="Google Shape;4267;p61"/>
            <p:cNvSpPr/>
            <p:nvPr/>
          </p:nvSpPr>
          <p:spPr>
            <a:xfrm>
              <a:off x="2418065" y="2799334"/>
              <a:ext cx="619167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61"/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61"/>
            <p:cNvSpPr/>
            <p:nvPr/>
          </p:nvSpPr>
          <p:spPr>
            <a:xfrm>
              <a:off x="2726356" y="3024889"/>
              <a:ext cx="2582" cy="9932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61"/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61"/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61"/>
            <p:cNvSpPr/>
            <p:nvPr/>
          </p:nvSpPr>
          <p:spPr>
            <a:xfrm>
              <a:off x="2596756" y="3151259"/>
              <a:ext cx="261784" cy="212436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61"/>
            <p:cNvSpPr/>
            <p:nvPr/>
          </p:nvSpPr>
          <p:spPr>
            <a:xfrm>
              <a:off x="2940204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61"/>
            <p:cNvSpPr/>
            <p:nvPr/>
          </p:nvSpPr>
          <p:spPr>
            <a:xfrm>
              <a:off x="2253298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61"/>
            <p:cNvSpPr/>
            <p:nvPr/>
          </p:nvSpPr>
          <p:spPr>
            <a:xfrm>
              <a:off x="2718685" y="3113966"/>
              <a:ext cx="17919" cy="1792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61"/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61"/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61"/>
            <p:cNvSpPr/>
            <p:nvPr/>
          </p:nvSpPr>
          <p:spPr>
            <a:xfrm>
              <a:off x="2718685" y="301722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61"/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61"/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61"/>
            <p:cNvSpPr/>
            <p:nvPr/>
          </p:nvSpPr>
          <p:spPr>
            <a:xfrm>
              <a:off x="2726356" y="2667807"/>
              <a:ext cx="2582" cy="99322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61"/>
            <p:cNvSpPr/>
            <p:nvPr/>
          </p:nvSpPr>
          <p:spPr>
            <a:xfrm>
              <a:off x="2785174" y="2667796"/>
              <a:ext cx="287210" cy="9933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61"/>
            <p:cNvSpPr/>
            <p:nvPr/>
          </p:nvSpPr>
          <p:spPr>
            <a:xfrm>
              <a:off x="2382892" y="2667796"/>
              <a:ext cx="287226" cy="9933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61"/>
            <p:cNvSpPr/>
            <p:nvPr/>
          </p:nvSpPr>
          <p:spPr>
            <a:xfrm>
              <a:off x="2596756" y="2428317"/>
              <a:ext cx="261784" cy="212447"/>
            </a:xfrm>
            <a:custGeom>
              <a:avLst/>
              <a:gdLst/>
              <a:ahLst/>
              <a:cxnLst/>
              <a:rect l="l" t="t" r="r" b="b"/>
              <a:pathLst>
                <a:path w="49277" h="39990" extrusionOk="0">
                  <a:moveTo>
                    <a:pt x="7996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6" y="39989"/>
                  </a:cubicBezTo>
                  <a:lnTo>
                    <a:pt x="41280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80"/>
                    <a:pt x="45697" y="1"/>
                    <a:pt x="41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61"/>
            <p:cNvSpPr/>
            <p:nvPr/>
          </p:nvSpPr>
          <p:spPr>
            <a:xfrm>
              <a:off x="2940204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61"/>
            <p:cNvSpPr/>
            <p:nvPr/>
          </p:nvSpPr>
          <p:spPr>
            <a:xfrm>
              <a:off x="2253298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61"/>
            <p:cNvSpPr/>
            <p:nvPr/>
          </p:nvSpPr>
          <p:spPr>
            <a:xfrm>
              <a:off x="2718685" y="2660136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61"/>
            <p:cNvSpPr/>
            <p:nvPr/>
          </p:nvSpPr>
          <p:spPr>
            <a:xfrm>
              <a:off x="3062128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61"/>
            <p:cNvSpPr/>
            <p:nvPr/>
          </p:nvSpPr>
          <p:spPr>
            <a:xfrm>
              <a:off x="2375226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61"/>
            <p:cNvSpPr/>
            <p:nvPr/>
          </p:nvSpPr>
          <p:spPr>
            <a:xfrm>
              <a:off x="2718685" y="2756878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61"/>
            <p:cNvSpPr/>
            <p:nvPr/>
          </p:nvSpPr>
          <p:spPr>
            <a:xfrm>
              <a:off x="2777509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61"/>
            <p:cNvSpPr/>
            <p:nvPr/>
          </p:nvSpPr>
          <p:spPr>
            <a:xfrm>
              <a:off x="2659856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61"/>
            <p:cNvSpPr/>
            <p:nvPr/>
          </p:nvSpPr>
          <p:spPr>
            <a:xfrm>
              <a:off x="2301024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3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61"/>
            <p:cNvSpPr/>
            <p:nvPr/>
          </p:nvSpPr>
          <p:spPr>
            <a:xfrm>
              <a:off x="2644918" y="2533889"/>
              <a:ext cx="163747" cy="1291"/>
            </a:xfrm>
            <a:custGeom>
              <a:avLst/>
              <a:gdLst/>
              <a:ahLst/>
              <a:cxnLst/>
              <a:rect l="l" t="t" r="r" b="b"/>
              <a:pathLst>
                <a:path w="30823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1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61"/>
            <p:cNvSpPr/>
            <p:nvPr/>
          </p:nvSpPr>
          <p:spPr>
            <a:xfrm>
              <a:off x="2990071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61"/>
            <p:cNvSpPr/>
            <p:nvPr/>
          </p:nvSpPr>
          <p:spPr>
            <a:xfrm>
              <a:off x="2644918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1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8"/>
                    <a:pt x="55" y="242"/>
                    <a:pt x="121" y="242"/>
                  </a:cubicBezTo>
                  <a:lnTo>
                    <a:pt x="30701" y="242"/>
                  </a:lnTo>
                  <a:cubicBezTo>
                    <a:pt x="30769" y="242"/>
                    <a:pt x="30824" y="190"/>
                    <a:pt x="30823" y="122"/>
                  </a:cubicBezTo>
                  <a:cubicBezTo>
                    <a:pt x="30823" y="56"/>
                    <a:pt x="30767" y="0"/>
                    <a:pt x="30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61"/>
            <p:cNvSpPr/>
            <p:nvPr/>
          </p:nvSpPr>
          <p:spPr>
            <a:xfrm>
              <a:off x="2301427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3" y="0"/>
                  </a:moveTo>
                  <a:cubicBezTo>
                    <a:pt x="57" y="0"/>
                    <a:pt x="1" y="55"/>
                    <a:pt x="1" y="122"/>
                  </a:cubicBezTo>
                  <a:cubicBezTo>
                    <a:pt x="1" y="188"/>
                    <a:pt x="57" y="242"/>
                    <a:pt x="123" y="242"/>
                  </a:cubicBezTo>
                  <a:lnTo>
                    <a:pt x="30702" y="242"/>
                  </a:lnTo>
                  <a:cubicBezTo>
                    <a:pt x="30771" y="242"/>
                    <a:pt x="30825" y="190"/>
                    <a:pt x="30823" y="122"/>
                  </a:cubicBezTo>
                  <a:cubicBezTo>
                    <a:pt x="30823" y="56"/>
                    <a:pt x="30769" y="0"/>
                    <a:pt x="30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61"/>
            <p:cNvSpPr/>
            <p:nvPr/>
          </p:nvSpPr>
          <p:spPr>
            <a:xfrm>
              <a:off x="2990102" y="3256847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61"/>
            <p:cNvSpPr/>
            <p:nvPr/>
          </p:nvSpPr>
          <p:spPr>
            <a:xfrm>
              <a:off x="2833559" y="2761962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4" name="Google Shape;4304;p62"/>
          <p:cNvGrpSpPr/>
          <p:nvPr/>
        </p:nvGrpSpPr>
        <p:grpSpPr>
          <a:xfrm>
            <a:off x="3353582" y="1145627"/>
            <a:ext cx="2363393" cy="1017867"/>
            <a:chOff x="3292400" y="1219146"/>
            <a:chExt cx="2615240" cy="1110239"/>
          </a:xfrm>
        </p:grpSpPr>
        <p:sp>
          <p:nvSpPr>
            <p:cNvPr id="4305" name="Google Shape;4305;p62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ABBCC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06" name="Google Shape;4306;p62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07" name="Google Shape;4307;p62"/>
            <p:cNvSpPr txBox="1"/>
            <p:nvPr/>
          </p:nvSpPr>
          <p:spPr>
            <a:xfrm flipH="1">
              <a:off x="3678794" y="1219157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JANUARY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08" name="Google Shape;4308;p62"/>
            <p:cNvSpPr txBox="1"/>
            <p:nvPr/>
          </p:nvSpPr>
          <p:spPr>
            <a:xfrm flipH="1">
              <a:off x="4051671" y="1219146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FEBRUARY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09" name="Google Shape;4309;p62"/>
            <p:cNvSpPr txBox="1"/>
            <p:nvPr/>
          </p:nvSpPr>
          <p:spPr>
            <a:xfrm flipH="1">
              <a:off x="4453057" y="1219146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MARCH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10" name="Google Shape;4310;p62"/>
            <p:cNvSpPr txBox="1"/>
            <p:nvPr/>
          </p:nvSpPr>
          <p:spPr>
            <a:xfrm flipH="1">
              <a:off x="4831790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APRIL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11" name="Google Shape;4311;p62"/>
            <p:cNvSpPr txBox="1"/>
            <p:nvPr/>
          </p:nvSpPr>
          <p:spPr>
            <a:xfrm flipH="1">
              <a:off x="5186134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12" name="Google Shape;4312;p62"/>
            <p:cNvSpPr txBox="1"/>
            <p:nvPr/>
          </p:nvSpPr>
          <p:spPr>
            <a:xfrm flipH="1">
              <a:off x="5562148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JUNE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13" name="Google Shape;4313;p62"/>
            <p:cNvSpPr txBox="1"/>
            <p:nvPr/>
          </p:nvSpPr>
          <p:spPr>
            <a:xfrm flipH="1">
              <a:off x="3338153" y="1379250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14" name="Google Shape;4314;p62"/>
            <p:cNvSpPr txBox="1"/>
            <p:nvPr/>
          </p:nvSpPr>
          <p:spPr>
            <a:xfrm flipH="1">
              <a:off x="3338156" y="1902299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2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15" name="Google Shape;4315;p62"/>
            <p:cNvSpPr txBox="1"/>
            <p:nvPr/>
          </p:nvSpPr>
          <p:spPr>
            <a:xfrm flipH="1">
              <a:off x="3344522" y="1537172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16" name="Google Shape;4316;p62"/>
            <p:cNvSpPr txBox="1"/>
            <p:nvPr/>
          </p:nvSpPr>
          <p:spPr>
            <a:xfrm flipH="1">
              <a:off x="3344522" y="1713877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17" name="Google Shape;4317;p62"/>
            <p:cNvSpPr txBox="1"/>
            <p:nvPr/>
          </p:nvSpPr>
          <p:spPr>
            <a:xfrm flipH="1">
              <a:off x="3344522" y="2079003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4318" name="Google Shape;4318;p62"/>
            <p:cNvSpPr txBox="1"/>
            <p:nvPr/>
          </p:nvSpPr>
          <p:spPr>
            <a:xfrm flipH="1">
              <a:off x="3344527" y="2246885"/>
              <a:ext cx="262200" cy="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>
                <a:solidFill>
                  <a:srgbClr val="FFFFFF"/>
                </a:solidFill>
              </a:endParaRPr>
            </a:p>
          </p:txBody>
        </p:sp>
        <p:grpSp>
          <p:nvGrpSpPr>
            <p:cNvPr id="4319" name="Google Shape;4319;p62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4320" name="Google Shape;4320;p62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1" name="Google Shape;4321;p62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2" name="Google Shape;4322;p62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3" name="Google Shape;4323;p62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4" name="Google Shape;4324;p62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5" name="Google Shape;4325;p62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6" name="Google Shape;4326;p62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7" name="Google Shape;4327;p62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8" name="Google Shape;4328;p62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9" name="Google Shape;4329;p62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0" name="Google Shape;4330;p62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1" name="Google Shape;4331;p62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4332" name="Google Shape;4332;p62"/>
          <p:cNvGraphicFramePr/>
          <p:nvPr/>
        </p:nvGraphicFramePr>
        <p:xfrm>
          <a:off x="5949675" y="2323100"/>
          <a:ext cx="2491300" cy="868600"/>
        </p:xfrm>
        <a:graphic>
          <a:graphicData uri="http://schemas.openxmlformats.org/drawingml/2006/table">
            <a:tbl>
              <a:tblPr>
                <a:noFill/>
                <a:tableStyleId>{9AE6FED0-A115-41D1-89F0-2DC08E4537BE}</a:tableStyleId>
              </a:tblPr>
              <a:tblGrid>
                <a:gridCol w="622825"/>
                <a:gridCol w="622825"/>
                <a:gridCol w="622825"/>
                <a:gridCol w="622825"/>
              </a:tblGrid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333" name="Google Shape;4333;p62"/>
          <p:cNvGrpSpPr/>
          <p:nvPr/>
        </p:nvGrpSpPr>
        <p:grpSpPr>
          <a:xfrm>
            <a:off x="5926924" y="3381697"/>
            <a:ext cx="2519825" cy="1001454"/>
            <a:chOff x="1906114" y="789980"/>
            <a:chExt cx="1487676" cy="606868"/>
          </a:xfrm>
        </p:grpSpPr>
        <p:cxnSp>
          <p:nvCxnSpPr>
            <p:cNvPr id="4334" name="Google Shape;4334;p62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5" name="Google Shape;4335;p62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6" name="Google Shape;4336;p62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37" name="Google Shape;4337;p62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JANUARY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4338" name="Google Shape;4338;p62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FEBRUARY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4339" name="Google Shape;4339;p62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MARCH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4340" name="Google Shape;4340;p62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APRIL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4341" name="Google Shape;4341;p62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62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62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62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62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62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62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PHASE 1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4348" name="Google Shape;4348;p62"/>
            <p:cNvSpPr txBox="1"/>
            <p:nvPr/>
          </p:nvSpPr>
          <p:spPr>
            <a:xfrm flipH="1">
              <a:off x="1919618" y="1113390"/>
              <a:ext cx="1899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1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4349" name="Google Shape;4349;p62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2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4350" name="Google Shape;4350;p62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1" name="Google Shape;4351;p62"/>
          <p:cNvGrpSpPr/>
          <p:nvPr/>
        </p:nvGrpSpPr>
        <p:grpSpPr>
          <a:xfrm>
            <a:off x="726399" y="1190655"/>
            <a:ext cx="2394370" cy="976502"/>
            <a:chOff x="749309" y="1112739"/>
            <a:chExt cx="2371603" cy="976502"/>
          </a:xfrm>
        </p:grpSpPr>
        <p:sp>
          <p:nvSpPr>
            <p:cNvPr id="4352" name="Google Shape;4352;p62"/>
            <p:cNvSpPr/>
            <p:nvPr/>
          </p:nvSpPr>
          <p:spPr>
            <a:xfrm>
              <a:off x="1092126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62"/>
            <p:cNvSpPr/>
            <p:nvPr/>
          </p:nvSpPr>
          <p:spPr>
            <a:xfrm>
              <a:off x="1434943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62"/>
            <p:cNvSpPr/>
            <p:nvPr/>
          </p:nvSpPr>
          <p:spPr>
            <a:xfrm>
              <a:off x="1777760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62"/>
            <p:cNvSpPr/>
            <p:nvPr/>
          </p:nvSpPr>
          <p:spPr>
            <a:xfrm>
              <a:off x="2120578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62"/>
            <p:cNvSpPr/>
            <p:nvPr/>
          </p:nvSpPr>
          <p:spPr>
            <a:xfrm>
              <a:off x="2463395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62"/>
            <p:cNvSpPr/>
            <p:nvPr/>
          </p:nvSpPr>
          <p:spPr>
            <a:xfrm>
              <a:off x="2806212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62"/>
            <p:cNvSpPr/>
            <p:nvPr/>
          </p:nvSpPr>
          <p:spPr>
            <a:xfrm>
              <a:off x="749309" y="1362294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62"/>
            <p:cNvSpPr/>
            <p:nvPr/>
          </p:nvSpPr>
          <p:spPr>
            <a:xfrm>
              <a:off x="1092126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62"/>
            <p:cNvSpPr/>
            <p:nvPr/>
          </p:nvSpPr>
          <p:spPr>
            <a:xfrm>
              <a:off x="1434943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62"/>
            <p:cNvSpPr/>
            <p:nvPr/>
          </p:nvSpPr>
          <p:spPr>
            <a:xfrm>
              <a:off x="1777760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62"/>
            <p:cNvSpPr/>
            <p:nvPr/>
          </p:nvSpPr>
          <p:spPr>
            <a:xfrm>
              <a:off x="2120578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62"/>
            <p:cNvSpPr/>
            <p:nvPr/>
          </p:nvSpPr>
          <p:spPr>
            <a:xfrm>
              <a:off x="2463395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62"/>
            <p:cNvSpPr/>
            <p:nvPr/>
          </p:nvSpPr>
          <p:spPr>
            <a:xfrm>
              <a:off x="2806212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62"/>
            <p:cNvSpPr/>
            <p:nvPr/>
          </p:nvSpPr>
          <p:spPr>
            <a:xfrm>
              <a:off x="749309" y="1611849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62"/>
            <p:cNvSpPr/>
            <p:nvPr/>
          </p:nvSpPr>
          <p:spPr>
            <a:xfrm>
              <a:off x="1092126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62"/>
            <p:cNvSpPr/>
            <p:nvPr/>
          </p:nvSpPr>
          <p:spPr>
            <a:xfrm>
              <a:off x="1434943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62"/>
            <p:cNvSpPr/>
            <p:nvPr/>
          </p:nvSpPr>
          <p:spPr>
            <a:xfrm>
              <a:off x="1777760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62"/>
            <p:cNvSpPr/>
            <p:nvPr/>
          </p:nvSpPr>
          <p:spPr>
            <a:xfrm>
              <a:off x="2120578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62"/>
            <p:cNvSpPr/>
            <p:nvPr/>
          </p:nvSpPr>
          <p:spPr>
            <a:xfrm>
              <a:off x="2463395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62"/>
            <p:cNvSpPr/>
            <p:nvPr/>
          </p:nvSpPr>
          <p:spPr>
            <a:xfrm>
              <a:off x="2806212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62"/>
            <p:cNvSpPr/>
            <p:nvPr/>
          </p:nvSpPr>
          <p:spPr>
            <a:xfrm>
              <a:off x="749309" y="1861404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62"/>
            <p:cNvSpPr/>
            <p:nvPr/>
          </p:nvSpPr>
          <p:spPr>
            <a:xfrm>
              <a:off x="1092126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62"/>
            <p:cNvSpPr/>
            <p:nvPr/>
          </p:nvSpPr>
          <p:spPr>
            <a:xfrm>
              <a:off x="1434943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62"/>
            <p:cNvSpPr/>
            <p:nvPr/>
          </p:nvSpPr>
          <p:spPr>
            <a:xfrm>
              <a:off x="1777760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62"/>
            <p:cNvSpPr/>
            <p:nvPr/>
          </p:nvSpPr>
          <p:spPr>
            <a:xfrm>
              <a:off x="2120578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62"/>
            <p:cNvSpPr/>
            <p:nvPr/>
          </p:nvSpPr>
          <p:spPr>
            <a:xfrm>
              <a:off x="2463395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62"/>
            <p:cNvSpPr/>
            <p:nvPr/>
          </p:nvSpPr>
          <p:spPr>
            <a:xfrm>
              <a:off x="2806212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62"/>
            <p:cNvSpPr/>
            <p:nvPr/>
          </p:nvSpPr>
          <p:spPr>
            <a:xfrm>
              <a:off x="749309" y="1112739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62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62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62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62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384" name="Google Shape;4384;p62"/>
          <p:cNvGraphicFramePr/>
          <p:nvPr/>
        </p:nvGraphicFramePr>
        <p:xfrm>
          <a:off x="5949700" y="1188950"/>
          <a:ext cx="2491300" cy="976425"/>
        </p:xfrm>
        <a:graphic>
          <a:graphicData uri="http://schemas.openxmlformats.org/drawingml/2006/table">
            <a:tbl>
              <a:tblPr>
                <a:noFill/>
                <a:tableStyleId>{9AE6FED0-A115-41D1-89F0-2DC08E4537BE}</a:tableStyleId>
              </a:tblPr>
              <a:tblGrid>
                <a:gridCol w="622825"/>
                <a:gridCol w="622825"/>
                <a:gridCol w="622825"/>
                <a:gridCol w="622825"/>
              </a:tblGrid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</a:tr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</a:tr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85" name="Google Shape;4385;p62"/>
          <p:cNvGraphicFramePr/>
          <p:nvPr/>
        </p:nvGraphicFramePr>
        <p:xfrm>
          <a:off x="3356413" y="2323100"/>
          <a:ext cx="2363400" cy="868575"/>
        </p:xfrm>
        <a:graphic>
          <a:graphicData uri="http://schemas.openxmlformats.org/drawingml/2006/table">
            <a:tbl>
              <a:tblPr>
                <a:noFill/>
                <a:tableStyleId>{9AE6FED0-A115-41D1-89F0-2DC08E4537BE}</a:tableStyleId>
              </a:tblPr>
              <a:tblGrid>
                <a:gridCol w="590850"/>
                <a:gridCol w="590850"/>
                <a:gridCol w="590850"/>
                <a:gridCol w="590850"/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94A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</a:tr>
            </a:tbl>
          </a:graphicData>
        </a:graphic>
      </p:graphicFrame>
      <p:grpSp>
        <p:nvGrpSpPr>
          <p:cNvPr id="4386" name="Google Shape;4386;p62"/>
          <p:cNvGrpSpPr/>
          <p:nvPr/>
        </p:nvGrpSpPr>
        <p:grpSpPr>
          <a:xfrm>
            <a:off x="4100342" y="2709743"/>
            <a:ext cx="1517436" cy="74460"/>
            <a:chOff x="3980086" y="2804397"/>
            <a:chExt cx="1227600" cy="66900"/>
          </a:xfrm>
        </p:grpSpPr>
        <p:sp>
          <p:nvSpPr>
            <p:cNvPr id="4387" name="Google Shape;4387;p62"/>
            <p:cNvSpPr/>
            <p:nvPr/>
          </p:nvSpPr>
          <p:spPr>
            <a:xfrm rot="5400000" flipH="1">
              <a:off x="4560736" y="2223904"/>
              <a:ext cx="66300" cy="12276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62"/>
            <p:cNvSpPr/>
            <p:nvPr/>
          </p:nvSpPr>
          <p:spPr>
            <a:xfrm rot="5400000" flipH="1">
              <a:off x="4086125" y="2698647"/>
              <a:ext cx="66900" cy="278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9" name="Google Shape;4389;p62"/>
          <p:cNvGrpSpPr/>
          <p:nvPr/>
        </p:nvGrpSpPr>
        <p:grpSpPr>
          <a:xfrm>
            <a:off x="4725406" y="3002330"/>
            <a:ext cx="892956" cy="74460"/>
            <a:chOff x="3980086" y="2804397"/>
            <a:chExt cx="1227600" cy="66900"/>
          </a:xfrm>
        </p:grpSpPr>
        <p:sp>
          <p:nvSpPr>
            <p:cNvPr id="4390" name="Google Shape;4390;p62"/>
            <p:cNvSpPr/>
            <p:nvPr/>
          </p:nvSpPr>
          <p:spPr>
            <a:xfrm rot="5400000" flipH="1">
              <a:off x="4560736" y="2223904"/>
              <a:ext cx="66300" cy="12276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62"/>
            <p:cNvSpPr/>
            <p:nvPr/>
          </p:nvSpPr>
          <p:spPr>
            <a:xfrm rot="5400000" flipH="1">
              <a:off x="4086125" y="2698647"/>
              <a:ext cx="66900" cy="278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2" name="Google Shape;4392;p62"/>
          <p:cNvGrpSpPr/>
          <p:nvPr/>
        </p:nvGrpSpPr>
        <p:grpSpPr>
          <a:xfrm>
            <a:off x="3358498" y="3361213"/>
            <a:ext cx="2363244" cy="1005943"/>
            <a:chOff x="3358415" y="3361302"/>
            <a:chExt cx="2363244" cy="1024695"/>
          </a:xfrm>
        </p:grpSpPr>
        <p:grpSp>
          <p:nvGrpSpPr>
            <p:cNvPr id="4393" name="Google Shape;4393;p62"/>
            <p:cNvGrpSpPr/>
            <p:nvPr/>
          </p:nvGrpSpPr>
          <p:grpSpPr>
            <a:xfrm>
              <a:off x="3358415" y="3361302"/>
              <a:ext cx="441300" cy="1024695"/>
              <a:chOff x="3358415" y="3361302"/>
              <a:chExt cx="441300" cy="1024695"/>
            </a:xfrm>
          </p:grpSpPr>
          <p:sp>
            <p:nvSpPr>
              <p:cNvPr id="4394" name="Google Shape;4394;p62"/>
              <p:cNvSpPr/>
              <p:nvPr/>
            </p:nvSpPr>
            <p:spPr>
              <a:xfrm>
                <a:off x="3358415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62"/>
              <p:cNvSpPr/>
              <p:nvPr/>
            </p:nvSpPr>
            <p:spPr>
              <a:xfrm>
                <a:off x="3358415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62"/>
              <p:cNvSpPr/>
              <p:nvPr/>
            </p:nvSpPr>
            <p:spPr>
              <a:xfrm>
                <a:off x="3358415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62"/>
              <p:cNvSpPr/>
              <p:nvPr/>
            </p:nvSpPr>
            <p:spPr>
              <a:xfrm>
                <a:off x="3358415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62"/>
              <p:cNvSpPr/>
              <p:nvPr/>
            </p:nvSpPr>
            <p:spPr>
              <a:xfrm>
                <a:off x="3358415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62"/>
              <p:cNvSpPr/>
              <p:nvPr/>
            </p:nvSpPr>
            <p:spPr>
              <a:xfrm>
                <a:off x="3358415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0" name="Google Shape;4400;p62"/>
            <p:cNvGrpSpPr/>
            <p:nvPr/>
          </p:nvGrpSpPr>
          <p:grpSpPr>
            <a:xfrm>
              <a:off x="3838901" y="3361302"/>
              <a:ext cx="441300" cy="1024695"/>
              <a:chOff x="3838901" y="3361302"/>
              <a:chExt cx="441300" cy="1024695"/>
            </a:xfrm>
          </p:grpSpPr>
          <p:sp>
            <p:nvSpPr>
              <p:cNvPr id="4401" name="Google Shape;4401;p62"/>
              <p:cNvSpPr/>
              <p:nvPr/>
            </p:nvSpPr>
            <p:spPr>
              <a:xfrm>
                <a:off x="3838901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62"/>
              <p:cNvSpPr/>
              <p:nvPr/>
            </p:nvSpPr>
            <p:spPr>
              <a:xfrm>
                <a:off x="3838901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62"/>
              <p:cNvSpPr/>
              <p:nvPr/>
            </p:nvSpPr>
            <p:spPr>
              <a:xfrm>
                <a:off x="3838901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62"/>
              <p:cNvSpPr/>
              <p:nvPr/>
            </p:nvSpPr>
            <p:spPr>
              <a:xfrm>
                <a:off x="3838901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62"/>
              <p:cNvSpPr/>
              <p:nvPr/>
            </p:nvSpPr>
            <p:spPr>
              <a:xfrm>
                <a:off x="3838901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62"/>
              <p:cNvSpPr/>
              <p:nvPr/>
            </p:nvSpPr>
            <p:spPr>
              <a:xfrm>
                <a:off x="3838901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7" name="Google Shape;4407;p62"/>
            <p:cNvGrpSpPr/>
            <p:nvPr/>
          </p:nvGrpSpPr>
          <p:grpSpPr>
            <a:xfrm>
              <a:off x="4319387" y="3361302"/>
              <a:ext cx="441300" cy="1024695"/>
              <a:chOff x="4319387" y="3361302"/>
              <a:chExt cx="441300" cy="1024695"/>
            </a:xfrm>
          </p:grpSpPr>
          <p:sp>
            <p:nvSpPr>
              <p:cNvPr id="4408" name="Google Shape;4408;p62"/>
              <p:cNvSpPr/>
              <p:nvPr/>
            </p:nvSpPr>
            <p:spPr>
              <a:xfrm>
                <a:off x="4319387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62"/>
              <p:cNvSpPr/>
              <p:nvPr/>
            </p:nvSpPr>
            <p:spPr>
              <a:xfrm>
                <a:off x="4319387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62"/>
              <p:cNvSpPr/>
              <p:nvPr/>
            </p:nvSpPr>
            <p:spPr>
              <a:xfrm>
                <a:off x="4319387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62"/>
              <p:cNvSpPr/>
              <p:nvPr/>
            </p:nvSpPr>
            <p:spPr>
              <a:xfrm>
                <a:off x="4319387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62"/>
              <p:cNvSpPr/>
              <p:nvPr/>
            </p:nvSpPr>
            <p:spPr>
              <a:xfrm>
                <a:off x="4319387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62"/>
              <p:cNvSpPr/>
              <p:nvPr/>
            </p:nvSpPr>
            <p:spPr>
              <a:xfrm>
                <a:off x="4319387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4" name="Google Shape;4414;p62"/>
            <p:cNvGrpSpPr/>
            <p:nvPr/>
          </p:nvGrpSpPr>
          <p:grpSpPr>
            <a:xfrm>
              <a:off x="4799873" y="3361302"/>
              <a:ext cx="441300" cy="1024695"/>
              <a:chOff x="4799873" y="3361302"/>
              <a:chExt cx="441300" cy="1024695"/>
            </a:xfrm>
          </p:grpSpPr>
          <p:sp>
            <p:nvSpPr>
              <p:cNvPr id="4415" name="Google Shape;4415;p62"/>
              <p:cNvSpPr/>
              <p:nvPr/>
            </p:nvSpPr>
            <p:spPr>
              <a:xfrm>
                <a:off x="4799873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62"/>
              <p:cNvSpPr/>
              <p:nvPr/>
            </p:nvSpPr>
            <p:spPr>
              <a:xfrm>
                <a:off x="4799873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62"/>
              <p:cNvSpPr/>
              <p:nvPr/>
            </p:nvSpPr>
            <p:spPr>
              <a:xfrm>
                <a:off x="4799873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62"/>
              <p:cNvSpPr/>
              <p:nvPr/>
            </p:nvSpPr>
            <p:spPr>
              <a:xfrm>
                <a:off x="4799873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62"/>
              <p:cNvSpPr/>
              <p:nvPr/>
            </p:nvSpPr>
            <p:spPr>
              <a:xfrm>
                <a:off x="4799873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62"/>
              <p:cNvSpPr/>
              <p:nvPr/>
            </p:nvSpPr>
            <p:spPr>
              <a:xfrm>
                <a:off x="4799873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1" name="Google Shape;4421;p62"/>
            <p:cNvGrpSpPr/>
            <p:nvPr/>
          </p:nvGrpSpPr>
          <p:grpSpPr>
            <a:xfrm>
              <a:off x="5280360" y="3361302"/>
              <a:ext cx="441300" cy="1024695"/>
              <a:chOff x="5280360" y="3361302"/>
              <a:chExt cx="441300" cy="1024695"/>
            </a:xfrm>
          </p:grpSpPr>
          <p:sp>
            <p:nvSpPr>
              <p:cNvPr id="4422" name="Google Shape;4422;p62"/>
              <p:cNvSpPr/>
              <p:nvPr/>
            </p:nvSpPr>
            <p:spPr>
              <a:xfrm>
                <a:off x="5280360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62"/>
              <p:cNvSpPr/>
              <p:nvPr/>
            </p:nvSpPr>
            <p:spPr>
              <a:xfrm>
                <a:off x="5280360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62"/>
              <p:cNvSpPr/>
              <p:nvPr/>
            </p:nvSpPr>
            <p:spPr>
              <a:xfrm>
                <a:off x="5280360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62"/>
              <p:cNvSpPr/>
              <p:nvPr/>
            </p:nvSpPr>
            <p:spPr>
              <a:xfrm>
                <a:off x="5280360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62"/>
              <p:cNvSpPr/>
              <p:nvPr/>
            </p:nvSpPr>
            <p:spPr>
              <a:xfrm>
                <a:off x="5280360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62"/>
              <p:cNvSpPr/>
              <p:nvPr/>
            </p:nvSpPr>
            <p:spPr>
              <a:xfrm>
                <a:off x="5280360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4428" name="Google Shape;4428;p62"/>
          <p:cNvGraphicFramePr/>
          <p:nvPr/>
        </p:nvGraphicFramePr>
        <p:xfrm>
          <a:off x="724925" y="2323100"/>
          <a:ext cx="2403600" cy="881400"/>
        </p:xfrm>
        <a:graphic>
          <a:graphicData uri="http://schemas.openxmlformats.org/drawingml/2006/table">
            <a:tbl>
              <a:tblPr>
                <a:noFill/>
                <a:tableStyleId>{9AE6FED0-A115-41D1-89F0-2DC08E4537BE}</a:tableStyleId>
              </a:tblPr>
              <a:tblGrid>
                <a:gridCol w="600900"/>
                <a:gridCol w="600900"/>
                <a:gridCol w="600900"/>
                <a:gridCol w="600900"/>
              </a:tblGrid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</a:tr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</a:tr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94A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</a:tr>
            </a:tbl>
          </a:graphicData>
        </a:graphic>
      </p:graphicFrame>
      <p:grpSp>
        <p:nvGrpSpPr>
          <p:cNvPr id="4429" name="Google Shape;4429;p62"/>
          <p:cNvGrpSpPr/>
          <p:nvPr/>
        </p:nvGrpSpPr>
        <p:grpSpPr>
          <a:xfrm>
            <a:off x="726450" y="3372825"/>
            <a:ext cx="2403614" cy="1005900"/>
            <a:chOff x="726450" y="3372825"/>
            <a:chExt cx="2403614" cy="1005900"/>
          </a:xfrm>
        </p:grpSpPr>
        <p:grpSp>
          <p:nvGrpSpPr>
            <p:cNvPr id="4430" name="Google Shape;4430;p62"/>
            <p:cNvGrpSpPr/>
            <p:nvPr/>
          </p:nvGrpSpPr>
          <p:grpSpPr>
            <a:xfrm>
              <a:off x="726450" y="3696000"/>
              <a:ext cx="2403614" cy="500898"/>
              <a:chOff x="726450" y="3696000"/>
              <a:chExt cx="2403614" cy="500898"/>
            </a:xfrm>
          </p:grpSpPr>
          <p:sp>
            <p:nvSpPr>
              <p:cNvPr id="4431" name="Google Shape;4431;p62"/>
              <p:cNvSpPr/>
              <p:nvPr/>
            </p:nvSpPr>
            <p:spPr>
              <a:xfrm>
                <a:off x="726450" y="3696000"/>
                <a:ext cx="2403600" cy="167100"/>
              </a:xfrm>
              <a:prstGeom prst="rect">
                <a:avLst/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4432" name="Google Shape;4432;p62"/>
              <p:cNvSpPr/>
              <p:nvPr/>
            </p:nvSpPr>
            <p:spPr>
              <a:xfrm>
                <a:off x="726464" y="4029798"/>
                <a:ext cx="2403600" cy="167100"/>
              </a:xfrm>
              <a:prstGeom prst="rect">
                <a:avLst/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4433" name="Google Shape;4433;p62"/>
            <p:cNvGrpSpPr/>
            <p:nvPr/>
          </p:nvGrpSpPr>
          <p:grpSpPr>
            <a:xfrm>
              <a:off x="1348050" y="3372825"/>
              <a:ext cx="1720425" cy="1005900"/>
              <a:chOff x="1348050" y="3372825"/>
              <a:chExt cx="1720425" cy="1005900"/>
            </a:xfrm>
          </p:grpSpPr>
          <p:sp>
            <p:nvSpPr>
              <p:cNvPr id="4434" name="Google Shape;4434;p62"/>
              <p:cNvSpPr/>
              <p:nvPr/>
            </p:nvSpPr>
            <p:spPr>
              <a:xfrm>
                <a:off x="1348050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4435" name="Google Shape;4435;p62"/>
              <p:cNvSpPr/>
              <p:nvPr/>
            </p:nvSpPr>
            <p:spPr>
              <a:xfrm>
                <a:off x="1701356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4436" name="Google Shape;4436;p62"/>
              <p:cNvSpPr/>
              <p:nvPr/>
            </p:nvSpPr>
            <p:spPr>
              <a:xfrm>
                <a:off x="2054663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4437" name="Google Shape;4437;p62"/>
              <p:cNvSpPr/>
              <p:nvPr/>
            </p:nvSpPr>
            <p:spPr>
              <a:xfrm>
                <a:off x="2407969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4438" name="Google Shape;4438;p62"/>
              <p:cNvSpPr/>
              <p:nvPr/>
            </p:nvSpPr>
            <p:spPr>
              <a:xfrm>
                <a:off x="2761275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4439" name="Google Shape;4439;p62"/>
            <p:cNvGrpSpPr/>
            <p:nvPr/>
          </p:nvGrpSpPr>
          <p:grpSpPr>
            <a:xfrm>
              <a:off x="1455707" y="3731058"/>
              <a:ext cx="1491150" cy="417657"/>
              <a:chOff x="1455707" y="3731058"/>
              <a:chExt cx="1491150" cy="417657"/>
            </a:xfrm>
          </p:grpSpPr>
          <p:grpSp>
            <p:nvGrpSpPr>
              <p:cNvPr id="4440" name="Google Shape;4440;p62"/>
              <p:cNvGrpSpPr/>
              <p:nvPr/>
            </p:nvGrpSpPr>
            <p:grpSpPr>
              <a:xfrm>
                <a:off x="1472938" y="3745828"/>
                <a:ext cx="72126" cy="53788"/>
                <a:chOff x="1472938" y="3745828"/>
                <a:chExt cx="72126" cy="53788"/>
              </a:xfrm>
            </p:grpSpPr>
            <p:sp>
              <p:nvSpPr>
                <p:cNvPr id="4441" name="Google Shape;4441;p62"/>
                <p:cNvSpPr/>
                <p:nvPr/>
              </p:nvSpPr>
              <p:spPr>
                <a:xfrm>
                  <a:off x="1472938" y="3763820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2" name="Google Shape;4442;p62"/>
                <p:cNvSpPr/>
                <p:nvPr/>
              </p:nvSpPr>
              <p:spPr>
                <a:xfrm>
                  <a:off x="1490853" y="3745828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43" name="Google Shape;4443;p62"/>
              <p:cNvGrpSpPr/>
              <p:nvPr/>
            </p:nvGrpSpPr>
            <p:grpSpPr>
              <a:xfrm>
                <a:off x="1819181" y="4089633"/>
                <a:ext cx="72126" cy="53788"/>
                <a:chOff x="1819181" y="4089633"/>
                <a:chExt cx="72126" cy="53788"/>
              </a:xfrm>
            </p:grpSpPr>
            <p:sp>
              <p:nvSpPr>
                <p:cNvPr id="4444" name="Google Shape;4444;p62"/>
                <p:cNvSpPr/>
                <p:nvPr/>
              </p:nvSpPr>
              <p:spPr>
                <a:xfrm>
                  <a:off x="1819181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5" name="Google Shape;4445;p62"/>
                <p:cNvSpPr/>
                <p:nvPr/>
              </p:nvSpPr>
              <p:spPr>
                <a:xfrm>
                  <a:off x="1837096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46" name="Google Shape;4446;p62"/>
              <p:cNvGrpSpPr/>
              <p:nvPr/>
            </p:nvGrpSpPr>
            <p:grpSpPr>
              <a:xfrm>
                <a:off x="1455707" y="4084171"/>
                <a:ext cx="64321" cy="64544"/>
                <a:chOff x="1455707" y="4084171"/>
                <a:chExt cx="64321" cy="64544"/>
              </a:xfrm>
            </p:grpSpPr>
            <p:sp>
              <p:nvSpPr>
                <p:cNvPr id="4447" name="Google Shape;4447;p62"/>
                <p:cNvSpPr/>
                <p:nvPr/>
              </p:nvSpPr>
              <p:spPr>
                <a:xfrm>
                  <a:off x="1478676" y="4084402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8" name="Google Shape;4448;p62"/>
                <p:cNvSpPr/>
                <p:nvPr/>
              </p:nvSpPr>
              <p:spPr>
                <a:xfrm>
                  <a:off x="1455707" y="4084171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49" name="Google Shape;4449;p62"/>
              <p:cNvGrpSpPr/>
              <p:nvPr/>
            </p:nvGrpSpPr>
            <p:grpSpPr>
              <a:xfrm>
                <a:off x="1818610" y="3731058"/>
                <a:ext cx="64321" cy="64544"/>
                <a:chOff x="1818610" y="3731058"/>
                <a:chExt cx="64321" cy="64544"/>
              </a:xfrm>
            </p:grpSpPr>
            <p:sp>
              <p:nvSpPr>
                <p:cNvPr id="4450" name="Google Shape;4450;p62"/>
                <p:cNvSpPr/>
                <p:nvPr/>
              </p:nvSpPr>
              <p:spPr>
                <a:xfrm>
                  <a:off x="1841579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1" name="Google Shape;4451;p62"/>
                <p:cNvSpPr/>
                <p:nvPr/>
              </p:nvSpPr>
              <p:spPr>
                <a:xfrm>
                  <a:off x="1818610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52" name="Google Shape;4452;p62"/>
              <p:cNvGrpSpPr/>
              <p:nvPr/>
            </p:nvGrpSpPr>
            <p:grpSpPr>
              <a:xfrm>
                <a:off x="2172491" y="4089633"/>
                <a:ext cx="72126" cy="53788"/>
                <a:chOff x="2172491" y="4089633"/>
                <a:chExt cx="72126" cy="53788"/>
              </a:xfrm>
            </p:grpSpPr>
            <p:sp>
              <p:nvSpPr>
                <p:cNvPr id="4453" name="Google Shape;4453;p62"/>
                <p:cNvSpPr/>
                <p:nvPr/>
              </p:nvSpPr>
              <p:spPr>
                <a:xfrm>
                  <a:off x="2172491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4" name="Google Shape;4454;p62"/>
                <p:cNvSpPr/>
                <p:nvPr/>
              </p:nvSpPr>
              <p:spPr>
                <a:xfrm>
                  <a:off x="2190406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55" name="Google Shape;4455;p62"/>
              <p:cNvGrpSpPr/>
              <p:nvPr/>
            </p:nvGrpSpPr>
            <p:grpSpPr>
              <a:xfrm>
                <a:off x="2171920" y="3731058"/>
                <a:ext cx="64321" cy="64544"/>
                <a:chOff x="2171920" y="3731058"/>
                <a:chExt cx="64321" cy="64544"/>
              </a:xfrm>
            </p:grpSpPr>
            <p:sp>
              <p:nvSpPr>
                <p:cNvPr id="4456" name="Google Shape;4456;p62"/>
                <p:cNvSpPr/>
                <p:nvPr/>
              </p:nvSpPr>
              <p:spPr>
                <a:xfrm>
                  <a:off x="2194889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7" name="Google Shape;4457;p62"/>
                <p:cNvSpPr/>
                <p:nvPr/>
              </p:nvSpPr>
              <p:spPr>
                <a:xfrm>
                  <a:off x="2171920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58" name="Google Shape;4458;p62"/>
              <p:cNvGrpSpPr/>
              <p:nvPr/>
            </p:nvGrpSpPr>
            <p:grpSpPr>
              <a:xfrm>
                <a:off x="2874730" y="3745828"/>
                <a:ext cx="72126" cy="53788"/>
                <a:chOff x="2874730" y="3745828"/>
                <a:chExt cx="72126" cy="53788"/>
              </a:xfrm>
            </p:grpSpPr>
            <p:sp>
              <p:nvSpPr>
                <p:cNvPr id="4459" name="Google Shape;4459;p62"/>
                <p:cNvSpPr/>
                <p:nvPr/>
              </p:nvSpPr>
              <p:spPr>
                <a:xfrm>
                  <a:off x="2874730" y="3763820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0" name="Google Shape;4460;p62"/>
                <p:cNvSpPr/>
                <p:nvPr/>
              </p:nvSpPr>
              <p:spPr>
                <a:xfrm>
                  <a:off x="2892645" y="3745828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61" name="Google Shape;4461;p62"/>
              <p:cNvGrpSpPr/>
              <p:nvPr/>
            </p:nvGrpSpPr>
            <p:grpSpPr>
              <a:xfrm>
                <a:off x="2878589" y="4081481"/>
                <a:ext cx="64321" cy="64544"/>
                <a:chOff x="2878589" y="4081481"/>
                <a:chExt cx="64321" cy="64544"/>
              </a:xfrm>
            </p:grpSpPr>
            <p:sp>
              <p:nvSpPr>
                <p:cNvPr id="4462" name="Google Shape;4462;p62"/>
                <p:cNvSpPr/>
                <p:nvPr/>
              </p:nvSpPr>
              <p:spPr>
                <a:xfrm>
                  <a:off x="2901559" y="4081712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3" name="Google Shape;4463;p62"/>
                <p:cNvSpPr/>
                <p:nvPr/>
              </p:nvSpPr>
              <p:spPr>
                <a:xfrm>
                  <a:off x="2878589" y="4081481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64" name="Google Shape;4464;p62"/>
              <p:cNvGrpSpPr/>
              <p:nvPr/>
            </p:nvGrpSpPr>
            <p:grpSpPr>
              <a:xfrm>
                <a:off x="2525796" y="4089633"/>
                <a:ext cx="72126" cy="53788"/>
                <a:chOff x="2525796" y="4089633"/>
                <a:chExt cx="72126" cy="53788"/>
              </a:xfrm>
            </p:grpSpPr>
            <p:sp>
              <p:nvSpPr>
                <p:cNvPr id="4465" name="Google Shape;4465;p62"/>
                <p:cNvSpPr/>
                <p:nvPr/>
              </p:nvSpPr>
              <p:spPr>
                <a:xfrm>
                  <a:off x="2525796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6" name="Google Shape;4466;p62"/>
                <p:cNvSpPr/>
                <p:nvPr/>
              </p:nvSpPr>
              <p:spPr>
                <a:xfrm>
                  <a:off x="2543711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67" name="Google Shape;4467;p62"/>
              <p:cNvGrpSpPr/>
              <p:nvPr/>
            </p:nvGrpSpPr>
            <p:grpSpPr>
              <a:xfrm>
                <a:off x="2525225" y="3731058"/>
                <a:ext cx="64321" cy="64544"/>
                <a:chOff x="2525225" y="3731058"/>
                <a:chExt cx="64321" cy="64544"/>
              </a:xfrm>
            </p:grpSpPr>
            <p:sp>
              <p:nvSpPr>
                <p:cNvPr id="4468" name="Google Shape;4468;p62"/>
                <p:cNvSpPr/>
                <p:nvPr/>
              </p:nvSpPr>
              <p:spPr>
                <a:xfrm>
                  <a:off x="2548194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9" name="Google Shape;4469;p62"/>
                <p:cNvSpPr/>
                <p:nvPr/>
              </p:nvSpPr>
              <p:spPr>
                <a:xfrm>
                  <a:off x="2525225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 idx="21"/>
          </p:nvPr>
        </p:nvSpPr>
        <p:spPr>
          <a:xfrm>
            <a:off x="2740650" y="388586"/>
            <a:ext cx="36627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661250" y="1895723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Project</a:t>
            </a: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subTitle" idx="1"/>
          </p:nvPr>
        </p:nvSpPr>
        <p:spPr>
          <a:xfrm>
            <a:off x="66125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title" idx="2"/>
          </p:nvPr>
        </p:nvSpPr>
        <p:spPr>
          <a:xfrm>
            <a:off x="970850" y="1561573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title" idx="3"/>
          </p:nvPr>
        </p:nvSpPr>
        <p:spPr>
          <a:xfrm>
            <a:off x="3371700" y="1895723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subTitle" idx="4"/>
          </p:nvPr>
        </p:nvSpPr>
        <p:spPr>
          <a:xfrm>
            <a:off x="337170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could describe the topic of the section here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title" idx="5"/>
          </p:nvPr>
        </p:nvSpPr>
        <p:spPr>
          <a:xfrm>
            <a:off x="3681300" y="1561573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title" idx="6"/>
          </p:nvPr>
        </p:nvSpPr>
        <p:spPr>
          <a:xfrm>
            <a:off x="6082150" y="1895723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Goals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7"/>
          </p:nvPr>
        </p:nvSpPr>
        <p:spPr>
          <a:xfrm>
            <a:off x="6082150" y="2239798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could describe the topic of the section here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title" idx="8"/>
          </p:nvPr>
        </p:nvSpPr>
        <p:spPr>
          <a:xfrm>
            <a:off x="6391750" y="1561573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title" idx="9"/>
          </p:nvPr>
        </p:nvSpPr>
        <p:spPr>
          <a:xfrm>
            <a:off x="661250" y="34639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Sneak Peek</a:t>
            </a: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13"/>
          </p:nvPr>
        </p:nvSpPr>
        <p:spPr>
          <a:xfrm>
            <a:off x="66125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could describe the topic of the section here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title" idx="14"/>
          </p:nvPr>
        </p:nvSpPr>
        <p:spPr>
          <a:xfrm>
            <a:off x="970850" y="3129811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title" idx="15"/>
          </p:nvPr>
        </p:nvSpPr>
        <p:spPr>
          <a:xfrm>
            <a:off x="3371700" y="34639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Stages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subTitle" idx="16"/>
          </p:nvPr>
        </p:nvSpPr>
        <p:spPr>
          <a:xfrm>
            <a:off x="337170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could describe the topic of the section here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title" idx="17"/>
          </p:nvPr>
        </p:nvSpPr>
        <p:spPr>
          <a:xfrm>
            <a:off x="3681300" y="3129811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title" idx="18"/>
          </p:nvPr>
        </p:nvSpPr>
        <p:spPr>
          <a:xfrm>
            <a:off x="6082150" y="34639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subTitle" idx="19"/>
          </p:nvPr>
        </p:nvSpPr>
        <p:spPr>
          <a:xfrm>
            <a:off x="6082150" y="38080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 idx="20"/>
          </p:nvPr>
        </p:nvSpPr>
        <p:spPr>
          <a:xfrm>
            <a:off x="6391750" y="3129811"/>
            <a:ext cx="1781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4" name="Google Shape;4474;p63"/>
          <p:cNvGrpSpPr/>
          <p:nvPr/>
        </p:nvGrpSpPr>
        <p:grpSpPr>
          <a:xfrm>
            <a:off x="732428" y="1171356"/>
            <a:ext cx="845921" cy="690752"/>
            <a:chOff x="732428" y="1198513"/>
            <a:chExt cx="845921" cy="690752"/>
          </a:xfrm>
        </p:grpSpPr>
        <p:grpSp>
          <p:nvGrpSpPr>
            <p:cNvPr id="4475" name="Google Shape;4475;p63"/>
            <p:cNvGrpSpPr/>
            <p:nvPr/>
          </p:nvGrpSpPr>
          <p:grpSpPr>
            <a:xfrm>
              <a:off x="823030" y="1198513"/>
              <a:ext cx="755319" cy="690752"/>
              <a:chOff x="823030" y="1198513"/>
              <a:chExt cx="755319" cy="690752"/>
            </a:xfrm>
          </p:grpSpPr>
          <p:sp>
            <p:nvSpPr>
              <p:cNvPr id="4476" name="Google Shape;4476;p63"/>
              <p:cNvSpPr/>
              <p:nvPr/>
            </p:nvSpPr>
            <p:spPr>
              <a:xfrm>
                <a:off x="823030" y="1198513"/>
                <a:ext cx="755319" cy="690752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42771" extrusionOk="0">
                    <a:moveTo>
                      <a:pt x="21384" y="0"/>
                    </a:moveTo>
                    <a:cubicBezTo>
                      <a:pt x="9575" y="0"/>
                      <a:pt x="0" y="9575"/>
                      <a:pt x="0" y="21386"/>
                    </a:cubicBezTo>
                    <a:cubicBezTo>
                      <a:pt x="0" y="33196"/>
                      <a:pt x="9575" y="42770"/>
                      <a:pt x="21384" y="42770"/>
                    </a:cubicBezTo>
                    <a:cubicBezTo>
                      <a:pt x="33196" y="42770"/>
                      <a:pt x="42770" y="33196"/>
                      <a:pt x="42770" y="21386"/>
                    </a:cubicBezTo>
                    <a:cubicBezTo>
                      <a:pt x="42770" y="16313"/>
                      <a:pt x="41002" y="11653"/>
                      <a:pt x="38053" y="7988"/>
                    </a:cubicBezTo>
                    <a:lnTo>
                      <a:pt x="42775" y="7988"/>
                    </a:lnTo>
                    <a:cubicBezTo>
                      <a:pt x="44970" y="7988"/>
                      <a:pt x="46769" y="6191"/>
                      <a:pt x="46769" y="3994"/>
                    </a:cubicBezTo>
                    <a:cubicBezTo>
                      <a:pt x="46769" y="1797"/>
                      <a:pt x="44972" y="0"/>
                      <a:pt x="42775" y="0"/>
                    </a:cubicBezTo>
                    <a:lnTo>
                      <a:pt x="22286" y="0"/>
                    </a:lnTo>
                    <a:cubicBezTo>
                      <a:pt x="22196" y="0"/>
                      <a:pt x="22105" y="5"/>
                      <a:pt x="22018" y="10"/>
                    </a:cubicBezTo>
                    <a:cubicBezTo>
                      <a:pt x="21807" y="3"/>
                      <a:pt x="21597" y="0"/>
                      <a:pt x="21384" y="0"/>
                    </a:cubicBezTo>
                    <a:close/>
                  </a:path>
                </a:pathLst>
              </a:custGeom>
              <a:solidFill>
                <a:srgbClr val="32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3"/>
              <p:cNvSpPr/>
              <p:nvPr/>
            </p:nvSpPr>
            <p:spPr>
              <a:xfrm>
                <a:off x="1470047" y="121787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1"/>
                    </a:moveTo>
                    <a:cubicBezTo>
                      <a:pt x="1231" y="1"/>
                      <a:pt x="1" y="1230"/>
                      <a:pt x="1" y="2749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9"/>
                    </a:cubicBezTo>
                    <a:cubicBezTo>
                      <a:pt x="5495" y="1230"/>
                      <a:pt x="4265" y="1"/>
                      <a:pt x="274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78" name="Google Shape;4478;p63"/>
            <p:cNvGrpSpPr/>
            <p:nvPr/>
          </p:nvGrpSpPr>
          <p:grpSpPr>
            <a:xfrm>
              <a:off x="732428" y="1239937"/>
              <a:ext cx="739912" cy="607886"/>
              <a:chOff x="732428" y="1239937"/>
              <a:chExt cx="739912" cy="607886"/>
            </a:xfrm>
          </p:grpSpPr>
          <p:sp>
            <p:nvSpPr>
              <p:cNvPr id="4479" name="Google Shape;4479;p63"/>
              <p:cNvSpPr/>
              <p:nvPr/>
            </p:nvSpPr>
            <p:spPr>
              <a:xfrm>
                <a:off x="732428" y="1239937"/>
                <a:ext cx="739912" cy="607886"/>
              </a:xfrm>
              <a:custGeom>
                <a:avLst/>
                <a:gdLst/>
                <a:ahLst/>
                <a:cxnLst/>
                <a:rect l="l" t="t" r="r" b="b"/>
                <a:pathLst>
                  <a:path w="45815" h="37640" extrusionOk="0">
                    <a:moveTo>
                      <a:pt x="26994" y="1"/>
                    </a:moveTo>
                    <a:cubicBezTo>
                      <a:pt x="16602" y="1"/>
                      <a:pt x="8175" y="8427"/>
                      <a:pt x="8175" y="18821"/>
                    </a:cubicBezTo>
                    <a:cubicBezTo>
                      <a:pt x="8169" y="22642"/>
                      <a:pt x="9333" y="26373"/>
                      <a:pt x="11509" y="29515"/>
                    </a:cubicBezTo>
                    <a:lnTo>
                      <a:pt x="3994" y="29515"/>
                    </a:lnTo>
                    <a:cubicBezTo>
                      <a:pt x="1797" y="29515"/>
                      <a:pt x="1" y="31311"/>
                      <a:pt x="1" y="33508"/>
                    </a:cubicBezTo>
                    <a:cubicBezTo>
                      <a:pt x="1" y="35704"/>
                      <a:pt x="1797" y="37502"/>
                      <a:pt x="3994" y="37502"/>
                    </a:cubicBezTo>
                    <a:lnTo>
                      <a:pt x="24483" y="37502"/>
                    </a:lnTo>
                    <a:cubicBezTo>
                      <a:pt x="24546" y="37502"/>
                      <a:pt x="24608" y="37500"/>
                      <a:pt x="24671" y="37497"/>
                    </a:cubicBezTo>
                    <a:cubicBezTo>
                      <a:pt x="25441" y="37592"/>
                      <a:pt x="26218" y="37640"/>
                      <a:pt x="26994" y="37640"/>
                    </a:cubicBezTo>
                    <a:cubicBezTo>
                      <a:pt x="37389" y="37640"/>
                      <a:pt x="45815" y="29214"/>
                      <a:pt x="45815" y="18821"/>
                    </a:cubicBezTo>
                    <a:cubicBezTo>
                      <a:pt x="45815" y="8427"/>
                      <a:pt x="37389" y="1"/>
                      <a:pt x="26994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3"/>
              <p:cNvSpPr/>
              <p:nvPr/>
            </p:nvSpPr>
            <p:spPr>
              <a:xfrm>
                <a:off x="751614" y="173580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7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7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1" name="Google Shape;4481;p63"/>
            <p:cNvGrpSpPr/>
            <p:nvPr/>
          </p:nvGrpSpPr>
          <p:grpSpPr>
            <a:xfrm>
              <a:off x="732428" y="1277018"/>
              <a:ext cx="702832" cy="533758"/>
              <a:chOff x="732428" y="1277018"/>
              <a:chExt cx="702832" cy="533758"/>
            </a:xfrm>
          </p:grpSpPr>
          <p:sp>
            <p:nvSpPr>
              <p:cNvPr id="4482" name="Google Shape;4482;p63"/>
              <p:cNvSpPr/>
              <p:nvPr/>
            </p:nvSpPr>
            <p:spPr>
              <a:xfrm>
                <a:off x="732428" y="1277018"/>
                <a:ext cx="702832" cy="533758"/>
              </a:xfrm>
              <a:custGeom>
                <a:avLst/>
                <a:gdLst/>
                <a:ahLst/>
                <a:cxnLst/>
                <a:rect l="l" t="t" r="r" b="b"/>
                <a:pathLst>
                  <a:path w="43519" h="33050" extrusionOk="0">
                    <a:moveTo>
                      <a:pt x="26994" y="1"/>
                    </a:moveTo>
                    <a:cubicBezTo>
                      <a:pt x="22006" y="1"/>
                      <a:pt x="17535" y="2211"/>
                      <a:pt x="14504" y="5705"/>
                    </a:cubicBezTo>
                    <a:lnTo>
                      <a:pt x="3994" y="5705"/>
                    </a:lnTo>
                    <a:cubicBezTo>
                      <a:pt x="1797" y="5705"/>
                      <a:pt x="1" y="7501"/>
                      <a:pt x="1" y="9698"/>
                    </a:cubicBezTo>
                    <a:cubicBezTo>
                      <a:pt x="1" y="11894"/>
                      <a:pt x="1797" y="13692"/>
                      <a:pt x="3994" y="13692"/>
                    </a:cubicBezTo>
                    <a:lnTo>
                      <a:pt x="10714" y="13692"/>
                    </a:lnTo>
                    <a:cubicBezTo>
                      <a:pt x="10552" y="14627"/>
                      <a:pt x="10470" y="15575"/>
                      <a:pt x="10472" y="16525"/>
                    </a:cubicBezTo>
                    <a:cubicBezTo>
                      <a:pt x="10472" y="25651"/>
                      <a:pt x="17870" y="33049"/>
                      <a:pt x="26996" y="33049"/>
                    </a:cubicBezTo>
                    <a:cubicBezTo>
                      <a:pt x="36122" y="33049"/>
                      <a:pt x="43519" y="25651"/>
                      <a:pt x="43519" y="16525"/>
                    </a:cubicBezTo>
                    <a:cubicBezTo>
                      <a:pt x="43519" y="7399"/>
                      <a:pt x="36122" y="1"/>
                      <a:pt x="2699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3"/>
              <p:cNvSpPr/>
              <p:nvPr/>
            </p:nvSpPr>
            <p:spPr>
              <a:xfrm>
                <a:off x="751695" y="1390407"/>
                <a:ext cx="88728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5495" extrusionOk="0">
                    <a:moveTo>
                      <a:pt x="2747" y="0"/>
                    </a:moveTo>
                    <a:cubicBezTo>
                      <a:pt x="1230" y="0"/>
                      <a:pt x="1" y="1230"/>
                      <a:pt x="1" y="2748"/>
                    </a:cubicBezTo>
                    <a:cubicBezTo>
                      <a:pt x="1" y="4264"/>
                      <a:pt x="1230" y="5494"/>
                      <a:pt x="2747" y="5494"/>
                    </a:cubicBezTo>
                    <a:cubicBezTo>
                      <a:pt x="4263" y="5494"/>
                      <a:pt x="5493" y="4264"/>
                      <a:pt x="5493" y="2748"/>
                    </a:cubicBezTo>
                    <a:cubicBezTo>
                      <a:pt x="5493" y="1230"/>
                      <a:pt x="4263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4" name="Google Shape;4484;p63"/>
            <p:cNvGrpSpPr/>
            <p:nvPr/>
          </p:nvGrpSpPr>
          <p:grpSpPr>
            <a:xfrm>
              <a:off x="931170" y="1306653"/>
              <a:ext cx="647179" cy="474455"/>
              <a:chOff x="931170" y="1306653"/>
              <a:chExt cx="647179" cy="474455"/>
            </a:xfrm>
          </p:grpSpPr>
          <p:sp>
            <p:nvSpPr>
              <p:cNvPr id="4485" name="Google Shape;4485;p63"/>
              <p:cNvSpPr/>
              <p:nvPr/>
            </p:nvSpPr>
            <p:spPr>
              <a:xfrm>
                <a:off x="931170" y="1306653"/>
                <a:ext cx="647179" cy="474455"/>
              </a:xfrm>
              <a:custGeom>
                <a:avLst/>
                <a:gdLst/>
                <a:ahLst/>
                <a:cxnLst/>
                <a:rect l="l" t="t" r="r" b="b"/>
                <a:pathLst>
                  <a:path w="40073" h="29378" extrusionOk="0">
                    <a:moveTo>
                      <a:pt x="14688" y="1"/>
                    </a:moveTo>
                    <a:cubicBezTo>
                      <a:pt x="6578" y="1"/>
                      <a:pt x="1" y="6578"/>
                      <a:pt x="1" y="14690"/>
                    </a:cubicBezTo>
                    <a:cubicBezTo>
                      <a:pt x="1" y="22801"/>
                      <a:pt x="6578" y="29377"/>
                      <a:pt x="14688" y="29377"/>
                    </a:cubicBezTo>
                    <a:cubicBezTo>
                      <a:pt x="19883" y="29377"/>
                      <a:pt x="24445" y="26682"/>
                      <a:pt x="27057" y="22613"/>
                    </a:cubicBezTo>
                    <a:lnTo>
                      <a:pt x="36079" y="22613"/>
                    </a:lnTo>
                    <a:cubicBezTo>
                      <a:pt x="38276" y="22613"/>
                      <a:pt x="40073" y="20817"/>
                      <a:pt x="40073" y="18620"/>
                    </a:cubicBezTo>
                    <a:cubicBezTo>
                      <a:pt x="40073" y="16424"/>
                      <a:pt x="38276" y="14626"/>
                      <a:pt x="36079" y="14626"/>
                    </a:cubicBezTo>
                    <a:lnTo>
                      <a:pt x="29376" y="14626"/>
                    </a:lnTo>
                    <a:cubicBezTo>
                      <a:pt x="29342" y="6544"/>
                      <a:pt x="22780" y="1"/>
                      <a:pt x="146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3"/>
              <p:cNvSpPr/>
              <p:nvPr/>
            </p:nvSpPr>
            <p:spPr>
              <a:xfrm>
                <a:off x="1470047" y="1560806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6"/>
                    </a:cubicBezTo>
                    <a:cubicBezTo>
                      <a:pt x="1" y="4265"/>
                      <a:pt x="1231" y="5494"/>
                      <a:pt x="2747" y="5494"/>
                    </a:cubicBezTo>
                    <a:cubicBezTo>
                      <a:pt x="4265" y="5494"/>
                      <a:pt x="5495" y="4265"/>
                      <a:pt x="5495" y="2746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7" name="Google Shape;4487;p63"/>
            <p:cNvSpPr/>
            <p:nvPr/>
          </p:nvSpPr>
          <p:spPr>
            <a:xfrm>
              <a:off x="986565" y="1362064"/>
              <a:ext cx="363666" cy="363650"/>
            </a:xfrm>
            <a:custGeom>
              <a:avLst/>
              <a:gdLst/>
              <a:ahLst/>
              <a:cxnLst/>
              <a:rect l="l" t="t" r="r" b="b"/>
              <a:pathLst>
                <a:path w="22518" h="22517" extrusionOk="0">
                  <a:moveTo>
                    <a:pt x="11258" y="0"/>
                  </a:moveTo>
                  <a:cubicBezTo>
                    <a:pt x="8273" y="0"/>
                    <a:pt x="5409" y="1187"/>
                    <a:pt x="3298" y="3297"/>
                  </a:cubicBezTo>
                  <a:cubicBezTo>
                    <a:pt x="1186" y="5409"/>
                    <a:pt x="1" y="8272"/>
                    <a:pt x="1" y="11259"/>
                  </a:cubicBezTo>
                  <a:cubicBezTo>
                    <a:pt x="1" y="14244"/>
                    <a:pt x="1186" y="17109"/>
                    <a:pt x="3298" y="19219"/>
                  </a:cubicBezTo>
                  <a:cubicBezTo>
                    <a:pt x="5409" y="21331"/>
                    <a:pt x="8273" y="22516"/>
                    <a:pt x="11258" y="22516"/>
                  </a:cubicBezTo>
                  <a:cubicBezTo>
                    <a:pt x="14245" y="22516"/>
                    <a:pt x="17108" y="21331"/>
                    <a:pt x="19220" y="19219"/>
                  </a:cubicBezTo>
                  <a:cubicBezTo>
                    <a:pt x="21331" y="17109"/>
                    <a:pt x="22517" y="14244"/>
                    <a:pt x="22517" y="11259"/>
                  </a:cubicBezTo>
                  <a:cubicBezTo>
                    <a:pt x="22517" y="8272"/>
                    <a:pt x="21331" y="5409"/>
                    <a:pt x="19220" y="3297"/>
                  </a:cubicBezTo>
                  <a:cubicBezTo>
                    <a:pt x="17108" y="1187"/>
                    <a:pt x="14245" y="0"/>
                    <a:pt x="112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8" name="Google Shape;4488;p63"/>
          <p:cNvGrpSpPr/>
          <p:nvPr/>
        </p:nvGrpSpPr>
        <p:grpSpPr>
          <a:xfrm>
            <a:off x="3964037" y="1171363"/>
            <a:ext cx="634656" cy="699982"/>
            <a:chOff x="5985650" y="2860025"/>
            <a:chExt cx="1396075" cy="1539775"/>
          </a:xfrm>
        </p:grpSpPr>
        <p:sp>
          <p:nvSpPr>
            <p:cNvPr id="4489" name="Google Shape;4489;p63"/>
            <p:cNvSpPr/>
            <p:nvPr/>
          </p:nvSpPr>
          <p:spPr>
            <a:xfrm>
              <a:off x="6655300" y="3128850"/>
              <a:ext cx="637150" cy="631950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63"/>
            <p:cNvSpPr/>
            <p:nvPr/>
          </p:nvSpPr>
          <p:spPr>
            <a:xfrm>
              <a:off x="6673425" y="3771400"/>
              <a:ext cx="600850" cy="600800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63"/>
            <p:cNvSpPr/>
            <p:nvPr/>
          </p:nvSpPr>
          <p:spPr>
            <a:xfrm>
              <a:off x="6073050" y="3509700"/>
              <a:ext cx="641725" cy="636800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63"/>
            <p:cNvSpPr/>
            <p:nvPr/>
          </p:nvSpPr>
          <p:spPr>
            <a:xfrm>
              <a:off x="6124575" y="2917775"/>
              <a:ext cx="572575" cy="572525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63"/>
            <p:cNvSpPr/>
            <p:nvPr/>
          </p:nvSpPr>
          <p:spPr>
            <a:xfrm>
              <a:off x="6459975" y="2867300"/>
              <a:ext cx="101300" cy="50500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63"/>
            <p:cNvSpPr/>
            <p:nvPr/>
          </p:nvSpPr>
          <p:spPr>
            <a:xfrm>
              <a:off x="6389025" y="2860025"/>
              <a:ext cx="63100" cy="15700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63"/>
            <p:cNvSpPr/>
            <p:nvPr/>
          </p:nvSpPr>
          <p:spPr>
            <a:xfrm>
              <a:off x="6279750" y="2879875"/>
              <a:ext cx="39600" cy="26000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63"/>
            <p:cNvSpPr/>
            <p:nvPr/>
          </p:nvSpPr>
          <p:spPr>
            <a:xfrm>
              <a:off x="6325825" y="2862750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63"/>
            <p:cNvSpPr/>
            <p:nvPr/>
          </p:nvSpPr>
          <p:spPr>
            <a:xfrm>
              <a:off x="7023725" y="3061400"/>
              <a:ext cx="101300" cy="50475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63"/>
            <p:cNvSpPr/>
            <p:nvPr/>
          </p:nvSpPr>
          <p:spPr>
            <a:xfrm>
              <a:off x="6952750" y="3054150"/>
              <a:ext cx="63100" cy="15650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63"/>
            <p:cNvSpPr/>
            <p:nvPr/>
          </p:nvSpPr>
          <p:spPr>
            <a:xfrm>
              <a:off x="6843450" y="3073975"/>
              <a:ext cx="39625" cy="26025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63"/>
            <p:cNvSpPr/>
            <p:nvPr/>
          </p:nvSpPr>
          <p:spPr>
            <a:xfrm>
              <a:off x="6889575" y="3056825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63"/>
            <p:cNvSpPr/>
            <p:nvPr/>
          </p:nvSpPr>
          <p:spPr>
            <a:xfrm>
              <a:off x="6245350" y="4177200"/>
              <a:ext cx="101275" cy="50475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3"/>
            <p:cNvSpPr/>
            <p:nvPr/>
          </p:nvSpPr>
          <p:spPr>
            <a:xfrm>
              <a:off x="6354525" y="4219275"/>
              <a:ext cx="63075" cy="15675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3"/>
            <p:cNvSpPr/>
            <p:nvPr/>
          </p:nvSpPr>
          <p:spPr>
            <a:xfrm>
              <a:off x="6487275" y="4189125"/>
              <a:ext cx="39625" cy="25975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3"/>
            <p:cNvSpPr/>
            <p:nvPr/>
          </p:nvSpPr>
          <p:spPr>
            <a:xfrm>
              <a:off x="6426350" y="4209850"/>
              <a:ext cx="54475" cy="22400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3"/>
            <p:cNvSpPr/>
            <p:nvPr/>
          </p:nvSpPr>
          <p:spPr>
            <a:xfrm>
              <a:off x="5992275" y="36748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3"/>
            <p:cNvSpPr/>
            <p:nvPr/>
          </p:nvSpPr>
          <p:spPr>
            <a:xfrm>
              <a:off x="5985650" y="3783750"/>
              <a:ext cx="16125" cy="62275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3"/>
            <p:cNvSpPr/>
            <p:nvPr/>
          </p:nvSpPr>
          <p:spPr>
            <a:xfrm>
              <a:off x="6004725" y="3916700"/>
              <a:ext cx="27875" cy="38100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3"/>
            <p:cNvSpPr/>
            <p:nvPr/>
          </p:nvSpPr>
          <p:spPr>
            <a:xfrm>
              <a:off x="5987900" y="3855450"/>
              <a:ext cx="23600" cy="5320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3"/>
            <p:cNvSpPr/>
            <p:nvPr/>
          </p:nvSpPr>
          <p:spPr>
            <a:xfrm>
              <a:off x="6071975" y="3300325"/>
              <a:ext cx="52475" cy="102475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3"/>
            <p:cNvSpPr/>
            <p:nvPr/>
          </p:nvSpPr>
          <p:spPr>
            <a:xfrm>
              <a:off x="6122225" y="3408475"/>
              <a:ext cx="47725" cy="4955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3"/>
            <p:cNvSpPr/>
            <p:nvPr/>
          </p:nvSpPr>
          <p:spPr>
            <a:xfrm>
              <a:off x="6228150" y="3490275"/>
              <a:ext cx="42050" cy="21525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3"/>
            <p:cNvSpPr/>
            <p:nvPr/>
          </p:nvSpPr>
          <p:spPr>
            <a:xfrm>
              <a:off x="6172850" y="3459275"/>
              <a:ext cx="49900" cy="34575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3"/>
            <p:cNvSpPr/>
            <p:nvPr/>
          </p:nvSpPr>
          <p:spPr>
            <a:xfrm>
              <a:off x="7323825" y="34952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3"/>
            <p:cNvSpPr/>
            <p:nvPr/>
          </p:nvSpPr>
          <p:spPr>
            <a:xfrm>
              <a:off x="7365575" y="3423925"/>
              <a:ext cx="16150" cy="62275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3"/>
            <p:cNvSpPr/>
            <p:nvPr/>
          </p:nvSpPr>
          <p:spPr>
            <a:xfrm>
              <a:off x="7334775" y="3315150"/>
              <a:ext cx="27850" cy="38100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3"/>
            <p:cNvSpPr/>
            <p:nvPr/>
          </p:nvSpPr>
          <p:spPr>
            <a:xfrm>
              <a:off x="7355800" y="3361300"/>
              <a:ext cx="23650" cy="5320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3"/>
            <p:cNvSpPr/>
            <p:nvPr/>
          </p:nvSpPr>
          <p:spPr>
            <a:xfrm>
              <a:off x="7093025" y="4348600"/>
              <a:ext cx="104200" cy="51200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3"/>
            <p:cNvSpPr/>
            <p:nvPr/>
          </p:nvSpPr>
          <p:spPr>
            <a:xfrm>
              <a:off x="7201150" y="4302925"/>
              <a:ext cx="51100" cy="46100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3"/>
            <p:cNvSpPr/>
            <p:nvPr/>
          </p:nvSpPr>
          <p:spPr>
            <a:xfrm>
              <a:off x="7282950" y="4203000"/>
              <a:ext cx="22950" cy="40225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3"/>
            <p:cNvSpPr/>
            <p:nvPr/>
          </p:nvSpPr>
          <p:spPr>
            <a:xfrm>
              <a:off x="7252000" y="4250300"/>
              <a:ext cx="36300" cy="48175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1" name="Google Shape;4521;p63"/>
          <p:cNvGrpSpPr/>
          <p:nvPr/>
        </p:nvGrpSpPr>
        <p:grpSpPr>
          <a:xfrm>
            <a:off x="4719687" y="1171356"/>
            <a:ext cx="725845" cy="699975"/>
            <a:chOff x="4249973" y="1201875"/>
            <a:chExt cx="1958568" cy="1888762"/>
          </a:xfrm>
        </p:grpSpPr>
        <p:sp>
          <p:nvSpPr>
            <p:cNvPr id="4522" name="Google Shape;4522;p63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3" name="Google Shape;4523;p63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4524" name="Google Shape;4524;p63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4525" name="Google Shape;4525;p63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6" name="Google Shape;4526;p63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4527" name="Google Shape;4527;p63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4528" name="Google Shape;4528;p63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9" name="Google Shape;4529;p63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4530" name="Google Shape;4530;p63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4531" name="Google Shape;4531;p63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2" name="Google Shape;4532;p63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4533" name="Google Shape;4533;p63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4534" name="Google Shape;4534;p63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5" name="Google Shape;4535;p63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4536" name="Google Shape;4536;p63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4537" name="Google Shape;4537;p63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38" name="Google Shape;4538;p63"/>
          <p:cNvGrpSpPr/>
          <p:nvPr/>
        </p:nvGrpSpPr>
        <p:grpSpPr>
          <a:xfrm>
            <a:off x="4072551" y="2058137"/>
            <a:ext cx="750769" cy="683784"/>
            <a:chOff x="4204684" y="2104422"/>
            <a:chExt cx="699822" cy="637382"/>
          </a:xfrm>
        </p:grpSpPr>
        <p:grpSp>
          <p:nvGrpSpPr>
            <p:cNvPr id="4539" name="Google Shape;4539;p63"/>
            <p:cNvGrpSpPr/>
            <p:nvPr/>
          </p:nvGrpSpPr>
          <p:grpSpPr>
            <a:xfrm>
              <a:off x="4204684" y="2430067"/>
              <a:ext cx="342957" cy="311738"/>
              <a:chOff x="4204684" y="2430067"/>
              <a:chExt cx="342957" cy="311738"/>
            </a:xfrm>
          </p:grpSpPr>
          <p:sp>
            <p:nvSpPr>
              <p:cNvPr id="4540" name="Google Shape;4540;p63"/>
              <p:cNvSpPr/>
              <p:nvPr/>
            </p:nvSpPr>
            <p:spPr>
              <a:xfrm>
                <a:off x="4235882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1" y="0"/>
                    </a:moveTo>
                    <a:cubicBezTo>
                      <a:pt x="23" y="1056"/>
                      <a:pt x="239" y="2096"/>
                      <a:pt x="641" y="3073"/>
                    </a:cubicBezTo>
                    <a:cubicBezTo>
                      <a:pt x="676" y="3072"/>
                      <a:pt x="710" y="3070"/>
                      <a:pt x="745" y="3070"/>
                    </a:cubicBezTo>
                    <a:cubicBezTo>
                      <a:pt x="1419" y="3070"/>
                      <a:pt x="2047" y="3416"/>
                      <a:pt x="2406" y="3988"/>
                    </a:cubicBezTo>
                    <a:cubicBezTo>
                      <a:pt x="2766" y="4558"/>
                      <a:pt x="2808" y="5272"/>
                      <a:pt x="2516" y="5880"/>
                    </a:cubicBezTo>
                    <a:cubicBezTo>
                      <a:pt x="4076" y="7440"/>
                      <a:pt x="6179" y="8337"/>
                      <a:pt x="8384" y="8383"/>
                    </a:cubicBezTo>
                    <a:lnTo>
                      <a:pt x="8384" y="3190"/>
                    </a:lnTo>
                    <a:cubicBezTo>
                      <a:pt x="6664" y="3094"/>
                      <a:pt x="5290" y="1720"/>
                      <a:pt x="519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63"/>
              <p:cNvSpPr/>
              <p:nvPr/>
            </p:nvSpPr>
            <p:spPr>
              <a:xfrm>
                <a:off x="4204684" y="2558309"/>
                <a:ext cx="117839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8" extrusionOk="0">
                    <a:moveTo>
                      <a:pt x="1584" y="0"/>
                    </a:moveTo>
                    <a:cubicBezTo>
                      <a:pt x="710" y="0"/>
                      <a:pt x="1" y="710"/>
                      <a:pt x="1" y="1584"/>
                    </a:cubicBezTo>
                    <a:cubicBezTo>
                      <a:pt x="1" y="2459"/>
                      <a:pt x="710" y="3168"/>
                      <a:pt x="1584" y="3168"/>
                    </a:cubicBezTo>
                    <a:cubicBezTo>
                      <a:pt x="2459" y="3168"/>
                      <a:pt x="3168" y="2459"/>
                      <a:pt x="3168" y="1584"/>
                    </a:cubicBezTo>
                    <a:cubicBezTo>
                      <a:pt x="3168" y="710"/>
                      <a:pt x="2459" y="0"/>
                      <a:pt x="158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2" name="Google Shape;4542;p63"/>
            <p:cNvGrpSpPr/>
            <p:nvPr/>
          </p:nvGrpSpPr>
          <p:grpSpPr>
            <a:xfrm>
              <a:off x="4561586" y="2430067"/>
              <a:ext cx="342920" cy="311738"/>
              <a:chOff x="4561586" y="2430067"/>
              <a:chExt cx="342920" cy="311738"/>
            </a:xfrm>
          </p:grpSpPr>
          <p:sp>
            <p:nvSpPr>
              <p:cNvPr id="4543" name="Google Shape;4543;p63"/>
              <p:cNvSpPr/>
              <p:nvPr/>
            </p:nvSpPr>
            <p:spPr>
              <a:xfrm>
                <a:off x="4561586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3189" y="0"/>
                    </a:moveTo>
                    <a:cubicBezTo>
                      <a:pt x="3093" y="1720"/>
                      <a:pt x="1721" y="3092"/>
                      <a:pt x="1" y="3190"/>
                    </a:cubicBezTo>
                    <a:lnTo>
                      <a:pt x="1" y="8383"/>
                    </a:lnTo>
                    <a:cubicBezTo>
                      <a:pt x="2206" y="8337"/>
                      <a:pt x="4309" y="7440"/>
                      <a:pt x="5868" y="5880"/>
                    </a:cubicBezTo>
                    <a:cubicBezTo>
                      <a:pt x="5577" y="5272"/>
                      <a:pt x="5618" y="4558"/>
                      <a:pt x="5979" y="3986"/>
                    </a:cubicBezTo>
                    <a:cubicBezTo>
                      <a:pt x="6337" y="3416"/>
                      <a:pt x="6965" y="3070"/>
                      <a:pt x="7639" y="3070"/>
                    </a:cubicBezTo>
                    <a:cubicBezTo>
                      <a:pt x="7675" y="3070"/>
                      <a:pt x="7710" y="3070"/>
                      <a:pt x="7743" y="3073"/>
                    </a:cubicBezTo>
                    <a:cubicBezTo>
                      <a:pt x="8145" y="2096"/>
                      <a:pt x="8362" y="1056"/>
                      <a:pt x="838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63"/>
              <p:cNvSpPr/>
              <p:nvPr/>
            </p:nvSpPr>
            <p:spPr>
              <a:xfrm>
                <a:off x="4786741" y="2558309"/>
                <a:ext cx="117765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8" extrusionOk="0">
                    <a:moveTo>
                      <a:pt x="1583" y="0"/>
                    </a:moveTo>
                    <a:cubicBezTo>
                      <a:pt x="708" y="0"/>
                      <a:pt x="1" y="710"/>
                      <a:pt x="1" y="1584"/>
                    </a:cubicBezTo>
                    <a:cubicBezTo>
                      <a:pt x="1" y="2459"/>
                      <a:pt x="708" y="3168"/>
                      <a:pt x="1583" y="3168"/>
                    </a:cubicBezTo>
                    <a:cubicBezTo>
                      <a:pt x="2457" y="3168"/>
                      <a:pt x="3166" y="2459"/>
                      <a:pt x="3166" y="1584"/>
                    </a:cubicBezTo>
                    <a:cubicBezTo>
                      <a:pt x="3166" y="710"/>
                      <a:pt x="2457" y="0"/>
                      <a:pt x="158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5" name="Google Shape;4545;p63"/>
            <p:cNvGrpSpPr/>
            <p:nvPr/>
          </p:nvGrpSpPr>
          <p:grpSpPr>
            <a:xfrm>
              <a:off x="4561586" y="2104422"/>
              <a:ext cx="342920" cy="311738"/>
              <a:chOff x="4561586" y="2104422"/>
              <a:chExt cx="342920" cy="311738"/>
            </a:xfrm>
          </p:grpSpPr>
          <p:sp>
            <p:nvSpPr>
              <p:cNvPr id="4546" name="Google Shape;4546;p63"/>
              <p:cNvSpPr/>
              <p:nvPr/>
            </p:nvSpPr>
            <p:spPr>
              <a:xfrm>
                <a:off x="4561586" y="2104422"/>
                <a:ext cx="311722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8384" extrusionOk="0">
                    <a:moveTo>
                      <a:pt x="1" y="1"/>
                    </a:moveTo>
                    <a:lnTo>
                      <a:pt x="1" y="5194"/>
                    </a:lnTo>
                    <a:cubicBezTo>
                      <a:pt x="1721" y="5290"/>
                      <a:pt x="3093" y="6662"/>
                      <a:pt x="3189" y="8384"/>
                    </a:cubicBezTo>
                    <a:lnTo>
                      <a:pt x="8382" y="8384"/>
                    </a:lnTo>
                    <a:cubicBezTo>
                      <a:pt x="8362" y="7328"/>
                      <a:pt x="8144" y="6286"/>
                      <a:pt x="7742" y="5311"/>
                    </a:cubicBezTo>
                    <a:cubicBezTo>
                      <a:pt x="7708" y="5312"/>
                      <a:pt x="7673" y="5314"/>
                      <a:pt x="7638" y="5314"/>
                    </a:cubicBezTo>
                    <a:cubicBezTo>
                      <a:pt x="6964" y="5312"/>
                      <a:pt x="6336" y="4966"/>
                      <a:pt x="5977" y="4396"/>
                    </a:cubicBezTo>
                    <a:cubicBezTo>
                      <a:pt x="5618" y="3825"/>
                      <a:pt x="5577" y="3110"/>
                      <a:pt x="5867" y="2502"/>
                    </a:cubicBezTo>
                    <a:cubicBezTo>
                      <a:pt x="4309" y="942"/>
                      <a:pt x="2206" y="45"/>
                      <a:pt x="1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63"/>
              <p:cNvSpPr/>
              <p:nvPr/>
            </p:nvSpPr>
            <p:spPr>
              <a:xfrm>
                <a:off x="4786741" y="2170087"/>
                <a:ext cx="117765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7" extrusionOk="0">
                    <a:moveTo>
                      <a:pt x="1583" y="1"/>
                    </a:moveTo>
                    <a:cubicBezTo>
                      <a:pt x="708" y="1"/>
                      <a:pt x="1" y="709"/>
                      <a:pt x="1" y="1583"/>
                    </a:cubicBezTo>
                    <a:cubicBezTo>
                      <a:pt x="1" y="2457"/>
                      <a:pt x="708" y="3167"/>
                      <a:pt x="1583" y="3167"/>
                    </a:cubicBezTo>
                    <a:cubicBezTo>
                      <a:pt x="2457" y="3167"/>
                      <a:pt x="3166" y="2457"/>
                      <a:pt x="3166" y="1583"/>
                    </a:cubicBezTo>
                    <a:cubicBezTo>
                      <a:pt x="3166" y="709"/>
                      <a:pt x="2457" y="1"/>
                      <a:pt x="158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8" name="Google Shape;4548;p63"/>
            <p:cNvGrpSpPr/>
            <p:nvPr/>
          </p:nvGrpSpPr>
          <p:grpSpPr>
            <a:xfrm>
              <a:off x="4204684" y="2104422"/>
              <a:ext cx="342957" cy="311664"/>
              <a:chOff x="4204684" y="2104422"/>
              <a:chExt cx="342957" cy="311664"/>
            </a:xfrm>
          </p:grpSpPr>
          <p:sp>
            <p:nvSpPr>
              <p:cNvPr id="4549" name="Google Shape;4549;p63"/>
              <p:cNvSpPr/>
              <p:nvPr/>
            </p:nvSpPr>
            <p:spPr>
              <a:xfrm>
                <a:off x="4235882" y="2104422"/>
                <a:ext cx="311759" cy="311664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2" extrusionOk="0">
                    <a:moveTo>
                      <a:pt x="8384" y="1"/>
                    </a:moveTo>
                    <a:cubicBezTo>
                      <a:pt x="6179" y="45"/>
                      <a:pt x="4076" y="942"/>
                      <a:pt x="2516" y="2502"/>
                    </a:cubicBezTo>
                    <a:cubicBezTo>
                      <a:pt x="2808" y="3110"/>
                      <a:pt x="2766" y="3825"/>
                      <a:pt x="2406" y="4396"/>
                    </a:cubicBezTo>
                    <a:cubicBezTo>
                      <a:pt x="2047" y="4966"/>
                      <a:pt x="1419" y="5312"/>
                      <a:pt x="745" y="5312"/>
                    </a:cubicBezTo>
                    <a:cubicBezTo>
                      <a:pt x="710" y="5312"/>
                      <a:pt x="675" y="5312"/>
                      <a:pt x="641" y="5311"/>
                    </a:cubicBezTo>
                    <a:cubicBezTo>
                      <a:pt x="239" y="6286"/>
                      <a:pt x="23" y="7327"/>
                      <a:pt x="1" y="8382"/>
                    </a:cubicBezTo>
                    <a:lnTo>
                      <a:pt x="5194" y="8382"/>
                    </a:lnTo>
                    <a:cubicBezTo>
                      <a:pt x="5290" y="6662"/>
                      <a:pt x="6664" y="5290"/>
                      <a:pt x="8384" y="5194"/>
                    </a:cubicBezTo>
                    <a:lnTo>
                      <a:pt x="838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63"/>
              <p:cNvSpPr/>
              <p:nvPr/>
            </p:nvSpPr>
            <p:spPr>
              <a:xfrm>
                <a:off x="4204684" y="2170087"/>
                <a:ext cx="117839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7" extrusionOk="0">
                    <a:moveTo>
                      <a:pt x="1584" y="1"/>
                    </a:moveTo>
                    <a:cubicBezTo>
                      <a:pt x="710" y="1"/>
                      <a:pt x="1" y="709"/>
                      <a:pt x="1" y="1583"/>
                    </a:cubicBezTo>
                    <a:cubicBezTo>
                      <a:pt x="1" y="2457"/>
                      <a:pt x="710" y="3167"/>
                      <a:pt x="1584" y="3167"/>
                    </a:cubicBezTo>
                    <a:cubicBezTo>
                      <a:pt x="2459" y="3167"/>
                      <a:pt x="3168" y="2457"/>
                      <a:pt x="3168" y="1583"/>
                    </a:cubicBezTo>
                    <a:cubicBezTo>
                      <a:pt x="3168" y="709"/>
                      <a:pt x="2459" y="1"/>
                      <a:pt x="158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51" name="Google Shape;4551;p63"/>
          <p:cNvGrpSpPr/>
          <p:nvPr/>
        </p:nvGrpSpPr>
        <p:grpSpPr>
          <a:xfrm>
            <a:off x="5536984" y="1171351"/>
            <a:ext cx="660591" cy="688867"/>
            <a:chOff x="5830645" y="1267368"/>
            <a:chExt cx="530340" cy="553040"/>
          </a:xfrm>
        </p:grpSpPr>
        <p:sp>
          <p:nvSpPr>
            <p:cNvPr id="4552" name="Google Shape;4552;p63"/>
            <p:cNvSpPr/>
            <p:nvPr/>
          </p:nvSpPr>
          <p:spPr>
            <a:xfrm>
              <a:off x="5994669" y="1442730"/>
              <a:ext cx="202317" cy="202342"/>
            </a:xfrm>
            <a:custGeom>
              <a:avLst/>
              <a:gdLst/>
              <a:ahLst/>
              <a:cxnLst/>
              <a:rect l="l" t="t" r="r" b="b"/>
              <a:pathLst>
                <a:path w="7941" h="7942" extrusionOk="0">
                  <a:moveTo>
                    <a:pt x="3971" y="319"/>
                  </a:moveTo>
                  <a:cubicBezTo>
                    <a:pt x="5984" y="319"/>
                    <a:pt x="7623" y="1957"/>
                    <a:pt x="7623" y="3971"/>
                  </a:cubicBezTo>
                  <a:cubicBezTo>
                    <a:pt x="7623" y="5984"/>
                    <a:pt x="5985" y="7624"/>
                    <a:pt x="3971" y="7624"/>
                  </a:cubicBezTo>
                  <a:cubicBezTo>
                    <a:pt x="1956" y="7624"/>
                    <a:pt x="318" y="5984"/>
                    <a:pt x="318" y="3971"/>
                  </a:cubicBezTo>
                  <a:cubicBezTo>
                    <a:pt x="318" y="1957"/>
                    <a:pt x="1956" y="319"/>
                    <a:pt x="3971" y="319"/>
                  </a:cubicBezTo>
                  <a:close/>
                  <a:moveTo>
                    <a:pt x="3971" y="0"/>
                  </a:moveTo>
                  <a:cubicBezTo>
                    <a:pt x="1782" y="0"/>
                    <a:pt x="1" y="1782"/>
                    <a:pt x="1" y="3971"/>
                  </a:cubicBezTo>
                  <a:cubicBezTo>
                    <a:pt x="1" y="6159"/>
                    <a:pt x="1782" y="7941"/>
                    <a:pt x="3971" y="7941"/>
                  </a:cubicBezTo>
                  <a:cubicBezTo>
                    <a:pt x="6160" y="7941"/>
                    <a:pt x="7940" y="6159"/>
                    <a:pt x="7940" y="3971"/>
                  </a:cubicBezTo>
                  <a:cubicBezTo>
                    <a:pt x="7940" y="1782"/>
                    <a:pt x="6160" y="0"/>
                    <a:pt x="397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53" name="Google Shape;4553;p63"/>
            <p:cNvGrpSpPr/>
            <p:nvPr/>
          </p:nvGrpSpPr>
          <p:grpSpPr>
            <a:xfrm>
              <a:off x="5830645" y="1267368"/>
              <a:ext cx="259743" cy="269909"/>
              <a:chOff x="5830645" y="1267368"/>
              <a:chExt cx="259743" cy="269909"/>
            </a:xfrm>
          </p:grpSpPr>
          <p:sp>
            <p:nvSpPr>
              <p:cNvPr id="4554" name="Google Shape;4554;p63"/>
              <p:cNvSpPr/>
              <p:nvPr/>
            </p:nvSpPr>
            <p:spPr>
              <a:xfrm>
                <a:off x="5830645" y="1304897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63"/>
              <p:cNvSpPr/>
              <p:nvPr/>
            </p:nvSpPr>
            <p:spPr>
              <a:xfrm>
                <a:off x="5922950" y="1267368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6" name="Google Shape;4556;p63"/>
            <p:cNvGrpSpPr/>
            <p:nvPr/>
          </p:nvGrpSpPr>
          <p:grpSpPr>
            <a:xfrm>
              <a:off x="6101293" y="1267368"/>
              <a:ext cx="259692" cy="269909"/>
              <a:chOff x="6101293" y="1267368"/>
              <a:chExt cx="259692" cy="269909"/>
            </a:xfrm>
          </p:grpSpPr>
          <p:sp>
            <p:nvSpPr>
              <p:cNvPr id="4557" name="Google Shape;4557;p63"/>
              <p:cNvSpPr/>
              <p:nvPr/>
            </p:nvSpPr>
            <p:spPr>
              <a:xfrm>
                <a:off x="6101293" y="1304897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63"/>
              <p:cNvSpPr/>
              <p:nvPr/>
            </p:nvSpPr>
            <p:spPr>
              <a:xfrm>
                <a:off x="6193623" y="1267368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9" name="Google Shape;4559;p63"/>
            <p:cNvGrpSpPr/>
            <p:nvPr/>
          </p:nvGrpSpPr>
          <p:grpSpPr>
            <a:xfrm>
              <a:off x="5830645" y="1550500"/>
              <a:ext cx="259692" cy="269909"/>
              <a:chOff x="5830645" y="1550500"/>
              <a:chExt cx="259692" cy="269909"/>
            </a:xfrm>
          </p:grpSpPr>
          <p:sp>
            <p:nvSpPr>
              <p:cNvPr id="4560" name="Google Shape;4560;p63"/>
              <p:cNvSpPr/>
              <p:nvPr/>
            </p:nvSpPr>
            <p:spPr>
              <a:xfrm>
                <a:off x="5830645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63"/>
              <p:cNvSpPr/>
              <p:nvPr/>
            </p:nvSpPr>
            <p:spPr>
              <a:xfrm>
                <a:off x="5922950" y="1745352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2" name="Google Shape;4562;p63"/>
            <p:cNvGrpSpPr/>
            <p:nvPr/>
          </p:nvGrpSpPr>
          <p:grpSpPr>
            <a:xfrm>
              <a:off x="6101293" y="1550500"/>
              <a:ext cx="259692" cy="269909"/>
              <a:chOff x="6101293" y="1550500"/>
              <a:chExt cx="259692" cy="269909"/>
            </a:xfrm>
          </p:grpSpPr>
          <p:sp>
            <p:nvSpPr>
              <p:cNvPr id="4563" name="Google Shape;4563;p63"/>
              <p:cNvSpPr/>
              <p:nvPr/>
            </p:nvSpPr>
            <p:spPr>
              <a:xfrm>
                <a:off x="6101293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63"/>
              <p:cNvSpPr/>
              <p:nvPr/>
            </p:nvSpPr>
            <p:spPr>
              <a:xfrm>
                <a:off x="6193623" y="1745352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65" name="Google Shape;4565;p63"/>
          <p:cNvGrpSpPr/>
          <p:nvPr/>
        </p:nvGrpSpPr>
        <p:grpSpPr>
          <a:xfrm>
            <a:off x="739138" y="2061810"/>
            <a:ext cx="697154" cy="679574"/>
            <a:chOff x="2679875" y="2361475"/>
            <a:chExt cx="780425" cy="760575"/>
          </a:xfrm>
        </p:grpSpPr>
        <p:sp>
          <p:nvSpPr>
            <p:cNvPr id="4566" name="Google Shape;4566;p63"/>
            <p:cNvSpPr/>
            <p:nvPr/>
          </p:nvSpPr>
          <p:spPr>
            <a:xfrm>
              <a:off x="2812050" y="236147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3"/>
            <p:cNvSpPr/>
            <p:nvPr/>
          </p:nvSpPr>
          <p:spPr>
            <a:xfrm>
              <a:off x="3082750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3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3"/>
            <p:cNvSpPr/>
            <p:nvPr/>
          </p:nvSpPr>
          <p:spPr>
            <a:xfrm>
              <a:off x="2679875" y="2645625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3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3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2" name="Google Shape;4572;p63"/>
          <p:cNvGrpSpPr/>
          <p:nvPr/>
        </p:nvGrpSpPr>
        <p:grpSpPr>
          <a:xfrm>
            <a:off x="3138297" y="1171402"/>
            <a:ext cx="735829" cy="684547"/>
            <a:chOff x="3351965" y="1148808"/>
            <a:chExt cx="750770" cy="698375"/>
          </a:xfrm>
        </p:grpSpPr>
        <p:grpSp>
          <p:nvGrpSpPr>
            <p:cNvPr id="4573" name="Google Shape;4573;p63"/>
            <p:cNvGrpSpPr/>
            <p:nvPr/>
          </p:nvGrpSpPr>
          <p:grpSpPr>
            <a:xfrm>
              <a:off x="3586796" y="1148808"/>
              <a:ext cx="294857" cy="286830"/>
              <a:chOff x="3750225" y="1774000"/>
              <a:chExt cx="149575" cy="145525"/>
            </a:xfrm>
          </p:grpSpPr>
          <p:sp>
            <p:nvSpPr>
              <p:cNvPr id="4574" name="Google Shape;4574;p63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63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6" name="Google Shape;4576;p63"/>
            <p:cNvGrpSpPr/>
            <p:nvPr/>
          </p:nvGrpSpPr>
          <p:grpSpPr>
            <a:xfrm>
              <a:off x="3779245" y="1375768"/>
              <a:ext cx="323490" cy="286978"/>
              <a:chOff x="3847850" y="1889150"/>
              <a:chExt cx="164100" cy="145600"/>
            </a:xfrm>
          </p:grpSpPr>
          <p:sp>
            <p:nvSpPr>
              <p:cNvPr id="4577" name="Google Shape;4577;p63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63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9" name="Google Shape;4579;p63"/>
            <p:cNvGrpSpPr/>
            <p:nvPr/>
          </p:nvGrpSpPr>
          <p:grpSpPr>
            <a:xfrm>
              <a:off x="3351965" y="1330435"/>
              <a:ext cx="295449" cy="285401"/>
              <a:chOff x="3631100" y="1866150"/>
              <a:chExt cx="149875" cy="144800"/>
            </a:xfrm>
          </p:grpSpPr>
          <p:sp>
            <p:nvSpPr>
              <p:cNvPr id="4580" name="Google Shape;4580;p63"/>
              <p:cNvSpPr/>
              <p:nvPr/>
            </p:nvSpPr>
            <p:spPr>
              <a:xfrm>
                <a:off x="3631100" y="1866150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63"/>
              <p:cNvSpPr/>
              <p:nvPr/>
            </p:nvSpPr>
            <p:spPr>
              <a:xfrm>
                <a:off x="3654725" y="1907806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2" name="Google Shape;4582;p63"/>
            <p:cNvGrpSpPr/>
            <p:nvPr/>
          </p:nvGrpSpPr>
          <p:grpSpPr>
            <a:xfrm>
              <a:off x="3548208" y="1560352"/>
              <a:ext cx="294808" cy="286830"/>
              <a:chOff x="3730650" y="1982800"/>
              <a:chExt cx="149550" cy="145525"/>
            </a:xfrm>
          </p:grpSpPr>
          <p:sp>
            <p:nvSpPr>
              <p:cNvPr id="4583" name="Google Shape;4583;p63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63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85" name="Google Shape;4585;p63"/>
          <p:cNvGrpSpPr/>
          <p:nvPr/>
        </p:nvGrpSpPr>
        <p:grpSpPr>
          <a:xfrm>
            <a:off x="7639949" y="1171356"/>
            <a:ext cx="804565" cy="677795"/>
            <a:chOff x="7636443" y="1204988"/>
            <a:chExt cx="804565" cy="677795"/>
          </a:xfrm>
        </p:grpSpPr>
        <p:grpSp>
          <p:nvGrpSpPr>
            <p:cNvPr id="4586" name="Google Shape;4586;p63"/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4587" name="Google Shape;4587;p63"/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63"/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9" name="Google Shape;4589;p63"/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4590" name="Google Shape;4590;p63"/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63"/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2" name="Google Shape;4592;p63"/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4593" name="Google Shape;4593;p63"/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63"/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5" name="Google Shape;4595;p63"/>
            <p:cNvGrpSpPr/>
            <p:nvPr/>
          </p:nvGrpSpPr>
          <p:grpSpPr>
            <a:xfrm>
              <a:off x="7636443" y="1204988"/>
              <a:ext cx="804565" cy="373078"/>
              <a:chOff x="7636443" y="1204988"/>
              <a:chExt cx="804565" cy="373078"/>
            </a:xfrm>
          </p:grpSpPr>
          <p:sp>
            <p:nvSpPr>
              <p:cNvPr id="4596" name="Google Shape;4596;p63"/>
              <p:cNvSpPr/>
              <p:nvPr/>
            </p:nvSpPr>
            <p:spPr>
              <a:xfrm>
                <a:off x="7636443" y="1204988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63"/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98" name="Google Shape;4598;p63"/>
          <p:cNvGrpSpPr/>
          <p:nvPr/>
        </p:nvGrpSpPr>
        <p:grpSpPr>
          <a:xfrm>
            <a:off x="4978796" y="2078771"/>
            <a:ext cx="661339" cy="661188"/>
            <a:chOff x="3990000" y="975400"/>
            <a:chExt cx="3934200" cy="3933300"/>
          </a:xfrm>
        </p:grpSpPr>
        <p:sp>
          <p:nvSpPr>
            <p:cNvPr id="4599" name="Google Shape;4599;p63"/>
            <p:cNvSpPr/>
            <p:nvPr/>
          </p:nvSpPr>
          <p:spPr>
            <a:xfrm>
              <a:off x="3990000" y="975400"/>
              <a:ext cx="3934200" cy="3933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3"/>
            <p:cNvSpPr/>
            <p:nvPr/>
          </p:nvSpPr>
          <p:spPr>
            <a:xfrm>
              <a:off x="4346550" y="1331800"/>
              <a:ext cx="3221100" cy="32205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3"/>
            <p:cNvSpPr/>
            <p:nvPr/>
          </p:nvSpPr>
          <p:spPr>
            <a:xfrm>
              <a:off x="4786800" y="1771750"/>
              <a:ext cx="2340600" cy="2340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3"/>
            <p:cNvSpPr/>
            <p:nvPr/>
          </p:nvSpPr>
          <p:spPr>
            <a:xfrm>
              <a:off x="5218650" y="2203450"/>
              <a:ext cx="1476900" cy="14772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3" name="Google Shape;4603;p63"/>
          <p:cNvGrpSpPr/>
          <p:nvPr/>
        </p:nvGrpSpPr>
        <p:grpSpPr>
          <a:xfrm>
            <a:off x="6622444" y="2057409"/>
            <a:ext cx="868881" cy="684241"/>
            <a:chOff x="6598259" y="2078634"/>
            <a:chExt cx="868881" cy="684241"/>
          </a:xfrm>
        </p:grpSpPr>
        <p:sp>
          <p:nvSpPr>
            <p:cNvPr id="4604" name="Google Shape;4604;p63"/>
            <p:cNvSpPr/>
            <p:nvPr/>
          </p:nvSpPr>
          <p:spPr>
            <a:xfrm>
              <a:off x="7165957" y="2159753"/>
              <a:ext cx="286185" cy="107120"/>
            </a:xfrm>
            <a:custGeom>
              <a:avLst/>
              <a:gdLst/>
              <a:ahLst/>
              <a:cxnLst/>
              <a:rect l="l" t="t" r="r" b="b"/>
              <a:pathLst>
                <a:path w="48506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48506" y="18156"/>
                  </a:lnTo>
                  <a:lnTo>
                    <a:pt x="48506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3"/>
            <p:cNvSpPr/>
            <p:nvPr/>
          </p:nvSpPr>
          <p:spPr>
            <a:xfrm>
              <a:off x="7085764" y="2536793"/>
              <a:ext cx="349475" cy="107120"/>
            </a:xfrm>
            <a:custGeom>
              <a:avLst/>
              <a:gdLst/>
              <a:ahLst/>
              <a:cxnLst/>
              <a:rect l="l" t="t" r="r" b="b"/>
              <a:pathLst>
                <a:path w="59233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59233" y="18156"/>
                  </a:lnTo>
                  <a:lnTo>
                    <a:pt x="59233" y="1"/>
                  </a:lnTo>
                  <a:close/>
                </a:path>
              </a:pathLst>
            </a:custGeom>
            <a:solidFill>
              <a:srgbClr val="37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3"/>
            <p:cNvSpPr/>
            <p:nvPr/>
          </p:nvSpPr>
          <p:spPr>
            <a:xfrm>
              <a:off x="6598259" y="2195183"/>
              <a:ext cx="271241" cy="107120"/>
            </a:xfrm>
            <a:custGeom>
              <a:avLst/>
              <a:gdLst/>
              <a:ahLst/>
              <a:cxnLst/>
              <a:rect l="l" t="t" r="r" b="b"/>
              <a:pathLst>
                <a:path w="45973" h="18156" extrusionOk="0">
                  <a:moveTo>
                    <a:pt x="1" y="0"/>
                  </a:moveTo>
                  <a:lnTo>
                    <a:pt x="1" y="18156"/>
                  </a:lnTo>
                  <a:lnTo>
                    <a:pt x="45972" y="18156"/>
                  </a:lnTo>
                  <a:lnTo>
                    <a:pt x="45972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3"/>
            <p:cNvSpPr/>
            <p:nvPr/>
          </p:nvSpPr>
          <p:spPr>
            <a:xfrm>
              <a:off x="6604064" y="2370778"/>
              <a:ext cx="358696" cy="107126"/>
            </a:xfrm>
            <a:custGeom>
              <a:avLst/>
              <a:gdLst/>
              <a:ahLst/>
              <a:cxnLst/>
              <a:rect l="l" t="t" r="r" b="b"/>
              <a:pathLst>
                <a:path w="60796" h="18157" extrusionOk="0">
                  <a:moveTo>
                    <a:pt x="0" y="1"/>
                  </a:moveTo>
                  <a:lnTo>
                    <a:pt x="0" y="18156"/>
                  </a:lnTo>
                  <a:lnTo>
                    <a:pt x="60796" y="18156"/>
                  </a:lnTo>
                  <a:lnTo>
                    <a:pt x="60796" y="1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3"/>
            <p:cNvSpPr/>
            <p:nvPr/>
          </p:nvSpPr>
          <p:spPr>
            <a:xfrm>
              <a:off x="6645158" y="2545743"/>
              <a:ext cx="358696" cy="109044"/>
            </a:xfrm>
            <a:custGeom>
              <a:avLst/>
              <a:gdLst/>
              <a:ahLst/>
              <a:cxnLst/>
              <a:rect l="l" t="t" r="r" b="b"/>
              <a:pathLst>
                <a:path w="60796" h="18482" extrusionOk="0">
                  <a:moveTo>
                    <a:pt x="1" y="0"/>
                  </a:moveTo>
                  <a:lnTo>
                    <a:pt x="1" y="18482"/>
                  </a:lnTo>
                  <a:lnTo>
                    <a:pt x="60796" y="18482"/>
                  </a:lnTo>
                  <a:lnTo>
                    <a:pt x="60796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3"/>
            <p:cNvSpPr/>
            <p:nvPr/>
          </p:nvSpPr>
          <p:spPr>
            <a:xfrm>
              <a:off x="7155838" y="2352960"/>
              <a:ext cx="311302" cy="107120"/>
            </a:xfrm>
            <a:custGeom>
              <a:avLst/>
              <a:gdLst/>
              <a:ahLst/>
              <a:cxnLst/>
              <a:rect l="l" t="t" r="r" b="b"/>
              <a:pathLst>
                <a:path w="52763" h="18156" extrusionOk="0">
                  <a:moveTo>
                    <a:pt x="0" y="0"/>
                  </a:moveTo>
                  <a:lnTo>
                    <a:pt x="0" y="18155"/>
                  </a:lnTo>
                  <a:lnTo>
                    <a:pt x="52763" y="18155"/>
                  </a:lnTo>
                  <a:lnTo>
                    <a:pt x="52763" y="0"/>
                  </a:lnTo>
                  <a:close/>
                </a:path>
              </a:pathLst>
            </a:custGeom>
            <a:solidFill>
              <a:srgbClr val="4F6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0" name="Google Shape;4610;p63"/>
            <p:cNvGrpSpPr/>
            <p:nvPr/>
          </p:nvGrpSpPr>
          <p:grpSpPr>
            <a:xfrm>
              <a:off x="6808175" y="2078634"/>
              <a:ext cx="452229" cy="684241"/>
              <a:chOff x="6808175" y="2078634"/>
              <a:chExt cx="452229" cy="684241"/>
            </a:xfrm>
          </p:grpSpPr>
          <p:sp>
            <p:nvSpPr>
              <p:cNvPr id="4611" name="Google Shape;4611;p63"/>
              <p:cNvSpPr/>
              <p:nvPr/>
            </p:nvSpPr>
            <p:spPr>
              <a:xfrm>
                <a:off x="7165957" y="2159753"/>
                <a:ext cx="9444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16007" y="18156"/>
                    </a:lnTo>
                    <a:cubicBezTo>
                      <a:pt x="15291" y="11568"/>
                      <a:pt x="12904" y="5350"/>
                      <a:pt x="905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63"/>
              <p:cNvSpPr/>
              <p:nvPr/>
            </p:nvSpPr>
            <p:spPr>
              <a:xfrm>
                <a:off x="7085764" y="2536793"/>
                <a:ext cx="61100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5804" y="18156"/>
                    </a:lnTo>
                    <a:cubicBezTo>
                      <a:pt x="5810" y="18084"/>
                      <a:pt x="5813" y="18013"/>
                      <a:pt x="5813" y="17941"/>
                    </a:cubicBezTo>
                    <a:cubicBezTo>
                      <a:pt x="5815" y="17225"/>
                      <a:pt x="5579" y="16528"/>
                      <a:pt x="5146" y="15958"/>
                    </a:cubicBezTo>
                    <a:cubicBezTo>
                      <a:pt x="5764" y="15144"/>
                      <a:pt x="5967" y="14089"/>
                      <a:pt x="5696" y="13103"/>
                    </a:cubicBezTo>
                    <a:cubicBezTo>
                      <a:pt x="6334" y="11805"/>
                      <a:pt x="6339" y="10352"/>
                      <a:pt x="6343" y="9017"/>
                    </a:cubicBezTo>
                    <a:lnTo>
                      <a:pt x="6343" y="8907"/>
                    </a:lnTo>
                    <a:cubicBezTo>
                      <a:pt x="6346" y="8040"/>
                      <a:pt x="6573" y="6922"/>
                      <a:pt x="6952" y="5914"/>
                    </a:cubicBezTo>
                    <a:cubicBezTo>
                      <a:pt x="7745" y="3797"/>
                      <a:pt x="8890" y="1817"/>
                      <a:pt x="103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63"/>
              <p:cNvSpPr/>
              <p:nvPr/>
            </p:nvSpPr>
            <p:spPr>
              <a:xfrm>
                <a:off x="6808175" y="2195183"/>
                <a:ext cx="61325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8156" extrusionOk="0">
                    <a:moveTo>
                      <a:pt x="3660" y="0"/>
                    </a:moveTo>
                    <a:cubicBezTo>
                      <a:pt x="1279" y="5051"/>
                      <a:pt x="19" y="10605"/>
                      <a:pt x="14" y="16353"/>
                    </a:cubicBezTo>
                    <a:cubicBezTo>
                      <a:pt x="11" y="16529"/>
                      <a:pt x="0" y="17161"/>
                      <a:pt x="51" y="18156"/>
                    </a:cubicBezTo>
                    <a:lnTo>
                      <a:pt x="10393" y="18156"/>
                    </a:lnTo>
                    <a:lnTo>
                      <a:pt x="10393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63"/>
              <p:cNvSpPr/>
              <p:nvPr/>
            </p:nvSpPr>
            <p:spPr>
              <a:xfrm>
                <a:off x="6820441" y="2370778"/>
                <a:ext cx="142320" cy="107126"/>
              </a:xfrm>
              <a:custGeom>
                <a:avLst/>
                <a:gdLst/>
                <a:ahLst/>
                <a:cxnLst/>
                <a:rect l="l" t="t" r="r" b="b"/>
                <a:pathLst>
                  <a:path w="24122" h="18157" extrusionOk="0">
                    <a:moveTo>
                      <a:pt x="0" y="1"/>
                    </a:moveTo>
                    <a:cubicBezTo>
                      <a:pt x="1532" y="5312"/>
                      <a:pt x="4200" y="11690"/>
                      <a:pt x="8823" y="18156"/>
                    </a:cubicBezTo>
                    <a:lnTo>
                      <a:pt x="24122" y="18156"/>
                    </a:lnTo>
                    <a:lnTo>
                      <a:pt x="24122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63"/>
              <p:cNvSpPr/>
              <p:nvPr/>
            </p:nvSpPr>
            <p:spPr>
              <a:xfrm>
                <a:off x="6929774" y="2545743"/>
                <a:ext cx="74092" cy="109044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8482" extrusionOk="0">
                    <a:moveTo>
                      <a:pt x="0" y="0"/>
                    </a:moveTo>
                    <a:cubicBezTo>
                      <a:pt x="938" y="1387"/>
                      <a:pt x="1707" y="2855"/>
                      <a:pt x="2285" y="4397"/>
                    </a:cubicBezTo>
                    <a:cubicBezTo>
                      <a:pt x="2664" y="5405"/>
                      <a:pt x="2891" y="6523"/>
                      <a:pt x="2895" y="7390"/>
                    </a:cubicBezTo>
                    <a:lnTo>
                      <a:pt x="2895" y="7500"/>
                    </a:lnTo>
                    <a:cubicBezTo>
                      <a:pt x="2898" y="8835"/>
                      <a:pt x="2904" y="10288"/>
                      <a:pt x="3541" y="11586"/>
                    </a:cubicBezTo>
                    <a:cubicBezTo>
                      <a:pt x="3270" y="12572"/>
                      <a:pt x="3473" y="13627"/>
                      <a:pt x="4092" y="14441"/>
                    </a:cubicBezTo>
                    <a:cubicBezTo>
                      <a:pt x="3202" y="15613"/>
                      <a:pt x="3202" y="17235"/>
                      <a:pt x="4092" y="18407"/>
                    </a:cubicBezTo>
                    <a:cubicBezTo>
                      <a:pt x="4072" y="18431"/>
                      <a:pt x="4057" y="18457"/>
                      <a:pt x="4039" y="18482"/>
                    </a:cubicBezTo>
                    <a:lnTo>
                      <a:pt x="12558" y="18482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63"/>
              <p:cNvSpPr/>
              <p:nvPr/>
            </p:nvSpPr>
            <p:spPr>
              <a:xfrm>
                <a:off x="7155838" y="2352960"/>
                <a:ext cx="9837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8156" extrusionOk="0">
                    <a:moveTo>
                      <a:pt x="0" y="0"/>
                    </a:moveTo>
                    <a:lnTo>
                      <a:pt x="0" y="18155"/>
                    </a:lnTo>
                    <a:lnTo>
                      <a:pt x="9101" y="18155"/>
                    </a:lnTo>
                    <a:cubicBezTo>
                      <a:pt x="13299" y="11475"/>
                      <a:pt x="15509" y="5056"/>
                      <a:pt x="166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17" name="Google Shape;4617;p63"/>
              <p:cNvGrpSpPr/>
              <p:nvPr/>
            </p:nvGrpSpPr>
            <p:grpSpPr>
              <a:xfrm>
                <a:off x="6821586" y="2078634"/>
                <a:ext cx="426871" cy="684241"/>
                <a:chOff x="6821586" y="2078634"/>
                <a:chExt cx="426871" cy="684241"/>
              </a:xfrm>
            </p:grpSpPr>
            <p:grpSp>
              <p:nvGrpSpPr>
                <p:cNvPr id="4618" name="Google Shape;4618;p63"/>
                <p:cNvGrpSpPr/>
                <p:nvPr/>
              </p:nvGrpSpPr>
              <p:grpSpPr>
                <a:xfrm>
                  <a:off x="6821586" y="2078634"/>
                  <a:ext cx="426871" cy="684241"/>
                  <a:chOff x="6821586" y="2078634"/>
                  <a:chExt cx="426871" cy="684241"/>
                </a:xfrm>
              </p:grpSpPr>
              <p:sp>
                <p:nvSpPr>
                  <p:cNvPr id="4619" name="Google Shape;4619;p63"/>
                  <p:cNvSpPr/>
                  <p:nvPr/>
                </p:nvSpPr>
                <p:spPr>
                  <a:xfrm>
                    <a:off x="6990036" y="2693797"/>
                    <a:ext cx="89963" cy="69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8" h="11708" extrusionOk="0">
                        <a:moveTo>
                          <a:pt x="1" y="0"/>
                        </a:moveTo>
                        <a:lnTo>
                          <a:pt x="1" y="4083"/>
                        </a:lnTo>
                        <a:cubicBezTo>
                          <a:pt x="1" y="8276"/>
                          <a:pt x="3430" y="11707"/>
                          <a:pt x="7623" y="11707"/>
                        </a:cubicBezTo>
                        <a:cubicBezTo>
                          <a:pt x="11816" y="11707"/>
                          <a:pt x="15247" y="8276"/>
                          <a:pt x="15247" y="4083"/>
                        </a:cubicBezTo>
                        <a:lnTo>
                          <a:pt x="15247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0" name="Google Shape;4620;p63"/>
                  <p:cNvSpPr/>
                  <p:nvPr/>
                </p:nvSpPr>
                <p:spPr>
                  <a:xfrm>
                    <a:off x="6968649" y="2671926"/>
                    <a:ext cx="132738" cy="72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2324" extrusionOk="0">
                        <a:moveTo>
                          <a:pt x="1" y="0"/>
                        </a:moveTo>
                        <a:lnTo>
                          <a:pt x="1" y="2864"/>
                        </a:lnTo>
                        <a:cubicBezTo>
                          <a:pt x="1" y="8528"/>
                          <a:pt x="10476" y="12324"/>
                          <a:pt x="11248" y="12324"/>
                        </a:cubicBezTo>
                        <a:cubicBezTo>
                          <a:pt x="12022" y="12324"/>
                          <a:pt x="22498" y="7684"/>
                          <a:pt x="22498" y="2864"/>
                        </a:cubicBezTo>
                        <a:lnTo>
                          <a:pt x="22498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1" name="Google Shape;4621;p63"/>
                  <p:cNvSpPr/>
                  <p:nvPr/>
                </p:nvSpPr>
                <p:spPr>
                  <a:xfrm>
                    <a:off x="6968649" y="2679891"/>
                    <a:ext cx="132738" cy="64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0974" extrusionOk="0">
                        <a:moveTo>
                          <a:pt x="1" y="1"/>
                        </a:moveTo>
                        <a:lnTo>
                          <a:pt x="1" y="1514"/>
                        </a:lnTo>
                        <a:cubicBezTo>
                          <a:pt x="1" y="7178"/>
                          <a:pt x="10476" y="10974"/>
                          <a:pt x="11248" y="10974"/>
                        </a:cubicBezTo>
                        <a:cubicBezTo>
                          <a:pt x="12022" y="10974"/>
                          <a:pt x="22498" y="6335"/>
                          <a:pt x="22498" y="1514"/>
                        </a:cubicBezTo>
                        <a:lnTo>
                          <a:pt x="22498" y="1"/>
                        </a:lnTo>
                        <a:cubicBezTo>
                          <a:pt x="22498" y="4821"/>
                          <a:pt x="12022" y="9459"/>
                          <a:pt x="11248" y="9459"/>
                        </a:cubicBezTo>
                        <a:cubicBezTo>
                          <a:pt x="10476" y="9459"/>
                          <a:pt x="1" y="5665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2" name="Google Shape;4622;p63"/>
                  <p:cNvSpPr/>
                  <p:nvPr/>
                </p:nvSpPr>
                <p:spPr>
                  <a:xfrm>
                    <a:off x="6969091" y="2693467"/>
                    <a:ext cx="131729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7" h="1994" extrusionOk="0">
                        <a:moveTo>
                          <a:pt x="52" y="1"/>
                        </a:moveTo>
                        <a:cubicBezTo>
                          <a:pt x="34" y="1"/>
                          <a:pt x="18" y="4"/>
                          <a:pt x="1" y="4"/>
                        </a:cubicBezTo>
                        <a:cubicBezTo>
                          <a:pt x="122" y="701"/>
                          <a:pt x="392" y="1367"/>
                          <a:pt x="778" y="1994"/>
                        </a:cubicBezTo>
                        <a:lnTo>
                          <a:pt x="21362" y="1994"/>
                        </a:lnTo>
                        <a:cubicBezTo>
                          <a:pt x="21834" y="1347"/>
                          <a:pt x="22173" y="680"/>
                          <a:pt x="22326" y="2"/>
                        </a:cubicBezTo>
                        <a:cubicBezTo>
                          <a:pt x="22316" y="2"/>
                          <a:pt x="22307" y="1"/>
                          <a:pt x="22297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3" name="Google Shape;4623;p63"/>
                  <p:cNvSpPr/>
                  <p:nvPr/>
                </p:nvSpPr>
                <p:spPr>
                  <a:xfrm>
                    <a:off x="6821586" y="2078634"/>
                    <a:ext cx="426871" cy="54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51" h="92321" extrusionOk="0">
                        <a:moveTo>
                          <a:pt x="36174" y="1"/>
                        </a:moveTo>
                        <a:cubicBezTo>
                          <a:pt x="16216" y="1"/>
                          <a:pt x="37" y="16180"/>
                          <a:pt x="37" y="36140"/>
                        </a:cubicBezTo>
                        <a:cubicBezTo>
                          <a:pt x="37" y="36140"/>
                          <a:pt x="0" y="37141"/>
                          <a:pt x="140" y="38891"/>
                        </a:cubicBezTo>
                        <a:cubicBezTo>
                          <a:pt x="143" y="38928"/>
                          <a:pt x="147" y="38965"/>
                          <a:pt x="149" y="39003"/>
                        </a:cubicBezTo>
                        <a:cubicBezTo>
                          <a:pt x="164" y="39192"/>
                          <a:pt x="182" y="39386"/>
                          <a:pt x="201" y="39590"/>
                        </a:cubicBezTo>
                        <a:cubicBezTo>
                          <a:pt x="222" y="39817"/>
                          <a:pt x="246" y="40044"/>
                          <a:pt x="273" y="40271"/>
                        </a:cubicBezTo>
                        <a:cubicBezTo>
                          <a:pt x="281" y="40354"/>
                          <a:pt x="292" y="40436"/>
                          <a:pt x="301" y="40521"/>
                        </a:cubicBezTo>
                        <a:cubicBezTo>
                          <a:pt x="313" y="40621"/>
                          <a:pt x="325" y="40722"/>
                          <a:pt x="337" y="40822"/>
                        </a:cubicBezTo>
                        <a:cubicBezTo>
                          <a:pt x="1211" y="47845"/>
                          <a:pt x="4544" y="61615"/>
                          <a:pt x="17111" y="74112"/>
                        </a:cubicBezTo>
                        <a:cubicBezTo>
                          <a:pt x="19581" y="76568"/>
                          <a:pt x="21548" y="79501"/>
                          <a:pt x="22771" y="82763"/>
                        </a:cubicBezTo>
                        <a:cubicBezTo>
                          <a:pt x="23307" y="84192"/>
                          <a:pt x="23522" y="85567"/>
                          <a:pt x="23526" y="86552"/>
                        </a:cubicBezTo>
                        <a:cubicBezTo>
                          <a:pt x="23540" y="90527"/>
                          <a:pt x="23421" y="92321"/>
                          <a:pt x="36174" y="92321"/>
                        </a:cubicBezTo>
                        <a:cubicBezTo>
                          <a:pt x="48929" y="92321"/>
                          <a:pt x="48811" y="90527"/>
                          <a:pt x="48825" y="86552"/>
                        </a:cubicBezTo>
                        <a:cubicBezTo>
                          <a:pt x="48828" y="85567"/>
                          <a:pt x="49043" y="84192"/>
                          <a:pt x="49579" y="82763"/>
                        </a:cubicBezTo>
                        <a:cubicBezTo>
                          <a:pt x="50802" y="79501"/>
                          <a:pt x="52769" y="76568"/>
                          <a:pt x="55240" y="74112"/>
                        </a:cubicBezTo>
                        <a:cubicBezTo>
                          <a:pt x="67806" y="61615"/>
                          <a:pt x="71138" y="47845"/>
                          <a:pt x="72011" y="40822"/>
                        </a:cubicBezTo>
                        <a:cubicBezTo>
                          <a:pt x="72025" y="40722"/>
                          <a:pt x="72038" y="40621"/>
                          <a:pt x="72050" y="40521"/>
                        </a:cubicBezTo>
                        <a:cubicBezTo>
                          <a:pt x="72059" y="40436"/>
                          <a:pt x="72069" y="40354"/>
                          <a:pt x="72078" y="40271"/>
                        </a:cubicBezTo>
                        <a:cubicBezTo>
                          <a:pt x="72104" y="40044"/>
                          <a:pt x="72127" y="39817"/>
                          <a:pt x="72149" y="39590"/>
                        </a:cubicBezTo>
                        <a:cubicBezTo>
                          <a:pt x="72169" y="39386"/>
                          <a:pt x="72186" y="39192"/>
                          <a:pt x="72202" y="39003"/>
                        </a:cubicBezTo>
                        <a:cubicBezTo>
                          <a:pt x="72205" y="38966"/>
                          <a:pt x="72207" y="38928"/>
                          <a:pt x="72211" y="38891"/>
                        </a:cubicBezTo>
                        <a:cubicBezTo>
                          <a:pt x="72350" y="37141"/>
                          <a:pt x="72314" y="36140"/>
                          <a:pt x="72314" y="36140"/>
                        </a:cubicBezTo>
                        <a:cubicBezTo>
                          <a:pt x="72314" y="16180"/>
                          <a:pt x="56134" y="1"/>
                          <a:pt x="36174" y="1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4" name="Google Shape;4624;p63"/>
                  <p:cNvSpPr/>
                  <p:nvPr/>
                </p:nvSpPr>
                <p:spPr>
                  <a:xfrm>
                    <a:off x="6984514" y="2448953"/>
                    <a:ext cx="101008" cy="16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7866" extrusionOk="0">
                        <a:moveTo>
                          <a:pt x="1" y="0"/>
                        </a:moveTo>
                        <a:lnTo>
                          <a:pt x="4920" y="27866"/>
                        </a:lnTo>
                        <a:lnTo>
                          <a:pt x="12200" y="27866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5" name="Google Shape;4625;p63"/>
                  <p:cNvSpPr/>
                  <p:nvPr/>
                </p:nvSpPr>
                <p:spPr>
                  <a:xfrm>
                    <a:off x="6984514" y="2448953"/>
                    <a:ext cx="101008" cy="140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3892" extrusionOk="0">
                        <a:moveTo>
                          <a:pt x="1" y="0"/>
                        </a:moveTo>
                        <a:lnTo>
                          <a:pt x="4218" y="23891"/>
                        </a:lnTo>
                        <a:lnTo>
                          <a:pt x="12902" y="23891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6" name="Google Shape;4626;p63"/>
                  <p:cNvSpPr/>
                  <p:nvPr/>
                </p:nvSpPr>
                <p:spPr>
                  <a:xfrm>
                    <a:off x="7012451" y="2607162"/>
                    <a:ext cx="45141" cy="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1" h="1051" extrusionOk="0">
                        <a:moveTo>
                          <a:pt x="0" y="1"/>
                        </a:moveTo>
                        <a:lnTo>
                          <a:pt x="185" y="1051"/>
                        </a:lnTo>
                        <a:lnTo>
                          <a:pt x="7465" y="1051"/>
                        </a:lnTo>
                        <a:lnTo>
                          <a:pt x="7650" y="1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7" name="Google Shape;4627;p63"/>
                  <p:cNvSpPr/>
                  <p:nvPr/>
                </p:nvSpPr>
                <p:spPr>
                  <a:xfrm>
                    <a:off x="6968649" y="2664244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8" name="Google Shape;4628;p63"/>
                  <p:cNvSpPr/>
                  <p:nvPr/>
                </p:nvSpPr>
                <p:spPr>
                  <a:xfrm>
                    <a:off x="6968649" y="2667389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22185" y="1"/>
                        </a:moveTo>
                        <a:lnTo>
                          <a:pt x="314" y="2"/>
                        </a:lnTo>
                        <a:cubicBezTo>
                          <a:pt x="113" y="247"/>
                          <a:pt x="3" y="556"/>
                          <a:pt x="1" y="874"/>
                        </a:cubicBezTo>
                        <a:lnTo>
                          <a:pt x="1" y="1880"/>
                        </a:lnTo>
                        <a:cubicBezTo>
                          <a:pt x="1" y="1915"/>
                          <a:pt x="8" y="1948"/>
                          <a:pt x="11" y="1983"/>
                        </a:cubicBezTo>
                        <a:cubicBezTo>
                          <a:pt x="48" y="1990"/>
                          <a:pt x="88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0" y="1994"/>
                          <a:pt x="22449" y="1990"/>
                          <a:pt x="22487" y="1983"/>
                        </a:cubicBezTo>
                        <a:cubicBezTo>
                          <a:pt x="22491" y="1948"/>
                          <a:pt x="22498" y="1915"/>
                          <a:pt x="22498" y="1880"/>
                        </a:cubicBezTo>
                        <a:lnTo>
                          <a:pt x="22498" y="872"/>
                        </a:lnTo>
                        <a:cubicBezTo>
                          <a:pt x="22496" y="554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9" name="Google Shape;4629;p63"/>
                  <p:cNvSpPr/>
                  <p:nvPr/>
                </p:nvSpPr>
                <p:spPr>
                  <a:xfrm>
                    <a:off x="6963510" y="2683549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46" y="1"/>
                        </a:moveTo>
                        <a:cubicBezTo>
                          <a:pt x="19" y="1"/>
                          <a:pt x="0" y="22"/>
                          <a:pt x="0" y="46"/>
                        </a:cubicBezTo>
                        <a:lnTo>
                          <a:pt x="0" y="1951"/>
                        </a:lnTo>
                        <a:cubicBezTo>
                          <a:pt x="0" y="1975"/>
                          <a:pt x="19" y="1996"/>
                          <a:pt x="46" y="1996"/>
                        </a:cubicBezTo>
                        <a:lnTo>
                          <a:pt x="24195" y="1996"/>
                        </a:lnTo>
                        <a:cubicBezTo>
                          <a:pt x="24219" y="1996"/>
                          <a:pt x="24240" y="1975"/>
                          <a:pt x="24240" y="1951"/>
                        </a:cubicBezTo>
                        <a:lnTo>
                          <a:pt x="24240" y="46"/>
                        </a:lnTo>
                        <a:cubicBezTo>
                          <a:pt x="24240" y="22"/>
                          <a:pt x="24219" y="1"/>
                          <a:pt x="24195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0" name="Google Shape;4630;p63"/>
                  <p:cNvSpPr/>
                  <p:nvPr/>
                </p:nvSpPr>
                <p:spPr>
                  <a:xfrm>
                    <a:off x="6968649" y="2642639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1"/>
                          <a:pt x="93" y="4271"/>
                        </a:cubicBezTo>
                        <a:lnTo>
                          <a:pt x="22405" y="4271"/>
                        </a:lnTo>
                        <a:cubicBezTo>
                          <a:pt x="22456" y="4271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1" name="Google Shape;4631;p63"/>
                  <p:cNvSpPr/>
                  <p:nvPr/>
                </p:nvSpPr>
                <p:spPr>
                  <a:xfrm>
                    <a:off x="6968649" y="2643990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642" y="1"/>
                        </a:moveTo>
                        <a:cubicBezTo>
                          <a:pt x="242" y="259"/>
                          <a:pt x="1" y="701"/>
                          <a:pt x="1" y="1177"/>
                        </a:cubicBezTo>
                        <a:lnTo>
                          <a:pt x="1" y="1984"/>
                        </a:lnTo>
                        <a:cubicBezTo>
                          <a:pt x="41" y="1991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91"/>
                          <a:pt x="22498" y="1984"/>
                        </a:cubicBezTo>
                        <a:lnTo>
                          <a:pt x="22498" y="1177"/>
                        </a:lnTo>
                        <a:cubicBezTo>
                          <a:pt x="22496" y="701"/>
                          <a:pt x="22255" y="259"/>
                          <a:pt x="21856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2" name="Google Shape;4632;p63"/>
                  <p:cNvSpPr/>
                  <p:nvPr/>
                </p:nvSpPr>
                <p:spPr>
                  <a:xfrm>
                    <a:off x="6963510" y="26601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7"/>
                          <a:pt x="0" y="998"/>
                        </a:cubicBezTo>
                        <a:cubicBezTo>
                          <a:pt x="2" y="1548"/>
                          <a:pt x="447" y="1993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3"/>
                          <a:pt x="24239" y="1548"/>
                          <a:pt x="24240" y="998"/>
                        </a:cubicBezTo>
                        <a:cubicBezTo>
                          <a:pt x="24239" y="447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3" name="Google Shape;4633;p63"/>
                  <p:cNvSpPr/>
                  <p:nvPr/>
                </p:nvSpPr>
                <p:spPr>
                  <a:xfrm>
                    <a:off x="6968649" y="2617451"/>
                    <a:ext cx="132738" cy="25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0" extrusionOk="0">
                        <a:moveTo>
                          <a:pt x="93" y="0"/>
                        </a:moveTo>
                        <a:cubicBezTo>
                          <a:pt x="43" y="0"/>
                          <a:pt x="1" y="42"/>
                          <a:pt x="1" y="94"/>
                        </a:cubicBezTo>
                        <a:lnTo>
                          <a:pt x="1" y="4176"/>
                        </a:lnTo>
                        <a:cubicBezTo>
                          <a:pt x="1" y="4228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8"/>
                          <a:pt x="22498" y="4176"/>
                        </a:cubicBezTo>
                        <a:lnTo>
                          <a:pt x="22498" y="94"/>
                        </a:lnTo>
                        <a:cubicBezTo>
                          <a:pt x="22498" y="42"/>
                          <a:pt x="22456" y="0"/>
                          <a:pt x="22405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4" name="Google Shape;4634;p63"/>
                  <p:cNvSpPr/>
                  <p:nvPr/>
                </p:nvSpPr>
                <p:spPr>
                  <a:xfrm>
                    <a:off x="6968649" y="2620590"/>
                    <a:ext cx="132738" cy="11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7" extrusionOk="0">
                        <a:moveTo>
                          <a:pt x="314" y="1"/>
                        </a:moveTo>
                        <a:cubicBezTo>
                          <a:pt x="113" y="247"/>
                          <a:pt x="3" y="555"/>
                          <a:pt x="1" y="873"/>
                        </a:cubicBezTo>
                        <a:lnTo>
                          <a:pt x="1" y="1982"/>
                        </a:lnTo>
                        <a:cubicBezTo>
                          <a:pt x="41" y="1989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89"/>
                          <a:pt x="22498" y="1982"/>
                        </a:cubicBezTo>
                        <a:lnTo>
                          <a:pt x="22498" y="873"/>
                        </a:lnTo>
                        <a:cubicBezTo>
                          <a:pt x="22496" y="555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5" name="Google Shape;4635;p63"/>
                  <p:cNvSpPr/>
                  <p:nvPr/>
                </p:nvSpPr>
                <p:spPr>
                  <a:xfrm>
                    <a:off x="6963510" y="2613357"/>
                    <a:ext cx="143022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4" extrusionOk="0">
                        <a:moveTo>
                          <a:pt x="998" y="1"/>
                        </a:moveTo>
                        <a:cubicBezTo>
                          <a:pt x="447" y="2"/>
                          <a:pt x="2" y="448"/>
                          <a:pt x="0" y="996"/>
                        </a:cubicBezTo>
                        <a:cubicBezTo>
                          <a:pt x="2" y="1547"/>
                          <a:pt x="447" y="1992"/>
                          <a:pt x="998" y="1994"/>
                        </a:cubicBezTo>
                        <a:lnTo>
                          <a:pt x="23243" y="1994"/>
                        </a:lnTo>
                        <a:cubicBezTo>
                          <a:pt x="23793" y="1992"/>
                          <a:pt x="24239" y="1547"/>
                          <a:pt x="24240" y="996"/>
                        </a:cubicBezTo>
                        <a:cubicBezTo>
                          <a:pt x="24239" y="448"/>
                          <a:pt x="23793" y="2"/>
                          <a:pt x="23243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6" name="Google Shape;4636;p63"/>
                  <p:cNvSpPr/>
                  <p:nvPr/>
                </p:nvSpPr>
                <p:spPr>
                  <a:xfrm>
                    <a:off x="6850372" y="2107302"/>
                    <a:ext cx="369293" cy="47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92" h="80915" extrusionOk="0">
                        <a:moveTo>
                          <a:pt x="31297" y="0"/>
                        </a:moveTo>
                        <a:cubicBezTo>
                          <a:pt x="14049" y="0"/>
                          <a:pt x="16" y="14032"/>
                          <a:pt x="16" y="31281"/>
                        </a:cubicBezTo>
                        <a:lnTo>
                          <a:pt x="16" y="31387"/>
                        </a:lnTo>
                        <a:lnTo>
                          <a:pt x="13" y="31445"/>
                        </a:lnTo>
                        <a:cubicBezTo>
                          <a:pt x="11" y="31548"/>
                          <a:pt x="1" y="32341"/>
                          <a:pt x="104" y="33646"/>
                        </a:cubicBezTo>
                        <a:lnTo>
                          <a:pt x="104" y="33657"/>
                        </a:lnTo>
                        <a:lnTo>
                          <a:pt x="104" y="33667"/>
                        </a:lnTo>
                        <a:lnTo>
                          <a:pt x="105" y="33683"/>
                        </a:lnTo>
                        <a:lnTo>
                          <a:pt x="111" y="33746"/>
                        </a:lnTo>
                        <a:cubicBezTo>
                          <a:pt x="125" y="33912"/>
                          <a:pt x="139" y="34083"/>
                          <a:pt x="156" y="34265"/>
                        </a:cubicBezTo>
                        <a:cubicBezTo>
                          <a:pt x="175" y="34469"/>
                          <a:pt x="198" y="34667"/>
                          <a:pt x="219" y="34862"/>
                        </a:cubicBezTo>
                        <a:lnTo>
                          <a:pt x="245" y="35093"/>
                        </a:lnTo>
                        <a:lnTo>
                          <a:pt x="257" y="35191"/>
                        </a:lnTo>
                        <a:cubicBezTo>
                          <a:pt x="264" y="35241"/>
                          <a:pt x="270" y="35290"/>
                          <a:pt x="277" y="35341"/>
                        </a:cubicBezTo>
                        <a:lnTo>
                          <a:pt x="278" y="35353"/>
                        </a:lnTo>
                        <a:lnTo>
                          <a:pt x="278" y="35364"/>
                        </a:lnTo>
                        <a:cubicBezTo>
                          <a:pt x="1082" y="41822"/>
                          <a:pt x="4150" y="54364"/>
                          <a:pt x="15656" y="65807"/>
                        </a:cubicBezTo>
                        <a:cubicBezTo>
                          <a:pt x="18711" y="68844"/>
                          <a:pt x="20993" y="72340"/>
                          <a:pt x="22440" y="76197"/>
                        </a:cubicBezTo>
                        <a:cubicBezTo>
                          <a:pt x="22707" y="76910"/>
                          <a:pt x="22927" y="77638"/>
                          <a:pt x="23098" y="78379"/>
                        </a:cubicBezTo>
                        <a:cubicBezTo>
                          <a:pt x="23441" y="79855"/>
                          <a:pt x="24733" y="80914"/>
                          <a:pt x="26250" y="80914"/>
                        </a:cubicBezTo>
                        <a:lnTo>
                          <a:pt x="36339" y="80914"/>
                        </a:lnTo>
                        <a:cubicBezTo>
                          <a:pt x="37855" y="80914"/>
                          <a:pt x="39148" y="79855"/>
                          <a:pt x="39491" y="78379"/>
                        </a:cubicBezTo>
                        <a:cubicBezTo>
                          <a:pt x="39662" y="77638"/>
                          <a:pt x="39882" y="76910"/>
                          <a:pt x="40149" y="76197"/>
                        </a:cubicBezTo>
                        <a:cubicBezTo>
                          <a:pt x="41596" y="72340"/>
                          <a:pt x="43879" y="68844"/>
                          <a:pt x="46933" y="65807"/>
                        </a:cubicBezTo>
                        <a:cubicBezTo>
                          <a:pt x="58441" y="54364"/>
                          <a:pt x="61509" y="41822"/>
                          <a:pt x="62312" y="35364"/>
                        </a:cubicBezTo>
                        <a:lnTo>
                          <a:pt x="62314" y="35351"/>
                        </a:lnTo>
                        <a:lnTo>
                          <a:pt x="62314" y="35341"/>
                        </a:lnTo>
                        <a:cubicBezTo>
                          <a:pt x="62321" y="35290"/>
                          <a:pt x="62326" y="35240"/>
                          <a:pt x="62333" y="35191"/>
                        </a:cubicBezTo>
                        <a:lnTo>
                          <a:pt x="62346" y="35091"/>
                        </a:lnTo>
                        <a:lnTo>
                          <a:pt x="62370" y="34871"/>
                        </a:lnTo>
                        <a:cubicBezTo>
                          <a:pt x="62393" y="34667"/>
                          <a:pt x="62414" y="34469"/>
                          <a:pt x="62433" y="34272"/>
                        </a:cubicBezTo>
                        <a:cubicBezTo>
                          <a:pt x="62452" y="34083"/>
                          <a:pt x="62466" y="33912"/>
                          <a:pt x="62480" y="33746"/>
                        </a:cubicBezTo>
                        <a:lnTo>
                          <a:pt x="62485" y="33681"/>
                        </a:lnTo>
                        <a:lnTo>
                          <a:pt x="62487" y="33662"/>
                        </a:lnTo>
                        <a:cubicBezTo>
                          <a:pt x="62592" y="32338"/>
                          <a:pt x="62581" y="31543"/>
                          <a:pt x="62580" y="31443"/>
                        </a:cubicBezTo>
                        <a:lnTo>
                          <a:pt x="62574" y="31345"/>
                        </a:lnTo>
                        <a:lnTo>
                          <a:pt x="62576" y="31281"/>
                        </a:lnTo>
                        <a:cubicBezTo>
                          <a:pt x="62576" y="14032"/>
                          <a:pt x="48544" y="0"/>
                          <a:pt x="31297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7" name="Google Shape;4637;p63"/>
                  <p:cNvSpPr/>
                  <p:nvPr/>
                </p:nvSpPr>
                <p:spPr>
                  <a:xfrm>
                    <a:off x="6963510" y="26367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8"/>
                          <a:pt x="0" y="998"/>
                        </a:cubicBezTo>
                        <a:cubicBezTo>
                          <a:pt x="2" y="1548"/>
                          <a:pt x="447" y="1994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4"/>
                          <a:pt x="24239" y="1548"/>
                          <a:pt x="24240" y="998"/>
                        </a:cubicBezTo>
                        <a:cubicBezTo>
                          <a:pt x="24239" y="448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638" name="Google Shape;4638;p63"/>
                <p:cNvSpPr/>
                <p:nvPr/>
              </p:nvSpPr>
              <p:spPr>
                <a:xfrm>
                  <a:off x="7046588" y="2275942"/>
                  <a:ext cx="173076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5" h="19304" extrusionOk="0">
                      <a:moveTo>
                        <a:pt x="0" y="0"/>
                      </a:moveTo>
                      <a:lnTo>
                        <a:pt x="0" y="19303"/>
                      </a:lnTo>
                      <a:lnTo>
                        <a:pt x="25725" y="19303"/>
                      </a:lnTo>
                      <a:cubicBezTo>
                        <a:pt x="27782" y="14272"/>
                        <a:pt x="28673" y="9841"/>
                        <a:pt x="29054" y="6781"/>
                      </a:cubicBezTo>
                      <a:lnTo>
                        <a:pt x="29055" y="6770"/>
                      </a:lnTo>
                      <a:lnTo>
                        <a:pt x="29057" y="6758"/>
                      </a:lnTo>
                      <a:cubicBezTo>
                        <a:pt x="29064" y="6707"/>
                        <a:pt x="29069" y="6657"/>
                        <a:pt x="29075" y="6608"/>
                      </a:cubicBezTo>
                      <a:lnTo>
                        <a:pt x="29087" y="6508"/>
                      </a:lnTo>
                      <a:lnTo>
                        <a:pt x="29113" y="6288"/>
                      </a:lnTo>
                      <a:cubicBezTo>
                        <a:pt x="29136" y="6084"/>
                        <a:pt x="29157" y="5886"/>
                        <a:pt x="29176" y="5689"/>
                      </a:cubicBezTo>
                      <a:cubicBezTo>
                        <a:pt x="29193" y="5500"/>
                        <a:pt x="29209" y="5329"/>
                        <a:pt x="29221" y="5163"/>
                      </a:cubicBezTo>
                      <a:lnTo>
                        <a:pt x="29227" y="5098"/>
                      </a:lnTo>
                      <a:lnTo>
                        <a:pt x="29228" y="5079"/>
                      </a:lnTo>
                      <a:cubicBezTo>
                        <a:pt x="29335" y="3755"/>
                        <a:pt x="29323" y="2960"/>
                        <a:pt x="29321" y="2860"/>
                      </a:cubicBezTo>
                      <a:lnTo>
                        <a:pt x="29316" y="2762"/>
                      </a:lnTo>
                      <a:lnTo>
                        <a:pt x="29317" y="2698"/>
                      </a:lnTo>
                      <a:cubicBezTo>
                        <a:pt x="29317" y="1789"/>
                        <a:pt x="29277" y="890"/>
                        <a:pt x="29200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9" name="Google Shape;4639;p63"/>
                <p:cNvSpPr/>
                <p:nvPr/>
              </p:nvSpPr>
              <p:spPr>
                <a:xfrm>
                  <a:off x="7046588" y="2107680"/>
                  <a:ext cx="168811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2" h="24598" extrusionOk="0">
                      <a:moveTo>
                        <a:pt x="0" y="1"/>
                      </a:moveTo>
                      <a:lnTo>
                        <a:pt x="0" y="24597"/>
                      </a:lnTo>
                      <a:lnTo>
                        <a:pt x="28612" y="24597"/>
                      </a:lnTo>
                      <a:cubicBezTo>
                        <a:pt x="25701" y="11138"/>
                        <a:pt x="14102" y="876"/>
                        <a:pt x="0" y="1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0" name="Google Shape;4640;p63"/>
                <p:cNvSpPr/>
                <p:nvPr/>
              </p:nvSpPr>
              <p:spPr>
                <a:xfrm>
                  <a:off x="6850372" y="2275942"/>
                  <a:ext cx="173082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6" h="19304" extrusionOk="0">
                      <a:moveTo>
                        <a:pt x="133" y="0"/>
                      </a:moveTo>
                      <a:cubicBezTo>
                        <a:pt x="58" y="890"/>
                        <a:pt x="16" y="1789"/>
                        <a:pt x="16" y="2698"/>
                      </a:cubicBezTo>
                      <a:lnTo>
                        <a:pt x="16" y="2804"/>
                      </a:lnTo>
                      <a:lnTo>
                        <a:pt x="13" y="2862"/>
                      </a:lnTo>
                      <a:cubicBezTo>
                        <a:pt x="11" y="2965"/>
                        <a:pt x="1" y="3758"/>
                        <a:pt x="104" y="5065"/>
                      </a:cubicBezTo>
                      <a:lnTo>
                        <a:pt x="104" y="5075"/>
                      </a:lnTo>
                      <a:lnTo>
                        <a:pt x="104" y="5086"/>
                      </a:lnTo>
                      <a:lnTo>
                        <a:pt x="105" y="5100"/>
                      </a:lnTo>
                      <a:lnTo>
                        <a:pt x="111" y="5163"/>
                      </a:lnTo>
                      <a:cubicBezTo>
                        <a:pt x="125" y="5329"/>
                        <a:pt x="139" y="5500"/>
                        <a:pt x="156" y="5682"/>
                      </a:cubicBezTo>
                      <a:cubicBezTo>
                        <a:pt x="175" y="5886"/>
                        <a:pt x="198" y="6084"/>
                        <a:pt x="219" y="6279"/>
                      </a:cubicBezTo>
                      <a:lnTo>
                        <a:pt x="245" y="6510"/>
                      </a:lnTo>
                      <a:lnTo>
                        <a:pt x="257" y="6608"/>
                      </a:lnTo>
                      <a:cubicBezTo>
                        <a:pt x="264" y="6658"/>
                        <a:pt x="270" y="6709"/>
                        <a:pt x="277" y="6758"/>
                      </a:cubicBezTo>
                      <a:lnTo>
                        <a:pt x="278" y="6770"/>
                      </a:lnTo>
                      <a:lnTo>
                        <a:pt x="278" y="6781"/>
                      </a:lnTo>
                      <a:cubicBezTo>
                        <a:pt x="661" y="9843"/>
                        <a:pt x="1552" y="14272"/>
                        <a:pt x="3608" y="19303"/>
                      </a:cubicBezTo>
                      <a:lnTo>
                        <a:pt x="29333" y="19303"/>
                      </a:lnTo>
                      <a:lnTo>
                        <a:pt x="29335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1" name="Google Shape;4641;p63"/>
                <p:cNvSpPr/>
                <p:nvPr/>
              </p:nvSpPr>
              <p:spPr>
                <a:xfrm>
                  <a:off x="6882243" y="2412957"/>
                  <a:ext cx="141211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4" h="29109" extrusionOk="0">
                      <a:moveTo>
                        <a:pt x="0" y="1"/>
                      </a:moveTo>
                      <a:cubicBezTo>
                        <a:pt x="2303" y="4529"/>
                        <a:pt x="5584" y="9356"/>
                        <a:pt x="10256" y="14001"/>
                      </a:cubicBezTo>
                      <a:cubicBezTo>
                        <a:pt x="13309" y="17038"/>
                        <a:pt x="15593" y="20534"/>
                        <a:pt x="17039" y="24391"/>
                      </a:cubicBezTo>
                      <a:cubicBezTo>
                        <a:pt x="17307" y="25104"/>
                        <a:pt x="17527" y="25832"/>
                        <a:pt x="17698" y="26573"/>
                      </a:cubicBezTo>
                      <a:cubicBezTo>
                        <a:pt x="18040" y="28049"/>
                        <a:pt x="19333" y="29108"/>
                        <a:pt x="20850" y="29108"/>
                      </a:cubicBezTo>
                      <a:lnTo>
                        <a:pt x="23933" y="29108"/>
                      </a:lnTo>
                      <a:lnTo>
                        <a:pt x="23933" y="1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2" name="Google Shape;4642;p63"/>
                <p:cNvSpPr/>
                <p:nvPr/>
              </p:nvSpPr>
              <p:spPr>
                <a:xfrm>
                  <a:off x="6854637" y="2107680"/>
                  <a:ext cx="168817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3" h="24598" extrusionOk="0">
                      <a:moveTo>
                        <a:pt x="28612" y="1"/>
                      </a:moveTo>
                      <a:cubicBezTo>
                        <a:pt x="14512" y="876"/>
                        <a:pt x="2911" y="11138"/>
                        <a:pt x="1" y="24597"/>
                      </a:cubicBezTo>
                      <a:lnTo>
                        <a:pt x="28612" y="24597"/>
                      </a:lnTo>
                      <a:lnTo>
                        <a:pt x="28612" y="1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3" name="Google Shape;4643;p63"/>
                <p:cNvSpPr/>
                <p:nvPr/>
              </p:nvSpPr>
              <p:spPr>
                <a:xfrm>
                  <a:off x="7046588" y="2412957"/>
                  <a:ext cx="141205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3" h="29109" extrusionOk="0">
                      <a:moveTo>
                        <a:pt x="0" y="1"/>
                      </a:moveTo>
                      <a:lnTo>
                        <a:pt x="0" y="29108"/>
                      </a:lnTo>
                      <a:lnTo>
                        <a:pt x="3084" y="29108"/>
                      </a:lnTo>
                      <a:cubicBezTo>
                        <a:pt x="4600" y="29108"/>
                        <a:pt x="5893" y="28049"/>
                        <a:pt x="6235" y="26573"/>
                      </a:cubicBezTo>
                      <a:cubicBezTo>
                        <a:pt x="6407" y="25832"/>
                        <a:pt x="6627" y="25104"/>
                        <a:pt x="6894" y="24391"/>
                      </a:cubicBezTo>
                      <a:cubicBezTo>
                        <a:pt x="8341" y="20534"/>
                        <a:pt x="10622" y="17038"/>
                        <a:pt x="13678" y="14001"/>
                      </a:cubicBezTo>
                      <a:cubicBezTo>
                        <a:pt x="18349" y="9356"/>
                        <a:pt x="21630" y="4529"/>
                        <a:pt x="23933" y="1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644" name="Google Shape;4644;p63"/>
          <p:cNvGrpSpPr/>
          <p:nvPr/>
        </p:nvGrpSpPr>
        <p:grpSpPr>
          <a:xfrm>
            <a:off x="5795610" y="2063018"/>
            <a:ext cx="671358" cy="671358"/>
            <a:chOff x="6535625" y="760425"/>
            <a:chExt cx="1665900" cy="1665900"/>
          </a:xfrm>
        </p:grpSpPr>
        <p:sp>
          <p:nvSpPr>
            <p:cNvPr id="4645" name="Google Shape;4645;p63"/>
            <p:cNvSpPr/>
            <p:nvPr/>
          </p:nvSpPr>
          <p:spPr>
            <a:xfrm>
              <a:off x="6535625" y="760425"/>
              <a:ext cx="1665900" cy="16659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3"/>
            <p:cNvSpPr/>
            <p:nvPr/>
          </p:nvSpPr>
          <p:spPr>
            <a:xfrm>
              <a:off x="6713675" y="1116525"/>
              <a:ext cx="1309800" cy="13098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3"/>
            <p:cNvSpPr/>
            <p:nvPr/>
          </p:nvSpPr>
          <p:spPr>
            <a:xfrm>
              <a:off x="6831275" y="1351725"/>
              <a:ext cx="1074600" cy="1074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3"/>
            <p:cNvSpPr/>
            <p:nvPr/>
          </p:nvSpPr>
          <p:spPr>
            <a:xfrm>
              <a:off x="6942425" y="1574025"/>
              <a:ext cx="852300" cy="852300"/>
            </a:xfrm>
            <a:prstGeom prst="ellipse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9" name="Google Shape;4649;p63"/>
          <p:cNvGrpSpPr/>
          <p:nvPr/>
        </p:nvGrpSpPr>
        <p:grpSpPr>
          <a:xfrm>
            <a:off x="732427" y="3731418"/>
            <a:ext cx="1340789" cy="640830"/>
            <a:chOff x="238125" y="1151100"/>
            <a:chExt cx="7139450" cy="3412300"/>
          </a:xfrm>
        </p:grpSpPr>
        <p:sp>
          <p:nvSpPr>
            <p:cNvPr id="4650" name="Google Shape;4650;p63"/>
            <p:cNvSpPr/>
            <p:nvPr/>
          </p:nvSpPr>
          <p:spPr>
            <a:xfrm>
              <a:off x="3468350" y="4223875"/>
              <a:ext cx="679000" cy="339525"/>
            </a:xfrm>
            <a:custGeom>
              <a:avLst/>
              <a:gdLst/>
              <a:ahLst/>
              <a:cxnLst/>
              <a:rect l="l" t="t" r="r" b="b"/>
              <a:pathLst>
                <a:path w="27160" h="13581" extrusionOk="0">
                  <a:moveTo>
                    <a:pt x="13580" y="1"/>
                  </a:moveTo>
                  <a:cubicBezTo>
                    <a:pt x="6083" y="1"/>
                    <a:pt x="0" y="6077"/>
                    <a:pt x="0" y="13580"/>
                  </a:cubicBezTo>
                  <a:lnTo>
                    <a:pt x="27159" y="13580"/>
                  </a:lnTo>
                  <a:cubicBezTo>
                    <a:pt x="27159" y="6077"/>
                    <a:pt x="21083" y="1"/>
                    <a:pt x="1358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3"/>
            <p:cNvSpPr/>
            <p:nvPr/>
          </p:nvSpPr>
          <p:spPr>
            <a:xfrm>
              <a:off x="3730250" y="3276125"/>
              <a:ext cx="147275" cy="956575"/>
            </a:xfrm>
            <a:custGeom>
              <a:avLst/>
              <a:gdLst/>
              <a:ahLst/>
              <a:cxnLst/>
              <a:rect l="l" t="t" r="r" b="b"/>
              <a:pathLst>
                <a:path w="5891" h="38263" extrusionOk="0">
                  <a:moveTo>
                    <a:pt x="3276" y="0"/>
                  </a:moveTo>
                  <a:lnTo>
                    <a:pt x="0" y="38263"/>
                  </a:lnTo>
                  <a:lnTo>
                    <a:pt x="5890" y="3819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3"/>
            <p:cNvSpPr/>
            <p:nvPr/>
          </p:nvSpPr>
          <p:spPr>
            <a:xfrm>
              <a:off x="3796275" y="3875600"/>
              <a:ext cx="839350" cy="630550"/>
            </a:xfrm>
            <a:custGeom>
              <a:avLst/>
              <a:gdLst/>
              <a:ahLst/>
              <a:cxnLst/>
              <a:rect l="l" t="t" r="r" b="b"/>
              <a:pathLst>
                <a:path w="33574" h="25222" extrusionOk="0">
                  <a:moveTo>
                    <a:pt x="32291" y="1"/>
                  </a:moveTo>
                  <a:lnTo>
                    <a:pt x="1" y="23463"/>
                  </a:lnTo>
                  <a:lnTo>
                    <a:pt x="1277" y="25222"/>
                  </a:lnTo>
                  <a:lnTo>
                    <a:pt x="33574" y="1759"/>
                  </a:lnTo>
                  <a:lnTo>
                    <a:pt x="322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3"/>
            <p:cNvSpPr/>
            <p:nvPr/>
          </p:nvSpPr>
          <p:spPr>
            <a:xfrm>
              <a:off x="6240475" y="3130600"/>
              <a:ext cx="1137100" cy="1432800"/>
            </a:xfrm>
            <a:custGeom>
              <a:avLst/>
              <a:gdLst/>
              <a:ahLst/>
              <a:cxnLst/>
              <a:rect l="l" t="t" r="r" b="b"/>
              <a:pathLst>
                <a:path w="45484" h="57312" extrusionOk="0">
                  <a:moveTo>
                    <a:pt x="30704" y="0"/>
                  </a:moveTo>
                  <a:lnTo>
                    <a:pt x="0" y="13745"/>
                  </a:lnTo>
                  <a:cubicBezTo>
                    <a:pt x="6979" y="27270"/>
                    <a:pt x="11042" y="42111"/>
                    <a:pt x="11917" y="57311"/>
                  </a:cubicBezTo>
                  <a:lnTo>
                    <a:pt x="45484" y="57311"/>
                  </a:lnTo>
                  <a:cubicBezTo>
                    <a:pt x="44594" y="37118"/>
                    <a:pt x="39525" y="17683"/>
                    <a:pt x="3070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3"/>
            <p:cNvSpPr/>
            <p:nvPr/>
          </p:nvSpPr>
          <p:spPr>
            <a:xfrm>
              <a:off x="5243900" y="1696775"/>
              <a:ext cx="1764175" cy="1777475"/>
            </a:xfrm>
            <a:custGeom>
              <a:avLst/>
              <a:gdLst/>
              <a:ahLst/>
              <a:cxnLst/>
              <a:rect l="l" t="t" r="r" b="b"/>
              <a:pathLst>
                <a:path w="70567" h="71099" extrusionOk="0">
                  <a:moveTo>
                    <a:pt x="18573" y="1"/>
                  </a:moveTo>
                  <a:lnTo>
                    <a:pt x="0" y="28008"/>
                  </a:lnTo>
                  <a:cubicBezTo>
                    <a:pt x="16938" y="38505"/>
                    <a:pt x="30711" y="53395"/>
                    <a:pt x="39863" y="71098"/>
                  </a:cubicBezTo>
                  <a:lnTo>
                    <a:pt x="70567" y="57353"/>
                  </a:lnTo>
                  <a:cubicBezTo>
                    <a:pt x="63753" y="43719"/>
                    <a:pt x="54712" y="31125"/>
                    <a:pt x="43629" y="20042"/>
                  </a:cubicBezTo>
                  <a:cubicBezTo>
                    <a:pt x="36049" y="12449"/>
                    <a:pt x="27642" y="5725"/>
                    <a:pt x="1857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3"/>
            <p:cNvSpPr/>
            <p:nvPr/>
          </p:nvSpPr>
          <p:spPr>
            <a:xfrm>
              <a:off x="3812150" y="1151100"/>
              <a:ext cx="1896075" cy="1245900"/>
            </a:xfrm>
            <a:custGeom>
              <a:avLst/>
              <a:gdLst/>
              <a:ahLst/>
              <a:cxnLst/>
              <a:rect l="l" t="t" r="r" b="b"/>
              <a:pathLst>
                <a:path w="75843" h="49836" extrusionOk="0">
                  <a:moveTo>
                    <a:pt x="0" y="0"/>
                  </a:moveTo>
                  <a:lnTo>
                    <a:pt x="0" y="33518"/>
                  </a:lnTo>
                  <a:cubicBezTo>
                    <a:pt x="20987" y="33552"/>
                    <a:pt x="40615" y="39518"/>
                    <a:pt x="57270" y="49835"/>
                  </a:cubicBezTo>
                  <a:lnTo>
                    <a:pt x="75843" y="21828"/>
                  </a:lnTo>
                  <a:cubicBezTo>
                    <a:pt x="53339" y="7641"/>
                    <a:pt x="27256" y="28"/>
                    <a:pt x="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3"/>
            <p:cNvSpPr/>
            <p:nvPr/>
          </p:nvSpPr>
          <p:spPr>
            <a:xfrm>
              <a:off x="1910550" y="1151100"/>
              <a:ext cx="1901625" cy="1244175"/>
            </a:xfrm>
            <a:custGeom>
              <a:avLst/>
              <a:gdLst/>
              <a:ahLst/>
              <a:cxnLst/>
              <a:rect l="l" t="t" r="r" b="b"/>
              <a:pathLst>
                <a:path w="76065" h="49767" extrusionOk="0">
                  <a:moveTo>
                    <a:pt x="75892" y="0"/>
                  </a:moveTo>
                  <a:cubicBezTo>
                    <a:pt x="48629" y="0"/>
                    <a:pt x="22525" y="7579"/>
                    <a:pt x="1" y="21745"/>
                  </a:cubicBezTo>
                  <a:lnTo>
                    <a:pt x="18574" y="49766"/>
                  </a:lnTo>
                  <a:cubicBezTo>
                    <a:pt x="35250" y="39463"/>
                    <a:pt x="54898" y="33518"/>
                    <a:pt x="75892" y="33518"/>
                  </a:cubicBezTo>
                  <a:lnTo>
                    <a:pt x="76064" y="33518"/>
                  </a:lnTo>
                  <a:lnTo>
                    <a:pt x="7606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3"/>
            <p:cNvSpPr/>
            <p:nvPr/>
          </p:nvSpPr>
          <p:spPr>
            <a:xfrm>
              <a:off x="608475" y="1694725"/>
              <a:ext cx="1766425" cy="1778150"/>
            </a:xfrm>
            <a:custGeom>
              <a:avLst/>
              <a:gdLst/>
              <a:ahLst/>
              <a:cxnLst/>
              <a:rect l="l" t="t" r="r" b="b"/>
              <a:pathLst>
                <a:path w="70657" h="71126" extrusionOk="0">
                  <a:moveTo>
                    <a:pt x="52084" y="0"/>
                  </a:moveTo>
                  <a:cubicBezTo>
                    <a:pt x="42959" y="5745"/>
                    <a:pt x="34518" y="12490"/>
                    <a:pt x="26904" y="20124"/>
                  </a:cubicBezTo>
                  <a:cubicBezTo>
                    <a:pt x="15828" y="31194"/>
                    <a:pt x="6800" y="43759"/>
                    <a:pt x="0" y="57373"/>
                  </a:cubicBezTo>
                  <a:lnTo>
                    <a:pt x="30704" y="71125"/>
                  </a:lnTo>
                  <a:cubicBezTo>
                    <a:pt x="39870" y="53401"/>
                    <a:pt x="53677" y="38504"/>
                    <a:pt x="70657" y="28021"/>
                  </a:cubicBezTo>
                  <a:lnTo>
                    <a:pt x="520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3"/>
            <p:cNvSpPr/>
            <p:nvPr/>
          </p:nvSpPr>
          <p:spPr>
            <a:xfrm>
              <a:off x="238125" y="3129050"/>
              <a:ext cx="1137975" cy="1434175"/>
            </a:xfrm>
            <a:custGeom>
              <a:avLst/>
              <a:gdLst/>
              <a:ahLst/>
              <a:cxnLst/>
              <a:rect l="l" t="t" r="r" b="b"/>
              <a:pathLst>
                <a:path w="45519" h="57367" extrusionOk="0">
                  <a:moveTo>
                    <a:pt x="14814" y="0"/>
                  </a:moveTo>
                  <a:cubicBezTo>
                    <a:pt x="5966" y="17697"/>
                    <a:pt x="890" y="37152"/>
                    <a:pt x="0" y="57366"/>
                  </a:cubicBezTo>
                  <a:lnTo>
                    <a:pt x="33566" y="57366"/>
                  </a:lnTo>
                  <a:cubicBezTo>
                    <a:pt x="34442" y="42152"/>
                    <a:pt x="38511" y="27283"/>
                    <a:pt x="45518" y="13745"/>
                  </a:cubicBezTo>
                  <a:lnTo>
                    <a:pt x="1481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3"/>
            <p:cNvSpPr/>
            <p:nvPr/>
          </p:nvSpPr>
          <p:spPr>
            <a:xfrm>
              <a:off x="1924656" y="1941325"/>
              <a:ext cx="3773110" cy="1646329"/>
            </a:xfrm>
            <a:custGeom>
              <a:avLst/>
              <a:gdLst/>
              <a:ahLst/>
              <a:cxnLst/>
              <a:rect l="l" t="t" r="r" b="b"/>
              <a:pathLst>
                <a:path w="148183" h="64657" extrusionOk="0">
                  <a:moveTo>
                    <a:pt x="74043" y="1"/>
                  </a:moveTo>
                  <a:cubicBezTo>
                    <a:pt x="45518" y="1"/>
                    <a:pt x="19504" y="10966"/>
                    <a:pt x="0" y="28932"/>
                  </a:cubicBezTo>
                  <a:lnTo>
                    <a:pt x="35732" y="64657"/>
                  </a:lnTo>
                  <a:cubicBezTo>
                    <a:pt x="45553" y="54774"/>
                    <a:pt x="59167" y="48663"/>
                    <a:pt x="74208" y="48663"/>
                  </a:cubicBezTo>
                  <a:cubicBezTo>
                    <a:pt x="89215" y="48663"/>
                    <a:pt x="102788" y="54739"/>
                    <a:pt x="112623" y="64567"/>
                  </a:cubicBezTo>
                  <a:lnTo>
                    <a:pt x="148182" y="29008"/>
                  </a:lnTo>
                  <a:cubicBezTo>
                    <a:pt x="128671" y="11008"/>
                    <a:pt x="102623" y="1"/>
                    <a:pt x="7404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3"/>
            <p:cNvSpPr/>
            <p:nvPr/>
          </p:nvSpPr>
          <p:spPr>
            <a:xfrm>
              <a:off x="1028863" y="2678027"/>
              <a:ext cx="1805597" cy="1885320"/>
            </a:xfrm>
            <a:custGeom>
              <a:avLst/>
              <a:gdLst/>
              <a:ahLst/>
              <a:cxnLst/>
              <a:rect l="l" t="t" r="r" b="b"/>
              <a:pathLst>
                <a:path w="70912" h="74043" extrusionOk="0">
                  <a:moveTo>
                    <a:pt x="35180" y="0"/>
                  </a:moveTo>
                  <a:cubicBezTo>
                    <a:pt x="14925" y="18642"/>
                    <a:pt x="1697" y="44814"/>
                    <a:pt x="0" y="74042"/>
                  </a:cubicBezTo>
                  <a:lnTo>
                    <a:pt x="55077" y="74042"/>
                  </a:lnTo>
                  <a:cubicBezTo>
                    <a:pt x="55077" y="59084"/>
                    <a:pt x="61118" y="45545"/>
                    <a:pt x="70912" y="35725"/>
                  </a:cubicBezTo>
                  <a:lnTo>
                    <a:pt x="3518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3"/>
            <p:cNvSpPr/>
            <p:nvPr/>
          </p:nvSpPr>
          <p:spPr>
            <a:xfrm>
              <a:off x="4792190" y="2679937"/>
              <a:ext cx="1798951" cy="1883410"/>
            </a:xfrm>
            <a:custGeom>
              <a:avLst/>
              <a:gdLst/>
              <a:ahLst/>
              <a:cxnLst/>
              <a:rect l="l" t="t" r="r" b="b"/>
              <a:pathLst>
                <a:path w="70651" h="73968" extrusionOk="0">
                  <a:moveTo>
                    <a:pt x="35567" y="1"/>
                  </a:moveTo>
                  <a:lnTo>
                    <a:pt x="1" y="35560"/>
                  </a:lnTo>
                  <a:cubicBezTo>
                    <a:pt x="9836" y="45388"/>
                    <a:pt x="15912" y="58967"/>
                    <a:pt x="15912" y="73967"/>
                  </a:cubicBezTo>
                  <a:lnTo>
                    <a:pt x="70650" y="73967"/>
                  </a:lnTo>
                  <a:cubicBezTo>
                    <a:pt x="68954" y="44795"/>
                    <a:pt x="55767" y="18643"/>
                    <a:pt x="3556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2" name="Google Shape;4662;p63"/>
          <p:cNvGrpSpPr/>
          <p:nvPr/>
        </p:nvGrpSpPr>
        <p:grpSpPr>
          <a:xfrm>
            <a:off x="5599650" y="2934699"/>
            <a:ext cx="985357" cy="585764"/>
            <a:chOff x="5145061" y="2881789"/>
            <a:chExt cx="1107641" cy="658458"/>
          </a:xfrm>
        </p:grpSpPr>
        <p:grpSp>
          <p:nvGrpSpPr>
            <p:cNvPr id="4663" name="Google Shape;4663;p63"/>
            <p:cNvGrpSpPr/>
            <p:nvPr/>
          </p:nvGrpSpPr>
          <p:grpSpPr>
            <a:xfrm>
              <a:off x="5722989" y="3244587"/>
              <a:ext cx="529713" cy="295659"/>
              <a:chOff x="5722989" y="3244587"/>
              <a:chExt cx="529713" cy="295659"/>
            </a:xfrm>
          </p:grpSpPr>
          <p:sp>
            <p:nvSpPr>
              <p:cNvPr id="4664" name="Google Shape;4664;p63"/>
              <p:cNvSpPr/>
              <p:nvPr/>
            </p:nvSpPr>
            <p:spPr>
              <a:xfrm>
                <a:off x="5722989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4665" name="Google Shape;4665;p63"/>
              <p:cNvSpPr/>
              <p:nvPr/>
            </p:nvSpPr>
            <p:spPr>
              <a:xfrm>
                <a:off x="6035543" y="3298113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4666" name="Google Shape;4666;p63"/>
            <p:cNvGrpSpPr/>
            <p:nvPr/>
          </p:nvGrpSpPr>
          <p:grpSpPr>
            <a:xfrm>
              <a:off x="5145061" y="3244587"/>
              <a:ext cx="536807" cy="295659"/>
              <a:chOff x="5145061" y="3244587"/>
              <a:chExt cx="536807" cy="295659"/>
            </a:xfrm>
          </p:grpSpPr>
          <p:sp>
            <p:nvSpPr>
              <p:cNvPr id="4667" name="Google Shape;4667;p63"/>
              <p:cNvSpPr/>
              <p:nvPr/>
            </p:nvSpPr>
            <p:spPr>
              <a:xfrm>
                <a:off x="5340522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4668" name="Google Shape;4668;p63"/>
              <p:cNvSpPr/>
              <p:nvPr/>
            </p:nvSpPr>
            <p:spPr>
              <a:xfrm flipH="1">
                <a:off x="5145061" y="3298599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4669" name="Google Shape;4669;p63"/>
            <p:cNvGrpSpPr/>
            <p:nvPr/>
          </p:nvGrpSpPr>
          <p:grpSpPr>
            <a:xfrm>
              <a:off x="5341327" y="2898245"/>
              <a:ext cx="532309" cy="614891"/>
              <a:chOff x="5341327" y="2898245"/>
              <a:chExt cx="532309" cy="614891"/>
            </a:xfrm>
          </p:grpSpPr>
          <p:sp>
            <p:nvSpPr>
              <p:cNvPr id="4670" name="Google Shape;4670;p63"/>
              <p:cNvSpPr/>
              <p:nvPr/>
            </p:nvSpPr>
            <p:spPr>
              <a:xfrm>
                <a:off x="5532290" y="321747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4671" name="Google Shape;4671;p63"/>
              <p:cNvSpPr/>
              <p:nvPr/>
            </p:nvSpPr>
            <p:spPr>
              <a:xfrm flipH="1">
                <a:off x="5341327" y="2898245"/>
                <a:ext cx="217159" cy="33450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4672" name="Google Shape;4672;p63"/>
            <p:cNvGrpSpPr/>
            <p:nvPr/>
          </p:nvGrpSpPr>
          <p:grpSpPr>
            <a:xfrm>
              <a:off x="5532290" y="2881789"/>
              <a:ext cx="620516" cy="305456"/>
              <a:chOff x="5532290" y="2881789"/>
              <a:chExt cx="620516" cy="305456"/>
            </a:xfrm>
          </p:grpSpPr>
          <p:sp>
            <p:nvSpPr>
              <p:cNvPr id="4673" name="Google Shape;4673;p63"/>
              <p:cNvSpPr/>
              <p:nvPr/>
            </p:nvSpPr>
            <p:spPr>
              <a:xfrm>
                <a:off x="5532290" y="289158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4674" name="Google Shape;4674;p63"/>
              <p:cNvSpPr/>
              <p:nvPr/>
            </p:nvSpPr>
            <p:spPr>
              <a:xfrm>
                <a:off x="5837311" y="2881789"/>
                <a:ext cx="315495" cy="288369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</p:grpSp>
      <p:grpSp>
        <p:nvGrpSpPr>
          <p:cNvPr id="4675" name="Google Shape;4675;p63"/>
          <p:cNvGrpSpPr/>
          <p:nvPr/>
        </p:nvGrpSpPr>
        <p:grpSpPr>
          <a:xfrm>
            <a:off x="8178573" y="3726757"/>
            <a:ext cx="269068" cy="645491"/>
            <a:chOff x="7026852" y="3311869"/>
            <a:chExt cx="434331" cy="1041954"/>
          </a:xfrm>
        </p:grpSpPr>
        <p:sp>
          <p:nvSpPr>
            <p:cNvPr id="4676" name="Google Shape;4676;p63"/>
            <p:cNvSpPr/>
            <p:nvPr/>
          </p:nvSpPr>
          <p:spPr>
            <a:xfrm>
              <a:off x="7026852" y="3311869"/>
              <a:ext cx="434331" cy="847405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3"/>
            <p:cNvSpPr/>
            <p:nvPr/>
          </p:nvSpPr>
          <p:spPr>
            <a:xfrm>
              <a:off x="7082395" y="3359392"/>
              <a:ext cx="323321" cy="32332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3"/>
            <p:cNvSpPr/>
            <p:nvPr/>
          </p:nvSpPr>
          <p:spPr>
            <a:xfrm>
              <a:off x="7026852" y="4159239"/>
              <a:ext cx="434331" cy="194585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9" name="Google Shape;4679;p63"/>
          <p:cNvGrpSpPr/>
          <p:nvPr/>
        </p:nvGrpSpPr>
        <p:grpSpPr>
          <a:xfrm>
            <a:off x="6195154" y="3765995"/>
            <a:ext cx="293882" cy="293836"/>
            <a:chOff x="4873519" y="3311869"/>
            <a:chExt cx="499374" cy="499296"/>
          </a:xfrm>
        </p:grpSpPr>
        <p:sp>
          <p:nvSpPr>
            <p:cNvPr id="4680" name="Google Shape;4680;p63"/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3"/>
            <p:cNvSpPr/>
            <p:nvPr/>
          </p:nvSpPr>
          <p:spPr>
            <a:xfrm>
              <a:off x="4894620" y="3329830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2" name="Google Shape;4682;p63"/>
          <p:cNvGrpSpPr/>
          <p:nvPr/>
        </p:nvGrpSpPr>
        <p:grpSpPr>
          <a:xfrm>
            <a:off x="6195154" y="4078366"/>
            <a:ext cx="293882" cy="293882"/>
            <a:chOff x="4873519" y="3875839"/>
            <a:chExt cx="499374" cy="499374"/>
          </a:xfrm>
        </p:grpSpPr>
        <p:sp>
          <p:nvSpPr>
            <p:cNvPr id="4683" name="Google Shape;4683;p63"/>
            <p:cNvSpPr/>
            <p:nvPr/>
          </p:nvSpPr>
          <p:spPr>
            <a:xfrm>
              <a:off x="4873519" y="3875839"/>
              <a:ext cx="499374" cy="499374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3"/>
            <p:cNvSpPr/>
            <p:nvPr/>
          </p:nvSpPr>
          <p:spPr>
            <a:xfrm>
              <a:off x="4894620" y="3893826"/>
              <a:ext cx="202112" cy="182360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5" name="Google Shape;4685;p63"/>
          <p:cNvGrpSpPr/>
          <p:nvPr/>
        </p:nvGrpSpPr>
        <p:grpSpPr>
          <a:xfrm>
            <a:off x="2425681" y="2050319"/>
            <a:ext cx="698104" cy="698208"/>
            <a:chOff x="2565073" y="2075876"/>
            <a:chExt cx="672482" cy="672518"/>
          </a:xfrm>
        </p:grpSpPr>
        <p:sp>
          <p:nvSpPr>
            <p:cNvPr id="4686" name="Google Shape;4686;p63"/>
            <p:cNvSpPr/>
            <p:nvPr/>
          </p:nvSpPr>
          <p:spPr>
            <a:xfrm>
              <a:off x="2642193" y="2530650"/>
              <a:ext cx="419588" cy="217743"/>
            </a:xfrm>
            <a:custGeom>
              <a:avLst/>
              <a:gdLst/>
              <a:ahLst/>
              <a:cxnLst/>
              <a:rect l="l" t="t" r="r" b="b"/>
              <a:pathLst>
                <a:path w="130611" h="67780" extrusionOk="0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3"/>
            <p:cNvSpPr/>
            <p:nvPr/>
          </p:nvSpPr>
          <p:spPr>
            <a:xfrm>
              <a:off x="2910083" y="2420918"/>
              <a:ext cx="327379" cy="312727"/>
            </a:xfrm>
            <a:custGeom>
              <a:avLst/>
              <a:gdLst/>
              <a:ahLst/>
              <a:cxnLst/>
              <a:rect l="l" t="t" r="r" b="b"/>
              <a:pathLst>
                <a:path w="101908" h="97347" extrusionOk="0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3"/>
            <p:cNvSpPr/>
            <p:nvPr/>
          </p:nvSpPr>
          <p:spPr>
            <a:xfrm>
              <a:off x="2999034" y="2125384"/>
              <a:ext cx="238522" cy="411351"/>
            </a:xfrm>
            <a:custGeom>
              <a:avLst/>
              <a:gdLst/>
              <a:ahLst/>
              <a:cxnLst/>
              <a:rect l="l" t="t" r="r" b="b"/>
              <a:pathLst>
                <a:path w="74248" h="128047" extrusionOk="0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3"/>
            <p:cNvSpPr/>
            <p:nvPr/>
          </p:nvSpPr>
          <p:spPr>
            <a:xfrm>
              <a:off x="2740849" y="2075876"/>
              <a:ext cx="419604" cy="217734"/>
            </a:xfrm>
            <a:custGeom>
              <a:avLst/>
              <a:gdLst/>
              <a:ahLst/>
              <a:cxnLst/>
              <a:rect l="l" t="t" r="r" b="b"/>
              <a:pathLst>
                <a:path w="130616" h="67777" extrusionOk="0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3"/>
            <p:cNvSpPr/>
            <p:nvPr/>
          </p:nvSpPr>
          <p:spPr>
            <a:xfrm>
              <a:off x="2565167" y="2090625"/>
              <a:ext cx="327379" cy="312740"/>
            </a:xfrm>
            <a:custGeom>
              <a:avLst/>
              <a:gdLst/>
              <a:ahLst/>
              <a:cxnLst/>
              <a:rect l="l" t="t" r="r" b="b"/>
              <a:pathLst>
                <a:path w="101908" h="97351" extrusionOk="0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3"/>
            <p:cNvSpPr/>
            <p:nvPr/>
          </p:nvSpPr>
          <p:spPr>
            <a:xfrm>
              <a:off x="2565073" y="2287538"/>
              <a:ext cx="218572" cy="409555"/>
            </a:xfrm>
            <a:custGeom>
              <a:avLst/>
              <a:gdLst/>
              <a:ahLst/>
              <a:cxnLst/>
              <a:rect l="l" t="t" r="r" b="b"/>
              <a:pathLst>
                <a:path w="68038" h="127488" extrusionOk="0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2" name="Google Shape;4692;p63"/>
          <p:cNvGrpSpPr/>
          <p:nvPr/>
        </p:nvGrpSpPr>
        <p:grpSpPr>
          <a:xfrm>
            <a:off x="5649092" y="3734919"/>
            <a:ext cx="438354" cy="637329"/>
            <a:chOff x="1697726" y="3244179"/>
            <a:chExt cx="788124" cy="1146069"/>
          </a:xfrm>
        </p:grpSpPr>
        <p:sp>
          <p:nvSpPr>
            <p:cNvPr id="4693" name="Google Shape;4693;p63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3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5" name="Google Shape;4695;p63"/>
          <p:cNvSpPr/>
          <p:nvPr/>
        </p:nvSpPr>
        <p:spPr>
          <a:xfrm>
            <a:off x="8146351" y="3622703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6" name="Google Shape;4696;p63"/>
          <p:cNvGrpSpPr/>
          <p:nvPr/>
        </p:nvGrpSpPr>
        <p:grpSpPr>
          <a:xfrm>
            <a:off x="7650306" y="2063282"/>
            <a:ext cx="799565" cy="670282"/>
            <a:chOff x="7617850" y="2063282"/>
            <a:chExt cx="799565" cy="670282"/>
          </a:xfrm>
        </p:grpSpPr>
        <p:cxnSp>
          <p:nvCxnSpPr>
            <p:cNvPr id="4697" name="Google Shape;4697;p63"/>
            <p:cNvCxnSpPr/>
            <p:nvPr/>
          </p:nvCxnSpPr>
          <p:spPr>
            <a:xfrm rot="5400000" flipH="1">
              <a:off x="7629118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8" name="Google Shape;4698;p63"/>
            <p:cNvCxnSpPr/>
            <p:nvPr/>
          </p:nvCxnSpPr>
          <p:spPr>
            <a:xfrm rot="-5400000">
              <a:off x="8276270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9" name="Google Shape;4699;p63"/>
            <p:cNvCxnSpPr/>
            <p:nvPr/>
          </p:nvCxnSpPr>
          <p:spPr>
            <a:xfrm rot="5400000">
              <a:off x="7629118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0" name="Google Shape;4700;p63"/>
            <p:cNvCxnSpPr/>
            <p:nvPr/>
          </p:nvCxnSpPr>
          <p:spPr>
            <a:xfrm rot="-5400000" flipH="1">
              <a:off x="8276270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1" name="Google Shape;4701;p63"/>
            <p:cNvCxnSpPr/>
            <p:nvPr/>
          </p:nvCxnSpPr>
          <p:spPr>
            <a:xfrm rot="10800000">
              <a:off x="7617850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2" name="Google Shape;4702;p63"/>
            <p:cNvCxnSpPr/>
            <p:nvPr/>
          </p:nvCxnSpPr>
          <p:spPr>
            <a:xfrm rot="10800000">
              <a:off x="8334015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703" name="Google Shape;4703;p63"/>
            <p:cNvGrpSpPr/>
            <p:nvPr/>
          </p:nvGrpSpPr>
          <p:grpSpPr>
            <a:xfrm>
              <a:off x="7734309" y="2063282"/>
              <a:ext cx="570957" cy="620095"/>
              <a:chOff x="7734309" y="2063282"/>
              <a:chExt cx="570957" cy="620095"/>
            </a:xfrm>
          </p:grpSpPr>
          <p:grpSp>
            <p:nvGrpSpPr>
              <p:cNvPr id="4704" name="Google Shape;4704;p63"/>
              <p:cNvGrpSpPr/>
              <p:nvPr/>
            </p:nvGrpSpPr>
            <p:grpSpPr>
              <a:xfrm>
                <a:off x="8031573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4705" name="Google Shape;4705;p63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6" name="Google Shape;4706;p63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7" name="Google Shape;4707;p63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8" name="Google Shape;4708;p63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09" name="Google Shape;4709;p63"/>
              <p:cNvGrpSpPr/>
              <p:nvPr/>
            </p:nvGrpSpPr>
            <p:grpSpPr>
              <a:xfrm flipH="1">
                <a:off x="7734309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4710" name="Google Shape;4710;p63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1" name="Google Shape;4711;p63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2" name="Google Shape;4712;p63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3" name="Google Shape;4713;p63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714" name="Google Shape;4714;p63"/>
          <p:cNvSpPr/>
          <p:nvPr/>
        </p:nvSpPr>
        <p:spPr>
          <a:xfrm>
            <a:off x="7110561" y="3755372"/>
            <a:ext cx="558742" cy="616877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5" name="Google Shape;4715;p63"/>
          <p:cNvSpPr/>
          <p:nvPr/>
        </p:nvSpPr>
        <p:spPr>
          <a:xfrm rot="10800000">
            <a:off x="6596743" y="3752786"/>
            <a:ext cx="406111" cy="619462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6" name="Google Shape;4716;p63"/>
          <p:cNvGrpSpPr/>
          <p:nvPr/>
        </p:nvGrpSpPr>
        <p:grpSpPr>
          <a:xfrm>
            <a:off x="7836913" y="2916765"/>
            <a:ext cx="602567" cy="601884"/>
            <a:chOff x="1186975" y="238125"/>
            <a:chExt cx="5244275" cy="5238325"/>
          </a:xfrm>
        </p:grpSpPr>
        <p:sp>
          <p:nvSpPr>
            <p:cNvPr id="4717" name="Google Shape;4717;p63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3"/>
            <p:cNvSpPr/>
            <p:nvPr/>
          </p:nvSpPr>
          <p:spPr>
            <a:xfrm>
              <a:off x="1186975" y="2279750"/>
              <a:ext cx="2628625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3"/>
            <p:cNvSpPr/>
            <p:nvPr/>
          </p:nvSpPr>
          <p:spPr>
            <a:xfrm>
              <a:off x="3802600" y="239450"/>
              <a:ext cx="2628650" cy="3196825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3"/>
            <p:cNvSpPr/>
            <p:nvPr/>
          </p:nvSpPr>
          <p:spPr>
            <a:xfrm>
              <a:off x="3232500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1" name="Google Shape;4721;p63"/>
          <p:cNvGrpSpPr/>
          <p:nvPr/>
        </p:nvGrpSpPr>
        <p:grpSpPr>
          <a:xfrm>
            <a:off x="3279650" y="2056249"/>
            <a:ext cx="651848" cy="687338"/>
            <a:chOff x="3400515" y="2056248"/>
            <a:chExt cx="698134" cy="735987"/>
          </a:xfrm>
        </p:grpSpPr>
        <p:grpSp>
          <p:nvGrpSpPr>
            <p:cNvPr id="4722" name="Google Shape;4722;p63"/>
            <p:cNvGrpSpPr/>
            <p:nvPr/>
          </p:nvGrpSpPr>
          <p:grpSpPr>
            <a:xfrm>
              <a:off x="3400515" y="2283913"/>
              <a:ext cx="312919" cy="219900"/>
              <a:chOff x="3400515" y="2283913"/>
              <a:chExt cx="312919" cy="219900"/>
            </a:xfrm>
          </p:grpSpPr>
          <p:sp>
            <p:nvSpPr>
              <p:cNvPr id="4723" name="Google Shape;4723;p63"/>
              <p:cNvSpPr/>
              <p:nvPr/>
            </p:nvSpPr>
            <p:spPr>
              <a:xfrm>
                <a:off x="3493534" y="2283913"/>
                <a:ext cx="219900" cy="2199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24" name="Google Shape;4724;p63"/>
              <p:cNvCxnSpPr/>
              <p:nvPr/>
            </p:nvCxnSpPr>
            <p:spPr>
              <a:xfrm rot="10800000">
                <a:off x="3400515" y="2393804"/>
                <a:ext cx="95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25" name="Google Shape;4725;p63"/>
            <p:cNvGrpSpPr/>
            <p:nvPr/>
          </p:nvGrpSpPr>
          <p:grpSpPr>
            <a:xfrm>
              <a:off x="3547823" y="2461089"/>
              <a:ext cx="219900" cy="331146"/>
              <a:chOff x="3547823" y="2461089"/>
              <a:chExt cx="219900" cy="331146"/>
            </a:xfrm>
          </p:grpSpPr>
          <p:sp>
            <p:nvSpPr>
              <p:cNvPr id="4726" name="Google Shape;4726;p63"/>
              <p:cNvSpPr/>
              <p:nvPr/>
            </p:nvSpPr>
            <p:spPr>
              <a:xfrm>
                <a:off x="3547823" y="2461089"/>
                <a:ext cx="219900" cy="2199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27" name="Google Shape;4727;p63"/>
              <p:cNvCxnSpPr/>
              <p:nvPr/>
            </p:nvCxnSpPr>
            <p:spPr>
              <a:xfrm rot="10800000">
                <a:off x="3657701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28" name="Google Shape;4728;p63"/>
            <p:cNvGrpSpPr/>
            <p:nvPr/>
          </p:nvGrpSpPr>
          <p:grpSpPr>
            <a:xfrm>
              <a:off x="3734138" y="2461089"/>
              <a:ext cx="219900" cy="331146"/>
              <a:chOff x="3734138" y="2461089"/>
              <a:chExt cx="219900" cy="331146"/>
            </a:xfrm>
          </p:grpSpPr>
          <p:sp>
            <p:nvSpPr>
              <p:cNvPr id="4729" name="Google Shape;4729;p63"/>
              <p:cNvSpPr/>
              <p:nvPr/>
            </p:nvSpPr>
            <p:spPr>
              <a:xfrm>
                <a:off x="3734138" y="2461089"/>
                <a:ext cx="219900" cy="2199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30" name="Google Shape;4730;p63"/>
              <p:cNvCxnSpPr/>
              <p:nvPr/>
            </p:nvCxnSpPr>
            <p:spPr>
              <a:xfrm rot="10800000">
                <a:off x="3844020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31" name="Google Shape;4731;p63"/>
            <p:cNvGrpSpPr/>
            <p:nvPr/>
          </p:nvGrpSpPr>
          <p:grpSpPr>
            <a:xfrm>
              <a:off x="3787560" y="2281742"/>
              <a:ext cx="311089" cy="219900"/>
              <a:chOff x="3787560" y="2281742"/>
              <a:chExt cx="311089" cy="219900"/>
            </a:xfrm>
          </p:grpSpPr>
          <p:sp>
            <p:nvSpPr>
              <p:cNvPr id="4732" name="Google Shape;4732;p63"/>
              <p:cNvSpPr/>
              <p:nvPr/>
            </p:nvSpPr>
            <p:spPr>
              <a:xfrm>
                <a:off x="3787560" y="2281742"/>
                <a:ext cx="219900" cy="219900"/>
              </a:xfrm>
              <a:prstGeom prst="ellipse">
                <a:avLst/>
              </a:pr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33" name="Google Shape;4733;p63"/>
              <p:cNvCxnSpPr/>
              <p:nvPr/>
            </p:nvCxnSpPr>
            <p:spPr>
              <a:xfrm rot="10800000">
                <a:off x="4003849" y="2393795"/>
                <a:ext cx="948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34" name="Google Shape;4734;p63"/>
            <p:cNvGrpSpPr/>
            <p:nvPr/>
          </p:nvGrpSpPr>
          <p:grpSpPr>
            <a:xfrm>
              <a:off x="3637290" y="2056248"/>
              <a:ext cx="219900" cy="330736"/>
              <a:chOff x="3637290" y="2056248"/>
              <a:chExt cx="219900" cy="330736"/>
            </a:xfrm>
          </p:grpSpPr>
          <p:sp>
            <p:nvSpPr>
              <p:cNvPr id="4735" name="Google Shape;4735;p63"/>
              <p:cNvSpPr/>
              <p:nvPr/>
            </p:nvSpPr>
            <p:spPr>
              <a:xfrm>
                <a:off x="3637290" y="2167085"/>
                <a:ext cx="219900" cy="219900"/>
              </a:xfrm>
              <a:prstGeom prst="ellipse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36" name="Google Shape;4736;p63"/>
              <p:cNvCxnSpPr/>
              <p:nvPr/>
            </p:nvCxnSpPr>
            <p:spPr>
              <a:xfrm rot="10800000">
                <a:off x="3747169" y="2056248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37" name="Google Shape;4737;p63"/>
          <p:cNvGrpSpPr/>
          <p:nvPr/>
        </p:nvGrpSpPr>
        <p:grpSpPr>
          <a:xfrm>
            <a:off x="2571356" y="2926255"/>
            <a:ext cx="1268144" cy="592394"/>
            <a:chOff x="238125" y="1188750"/>
            <a:chExt cx="7140450" cy="3335550"/>
          </a:xfrm>
        </p:grpSpPr>
        <p:sp>
          <p:nvSpPr>
            <p:cNvPr id="4738" name="Google Shape;4738;p63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63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63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63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63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3" name="Google Shape;4743;p63"/>
          <p:cNvGrpSpPr/>
          <p:nvPr/>
        </p:nvGrpSpPr>
        <p:grpSpPr>
          <a:xfrm>
            <a:off x="6679257" y="2928410"/>
            <a:ext cx="1053944" cy="590147"/>
            <a:chOff x="238125" y="1335475"/>
            <a:chExt cx="5418735" cy="3034175"/>
          </a:xfrm>
        </p:grpSpPr>
        <p:sp>
          <p:nvSpPr>
            <p:cNvPr id="4744" name="Google Shape;4744;p63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63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63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7" name="Google Shape;4747;p63"/>
          <p:cNvGrpSpPr/>
          <p:nvPr/>
        </p:nvGrpSpPr>
        <p:grpSpPr>
          <a:xfrm>
            <a:off x="4110066" y="3733309"/>
            <a:ext cx="1268207" cy="638939"/>
            <a:chOff x="3967651" y="3645904"/>
            <a:chExt cx="1479304" cy="745292"/>
          </a:xfrm>
        </p:grpSpPr>
        <p:grpSp>
          <p:nvGrpSpPr>
            <p:cNvPr id="4748" name="Google Shape;4748;p63"/>
            <p:cNvGrpSpPr/>
            <p:nvPr/>
          </p:nvGrpSpPr>
          <p:grpSpPr>
            <a:xfrm>
              <a:off x="3967651" y="4009026"/>
              <a:ext cx="1479304" cy="382170"/>
              <a:chOff x="3967651" y="4009026"/>
              <a:chExt cx="1479304" cy="382170"/>
            </a:xfrm>
          </p:grpSpPr>
          <p:grpSp>
            <p:nvGrpSpPr>
              <p:cNvPr id="4749" name="Google Shape;4749;p63"/>
              <p:cNvGrpSpPr/>
              <p:nvPr/>
            </p:nvGrpSpPr>
            <p:grpSpPr>
              <a:xfrm>
                <a:off x="4892216" y="4195630"/>
                <a:ext cx="554739" cy="195566"/>
                <a:chOff x="3604375" y="4892160"/>
                <a:chExt cx="1651500" cy="582215"/>
              </a:xfrm>
            </p:grpSpPr>
            <p:sp>
              <p:nvSpPr>
                <p:cNvPr id="4750" name="Google Shape;4750;p63"/>
                <p:cNvSpPr/>
                <p:nvPr/>
              </p:nvSpPr>
              <p:spPr>
                <a:xfrm>
                  <a:off x="3604375" y="4892160"/>
                  <a:ext cx="1651500" cy="1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0" h="5873" extrusionOk="0">
                      <a:moveTo>
                        <a:pt x="1" y="0"/>
                      </a:moveTo>
                      <a:lnTo>
                        <a:pt x="7340" y="5872"/>
                      </a:lnTo>
                      <a:lnTo>
                        <a:pt x="66060" y="5872"/>
                      </a:lnTo>
                      <a:lnTo>
                        <a:pt x="5138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1" name="Google Shape;4751;p63"/>
                <p:cNvSpPr/>
                <p:nvPr/>
              </p:nvSpPr>
              <p:spPr>
                <a:xfrm>
                  <a:off x="3787875" y="5033975"/>
                  <a:ext cx="1468000" cy="44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0" h="17616" extrusionOk="0">
                      <a:moveTo>
                        <a:pt x="0" y="0"/>
                      </a:moveTo>
                      <a:lnTo>
                        <a:pt x="0" y="17615"/>
                      </a:lnTo>
                      <a:lnTo>
                        <a:pt x="58720" y="17615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52" name="Google Shape;4752;p63"/>
              <p:cNvGrpSpPr/>
              <p:nvPr/>
            </p:nvGrpSpPr>
            <p:grpSpPr>
              <a:xfrm>
                <a:off x="3967651" y="4146303"/>
                <a:ext cx="579402" cy="244893"/>
                <a:chOff x="851875" y="4745310"/>
                <a:chExt cx="1724925" cy="729065"/>
              </a:xfrm>
            </p:grpSpPr>
            <p:sp>
              <p:nvSpPr>
                <p:cNvPr id="4753" name="Google Shape;4753;p63"/>
                <p:cNvSpPr/>
                <p:nvPr/>
              </p:nvSpPr>
              <p:spPr>
                <a:xfrm>
                  <a:off x="851925" y="4745310"/>
                  <a:ext cx="172487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95" h="5875" extrusionOk="0">
                      <a:moveTo>
                        <a:pt x="14679" y="0"/>
                      </a:moveTo>
                      <a:lnTo>
                        <a:pt x="1" y="5874"/>
                      </a:lnTo>
                      <a:lnTo>
                        <a:pt x="58718" y="5874"/>
                      </a:lnTo>
                      <a:lnTo>
                        <a:pt x="68994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4" name="Google Shape;4754;p63"/>
                <p:cNvSpPr/>
                <p:nvPr/>
              </p:nvSpPr>
              <p:spPr>
                <a:xfrm>
                  <a:off x="851875" y="4887175"/>
                  <a:ext cx="1468025" cy="5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23488" extrusionOk="0">
                      <a:moveTo>
                        <a:pt x="0" y="0"/>
                      </a:moveTo>
                      <a:lnTo>
                        <a:pt x="0" y="23487"/>
                      </a:lnTo>
                      <a:lnTo>
                        <a:pt x="58720" y="2348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55" name="Google Shape;4755;p63"/>
              <p:cNvGrpSpPr/>
              <p:nvPr/>
            </p:nvGrpSpPr>
            <p:grpSpPr>
              <a:xfrm>
                <a:off x="4460753" y="4009026"/>
                <a:ext cx="493110" cy="382170"/>
                <a:chOff x="2319875" y="4336625"/>
                <a:chExt cx="1468025" cy="1137750"/>
              </a:xfrm>
            </p:grpSpPr>
            <p:sp>
              <p:nvSpPr>
                <p:cNvPr id="4756" name="Google Shape;4756;p63"/>
                <p:cNvSpPr/>
                <p:nvPr/>
              </p:nvSpPr>
              <p:spPr>
                <a:xfrm>
                  <a:off x="2319875" y="4336625"/>
                  <a:ext cx="146802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5875" extrusionOk="0">
                      <a:moveTo>
                        <a:pt x="14681" y="0"/>
                      </a:moveTo>
                      <a:lnTo>
                        <a:pt x="0" y="5874"/>
                      </a:lnTo>
                      <a:lnTo>
                        <a:pt x="58720" y="5874"/>
                      </a:lnTo>
                      <a:lnTo>
                        <a:pt x="4404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7" name="Google Shape;4757;p63"/>
                <p:cNvSpPr/>
                <p:nvPr/>
              </p:nvSpPr>
              <p:spPr>
                <a:xfrm>
                  <a:off x="2319875" y="4483425"/>
                  <a:ext cx="1468025" cy="9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39638" extrusionOk="0">
                      <a:moveTo>
                        <a:pt x="0" y="0"/>
                      </a:moveTo>
                      <a:lnTo>
                        <a:pt x="0" y="39637"/>
                      </a:lnTo>
                      <a:lnTo>
                        <a:pt x="58720" y="3963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DBE2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758" name="Google Shape;4758;p63"/>
            <p:cNvGrpSpPr/>
            <p:nvPr/>
          </p:nvGrpSpPr>
          <p:grpSpPr>
            <a:xfrm>
              <a:off x="4479443" y="3645904"/>
              <a:ext cx="455965" cy="388789"/>
              <a:chOff x="2957425" y="238100"/>
              <a:chExt cx="1910200" cy="1628775"/>
            </a:xfrm>
          </p:grpSpPr>
          <p:sp>
            <p:nvSpPr>
              <p:cNvPr id="4759" name="Google Shape;4759;p63"/>
              <p:cNvSpPr/>
              <p:nvPr/>
            </p:nvSpPr>
            <p:spPr>
              <a:xfrm>
                <a:off x="4035900" y="239600"/>
                <a:ext cx="831725" cy="906350"/>
              </a:xfrm>
              <a:custGeom>
                <a:avLst/>
                <a:gdLst/>
                <a:ahLst/>
                <a:cxnLst/>
                <a:rect l="l" t="t" r="r" b="b"/>
                <a:pathLst>
                  <a:path w="33269" h="36254" extrusionOk="0">
                    <a:moveTo>
                      <a:pt x="22705" y="0"/>
                    </a:moveTo>
                    <a:cubicBezTo>
                      <a:pt x="21111" y="0"/>
                      <a:pt x="19679" y="297"/>
                      <a:pt x="18461" y="685"/>
                    </a:cubicBezTo>
                    <a:cubicBezTo>
                      <a:pt x="17166" y="1102"/>
                      <a:pt x="15926" y="1669"/>
                      <a:pt x="14763" y="2373"/>
                    </a:cubicBezTo>
                    <a:cubicBezTo>
                      <a:pt x="13810" y="2945"/>
                      <a:pt x="13109" y="3505"/>
                      <a:pt x="12609" y="3900"/>
                    </a:cubicBezTo>
                    <a:lnTo>
                      <a:pt x="11977" y="4448"/>
                    </a:lnTo>
                    <a:lnTo>
                      <a:pt x="14023" y="6907"/>
                    </a:lnTo>
                    <a:lnTo>
                      <a:pt x="14679" y="6385"/>
                    </a:lnTo>
                    <a:cubicBezTo>
                      <a:pt x="15052" y="6124"/>
                      <a:pt x="15622" y="5698"/>
                      <a:pt x="16443" y="5255"/>
                    </a:cubicBezTo>
                    <a:cubicBezTo>
                      <a:pt x="17250" y="4815"/>
                      <a:pt x="18260" y="4326"/>
                      <a:pt x="19466" y="3977"/>
                    </a:cubicBezTo>
                    <a:cubicBezTo>
                      <a:pt x="20363" y="3713"/>
                      <a:pt x="21373" y="3535"/>
                      <a:pt x="22421" y="3535"/>
                    </a:cubicBezTo>
                    <a:cubicBezTo>
                      <a:pt x="22772" y="3535"/>
                      <a:pt x="23127" y="3555"/>
                      <a:pt x="23483" y="3599"/>
                    </a:cubicBezTo>
                    <a:cubicBezTo>
                      <a:pt x="24177" y="3661"/>
                      <a:pt x="24938" y="3905"/>
                      <a:pt x="25537" y="4168"/>
                    </a:cubicBezTo>
                    <a:cubicBezTo>
                      <a:pt x="25740" y="4271"/>
                      <a:pt x="25982" y="4377"/>
                      <a:pt x="26159" y="4475"/>
                    </a:cubicBezTo>
                    <a:cubicBezTo>
                      <a:pt x="26289" y="4568"/>
                      <a:pt x="26415" y="4659"/>
                      <a:pt x="26552" y="4740"/>
                    </a:cubicBezTo>
                    <a:cubicBezTo>
                      <a:pt x="26818" y="4941"/>
                      <a:pt x="27160" y="5171"/>
                      <a:pt x="27411" y="5458"/>
                    </a:cubicBezTo>
                    <a:cubicBezTo>
                      <a:pt x="28529" y="6528"/>
                      <a:pt x="29264" y="8171"/>
                      <a:pt x="29427" y="9930"/>
                    </a:cubicBezTo>
                    <a:cubicBezTo>
                      <a:pt x="29508" y="10808"/>
                      <a:pt x="29448" y="11723"/>
                      <a:pt x="29211" y="12589"/>
                    </a:cubicBezTo>
                    <a:cubicBezTo>
                      <a:pt x="29087" y="13020"/>
                      <a:pt x="28946" y="13451"/>
                      <a:pt x="28747" y="13853"/>
                    </a:cubicBezTo>
                    <a:lnTo>
                      <a:pt x="28677" y="14006"/>
                    </a:lnTo>
                    <a:cubicBezTo>
                      <a:pt x="28677" y="14006"/>
                      <a:pt x="28651" y="14062"/>
                      <a:pt x="28653" y="14062"/>
                    </a:cubicBezTo>
                    <a:cubicBezTo>
                      <a:pt x="28654" y="14062"/>
                      <a:pt x="28658" y="14055"/>
                      <a:pt x="28668" y="14038"/>
                    </a:cubicBezTo>
                    <a:lnTo>
                      <a:pt x="28668" y="14038"/>
                    </a:lnTo>
                    <a:lnTo>
                      <a:pt x="28618" y="14131"/>
                    </a:lnTo>
                    <a:lnTo>
                      <a:pt x="28409" y="14504"/>
                    </a:lnTo>
                    <a:cubicBezTo>
                      <a:pt x="28270" y="14744"/>
                      <a:pt x="28177" y="14878"/>
                      <a:pt x="28045" y="15084"/>
                    </a:cubicBezTo>
                    <a:cubicBezTo>
                      <a:pt x="26952" y="16678"/>
                      <a:pt x="25336" y="18021"/>
                      <a:pt x="23512" y="19098"/>
                    </a:cubicBezTo>
                    <a:cubicBezTo>
                      <a:pt x="21688" y="20170"/>
                      <a:pt x="19591" y="20984"/>
                      <a:pt x="17487" y="21695"/>
                    </a:cubicBezTo>
                    <a:cubicBezTo>
                      <a:pt x="15371" y="22408"/>
                      <a:pt x="13207" y="23019"/>
                      <a:pt x="11089" y="23679"/>
                    </a:cubicBezTo>
                    <a:cubicBezTo>
                      <a:pt x="9119" y="24319"/>
                      <a:pt x="6955" y="24728"/>
                      <a:pt x="4860" y="25736"/>
                    </a:cubicBezTo>
                    <a:cubicBezTo>
                      <a:pt x="3800" y="26233"/>
                      <a:pt x="2785" y="26940"/>
                      <a:pt x="1988" y="27763"/>
                    </a:cubicBezTo>
                    <a:cubicBezTo>
                      <a:pt x="1179" y="28589"/>
                      <a:pt x="468" y="29604"/>
                      <a:pt x="180" y="30868"/>
                    </a:cubicBezTo>
                    <a:cubicBezTo>
                      <a:pt x="32" y="31488"/>
                      <a:pt x="1" y="32165"/>
                      <a:pt x="135" y="32795"/>
                    </a:cubicBezTo>
                    <a:cubicBezTo>
                      <a:pt x="259" y="33436"/>
                      <a:pt x="470" y="33968"/>
                      <a:pt x="882" y="34540"/>
                    </a:cubicBezTo>
                    <a:cubicBezTo>
                      <a:pt x="1657" y="35540"/>
                      <a:pt x="2675" y="36002"/>
                      <a:pt x="3620" y="36184"/>
                    </a:cubicBezTo>
                    <a:cubicBezTo>
                      <a:pt x="3889" y="36231"/>
                      <a:pt x="4153" y="36254"/>
                      <a:pt x="4411" y="36254"/>
                    </a:cubicBezTo>
                    <a:cubicBezTo>
                      <a:pt x="5087" y="36254"/>
                      <a:pt x="5719" y="36098"/>
                      <a:pt x="6270" y="35808"/>
                    </a:cubicBezTo>
                    <a:cubicBezTo>
                      <a:pt x="6643" y="35617"/>
                      <a:pt x="6971" y="35351"/>
                      <a:pt x="7235" y="35026"/>
                    </a:cubicBezTo>
                    <a:cubicBezTo>
                      <a:pt x="7500" y="34722"/>
                      <a:pt x="7682" y="34200"/>
                      <a:pt x="7701" y="33901"/>
                    </a:cubicBezTo>
                    <a:cubicBezTo>
                      <a:pt x="7768" y="33237"/>
                      <a:pt x="7644" y="32706"/>
                      <a:pt x="7441" y="32268"/>
                    </a:cubicBezTo>
                    <a:cubicBezTo>
                      <a:pt x="7247" y="31835"/>
                      <a:pt x="6962" y="31483"/>
                      <a:pt x="6636" y="31342"/>
                    </a:cubicBezTo>
                    <a:cubicBezTo>
                      <a:pt x="6470" y="31265"/>
                      <a:pt x="6319" y="31239"/>
                      <a:pt x="6193" y="31239"/>
                    </a:cubicBezTo>
                    <a:cubicBezTo>
                      <a:pt x="6075" y="31239"/>
                      <a:pt x="5979" y="31261"/>
                      <a:pt x="5911" y="31284"/>
                    </a:cubicBezTo>
                    <a:lnTo>
                      <a:pt x="5700" y="31378"/>
                    </a:lnTo>
                    <a:cubicBezTo>
                      <a:pt x="5674" y="31404"/>
                      <a:pt x="6095" y="31342"/>
                      <a:pt x="6354" y="31717"/>
                    </a:cubicBezTo>
                    <a:cubicBezTo>
                      <a:pt x="6598" y="32045"/>
                      <a:pt x="6634" y="32854"/>
                      <a:pt x="6301" y="33558"/>
                    </a:cubicBezTo>
                    <a:cubicBezTo>
                      <a:pt x="6212" y="33840"/>
                      <a:pt x="5743" y="34057"/>
                      <a:pt x="5206" y="34057"/>
                    </a:cubicBezTo>
                    <a:cubicBezTo>
                      <a:pt x="4902" y="34057"/>
                      <a:pt x="4577" y="33987"/>
                      <a:pt x="4286" y="33822"/>
                    </a:cubicBezTo>
                    <a:cubicBezTo>
                      <a:pt x="3874" y="33620"/>
                      <a:pt x="3520" y="33237"/>
                      <a:pt x="3414" y="32898"/>
                    </a:cubicBezTo>
                    <a:cubicBezTo>
                      <a:pt x="3366" y="32720"/>
                      <a:pt x="3345" y="32536"/>
                      <a:pt x="3350" y="32352"/>
                    </a:cubicBezTo>
                    <a:cubicBezTo>
                      <a:pt x="3347" y="32156"/>
                      <a:pt x="3400" y="31959"/>
                      <a:pt x="3474" y="31739"/>
                    </a:cubicBezTo>
                    <a:cubicBezTo>
                      <a:pt x="3778" y="30851"/>
                      <a:pt x="4927" y="29589"/>
                      <a:pt x="6390" y="28955"/>
                    </a:cubicBezTo>
                    <a:cubicBezTo>
                      <a:pt x="7922" y="28220"/>
                      <a:pt x="9954" y="27823"/>
                      <a:pt x="12149" y="27157"/>
                    </a:cubicBezTo>
                    <a:cubicBezTo>
                      <a:pt x="14212" y="26537"/>
                      <a:pt x="16407" y="25946"/>
                      <a:pt x="18650" y="25219"/>
                    </a:cubicBezTo>
                    <a:cubicBezTo>
                      <a:pt x="20896" y="24481"/>
                      <a:pt x="23193" y="23644"/>
                      <a:pt x="25412" y="22377"/>
                    </a:cubicBezTo>
                    <a:cubicBezTo>
                      <a:pt x="27617" y="21130"/>
                      <a:pt x="29683" y="19416"/>
                      <a:pt x="31179" y="17202"/>
                    </a:cubicBezTo>
                    <a:cubicBezTo>
                      <a:pt x="31361" y="16927"/>
                      <a:pt x="31576" y="16577"/>
                      <a:pt x="31720" y="16321"/>
                    </a:cubicBezTo>
                    <a:lnTo>
                      <a:pt x="31926" y="15945"/>
                    </a:lnTo>
                    <a:lnTo>
                      <a:pt x="31976" y="15852"/>
                    </a:lnTo>
                    <a:lnTo>
                      <a:pt x="32055" y="15687"/>
                    </a:lnTo>
                    <a:lnTo>
                      <a:pt x="32160" y="15450"/>
                    </a:lnTo>
                    <a:cubicBezTo>
                      <a:pt x="32459" y="14827"/>
                      <a:pt x="32673" y="14179"/>
                      <a:pt x="32850" y="13528"/>
                    </a:cubicBezTo>
                    <a:cubicBezTo>
                      <a:pt x="33192" y="12218"/>
                      <a:pt x="33269" y="10875"/>
                      <a:pt x="33142" y="9583"/>
                    </a:cubicBezTo>
                    <a:cubicBezTo>
                      <a:pt x="32883" y="7000"/>
                      <a:pt x="31780" y="4549"/>
                      <a:pt x="29994" y="2837"/>
                    </a:cubicBezTo>
                    <a:cubicBezTo>
                      <a:pt x="29783" y="2615"/>
                      <a:pt x="29556" y="2411"/>
                      <a:pt x="29309" y="2227"/>
                    </a:cubicBezTo>
                    <a:cubicBezTo>
                      <a:pt x="29060" y="2040"/>
                      <a:pt x="28862" y="1846"/>
                      <a:pt x="28570" y="1676"/>
                    </a:cubicBezTo>
                    <a:cubicBezTo>
                      <a:pt x="28292" y="1502"/>
                      <a:pt x="28010" y="1337"/>
                      <a:pt x="27732" y="1176"/>
                    </a:cubicBezTo>
                    <a:cubicBezTo>
                      <a:pt x="27488" y="1054"/>
                      <a:pt x="27289" y="975"/>
                      <a:pt x="27066" y="872"/>
                    </a:cubicBezTo>
                    <a:cubicBezTo>
                      <a:pt x="25934" y="398"/>
                      <a:pt x="24917" y="147"/>
                      <a:pt x="23871" y="54"/>
                    </a:cubicBezTo>
                    <a:cubicBezTo>
                      <a:pt x="23474" y="17"/>
                      <a:pt x="23085" y="0"/>
                      <a:pt x="2270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63"/>
              <p:cNvSpPr/>
              <p:nvPr/>
            </p:nvSpPr>
            <p:spPr>
              <a:xfrm>
                <a:off x="4062725" y="270525"/>
                <a:ext cx="775400" cy="855625"/>
              </a:xfrm>
              <a:custGeom>
                <a:avLst/>
                <a:gdLst/>
                <a:ahLst/>
                <a:cxnLst/>
                <a:rect l="l" t="t" r="r" b="b"/>
                <a:pathLst>
                  <a:path w="31016" h="34225" extrusionOk="0">
                    <a:moveTo>
                      <a:pt x="4627" y="30141"/>
                    </a:moveTo>
                    <a:cubicBezTo>
                      <a:pt x="4626" y="30143"/>
                      <a:pt x="4626" y="30145"/>
                      <a:pt x="4628" y="30145"/>
                    </a:cubicBezTo>
                    <a:lnTo>
                      <a:pt x="4628" y="30145"/>
                    </a:lnTo>
                    <a:cubicBezTo>
                      <a:pt x="4627" y="30144"/>
                      <a:pt x="4627" y="30143"/>
                      <a:pt x="4627" y="30141"/>
                    </a:cubicBezTo>
                    <a:close/>
                    <a:moveTo>
                      <a:pt x="4628" y="30145"/>
                    </a:moveTo>
                    <a:cubicBezTo>
                      <a:pt x="4629" y="30146"/>
                      <a:pt x="4631" y="30147"/>
                      <a:pt x="4633" y="30147"/>
                    </a:cubicBezTo>
                    <a:cubicBezTo>
                      <a:pt x="4634" y="30147"/>
                      <a:pt x="4634" y="30147"/>
                      <a:pt x="4636" y="30147"/>
                    </a:cubicBezTo>
                    <a:lnTo>
                      <a:pt x="4636" y="30147"/>
                    </a:lnTo>
                    <a:cubicBezTo>
                      <a:pt x="4635" y="30147"/>
                      <a:pt x="4635" y="30147"/>
                      <a:pt x="4635" y="30147"/>
                    </a:cubicBezTo>
                    <a:cubicBezTo>
                      <a:pt x="4632" y="30147"/>
                      <a:pt x="4630" y="30146"/>
                      <a:pt x="4628" y="30145"/>
                    </a:cubicBezTo>
                    <a:close/>
                    <a:moveTo>
                      <a:pt x="21530" y="0"/>
                    </a:moveTo>
                    <a:cubicBezTo>
                      <a:pt x="20130" y="0"/>
                      <a:pt x="18844" y="256"/>
                      <a:pt x="17738" y="602"/>
                    </a:cubicBezTo>
                    <a:cubicBezTo>
                      <a:pt x="16529" y="983"/>
                      <a:pt x="15368" y="1502"/>
                      <a:pt x="14279" y="2146"/>
                    </a:cubicBezTo>
                    <a:cubicBezTo>
                      <a:pt x="13369" y="2670"/>
                      <a:pt x="12713" y="3183"/>
                      <a:pt x="12258" y="3530"/>
                    </a:cubicBezTo>
                    <a:lnTo>
                      <a:pt x="11617" y="4068"/>
                    </a:lnTo>
                    <a:lnTo>
                      <a:pt x="12234" y="4813"/>
                    </a:lnTo>
                    <a:lnTo>
                      <a:pt x="12881" y="4279"/>
                    </a:lnTo>
                    <a:cubicBezTo>
                      <a:pt x="13297" y="3973"/>
                      <a:pt x="13912" y="3496"/>
                      <a:pt x="14779" y="3008"/>
                    </a:cubicBezTo>
                    <a:cubicBezTo>
                      <a:pt x="15808" y="2412"/>
                      <a:pt x="16902" y="1936"/>
                      <a:pt x="18039" y="1588"/>
                    </a:cubicBezTo>
                    <a:cubicBezTo>
                      <a:pt x="19049" y="1281"/>
                      <a:pt x="20205" y="1064"/>
                      <a:pt x="21437" y="1064"/>
                    </a:cubicBezTo>
                    <a:cubicBezTo>
                      <a:pt x="21800" y="1064"/>
                      <a:pt x="22170" y="1083"/>
                      <a:pt x="22544" y="1124"/>
                    </a:cubicBezTo>
                    <a:cubicBezTo>
                      <a:pt x="23363" y="1198"/>
                      <a:pt x="24213" y="1442"/>
                      <a:pt x="24998" y="1782"/>
                    </a:cubicBezTo>
                    <a:cubicBezTo>
                      <a:pt x="25206" y="1883"/>
                      <a:pt x="25433" y="1981"/>
                      <a:pt x="25634" y="2089"/>
                    </a:cubicBezTo>
                    <a:lnTo>
                      <a:pt x="26183" y="2433"/>
                    </a:lnTo>
                    <a:cubicBezTo>
                      <a:pt x="26537" y="2694"/>
                      <a:pt x="26927" y="2962"/>
                      <a:pt x="27241" y="3305"/>
                    </a:cubicBezTo>
                    <a:cubicBezTo>
                      <a:pt x="28593" y="4597"/>
                      <a:pt x="29462" y="6522"/>
                      <a:pt x="29663" y="8571"/>
                    </a:cubicBezTo>
                    <a:cubicBezTo>
                      <a:pt x="29888" y="10637"/>
                      <a:pt x="29323" y="12791"/>
                      <a:pt x="28083" y="14598"/>
                    </a:cubicBezTo>
                    <a:cubicBezTo>
                      <a:pt x="26853" y="16415"/>
                      <a:pt x="25081" y="17897"/>
                      <a:pt x="23116" y="19029"/>
                    </a:cubicBezTo>
                    <a:cubicBezTo>
                      <a:pt x="21151" y="20168"/>
                      <a:pt x="18980" y="20987"/>
                      <a:pt x="16826" y="21708"/>
                    </a:cubicBezTo>
                    <a:cubicBezTo>
                      <a:pt x="14664" y="22423"/>
                      <a:pt x="12488" y="23024"/>
                      <a:pt x="10389" y="23666"/>
                    </a:cubicBezTo>
                    <a:cubicBezTo>
                      <a:pt x="8338" y="24314"/>
                      <a:pt x="6224" y="24716"/>
                      <a:pt x="4321" y="25624"/>
                    </a:cubicBezTo>
                    <a:cubicBezTo>
                      <a:pt x="3368" y="26069"/>
                      <a:pt x="2495" y="26677"/>
                      <a:pt x="1791" y="27395"/>
                    </a:cubicBezTo>
                    <a:cubicBezTo>
                      <a:pt x="1082" y="28106"/>
                      <a:pt x="508" y="28965"/>
                      <a:pt x="259" y="29935"/>
                    </a:cubicBezTo>
                    <a:cubicBezTo>
                      <a:pt x="0" y="30909"/>
                      <a:pt x="170" y="31941"/>
                      <a:pt x="694" y="32731"/>
                    </a:cubicBezTo>
                    <a:cubicBezTo>
                      <a:pt x="1235" y="33501"/>
                      <a:pt x="2023" y="33935"/>
                      <a:pt x="2782" y="34121"/>
                    </a:cubicBezTo>
                    <a:cubicBezTo>
                      <a:pt x="3070" y="34191"/>
                      <a:pt x="3358" y="34225"/>
                      <a:pt x="3638" y="34225"/>
                    </a:cubicBezTo>
                    <a:cubicBezTo>
                      <a:pt x="4106" y="34225"/>
                      <a:pt x="4553" y="34131"/>
                      <a:pt x="4946" y="33954"/>
                    </a:cubicBezTo>
                    <a:cubicBezTo>
                      <a:pt x="5250" y="33820"/>
                      <a:pt x="5523" y="33623"/>
                      <a:pt x="5748" y="33379"/>
                    </a:cubicBezTo>
                    <a:cubicBezTo>
                      <a:pt x="5965" y="33145"/>
                      <a:pt x="6087" y="32805"/>
                      <a:pt x="6138" y="32544"/>
                    </a:cubicBezTo>
                    <a:cubicBezTo>
                      <a:pt x="6332" y="31462"/>
                      <a:pt x="5963" y="30567"/>
                      <a:pt x="5465" y="30236"/>
                    </a:cubicBezTo>
                    <a:cubicBezTo>
                      <a:pt x="5261" y="30119"/>
                      <a:pt x="5087" y="30085"/>
                      <a:pt x="4953" y="30085"/>
                    </a:cubicBezTo>
                    <a:cubicBezTo>
                      <a:pt x="4777" y="30085"/>
                      <a:pt x="4666" y="30143"/>
                      <a:pt x="4636" y="30147"/>
                    </a:cubicBezTo>
                    <a:lnTo>
                      <a:pt x="4636" y="30147"/>
                    </a:lnTo>
                    <a:cubicBezTo>
                      <a:pt x="4659" y="30146"/>
                      <a:pt x="4725" y="30130"/>
                      <a:pt x="4819" y="30130"/>
                    </a:cubicBezTo>
                    <a:cubicBezTo>
                      <a:pt x="4961" y="30130"/>
                      <a:pt x="5166" y="30167"/>
                      <a:pt x="5381" y="30349"/>
                    </a:cubicBezTo>
                    <a:cubicBezTo>
                      <a:pt x="5760" y="30682"/>
                      <a:pt x="5968" y="31534"/>
                      <a:pt x="5719" y="32443"/>
                    </a:cubicBezTo>
                    <a:cubicBezTo>
                      <a:pt x="5587" y="33111"/>
                      <a:pt x="4764" y="33560"/>
                      <a:pt x="3860" y="33560"/>
                    </a:cubicBezTo>
                    <a:cubicBezTo>
                      <a:pt x="3569" y="33560"/>
                      <a:pt x="3269" y="33514"/>
                      <a:pt x="2980" y="33413"/>
                    </a:cubicBezTo>
                    <a:cubicBezTo>
                      <a:pt x="2382" y="33216"/>
                      <a:pt x="1798" y="32805"/>
                      <a:pt x="1458" y="32235"/>
                    </a:cubicBezTo>
                    <a:cubicBezTo>
                      <a:pt x="1125" y="31682"/>
                      <a:pt x="1044" y="30904"/>
                      <a:pt x="1252" y="30198"/>
                    </a:cubicBezTo>
                    <a:cubicBezTo>
                      <a:pt x="1688" y="28745"/>
                      <a:pt x="3091" y="27381"/>
                      <a:pt x="4783" y="26591"/>
                    </a:cubicBezTo>
                    <a:cubicBezTo>
                      <a:pt x="6511" y="25758"/>
                      <a:pt x="8589" y="25356"/>
                      <a:pt x="10703" y="24695"/>
                    </a:cubicBezTo>
                    <a:cubicBezTo>
                      <a:pt x="12785" y="24061"/>
                      <a:pt x="14968" y="23460"/>
                      <a:pt x="17166" y="22734"/>
                    </a:cubicBezTo>
                    <a:cubicBezTo>
                      <a:pt x="19361" y="22002"/>
                      <a:pt x="21587" y="21171"/>
                      <a:pt x="23662" y="19972"/>
                    </a:cubicBezTo>
                    <a:cubicBezTo>
                      <a:pt x="25730" y="18782"/>
                      <a:pt x="27636" y="17205"/>
                      <a:pt x="28990" y="15211"/>
                    </a:cubicBezTo>
                    <a:cubicBezTo>
                      <a:pt x="30357" y="13236"/>
                      <a:pt x="31015" y="10761"/>
                      <a:pt x="30757" y="8468"/>
                    </a:cubicBezTo>
                    <a:cubicBezTo>
                      <a:pt x="30537" y="6175"/>
                      <a:pt x="29567" y="4006"/>
                      <a:pt x="28016" y="2517"/>
                    </a:cubicBezTo>
                    <a:cubicBezTo>
                      <a:pt x="27652" y="2122"/>
                      <a:pt x="27221" y="1818"/>
                      <a:pt x="26791" y="1507"/>
                    </a:cubicBezTo>
                    <a:lnTo>
                      <a:pt x="26108" y="1091"/>
                    </a:lnTo>
                    <a:cubicBezTo>
                      <a:pt x="25888" y="976"/>
                      <a:pt x="25673" y="887"/>
                      <a:pt x="25457" y="787"/>
                    </a:cubicBezTo>
                    <a:cubicBezTo>
                      <a:pt x="24512" y="384"/>
                      <a:pt x="23585" y="138"/>
                      <a:pt x="22659" y="56"/>
                    </a:cubicBezTo>
                    <a:cubicBezTo>
                      <a:pt x="22276" y="18"/>
                      <a:pt x="21899" y="0"/>
                      <a:pt x="21530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3"/>
              <p:cNvSpPr/>
              <p:nvPr/>
            </p:nvSpPr>
            <p:spPr>
              <a:xfrm>
                <a:off x="2957425" y="254350"/>
                <a:ext cx="842900" cy="896500"/>
              </a:xfrm>
              <a:custGeom>
                <a:avLst/>
                <a:gdLst/>
                <a:ahLst/>
                <a:cxnLst/>
                <a:rect l="l" t="t" r="r" b="b"/>
                <a:pathLst>
                  <a:path w="33716" h="35860" extrusionOk="0">
                    <a:moveTo>
                      <a:pt x="10613" y="1"/>
                    </a:moveTo>
                    <a:cubicBezTo>
                      <a:pt x="10145" y="1"/>
                      <a:pt x="9663" y="27"/>
                      <a:pt x="9169" y="83"/>
                    </a:cubicBezTo>
                    <a:cubicBezTo>
                      <a:pt x="8120" y="196"/>
                      <a:pt x="7110" y="471"/>
                      <a:pt x="5987" y="969"/>
                    </a:cubicBezTo>
                    <a:cubicBezTo>
                      <a:pt x="5769" y="1077"/>
                      <a:pt x="5573" y="1158"/>
                      <a:pt x="5329" y="1288"/>
                    </a:cubicBezTo>
                    <a:cubicBezTo>
                      <a:pt x="5054" y="1453"/>
                      <a:pt x="4776" y="1623"/>
                      <a:pt x="4501" y="1805"/>
                    </a:cubicBezTo>
                    <a:cubicBezTo>
                      <a:pt x="4211" y="1982"/>
                      <a:pt x="4020" y="2180"/>
                      <a:pt x="3773" y="2374"/>
                    </a:cubicBezTo>
                    <a:cubicBezTo>
                      <a:pt x="3531" y="2561"/>
                      <a:pt x="3306" y="2769"/>
                      <a:pt x="3103" y="2997"/>
                    </a:cubicBezTo>
                    <a:cubicBezTo>
                      <a:pt x="1353" y="4746"/>
                      <a:pt x="305" y="7222"/>
                      <a:pt x="101" y="9807"/>
                    </a:cubicBezTo>
                    <a:cubicBezTo>
                      <a:pt x="1" y="11104"/>
                      <a:pt x="108" y="12445"/>
                      <a:pt x="477" y="13744"/>
                    </a:cubicBezTo>
                    <a:cubicBezTo>
                      <a:pt x="669" y="14393"/>
                      <a:pt x="896" y="15037"/>
                      <a:pt x="1207" y="15655"/>
                    </a:cubicBezTo>
                    <a:lnTo>
                      <a:pt x="1317" y="15887"/>
                    </a:lnTo>
                    <a:lnTo>
                      <a:pt x="1399" y="16050"/>
                    </a:lnTo>
                    <a:lnTo>
                      <a:pt x="1454" y="16143"/>
                    </a:lnTo>
                    <a:lnTo>
                      <a:pt x="1664" y="16514"/>
                    </a:lnTo>
                    <a:cubicBezTo>
                      <a:pt x="1815" y="16768"/>
                      <a:pt x="2038" y="17112"/>
                      <a:pt x="2227" y="17383"/>
                    </a:cubicBezTo>
                    <a:cubicBezTo>
                      <a:pt x="3768" y="19563"/>
                      <a:pt x="5870" y="21234"/>
                      <a:pt x="8101" y="22431"/>
                    </a:cubicBezTo>
                    <a:cubicBezTo>
                      <a:pt x="10346" y="23652"/>
                      <a:pt x="12661" y="24439"/>
                      <a:pt x="14923" y="25131"/>
                    </a:cubicBezTo>
                    <a:cubicBezTo>
                      <a:pt x="17183" y="25811"/>
                      <a:pt x="19387" y="26354"/>
                      <a:pt x="21465" y="26929"/>
                    </a:cubicBezTo>
                    <a:cubicBezTo>
                      <a:pt x="23674" y="27549"/>
                      <a:pt x="25714" y="27901"/>
                      <a:pt x="27263" y="28605"/>
                    </a:cubicBezTo>
                    <a:cubicBezTo>
                      <a:pt x="28737" y="29208"/>
                      <a:pt x="29912" y="30443"/>
                      <a:pt x="30235" y="31324"/>
                    </a:cubicBezTo>
                    <a:cubicBezTo>
                      <a:pt x="30314" y="31544"/>
                      <a:pt x="30372" y="31738"/>
                      <a:pt x="30372" y="31934"/>
                    </a:cubicBezTo>
                    <a:cubicBezTo>
                      <a:pt x="30382" y="32118"/>
                      <a:pt x="30362" y="32303"/>
                      <a:pt x="30319" y="32482"/>
                    </a:cubicBezTo>
                    <a:cubicBezTo>
                      <a:pt x="30221" y="32825"/>
                      <a:pt x="29876" y="33215"/>
                      <a:pt x="29470" y="33423"/>
                    </a:cubicBezTo>
                    <a:cubicBezTo>
                      <a:pt x="29168" y="33604"/>
                      <a:pt x="28826" y="33680"/>
                      <a:pt x="28510" y="33680"/>
                    </a:cubicBezTo>
                    <a:cubicBezTo>
                      <a:pt x="27991" y="33680"/>
                      <a:pt x="27541" y="33476"/>
                      <a:pt x="27447" y="33203"/>
                    </a:cubicBezTo>
                    <a:cubicBezTo>
                      <a:pt x="27102" y="32509"/>
                      <a:pt x="27119" y="31700"/>
                      <a:pt x="27356" y="31364"/>
                    </a:cubicBezTo>
                    <a:cubicBezTo>
                      <a:pt x="27607" y="30981"/>
                      <a:pt x="28028" y="31037"/>
                      <a:pt x="28000" y="31010"/>
                    </a:cubicBezTo>
                    <a:lnTo>
                      <a:pt x="27789" y="30922"/>
                    </a:lnTo>
                    <a:cubicBezTo>
                      <a:pt x="27724" y="30901"/>
                      <a:pt x="27634" y="30882"/>
                      <a:pt x="27526" y="30882"/>
                    </a:cubicBezTo>
                    <a:cubicBezTo>
                      <a:pt x="27395" y="30882"/>
                      <a:pt x="27238" y="30910"/>
                      <a:pt x="27064" y="30996"/>
                    </a:cubicBezTo>
                    <a:cubicBezTo>
                      <a:pt x="26741" y="31144"/>
                      <a:pt x="26465" y="31501"/>
                      <a:pt x="26279" y="31937"/>
                    </a:cubicBezTo>
                    <a:cubicBezTo>
                      <a:pt x="26087" y="32379"/>
                      <a:pt x="25975" y="32913"/>
                      <a:pt x="26056" y="33576"/>
                    </a:cubicBezTo>
                    <a:cubicBezTo>
                      <a:pt x="26082" y="33875"/>
                      <a:pt x="26274" y="34392"/>
                      <a:pt x="26544" y="34692"/>
                    </a:cubicBezTo>
                    <a:cubicBezTo>
                      <a:pt x="26815" y="35010"/>
                      <a:pt x="27150" y="35269"/>
                      <a:pt x="27526" y="35453"/>
                    </a:cubicBezTo>
                    <a:cubicBezTo>
                      <a:pt x="28058" y="35717"/>
                      <a:pt x="28661" y="35859"/>
                      <a:pt x="29301" y="35859"/>
                    </a:cubicBezTo>
                    <a:cubicBezTo>
                      <a:pt x="29589" y="35859"/>
                      <a:pt x="29884" y="35831"/>
                      <a:pt x="30183" y="35771"/>
                    </a:cubicBezTo>
                    <a:cubicBezTo>
                      <a:pt x="31126" y="35568"/>
                      <a:pt x="32134" y="35087"/>
                      <a:pt x="32885" y="34067"/>
                    </a:cubicBezTo>
                    <a:cubicBezTo>
                      <a:pt x="33287" y="33485"/>
                      <a:pt x="33484" y="32951"/>
                      <a:pt x="33596" y="32308"/>
                    </a:cubicBezTo>
                    <a:cubicBezTo>
                      <a:pt x="33716" y="31673"/>
                      <a:pt x="33670" y="30998"/>
                      <a:pt x="33510" y="30381"/>
                    </a:cubicBezTo>
                    <a:cubicBezTo>
                      <a:pt x="33194" y="29124"/>
                      <a:pt x="32462" y="28123"/>
                      <a:pt x="31638" y="27317"/>
                    </a:cubicBezTo>
                    <a:cubicBezTo>
                      <a:pt x="30822" y="26508"/>
                      <a:pt x="29793" y="25825"/>
                      <a:pt x="28723" y="25349"/>
                    </a:cubicBezTo>
                    <a:cubicBezTo>
                      <a:pt x="26604" y="24389"/>
                      <a:pt x="24436" y="24025"/>
                      <a:pt x="22451" y="23427"/>
                    </a:cubicBezTo>
                    <a:cubicBezTo>
                      <a:pt x="20318" y="22812"/>
                      <a:pt x="18143" y="22249"/>
                      <a:pt x="16012" y="21581"/>
                    </a:cubicBezTo>
                    <a:cubicBezTo>
                      <a:pt x="13894" y="20914"/>
                      <a:pt x="11778" y="20148"/>
                      <a:pt x="9935" y="19113"/>
                    </a:cubicBezTo>
                    <a:cubicBezTo>
                      <a:pt x="8084" y="18075"/>
                      <a:pt x="6442" y="16765"/>
                      <a:pt x="5315" y="15193"/>
                    </a:cubicBezTo>
                    <a:cubicBezTo>
                      <a:pt x="5178" y="14991"/>
                      <a:pt x="5082" y="14862"/>
                      <a:pt x="4939" y="14625"/>
                    </a:cubicBezTo>
                    <a:lnTo>
                      <a:pt x="4723" y="14254"/>
                    </a:lnTo>
                    <a:lnTo>
                      <a:pt x="4679" y="14181"/>
                    </a:lnTo>
                    <a:lnTo>
                      <a:pt x="4679" y="14181"/>
                    </a:lnTo>
                    <a:cubicBezTo>
                      <a:pt x="4682" y="14186"/>
                      <a:pt x="4684" y="14188"/>
                      <a:pt x="4684" y="14188"/>
                    </a:cubicBezTo>
                    <a:cubicBezTo>
                      <a:pt x="4687" y="14188"/>
                      <a:pt x="4659" y="14132"/>
                      <a:pt x="4659" y="14132"/>
                    </a:cubicBezTo>
                    <a:lnTo>
                      <a:pt x="4587" y="13979"/>
                    </a:lnTo>
                    <a:cubicBezTo>
                      <a:pt x="4379" y="13582"/>
                      <a:pt x="4228" y="13156"/>
                      <a:pt x="4096" y="12727"/>
                    </a:cubicBezTo>
                    <a:cubicBezTo>
                      <a:pt x="3838" y="11865"/>
                      <a:pt x="3761" y="10953"/>
                      <a:pt x="3823" y="10072"/>
                    </a:cubicBezTo>
                    <a:cubicBezTo>
                      <a:pt x="3948" y="8311"/>
                      <a:pt x="4649" y="6654"/>
                      <a:pt x="5743" y="5558"/>
                    </a:cubicBezTo>
                    <a:cubicBezTo>
                      <a:pt x="5987" y="5268"/>
                      <a:pt x="6325" y="5029"/>
                      <a:pt x="6586" y="4823"/>
                    </a:cubicBezTo>
                    <a:cubicBezTo>
                      <a:pt x="6720" y="4737"/>
                      <a:pt x="6847" y="4646"/>
                      <a:pt x="6971" y="4550"/>
                    </a:cubicBezTo>
                    <a:cubicBezTo>
                      <a:pt x="7148" y="4447"/>
                      <a:pt x="7388" y="4335"/>
                      <a:pt x="7589" y="4229"/>
                    </a:cubicBezTo>
                    <a:cubicBezTo>
                      <a:pt x="8180" y="3952"/>
                      <a:pt x="8936" y="3693"/>
                      <a:pt x="9631" y="3614"/>
                    </a:cubicBezTo>
                    <a:cubicBezTo>
                      <a:pt x="10052" y="3554"/>
                      <a:pt x="10473" y="3527"/>
                      <a:pt x="10888" y="3527"/>
                    </a:cubicBezTo>
                    <a:cubicBezTo>
                      <a:pt x="11865" y="3527"/>
                      <a:pt x="12809" y="3678"/>
                      <a:pt x="13654" y="3909"/>
                    </a:cubicBezTo>
                    <a:cubicBezTo>
                      <a:pt x="14866" y="4232"/>
                      <a:pt x="15888" y="4699"/>
                      <a:pt x="16704" y="5120"/>
                    </a:cubicBezTo>
                    <a:cubicBezTo>
                      <a:pt x="17532" y="5546"/>
                      <a:pt x="18111" y="5960"/>
                      <a:pt x="18492" y="6214"/>
                    </a:cubicBezTo>
                    <a:lnTo>
                      <a:pt x="19157" y="6721"/>
                    </a:lnTo>
                    <a:lnTo>
                      <a:pt x="21151" y="4222"/>
                    </a:lnTo>
                    <a:lnTo>
                      <a:pt x="20507" y="3686"/>
                    </a:lnTo>
                    <a:cubicBezTo>
                      <a:pt x="19998" y="3303"/>
                      <a:pt x="19287" y="2757"/>
                      <a:pt x="18322" y="2207"/>
                    </a:cubicBezTo>
                    <a:cubicBezTo>
                      <a:pt x="17144" y="1527"/>
                      <a:pt x="15892" y="986"/>
                      <a:pt x="14590" y="598"/>
                    </a:cubicBezTo>
                    <a:cubicBezTo>
                      <a:pt x="13435" y="258"/>
                      <a:pt x="12094" y="1"/>
                      <a:pt x="1061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3"/>
              <p:cNvSpPr/>
              <p:nvPr/>
            </p:nvSpPr>
            <p:spPr>
              <a:xfrm>
                <a:off x="2987525" y="285250"/>
                <a:ext cx="786050" cy="845950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33838" extrusionOk="0">
                    <a:moveTo>
                      <a:pt x="26798" y="29774"/>
                    </a:moveTo>
                    <a:cubicBezTo>
                      <a:pt x="26799" y="29776"/>
                      <a:pt x="26799" y="29778"/>
                      <a:pt x="26798" y="29779"/>
                    </a:cubicBezTo>
                    <a:lnTo>
                      <a:pt x="26798" y="29779"/>
                    </a:lnTo>
                    <a:cubicBezTo>
                      <a:pt x="26799" y="29778"/>
                      <a:pt x="26799" y="29776"/>
                      <a:pt x="26798" y="29774"/>
                    </a:cubicBezTo>
                    <a:close/>
                    <a:moveTo>
                      <a:pt x="26798" y="29779"/>
                    </a:moveTo>
                    <a:cubicBezTo>
                      <a:pt x="26797" y="29780"/>
                      <a:pt x="26795" y="29780"/>
                      <a:pt x="26791" y="29780"/>
                    </a:cubicBezTo>
                    <a:lnTo>
                      <a:pt x="26791" y="29780"/>
                    </a:lnTo>
                    <a:cubicBezTo>
                      <a:pt x="26792" y="29780"/>
                      <a:pt x="26793" y="29781"/>
                      <a:pt x="26793" y="29781"/>
                    </a:cubicBezTo>
                    <a:cubicBezTo>
                      <a:pt x="26796" y="29781"/>
                      <a:pt x="26797" y="29780"/>
                      <a:pt x="26798" y="29779"/>
                    </a:cubicBezTo>
                    <a:close/>
                    <a:moveTo>
                      <a:pt x="9497" y="0"/>
                    </a:moveTo>
                    <a:cubicBezTo>
                      <a:pt x="9051" y="0"/>
                      <a:pt x="8593" y="26"/>
                      <a:pt x="8125" y="83"/>
                    </a:cubicBezTo>
                    <a:cubicBezTo>
                      <a:pt x="7203" y="183"/>
                      <a:pt x="6279" y="451"/>
                      <a:pt x="5343" y="873"/>
                    </a:cubicBezTo>
                    <a:cubicBezTo>
                      <a:pt x="5130" y="978"/>
                      <a:pt x="4920" y="1071"/>
                      <a:pt x="4700" y="1191"/>
                    </a:cubicBezTo>
                    <a:lnTo>
                      <a:pt x="4025" y="1622"/>
                    </a:lnTo>
                    <a:cubicBezTo>
                      <a:pt x="3603" y="1940"/>
                      <a:pt x="3180" y="2256"/>
                      <a:pt x="2823" y="2658"/>
                    </a:cubicBezTo>
                    <a:cubicBezTo>
                      <a:pt x="1305" y="4178"/>
                      <a:pt x="381" y="6369"/>
                      <a:pt x="209" y="8664"/>
                    </a:cubicBezTo>
                    <a:cubicBezTo>
                      <a:pt x="1" y="10964"/>
                      <a:pt x="712" y="13423"/>
                      <a:pt x="2122" y="15371"/>
                    </a:cubicBezTo>
                    <a:cubicBezTo>
                      <a:pt x="3517" y="17334"/>
                      <a:pt x="5458" y="18868"/>
                      <a:pt x="7550" y="20015"/>
                    </a:cubicBezTo>
                    <a:cubicBezTo>
                      <a:pt x="9652" y="21171"/>
                      <a:pt x="11895" y="21954"/>
                      <a:pt x="14104" y="22639"/>
                    </a:cubicBezTo>
                    <a:cubicBezTo>
                      <a:pt x="16319" y="23316"/>
                      <a:pt x="18511" y="23869"/>
                      <a:pt x="20608" y="24460"/>
                    </a:cubicBezTo>
                    <a:cubicBezTo>
                      <a:pt x="22736" y="25075"/>
                      <a:pt x="24821" y="25434"/>
                      <a:pt x="26568" y="26229"/>
                    </a:cubicBezTo>
                    <a:cubicBezTo>
                      <a:pt x="28277" y="26981"/>
                      <a:pt x="29709" y="28316"/>
                      <a:pt x="30176" y="29760"/>
                    </a:cubicBezTo>
                    <a:cubicBezTo>
                      <a:pt x="30396" y="30464"/>
                      <a:pt x="30331" y="31242"/>
                      <a:pt x="30011" y="31802"/>
                    </a:cubicBezTo>
                    <a:cubicBezTo>
                      <a:pt x="29683" y="32379"/>
                      <a:pt x="29110" y="32802"/>
                      <a:pt x="28514" y="33010"/>
                    </a:cubicBezTo>
                    <a:cubicBezTo>
                      <a:pt x="28209" y="33125"/>
                      <a:pt x="27890" y="33178"/>
                      <a:pt x="27580" y="33178"/>
                    </a:cubicBezTo>
                    <a:cubicBezTo>
                      <a:pt x="26699" y="33178"/>
                      <a:pt x="25900" y="32750"/>
                      <a:pt x="25757" y="32098"/>
                    </a:cubicBezTo>
                    <a:cubicBezTo>
                      <a:pt x="25486" y="31196"/>
                      <a:pt x="25678" y="30341"/>
                      <a:pt x="26051" y="29999"/>
                    </a:cubicBezTo>
                    <a:cubicBezTo>
                      <a:pt x="26270" y="29804"/>
                      <a:pt x="26483" y="29768"/>
                      <a:pt x="26625" y="29768"/>
                    </a:cubicBezTo>
                    <a:cubicBezTo>
                      <a:pt x="26708" y="29768"/>
                      <a:pt x="26768" y="29780"/>
                      <a:pt x="26790" y="29780"/>
                    </a:cubicBezTo>
                    <a:cubicBezTo>
                      <a:pt x="26790" y="29780"/>
                      <a:pt x="26791" y="29780"/>
                      <a:pt x="26791" y="29780"/>
                    </a:cubicBezTo>
                    <a:lnTo>
                      <a:pt x="26791" y="29780"/>
                    </a:lnTo>
                    <a:cubicBezTo>
                      <a:pt x="26764" y="29777"/>
                      <a:pt x="26659" y="29726"/>
                      <a:pt x="26493" y="29726"/>
                    </a:cubicBezTo>
                    <a:cubicBezTo>
                      <a:pt x="26356" y="29726"/>
                      <a:pt x="26177" y="29761"/>
                      <a:pt x="25965" y="29889"/>
                    </a:cubicBezTo>
                    <a:cubicBezTo>
                      <a:pt x="25477" y="30229"/>
                      <a:pt x="25127" y="31131"/>
                      <a:pt x="25343" y="32211"/>
                    </a:cubicBezTo>
                    <a:cubicBezTo>
                      <a:pt x="25398" y="32470"/>
                      <a:pt x="25527" y="32807"/>
                      <a:pt x="25750" y="33037"/>
                    </a:cubicBezTo>
                    <a:cubicBezTo>
                      <a:pt x="25980" y="33276"/>
                      <a:pt x="26257" y="33465"/>
                      <a:pt x="26564" y="33592"/>
                    </a:cubicBezTo>
                    <a:cubicBezTo>
                      <a:pt x="26941" y="33753"/>
                      <a:pt x="27364" y="33838"/>
                      <a:pt x="27807" y="33838"/>
                    </a:cubicBezTo>
                    <a:cubicBezTo>
                      <a:pt x="28109" y="33838"/>
                      <a:pt x="28419" y="33798"/>
                      <a:pt x="28730" y="33717"/>
                    </a:cubicBezTo>
                    <a:cubicBezTo>
                      <a:pt x="29486" y="33511"/>
                      <a:pt x="30264" y="33063"/>
                      <a:pt x="30788" y="32280"/>
                    </a:cubicBezTo>
                    <a:cubicBezTo>
                      <a:pt x="31296" y="31481"/>
                      <a:pt x="31442" y="30442"/>
                      <a:pt x="31162" y="29475"/>
                    </a:cubicBezTo>
                    <a:cubicBezTo>
                      <a:pt x="30894" y="28510"/>
                      <a:pt x="30303" y="27665"/>
                      <a:pt x="29577" y="26969"/>
                    </a:cubicBezTo>
                    <a:cubicBezTo>
                      <a:pt x="28859" y="26267"/>
                      <a:pt x="27971" y="25679"/>
                      <a:pt x="27009" y="25255"/>
                    </a:cubicBezTo>
                    <a:cubicBezTo>
                      <a:pt x="25089" y="24386"/>
                      <a:pt x="22966" y="24029"/>
                      <a:pt x="20900" y="23426"/>
                    </a:cubicBezTo>
                    <a:cubicBezTo>
                      <a:pt x="18789" y="22828"/>
                      <a:pt x="16601" y="22272"/>
                      <a:pt x="14423" y="21604"/>
                    </a:cubicBezTo>
                    <a:cubicBezTo>
                      <a:pt x="12254" y="20932"/>
                      <a:pt x="10066" y="20159"/>
                      <a:pt x="8077" y="19060"/>
                    </a:cubicBezTo>
                    <a:cubicBezTo>
                      <a:pt x="6090" y="17971"/>
                      <a:pt x="4285" y="16527"/>
                      <a:pt x="3014" y="14737"/>
                    </a:cubicBezTo>
                    <a:cubicBezTo>
                      <a:pt x="1739" y="12956"/>
                      <a:pt x="1128" y="10816"/>
                      <a:pt x="1310" y="8743"/>
                    </a:cubicBezTo>
                    <a:cubicBezTo>
                      <a:pt x="1466" y="6692"/>
                      <a:pt x="2291" y="4750"/>
                      <a:pt x="3618" y="3429"/>
                    </a:cubicBezTo>
                    <a:cubicBezTo>
                      <a:pt x="3924" y="3080"/>
                      <a:pt x="4309" y="2802"/>
                      <a:pt x="4656" y="2536"/>
                    </a:cubicBezTo>
                    <a:lnTo>
                      <a:pt x="5197" y="2177"/>
                    </a:lnTo>
                    <a:cubicBezTo>
                      <a:pt x="5396" y="2065"/>
                      <a:pt x="5621" y="1962"/>
                      <a:pt x="5829" y="1856"/>
                    </a:cubicBezTo>
                    <a:cubicBezTo>
                      <a:pt x="6605" y="1502"/>
                      <a:pt x="7450" y="1236"/>
                      <a:pt x="8266" y="1145"/>
                    </a:cubicBezTo>
                    <a:cubicBezTo>
                      <a:pt x="8716" y="1086"/>
                      <a:pt x="9160" y="1060"/>
                      <a:pt x="9594" y="1060"/>
                    </a:cubicBezTo>
                    <a:cubicBezTo>
                      <a:pt x="10744" y="1060"/>
                      <a:pt x="11825" y="1247"/>
                      <a:pt x="12781" y="1514"/>
                    </a:cubicBezTo>
                    <a:cubicBezTo>
                      <a:pt x="13922" y="1837"/>
                      <a:pt x="15026" y="2290"/>
                      <a:pt x="16067" y="2864"/>
                    </a:cubicBezTo>
                    <a:cubicBezTo>
                      <a:pt x="16943" y="3333"/>
                      <a:pt x="17570" y="3795"/>
                      <a:pt x="17992" y="4094"/>
                    </a:cubicBezTo>
                    <a:lnTo>
                      <a:pt x="18650" y="4614"/>
                    </a:lnTo>
                    <a:lnTo>
                      <a:pt x="19253" y="3858"/>
                    </a:lnTo>
                    <a:lnTo>
                      <a:pt x="18600" y="3333"/>
                    </a:lnTo>
                    <a:cubicBezTo>
                      <a:pt x="18135" y="2996"/>
                      <a:pt x="17470" y="2498"/>
                      <a:pt x="16551" y="1993"/>
                    </a:cubicBezTo>
                    <a:cubicBezTo>
                      <a:pt x="15445" y="1373"/>
                      <a:pt x="14274" y="880"/>
                      <a:pt x="13058" y="523"/>
                    </a:cubicBezTo>
                    <a:cubicBezTo>
                      <a:pt x="12009" y="220"/>
                      <a:pt x="10803" y="0"/>
                      <a:pt x="9497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3"/>
              <p:cNvSpPr/>
              <p:nvPr/>
            </p:nvSpPr>
            <p:spPr>
              <a:xfrm>
                <a:off x="3368550" y="238100"/>
                <a:ext cx="1089150" cy="1354050"/>
              </a:xfrm>
              <a:custGeom>
                <a:avLst/>
                <a:gdLst/>
                <a:ahLst/>
                <a:cxnLst/>
                <a:rect l="l" t="t" r="r" b="b"/>
                <a:pathLst>
                  <a:path w="43566" h="54162" extrusionOk="0">
                    <a:moveTo>
                      <a:pt x="40538" y="1"/>
                    </a:moveTo>
                    <a:cubicBezTo>
                      <a:pt x="40536" y="1"/>
                      <a:pt x="40535" y="1"/>
                      <a:pt x="40533" y="1"/>
                    </a:cubicBezTo>
                    <a:lnTo>
                      <a:pt x="23581" y="183"/>
                    </a:lnTo>
                    <a:lnTo>
                      <a:pt x="19703" y="224"/>
                    </a:lnTo>
                    <a:lnTo>
                      <a:pt x="2751" y="406"/>
                    </a:lnTo>
                    <a:cubicBezTo>
                      <a:pt x="2416" y="408"/>
                      <a:pt x="2128" y="645"/>
                      <a:pt x="2061" y="973"/>
                    </a:cubicBezTo>
                    <a:cubicBezTo>
                      <a:pt x="1530" y="3469"/>
                      <a:pt x="0" y="13846"/>
                      <a:pt x="8783" y="22600"/>
                    </a:cubicBezTo>
                    <a:cubicBezTo>
                      <a:pt x="18846" y="32630"/>
                      <a:pt x="19789" y="34399"/>
                      <a:pt x="18887" y="42942"/>
                    </a:cubicBezTo>
                    <a:cubicBezTo>
                      <a:pt x="17982" y="51485"/>
                      <a:pt x="13855" y="54161"/>
                      <a:pt x="13855" y="54161"/>
                    </a:cubicBezTo>
                    <a:lnTo>
                      <a:pt x="22106" y="54072"/>
                    </a:lnTo>
                    <a:lnTo>
                      <a:pt x="22326" y="54070"/>
                    </a:lnTo>
                    <a:lnTo>
                      <a:pt x="30577" y="53982"/>
                    </a:lnTo>
                    <a:cubicBezTo>
                      <a:pt x="30577" y="53982"/>
                      <a:pt x="26396" y="51394"/>
                      <a:pt x="25309" y="42870"/>
                    </a:cubicBezTo>
                    <a:cubicBezTo>
                      <a:pt x="24222" y="34348"/>
                      <a:pt x="25127" y="32560"/>
                      <a:pt x="34972" y="22320"/>
                    </a:cubicBezTo>
                    <a:cubicBezTo>
                      <a:pt x="43566" y="13379"/>
                      <a:pt x="41816" y="3039"/>
                      <a:pt x="41232" y="554"/>
                    </a:cubicBezTo>
                    <a:cubicBezTo>
                      <a:pt x="41158" y="228"/>
                      <a:pt x="40869" y="1"/>
                      <a:pt x="4053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3"/>
              <p:cNvSpPr/>
              <p:nvPr/>
            </p:nvSpPr>
            <p:spPr>
              <a:xfrm>
                <a:off x="3588225" y="1559325"/>
                <a:ext cx="673800" cy="265125"/>
              </a:xfrm>
              <a:custGeom>
                <a:avLst/>
                <a:gdLst/>
                <a:ahLst/>
                <a:cxnLst/>
                <a:rect l="l" t="t" r="r" b="b"/>
                <a:pathLst>
                  <a:path w="26952" h="10605" extrusionOk="0">
                    <a:moveTo>
                      <a:pt x="26784" y="0"/>
                    </a:moveTo>
                    <a:lnTo>
                      <a:pt x="58" y="285"/>
                    </a:lnTo>
                    <a:cubicBezTo>
                      <a:pt x="27" y="285"/>
                      <a:pt x="1" y="311"/>
                      <a:pt x="1" y="343"/>
                    </a:cubicBezTo>
                    <a:lnTo>
                      <a:pt x="111" y="10604"/>
                    </a:lnTo>
                    <a:lnTo>
                      <a:pt x="26951" y="10320"/>
                    </a:lnTo>
                    <a:lnTo>
                      <a:pt x="26841" y="58"/>
                    </a:lnTo>
                    <a:cubicBezTo>
                      <a:pt x="26841" y="27"/>
                      <a:pt x="26815" y="0"/>
                      <a:pt x="2678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3"/>
              <p:cNvSpPr/>
              <p:nvPr/>
            </p:nvSpPr>
            <p:spPr>
              <a:xfrm>
                <a:off x="3513850" y="1774875"/>
                <a:ext cx="8253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680" extrusionOk="0">
                    <a:moveTo>
                      <a:pt x="32921" y="0"/>
                    </a:moveTo>
                    <a:lnTo>
                      <a:pt x="58" y="350"/>
                    </a:lnTo>
                    <a:cubicBezTo>
                      <a:pt x="27" y="350"/>
                      <a:pt x="0" y="376"/>
                      <a:pt x="0" y="410"/>
                    </a:cubicBezTo>
                    <a:lnTo>
                      <a:pt x="36" y="3680"/>
                    </a:lnTo>
                    <a:lnTo>
                      <a:pt x="33012" y="3328"/>
                    </a:lnTo>
                    <a:lnTo>
                      <a:pt x="32978" y="58"/>
                    </a:lnTo>
                    <a:cubicBezTo>
                      <a:pt x="32978" y="27"/>
                      <a:pt x="32952" y="0"/>
                      <a:pt x="32921" y="0"/>
                    </a:cubicBezTo>
                    <a:close/>
                  </a:path>
                </a:pathLst>
              </a:custGeom>
              <a:solidFill>
                <a:srgbClr val="E7EC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3"/>
              <p:cNvSpPr/>
              <p:nvPr/>
            </p:nvSpPr>
            <p:spPr>
              <a:xfrm>
                <a:off x="3466550" y="322000"/>
                <a:ext cx="893500" cy="458025"/>
              </a:xfrm>
              <a:custGeom>
                <a:avLst/>
                <a:gdLst/>
                <a:ahLst/>
                <a:cxnLst/>
                <a:rect l="l" t="t" r="r" b="b"/>
                <a:pathLst>
                  <a:path w="35740" h="18321" extrusionOk="0">
                    <a:moveTo>
                      <a:pt x="34103" y="1"/>
                    </a:moveTo>
                    <a:cubicBezTo>
                      <a:pt x="34097" y="1"/>
                      <a:pt x="34091" y="1"/>
                      <a:pt x="34085" y="1"/>
                    </a:cubicBezTo>
                    <a:lnTo>
                      <a:pt x="18162" y="171"/>
                    </a:lnTo>
                    <a:lnTo>
                      <a:pt x="17351" y="181"/>
                    </a:lnTo>
                    <a:lnTo>
                      <a:pt x="1428" y="350"/>
                    </a:lnTo>
                    <a:cubicBezTo>
                      <a:pt x="834" y="353"/>
                      <a:pt x="348" y="820"/>
                      <a:pt x="320" y="1413"/>
                    </a:cubicBezTo>
                    <a:cubicBezTo>
                      <a:pt x="315" y="1492"/>
                      <a:pt x="312" y="1578"/>
                      <a:pt x="310" y="1667"/>
                    </a:cubicBezTo>
                    <a:cubicBezTo>
                      <a:pt x="1" y="10807"/>
                      <a:pt x="7459" y="18321"/>
                      <a:pt x="16585" y="18321"/>
                    </a:cubicBezTo>
                    <a:cubicBezTo>
                      <a:pt x="16644" y="18321"/>
                      <a:pt x="16703" y="18321"/>
                      <a:pt x="16762" y="18320"/>
                    </a:cubicBezTo>
                    <a:lnTo>
                      <a:pt x="17545" y="18310"/>
                    </a:lnTo>
                    <a:lnTo>
                      <a:pt x="18354" y="18303"/>
                    </a:lnTo>
                    <a:lnTo>
                      <a:pt x="19136" y="18294"/>
                    </a:lnTo>
                    <a:cubicBezTo>
                      <a:pt x="28343" y="18196"/>
                      <a:pt x="35739" y="10485"/>
                      <a:pt x="35229" y="1294"/>
                    </a:cubicBezTo>
                    <a:cubicBezTo>
                      <a:pt x="35225" y="1203"/>
                      <a:pt x="35220" y="1119"/>
                      <a:pt x="35215" y="1040"/>
                    </a:cubicBezTo>
                    <a:cubicBezTo>
                      <a:pt x="35175" y="455"/>
                      <a:pt x="34689" y="1"/>
                      <a:pt x="34103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3"/>
              <p:cNvSpPr/>
              <p:nvPr/>
            </p:nvSpPr>
            <p:spPr>
              <a:xfrm>
                <a:off x="3472850" y="260850"/>
                <a:ext cx="87437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34975" h="2266" extrusionOk="0">
                    <a:moveTo>
                      <a:pt x="34014" y="1"/>
                    </a:moveTo>
                    <a:cubicBezTo>
                      <a:pt x="34011" y="1"/>
                      <a:pt x="34008" y="1"/>
                      <a:pt x="34005" y="1"/>
                    </a:cubicBezTo>
                    <a:lnTo>
                      <a:pt x="953" y="355"/>
                    </a:lnTo>
                    <a:cubicBezTo>
                      <a:pt x="424" y="360"/>
                      <a:pt x="1" y="791"/>
                      <a:pt x="8" y="1320"/>
                    </a:cubicBezTo>
                    <a:cubicBezTo>
                      <a:pt x="13" y="1843"/>
                      <a:pt x="441" y="2265"/>
                      <a:pt x="964" y="2265"/>
                    </a:cubicBezTo>
                    <a:cubicBezTo>
                      <a:pt x="967" y="2265"/>
                      <a:pt x="969" y="2265"/>
                      <a:pt x="972" y="2265"/>
                    </a:cubicBezTo>
                    <a:lnTo>
                      <a:pt x="34022" y="1913"/>
                    </a:lnTo>
                    <a:cubicBezTo>
                      <a:pt x="34551" y="1906"/>
                      <a:pt x="34975" y="1473"/>
                      <a:pt x="34968" y="946"/>
                    </a:cubicBezTo>
                    <a:cubicBezTo>
                      <a:pt x="34963" y="422"/>
                      <a:pt x="34537" y="1"/>
                      <a:pt x="34014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3"/>
              <p:cNvSpPr/>
              <p:nvPr/>
            </p:nvSpPr>
            <p:spPr>
              <a:xfrm>
                <a:off x="3746150" y="421050"/>
                <a:ext cx="332625" cy="316350"/>
              </a:xfrm>
              <a:custGeom>
                <a:avLst/>
                <a:gdLst/>
                <a:ahLst/>
                <a:cxnLst/>
                <a:rect l="l" t="t" r="r" b="b"/>
                <a:pathLst>
                  <a:path w="13305" h="12654" extrusionOk="0">
                    <a:moveTo>
                      <a:pt x="6653" y="1"/>
                    </a:moveTo>
                    <a:lnTo>
                      <a:pt x="4597" y="4166"/>
                    </a:lnTo>
                    <a:lnTo>
                      <a:pt x="1" y="4833"/>
                    </a:lnTo>
                    <a:lnTo>
                      <a:pt x="3325" y="8075"/>
                    </a:lnTo>
                    <a:lnTo>
                      <a:pt x="2540" y="12654"/>
                    </a:lnTo>
                    <a:lnTo>
                      <a:pt x="6653" y="10492"/>
                    </a:lnTo>
                    <a:lnTo>
                      <a:pt x="10765" y="12654"/>
                    </a:lnTo>
                    <a:lnTo>
                      <a:pt x="9978" y="8075"/>
                    </a:lnTo>
                    <a:lnTo>
                      <a:pt x="13305" y="4833"/>
                    </a:lnTo>
                    <a:lnTo>
                      <a:pt x="8709" y="4166"/>
                    </a:lnTo>
                    <a:lnTo>
                      <a:pt x="6653" y="1"/>
                    </a:lnTo>
                    <a:close/>
                    <a:moveTo>
                      <a:pt x="2540" y="12654"/>
                    </a:moveTo>
                    <a:lnTo>
                      <a:pt x="2540" y="12654"/>
                    </a:lnTo>
                    <a:lnTo>
                      <a:pt x="2540" y="126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69" name="Google Shape;4769;p63"/>
          <p:cNvGrpSpPr/>
          <p:nvPr/>
        </p:nvGrpSpPr>
        <p:grpSpPr>
          <a:xfrm>
            <a:off x="2496179" y="3734510"/>
            <a:ext cx="1243128" cy="637739"/>
            <a:chOff x="2496310" y="3693351"/>
            <a:chExt cx="1342906" cy="688926"/>
          </a:xfrm>
        </p:grpSpPr>
        <p:grpSp>
          <p:nvGrpSpPr>
            <p:cNvPr id="4770" name="Google Shape;4770;p63"/>
            <p:cNvGrpSpPr/>
            <p:nvPr/>
          </p:nvGrpSpPr>
          <p:grpSpPr>
            <a:xfrm>
              <a:off x="2496310" y="3693351"/>
              <a:ext cx="1342906" cy="688875"/>
              <a:chOff x="2496310" y="3693351"/>
              <a:chExt cx="1342906" cy="688875"/>
            </a:xfrm>
          </p:grpSpPr>
          <p:sp>
            <p:nvSpPr>
              <p:cNvPr id="4771" name="Google Shape;4771;p63"/>
              <p:cNvSpPr/>
              <p:nvPr/>
            </p:nvSpPr>
            <p:spPr>
              <a:xfrm>
                <a:off x="2567815" y="3809577"/>
                <a:ext cx="1200140" cy="572649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3"/>
              <p:cNvSpPr/>
              <p:nvPr/>
            </p:nvSpPr>
            <p:spPr>
              <a:xfrm>
                <a:off x="342068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3"/>
              <p:cNvSpPr/>
              <p:nvPr/>
            </p:nvSpPr>
            <p:spPr>
              <a:xfrm>
                <a:off x="3135700" y="3791751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3"/>
              <p:cNvSpPr/>
              <p:nvPr/>
            </p:nvSpPr>
            <p:spPr>
              <a:xfrm>
                <a:off x="3620515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3"/>
              <p:cNvSpPr/>
              <p:nvPr/>
            </p:nvSpPr>
            <p:spPr>
              <a:xfrm>
                <a:off x="284380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3"/>
              <p:cNvSpPr/>
              <p:nvPr/>
            </p:nvSpPr>
            <p:spPr>
              <a:xfrm>
                <a:off x="2652010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777" name="Google Shape;4777;p63"/>
              <p:cNvCxnSpPr>
                <a:stCxn id="4775" idx="0"/>
              </p:cNvCxnSpPr>
              <p:nvPr/>
            </p:nvCxnSpPr>
            <p:spPr>
              <a:xfrm rot="5400000" flipH="1">
                <a:off x="2741958" y="3724116"/>
                <a:ext cx="68700" cy="200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8" name="Google Shape;4778;p63"/>
              <p:cNvCxnSpPr>
                <a:stCxn id="4772" idx="0"/>
              </p:cNvCxnSpPr>
              <p:nvPr/>
            </p:nvCxnSpPr>
            <p:spPr>
              <a:xfrm rot="-5400000">
                <a:off x="3512338" y="3723516"/>
                <a:ext cx="75900" cy="194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9" name="Google Shape;4779;p63"/>
              <p:cNvCxnSpPr>
                <a:stCxn id="4773" idx="0"/>
              </p:cNvCxnSpPr>
              <p:nvPr/>
            </p:nvCxnSpPr>
            <p:spPr>
              <a:xfrm rot="-5400000">
                <a:off x="3119350" y="3742251"/>
                <a:ext cx="984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0" name="Google Shape;4780;p63"/>
              <p:cNvCxnSpPr>
                <a:stCxn id="4776" idx="2"/>
              </p:cNvCxnSpPr>
              <p:nvPr/>
            </p:nvCxnSpPr>
            <p:spPr>
              <a:xfrm flipH="1">
                <a:off x="2496310" y="4065467"/>
                <a:ext cx="1557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1" name="Google Shape;4781;p63"/>
              <p:cNvCxnSpPr>
                <a:stCxn id="4774" idx="6"/>
              </p:cNvCxnSpPr>
              <p:nvPr/>
            </p:nvCxnSpPr>
            <p:spPr>
              <a:xfrm>
                <a:off x="3685615" y="4065467"/>
                <a:ext cx="1536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82" name="Google Shape;4782;p63"/>
            <p:cNvGrpSpPr/>
            <p:nvPr/>
          </p:nvGrpSpPr>
          <p:grpSpPr>
            <a:xfrm>
              <a:off x="2675275" y="3930557"/>
              <a:ext cx="1003306" cy="451719"/>
              <a:chOff x="2675275" y="4174282"/>
              <a:chExt cx="1003306" cy="451719"/>
            </a:xfrm>
          </p:grpSpPr>
          <p:sp>
            <p:nvSpPr>
              <p:cNvPr id="4783" name="Google Shape;4783;p63"/>
              <p:cNvSpPr/>
              <p:nvPr/>
            </p:nvSpPr>
            <p:spPr>
              <a:xfrm>
                <a:off x="2675275" y="4174282"/>
                <a:ext cx="1003306" cy="451719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3"/>
              <p:cNvSpPr/>
              <p:nvPr/>
            </p:nvSpPr>
            <p:spPr>
              <a:xfrm>
                <a:off x="2716046" y="4210984"/>
                <a:ext cx="921789" cy="415018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3"/>
              <p:cNvSpPr/>
              <p:nvPr/>
            </p:nvSpPr>
            <p:spPr>
              <a:xfrm>
                <a:off x="2762606" y="4252906"/>
                <a:ext cx="828676" cy="373095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86" name="Google Shape;4786;p63"/>
          <p:cNvGrpSpPr/>
          <p:nvPr/>
        </p:nvGrpSpPr>
        <p:grpSpPr>
          <a:xfrm>
            <a:off x="1669850" y="1171356"/>
            <a:ext cx="574511" cy="874709"/>
            <a:chOff x="1715404" y="1112080"/>
            <a:chExt cx="642270" cy="977984"/>
          </a:xfrm>
        </p:grpSpPr>
        <p:grpSp>
          <p:nvGrpSpPr>
            <p:cNvPr id="4787" name="Google Shape;4787;p63"/>
            <p:cNvGrpSpPr/>
            <p:nvPr/>
          </p:nvGrpSpPr>
          <p:grpSpPr>
            <a:xfrm>
              <a:off x="1715404" y="1112080"/>
              <a:ext cx="642270" cy="977984"/>
              <a:chOff x="1715404" y="1112080"/>
              <a:chExt cx="642270" cy="977984"/>
            </a:xfrm>
          </p:grpSpPr>
          <p:sp>
            <p:nvSpPr>
              <p:cNvPr id="4788" name="Google Shape;4788;p63"/>
              <p:cNvSpPr/>
              <p:nvPr/>
            </p:nvSpPr>
            <p:spPr>
              <a:xfrm>
                <a:off x="1715404" y="1112080"/>
                <a:ext cx="642270" cy="642270"/>
              </a:xfrm>
              <a:custGeom>
                <a:avLst/>
                <a:gdLst/>
                <a:ahLst/>
                <a:cxnLst/>
                <a:rect l="l" t="t" r="r" b="b"/>
                <a:pathLst>
                  <a:path w="41544" h="41544" extrusionOk="0">
                    <a:moveTo>
                      <a:pt x="20773" y="3462"/>
                    </a:moveTo>
                    <a:cubicBezTo>
                      <a:pt x="30333" y="3462"/>
                      <a:pt x="38081" y="11211"/>
                      <a:pt x="38081" y="20771"/>
                    </a:cubicBezTo>
                    <a:cubicBezTo>
                      <a:pt x="38081" y="30331"/>
                      <a:pt x="30333" y="38081"/>
                      <a:pt x="20773" y="38081"/>
                    </a:cubicBezTo>
                    <a:cubicBezTo>
                      <a:pt x="11213" y="38081"/>
                      <a:pt x="3462" y="30331"/>
                      <a:pt x="3462" y="20771"/>
                    </a:cubicBezTo>
                    <a:cubicBezTo>
                      <a:pt x="3462" y="11211"/>
                      <a:pt x="11213" y="3462"/>
                      <a:pt x="20773" y="3462"/>
                    </a:cubicBezTo>
                    <a:close/>
                    <a:moveTo>
                      <a:pt x="20773" y="0"/>
                    </a:moveTo>
                    <a:cubicBezTo>
                      <a:pt x="9301" y="0"/>
                      <a:pt x="0" y="9299"/>
                      <a:pt x="0" y="20771"/>
                    </a:cubicBezTo>
                    <a:cubicBezTo>
                      <a:pt x="0" y="32243"/>
                      <a:pt x="9301" y="41543"/>
                      <a:pt x="20773" y="41543"/>
                    </a:cubicBezTo>
                    <a:cubicBezTo>
                      <a:pt x="32245" y="41543"/>
                      <a:pt x="41543" y="32243"/>
                      <a:pt x="41543" y="20771"/>
                    </a:cubicBezTo>
                    <a:cubicBezTo>
                      <a:pt x="41543" y="9299"/>
                      <a:pt x="32245" y="0"/>
                      <a:pt x="2077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3"/>
              <p:cNvSpPr/>
              <p:nvPr/>
            </p:nvSpPr>
            <p:spPr>
              <a:xfrm>
                <a:off x="1956781" y="1714402"/>
                <a:ext cx="9121" cy="37566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4299" extrusionOk="0">
                    <a:moveTo>
                      <a:pt x="0" y="0"/>
                    </a:moveTo>
                    <a:lnTo>
                      <a:pt x="0" y="24299"/>
                    </a:lnTo>
                    <a:lnTo>
                      <a:pt x="589" y="24299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0" name="Google Shape;4790;p63"/>
            <p:cNvGrpSpPr/>
            <p:nvPr/>
          </p:nvGrpSpPr>
          <p:grpSpPr>
            <a:xfrm>
              <a:off x="1768927" y="1165603"/>
              <a:ext cx="535225" cy="851367"/>
              <a:chOff x="1768927" y="1165603"/>
              <a:chExt cx="535225" cy="851367"/>
            </a:xfrm>
          </p:grpSpPr>
          <p:sp>
            <p:nvSpPr>
              <p:cNvPr id="4791" name="Google Shape;4791;p63"/>
              <p:cNvSpPr/>
              <p:nvPr/>
            </p:nvSpPr>
            <p:spPr>
              <a:xfrm>
                <a:off x="1768927" y="1165603"/>
                <a:ext cx="535225" cy="535225"/>
              </a:xfrm>
              <a:custGeom>
                <a:avLst/>
                <a:gdLst/>
                <a:ahLst/>
                <a:cxnLst/>
                <a:rect l="l" t="t" r="r" b="b"/>
                <a:pathLst>
                  <a:path w="34620" h="34620" extrusionOk="0">
                    <a:moveTo>
                      <a:pt x="17311" y="3462"/>
                    </a:moveTo>
                    <a:cubicBezTo>
                      <a:pt x="24959" y="3462"/>
                      <a:pt x="31157" y="9661"/>
                      <a:pt x="31157" y="17309"/>
                    </a:cubicBezTo>
                    <a:cubicBezTo>
                      <a:pt x="31157" y="24957"/>
                      <a:pt x="24959" y="31157"/>
                      <a:pt x="17311" y="31157"/>
                    </a:cubicBezTo>
                    <a:cubicBezTo>
                      <a:pt x="9663" y="31157"/>
                      <a:pt x="3462" y="24957"/>
                      <a:pt x="3462" y="17309"/>
                    </a:cubicBezTo>
                    <a:cubicBezTo>
                      <a:pt x="3462" y="9661"/>
                      <a:pt x="9663" y="3462"/>
                      <a:pt x="17311" y="3462"/>
                    </a:cubicBezTo>
                    <a:close/>
                    <a:moveTo>
                      <a:pt x="17311" y="0"/>
                    </a:moveTo>
                    <a:cubicBezTo>
                      <a:pt x="7751" y="0"/>
                      <a:pt x="0" y="7749"/>
                      <a:pt x="0" y="17309"/>
                    </a:cubicBezTo>
                    <a:cubicBezTo>
                      <a:pt x="0" y="26869"/>
                      <a:pt x="7751" y="34619"/>
                      <a:pt x="17311" y="34619"/>
                    </a:cubicBezTo>
                    <a:cubicBezTo>
                      <a:pt x="26871" y="34619"/>
                      <a:pt x="34619" y="26869"/>
                      <a:pt x="34619" y="17309"/>
                    </a:cubicBezTo>
                    <a:cubicBezTo>
                      <a:pt x="34619" y="7749"/>
                      <a:pt x="26871" y="0"/>
                      <a:pt x="1731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3"/>
              <p:cNvSpPr/>
              <p:nvPr/>
            </p:nvSpPr>
            <p:spPr>
              <a:xfrm>
                <a:off x="2006902" y="1668949"/>
                <a:ext cx="9137" cy="34802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2511" extrusionOk="0">
                    <a:moveTo>
                      <a:pt x="1" y="0"/>
                    </a:moveTo>
                    <a:lnTo>
                      <a:pt x="1" y="22510"/>
                    </a:lnTo>
                    <a:lnTo>
                      <a:pt x="590" y="2251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3" name="Google Shape;4793;p63"/>
            <p:cNvGrpSpPr/>
            <p:nvPr/>
          </p:nvGrpSpPr>
          <p:grpSpPr>
            <a:xfrm>
              <a:off x="1822449" y="1219125"/>
              <a:ext cx="428180" cy="718859"/>
              <a:chOff x="1822449" y="1219125"/>
              <a:chExt cx="428180" cy="718859"/>
            </a:xfrm>
          </p:grpSpPr>
          <p:sp>
            <p:nvSpPr>
              <p:cNvPr id="4794" name="Google Shape;4794;p63"/>
              <p:cNvSpPr/>
              <p:nvPr/>
            </p:nvSpPr>
            <p:spPr>
              <a:xfrm>
                <a:off x="1822449" y="1219125"/>
                <a:ext cx="428180" cy="428180"/>
              </a:xfrm>
              <a:custGeom>
                <a:avLst/>
                <a:gdLst/>
                <a:ahLst/>
                <a:cxnLst/>
                <a:rect l="l" t="t" r="r" b="b"/>
                <a:pathLst>
                  <a:path w="27696" h="27696" extrusionOk="0">
                    <a:moveTo>
                      <a:pt x="13849" y="3462"/>
                    </a:moveTo>
                    <a:cubicBezTo>
                      <a:pt x="19585" y="3462"/>
                      <a:pt x="24233" y="8111"/>
                      <a:pt x="24233" y="13847"/>
                    </a:cubicBezTo>
                    <a:cubicBezTo>
                      <a:pt x="24233" y="19583"/>
                      <a:pt x="19585" y="24233"/>
                      <a:pt x="13849" y="24233"/>
                    </a:cubicBezTo>
                    <a:cubicBezTo>
                      <a:pt x="8113" y="24233"/>
                      <a:pt x="3462" y="19583"/>
                      <a:pt x="3462" y="13847"/>
                    </a:cubicBezTo>
                    <a:cubicBezTo>
                      <a:pt x="3462" y="8111"/>
                      <a:pt x="8113" y="3462"/>
                      <a:pt x="13849" y="3462"/>
                    </a:cubicBezTo>
                    <a:close/>
                    <a:moveTo>
                      <a:pt x="13849" y="0"/>
                    </a:moveTo>
                    <a:cubicBezTo>
                      <a:pt x="6201" y="0"/>
                      <a:pt x="0" y="6199"/>
                      <a:pt x="0" y="13847"/>
                    </a:cubicBezTo>
                    <a:cubicBezTo>
                      <a:pt x="0" y="21495"/>
                      <a:pt x="6201" y="27695"/>
                      <a:pt x="13849" y="27695"/>
                    </a:cubicBezTo>
                    <a:cubicBezTo>
                      <a:pt x="21497" y="27695"/>
                      <a:pt x="27695" y="21495"/>
                      <a:pt x="27695" y="13847"/>
                    </a:cubicBezTo>
                    <a:cubicBezTo>
                      <a:pt x="27695" y="6199"/>
                      <a:pt x="21497" y="0"/>
                      <a:pt x="1384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3"/>
              <p:cNvSpPr/>
              <p:nvPr/>
            </p:nvSpPr>
            <p:spPr>
              <a:xfrm>
                <a:off x="2057039" y="1605996"/>
                <a:ext cx="9121" cy="33198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474" extrusionOk="0">
                    <a:moveTo>
                      <a:pt x="0" y="0"/>
                    </a:moveTo>
                    <a:lnTo>
                      <a:pt x="0" y="21474"/>
                    </a:lnTo>
                    <a:lnTo>
                      <a:pt x="590" y="21474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6" name="Google Shape;4796;p63"/>
            <p:cNvGrpSpPr/>
            <p:nvPr/>
          </p:nvGrpSpPr>
          <p:grpSpPr>
            <a:xfrm>
              <a:off x="1875972" y="1272648"/>
              <a:ext cx="321135" cy="586939"/>
              <a:chOff x="1875972" y="1272648"/>
              <a:chExt cx="321135" cy="586939"/>
            </a:xfrm>
          </p:grpSpPr>
          <p:sp>
            <p:nvSpPr>
              <p:cNvPr id="4797" name="Google Shape;4797;p63"/>
              <p:cNvSpPr/>
              <p:nvPr/>
            </p:nvSpPr>
            <p:spPr>
              <a:xfrm>
                <a:off x="1875972" y="1272648"/>
                <a:ext cx="321135" cy="321120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20771" extrusionOk="0">
                    <a:moveTo>
                      <a:pt x="10387" y="3461"/>
                    </a:moveTo>
                    <a:cubicBezTo>
                      <a:pt x="14211" y="3461"/>
                      <a:pt x="17309" y="6561"/>
                      <a:pt x="17309" y="10385"/>
                    </a:cubicBezTo>
                    <a:cubicBezTo>
                      <a:pt x="17309" y="14209"/>
                      <a:pt x="14211" y="17309"/>
                      <a:pt x="10387" y="17309"/>
                    </a:cubicBezTo>
                    <a:cubicBezTo>
                      <a:pt x="6563" y="17309"/>
                      <a:pt x="3462" y="14209"/>
                      <a:pt x="3462" y="10385"/>
                    </a:cubicBezTo>
                    <a:cubicBezTo>
                      <a:pt x="3462" y="6561"/>
                      <a:pt x="6563" y="3461"/>
                      <a:pt x="10387" y="3461"/>
                    </a:cubicBezTo>
                    <a:close/>
                    <a:moveTo>
                      <a:pt x="10387" y="0"/>
                    </a:moveTo>
                    <a:cubicBezTo>
                      <a:pt x="4651" y="0"/>
                      <a:pt x="0" y="4649"/>
                      <a:pt x="0" y="10385"/>
                    </a:cubicBezTo>
                    <a:cubicBezTo>
                      <a:pt x="0" y="16121"/>
                      <a:pt x="4651" y="20771"/>
                      <a:pt x="10387" y="20771"/>
                    </a:cubicBezTo>
                    <a:cubicBezTo>
                      <a:pt x="16123" y="20771"/>
                      <a:pt x="20771" y="16121"/>
                      <a:pt x="20771" y="10385"/>
                    </a:cubicBezTo>
                    <a:cubicBezTo>
                      <a:pt x="20771" y="4649"/>
                      <a:pt x="16123" y="0"/>
                      <a:pt x="1038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3"/>
              <p:cNvSpPr/>
              <p:nvPr/>
            </p:nvSpPr>
            <p:spPr>
              <a:xfrm>
                <a:off x="2107176" y="1533705"/>
                <a:ext cx="9121" cy="32588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079" extrusionOk="0">
                    <a:moveTo>
                      <a:pt x="0" y="0"/>
                    </a:moveTo>
                    <a:lnTo>
                      <a:pt x="0" y="21078"/>
                    </a:lnTo>
                    <a:lnTo>
                      <a:pt x="589" y="21078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99" name="Google Shape;4799;p63"/>
          <p:cNvGrpSpPr/>
          <p:nvPr/>
        </p:nvGrpSpPr>
        <p:grpSpPr>
          <a:xfrm>
            <a:off x="7777011" y="3728078"/>
            <a:ext cx="293855" cy="644170"/>
            <a:chOff x="241025" y="3151575"/>
            <a:chExt cx="293855" cy="644170"/>
          </a:xfrm>
        </p:grpSpPr>
        <p:sp>
          <p:nvSpPr>
            <p:cNvPr id="4800" name="Google Shape;4800;p63"/>
            <p:cNvSpPr/>
            <p:nvPr/>
          </p:nvSpPr>
          <p:spPr>
            <a:xfrm>
              <a:off x="241025" y="3151575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63"/>
            <p:cNvSpPr/>
            <p:nvPr/>
          </p:nvSpPr>
          <p:spPr>
            <a:xfrm>
              <a:off x="241347" y="3252796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2" name="Google Shape;4802;p63"/>
          <p:cNvGrpSpPr/>
          <p:nvPr/>
        </p:nvGrpSpPr>
        <p:grpSpPr>
          <a:xfrm>
            <a:off x="724994" y="2928078"/>
            <a:ext cx="1779649" cy="591620"/>
            <a:chOff x="246070" y="1983375"/>
            <a:chExt cx="1855347" cy="616849"/>
          </a:xfrm>
        </p:grpSpPr>
        <p:sp>
          <p:nvSpPr>
            <p:cNvPr id="4803" name="Google Shape;4803;p63"/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63"/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63"/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63"/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63"/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63"/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63"/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63"/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63"/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2" name="Google Shape;4812;p63"/>
          <p:cNvGrpSpPr/>
          <p:nvPr/>
        </p:nvGrpSpPr>
        <p:grpSpPr>
          <a:xfrm>
            <a:off x="2335861" y="1171356"/>
            <a:ext cx="711055" cy="745993"/>
            <a:chOff x="2496269" y="1171698"/>
            <a:chExt cx="761953" cy="799392"/>
          </a:xfrm>
        </p:grpSpPr>
        <p:grpSp>
          <p:nvGrpSpPr>
            <p:cNvPr id="4813" name="Google Shape;4813;p63"/>
            <p:cNvGrpSpPr/>
            <p:nvPr/>
          </p:nvGrpSpPr>
          <p:grpSpPr>
            <a:xfrm>
              <a:off x="2496269" y="1171698"/>
              <a:ext cx="761953" cy="723022"/>
              <a:chOff x="2496269" y="1171698"/>
              <a:chExt cx="761953" cy="723022"/>
            </a:xfrm>
          </p:grpSpPr>
          <p:sp>
            <p:nvSpPr>
              <p:cNvPr id="4814" name="Google Shape;4814;p63"/>
              <p:cNvSpPr/>
              <p:nvPr/>
            </p:nvSpPr>
            <p:spPr>
              <a:xfrm>
                <a:off x="2727495" y="1360642"/>
                <a:ext cx="175877" cy="207414"/>
              </a:xfrm>
              <a:custGeom>
                <a:avLst/>
                <a:gdLst/>
                <a:ahLst/>
                <a:cxnLst/>
                <a:rect l="l" t="t" r="r" b="b"/>
                <a:pathLst>
                  <a:path w="27928" h="32936" extrusionOk="0">
                    <a:moveTo>
                      <a:pt x="23" y="1"/>
                    </a:moveTo>
                    <a:cubicBezTo>
                      <a:pt x="8" y="305"/>
                      <a:pt x="0" y="607"/>
                      <a:pt x="0" y="910"/>
                    </a:cubicBezTo>
                    <a:cubicBezTo>
                      <a:pt x="0" y="18582"/>
                      <a:pt x="10658" y="32913"/>
                      <a:pt x="23811" y="32936"/>
                    </a:cubicBezTo>
                    <a:cubicBezTo>
                      <a:pt x="23827" y="32889"/>
                      <a:pt x="23841" y="32840"/>
                      <a:pt x="23857" y="32793"/>
                    </a:cubicBezTo>
                    <a:cubicBezTo>
                      <a:pt x="27927" y="20274"/>
                      <a:pt x="17588" y="5690"/>
                      <a:pt x="767" y="228"/>
                    </a:cubicBezTo>
                    <a:cubicBezTo>
                      <a:pt x="522" y="146"/>
                      <a:pt x="273" y="70"/>
                      <a:pt x="2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3"/>
              <p:cNvSpPr/>
              <p:nvPr/>
            </p:nvSpPr>
            <p:spPr>
              <a:xfrm>
                <a:off x="2730750" y="1408371"/>
                <a:ext cx="108720" cy="144761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229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51" y="10456"/>
                      <a:pt x="7099" y="19031"/>
                      <a:pt x="14312" y="22986"/>
                    </a:cubicBezTo>
                    <a:cubicBezTo>
                      <a:pt x="14397" y="22780"/>
                      <a:pt x="14469" y="22572"/>
                      <a:pt x="14539" y="22357"/>
                    </a:cubicBezTo>
                    <a:cubicBezTo>
                      <a:pt x="17263" y="13961"/>
                      <a:pt x="10821" y="4262"/>
                      <a:pt x="0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16" name="Google Shape;4816;p63"/>
              <p:cNvGrpSpPr/>
              <p:nvPr/>
            </p:nvGrpSpPr>
            <p:grpSpPr>
              <a:xfrm>
                <a:off x="2496269" y="1171698"/>
                <a:ext cx="761953" cy="723022"/>
                <a:chOff x="2496269" y="1120652"/>
                <a:chExt cx="761953" cy="723022"/>
              </a:xfrm>
            </p:grpSpPr>
            <p:grpSp>
              <p:nvGrpSpPr>
                <p:cNvPr id="4817" name="Google Shape;4817;p63"/>
                <p:cNvGrpSpPr/>
                <p:nvPr/>
              </p:nvGrpSpPr>
              <p:grpSpPr>
                <a:xfrm>
                  <a:off x="2496269" y="1120652"/>
                  <a:ext cx="761953" cy="723022"/>
                  <a:chOff x="2496269" y="1120652"/>
                  <a:chExt cx="761953" cy="723022"/>
                </a:xfrm>
              </p:grpSpPr>
              <p:grpSp>
                <p:nvGrpSpPr>
                  <p:cNvPr id="4818" name="Google Shape;4818;p63"/>
                  <p:cNvGrpSpPr/>
                  <p:nvPr/>
                </p:nvGrpSpPr>
                <p:grpSpPr>
                  <a:xfrm>
                    <a:off x="2496269" y="1304589"/>
                    <a:ext cx="407089" cy="305057"/>
                    <a:chOff x="2496269" y="1304589"/>
                    <a:chExt cx="407089" cy="305057"/>
                  </a:xfrm>
                </p:grpSpPr>
                <p:sp>
                  <p:nvSpPr>
                    <p:cNvPr id="4819" name="Google Shape;4819;p63"/>
                    <p:cNvSpPr/>
                    <p:nvPr/>
                  </p:nvSpPr>
                  <p:spPr>
                    <a:xfrm>
                      <a:off x="2496269" y="1304589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0753" y="1"/>
                          </a:moveTo>
                          <a:cubicBezTo>
                            <a:pt x="19553" y="1"/>
                            <a:pt x="7984" y="7486"/>
                            <a:pt x="2667" y="11431"/>
                          </a:cubicBezTo>
                          <a:cubicBezTo>
                            <a:pt x="790" y="12823"/>
                            <a:pt x="1" y="15251"/>
                            <a:pt x="700" y="17481"/>
                          </a:cubicBezTo>
                          <a:cubicBezTo>
                            <a:pt x="3088" y="25083"/>
                            <a:pt x="9784" y="42156"/>
                            <a:pt x="22752" y="46368"/>
                          </a:cubicBezTo>
                          <a:cubicBezTo>
                            <a:pt x="27079" y="47774"/>
                            <a:pt x="31415" y="48440"/>
                            <a:pt x="35536" y="48440"/>
                          </a:cubicBezTo>
                          <a:cubicBezTo>
                            <a:pt x="47434" y="48440"/>
                            <a:pt x="57553" y="42892"/>
                            <a:pt x="60574" y="33591"/>
                          </a:cubicBezTo>
                          <a:cubicBezTo>
                            <a:pt x="64643" y="21069"/>
                            <a:pt x="54305" y="6487"/>
                            <a:pt x="37486" y="1023"/>
                          </a:cubicBezTo>
                          <a:cubicBezTo>
                            <a:pt x="35294" y="311"/>
                            <a:pt x="33031" y="1"/>
                            <a:pt x="30753" y="1"/>
                          </a:cubicBez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0" name="Google Shape;4820;p63"/>
                    <p:cNvSpPr/>
                    <p:nvPr/>
                  </p:nvSpPr>
                  <p:spPr>
                    <a:xfrm>
                      <a:off x="2553035" y="1348798"/>
                      <a:ext cx="287349" cy="2153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1" extrusionOk="0">
                          <a:moveTo>
                            <a:pt x="21708" y="1"/>
                          </a:moveTo>
                          <a:cubicBezTo>
                            <a:pt x="13802" y="1"/>
                            <a:pt x="5636" y="5284"/>
                            <a:pt x="1883" y="8068"/>
                          </a:cubicBezTo>
                          <a:cubicBezTo>
                            <a:pt x="558" y="9051"/>
                            <a:pt x="1" y="10765"/>
                            <a:pt x="495" y="12338"/>
                          </a:cubicBezTo>
                          <a:cubicBezTo>
                            <a:pt x="2180" y="17705"/>
                            <a:pt x="6907" y="29755"/>
                            <a:pt x="16060" y="32728"/>
                          </a:cubicBezTo>
                          <a:cubicBezTo>
                            <a:pt x="19114" y="33721"/>
                            <a:pt x="22174" y="34191"/>
                            <a:pt x="25083" y="34191"/>
                          </a:cubicBezTo>
                          <a:cubicBezTo>
                            <a:pt x="33482" y="34191"/>
                            <a:pt x="40624" y="30275"/>
                            <a:pt x="42758" y="23710"/>
                          </a:cubicBezTo>
                          <a:cubicBezTo>
                            <a:pt x="45629" y="14872"/>
                            <a:pt x="38332" y="4579"/>
                            <a:pt x="26460" y="722"/>
                          </a:cubicBezTo>
                          <a:cubicBezTo>
                            <a:pt x="24913" y="219"/>
                            <a:pt x="23316" y="1"/>
                            <a:pt x="21708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821" name="Google Shape;4821;p63"/>
                  <p:cNvGrpSpPr/>
                  <p:nvPr/>
                </p:nvGrpSpPr>
                <p:grpSpPr>
                  <a:xfrm>
                    <a:off x="2586468" y="1493376"/>
                    <a:ext cx="358850" cy="349656"/>
                    <a:chOff x="2586468" y="1493376"/>
                    <a:chExt cx="358850" cy="349656"/>
                  </a:xfrm>
                </p:grpSpPr>
                <p:sp>
                  <p:nvSpPr>
                    <p:cNvPr id="4822" name="Google Shape;4822;p63"/>
                    <p:cNvSpPr/>
                    <p:nvPr/>
                  </p:nvSpPr>
                  <p:spPr>
                    <a:xfrm>
                      <a:off x="2586468" y="1493376"/>
                      <a:ext cx="358850" cy="349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3" h="55523" extrusionOk="0">
                          <a:moveTo>
                            <a:pt x="34707" y="1"/>
                          </a:moveTo>
                          <a:cubicBezTo>
                            <a:pt x="25495" y="1"/>
                            <a:pt x="15173" y="5595"/>
                            <a:pt x="8014" y="15449"/>
                          </a:cubicBezTo>
                          <a:cubicBezTo>
                            <a:pt x="0" y="26478"/>
                            <a:pt x="4618" y="44227"/>
                            <a:pt x="7155" y="51780"/>
                          </a:cubicBezTo>
                          <a:cubicBezTo>
                            <a:pt x="7899" y="53993"/>
                            <a:pt x="9963" y="55495"/>
                            <a:pt x="12300" y="55519"/>
                          </a:cubicBezTo>
                          <a:cubicBezTo>
                            <a:pt x="12540" y="55521"/>
                            <a:pt x="12789" y="55522"/>
                            <a:pt x="13047" y="55522"/>
                          </a:cubicBezTo>
                          <a:cubicBezTo>
                            <a:pt x="21360" y="55522"/>
                            <a:pt x="38815" y="54172"/>
                            <a:pt x="46588" y="43473"/>
                          </a:cubicBezTo>
                          <a:cubicBezTo>
                            <a:pt x="56983" y="29165"/>
                            <a:pt x="56776" y="11292"/>
                            <a:pt x="46123" y="3553"/>
                          </a:cubicBezTo>
                          <a:cubicBezTo>
                            <a:pt x="42808" y="1144"/>
                            <a:pt x="38871" y="1"/>
                            <a:pt x="34707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3" name="Google Shape;4823;p63"/>
                    <p:cNvSpPr/>
                    <p:nvPr/>
                  </p:nvSpPr>
                  <p:spPr>
                    <a:xfrm>
                      <a:off x="2637642" y="1547125"/>
                      <a:ext cx="253304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3" h="39191" extrusionOk="0">
                          <a:moveTo>
                            <a:pt x="24498" y="0"/>
                          </a:moveTo>
                          <a:cubicBezTo>
                            <a:pt x="17996" y="0"/>
                            <a:pt x="10711" y="3949"/>
                            <a:pt x="5658" y="10904"/>
                          </a:cubicBezTo>
                          <a:cubicBezTo>
                            <a:pt x="0" y="18689"/>
                            <a:pt x="3260" y="31216"/>
                            <a:pt x="5050" y="36549"/>
                          </a:cubicBezTo>
                          <a:cubicBezTo>
                            <a:pt x="5576" y="38112"/>
                            <a:pt x="7034" y="39172"/>
                            <a:pt x="8683" y="39188"/>
                          </a:cubicBezTo>
                          <a:cubicBezTo>
                            <a:pt x="8850" y="39189"/>
                            <a:pt x="9023" y="39190"/>
                            <a:pt x="9202" y="39190"/>
                          </a:cubicBezTo>
                          <a:cubicBezTo>
                            <a:pt x="15067" y="39190"/>
                            <a:pt x="27395" y="38240"/>
                            <a:pt x="32884" y="30686"/>
                          </a:cubicBezTo>
                          <a:cubicBezTo>
                            <a:pt x="40222" y="20587"/>
                            <a:pt x="40075" y="7970"/>
                            <a:pt x="32557" y="2508"/>
                          </a:cubicBezTo>
                          <a:cubicBezTo>
                            <a:pt x="30217" y="807"/>
                            <a:pt x="27437" y="0"/>
                            <a:pt x="2449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824" name="Google Shape;4824;p63"/>
                  <p:cNvGrpSpPr/>
                  <p:nvPr/>
                </p:nvGrpSpPr>
                <p:grpSpPr>
                  <a:xfrm>
                    <a:off x="2807939" y="1494024"/>
                    <a:ext cx="358857" cy="349650"/>
                    <a:chOff x="2807939" y="1494024"/>
                    <a:chExt cx="358857" cy="349650"/>
                  </a:xfrm>
                </p:grpSpPr>
                <p:sp>
                  <p:nvSpPr>
                    <p:cNvPr id="4825" name="Google Shape;4825;p63"/>
                    <p:cNvSpPr/>
                    <p:nvPr/>
                  </p:nvSpPr>
                  <p:spPr>
                    <a:xfrm>
                      <a:off x="2807939" y="1494024"/>
                      <a:ext cx="358857" cy="349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4" h="55522" extrusionOk="0">
                          <a:moveTo>
                            <a:pt x="22278" y="1"/>
                          </a:moveTo>
                          <a:cubicBezTo>
                            <a:pt x="18114" y="1"/>
                            <a:pt x="14176" y="1144"/>
                            <a:pt x="10859" y="3554"/>
                          </a:cubicBezTo>
                          <a:cubicBezTo>
                            <a:pt x="208" y="11292"/>
                            <a:pt x="0" y="29166"/>
                            <a:pt x="10397" y="43474"/>
                          </a:cubicBezTo>
                          <a:cubicBezTo>
                            <a:pt x="18169" y="54172"/>
                            <a:pt x="35625" y="55522"/>
                            <a:pt x="43938" y="55522"/>
                          </a:cubicBezTo>
                          <a:cubicBezTo>
                            <a:pt x="44195" y="55522"/>
                            <a:pt x="44444" y="55521"/>
                            <a:pt x="44684" y="55518"/>
                          </a:cubicBezTo>
                          <a:cubicBezTo>
                            <a:pt x="47019" y="55494"/>
                            <a:pt x="49085" y="53995"/>
                            <a:pt x="49830" y="51779"/>
                          </a:cubicBezTo>
                          <a:cubicBezTo>
                            <a:pt x="52366" y="44227"/>
                            <a:pt x="56984" y="26479"/>
                            <a:pt x="48970" y="15448"/>
                          </a:cubicBezTo>
                          <a:cubicBezTo>
                            <a:pt x="41810" y="5595"/>
                            <a:pt x="31490" y="1"/>
                            <a:pt x="22278" y="1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6" name="Google Shape;4826;p63"/>
                    <p:cNvSpPr/>
                    <p:nvPr/>
                  </p:nvSpPr>
                  <p:spPr>
                    <a:xfrm>
                      <a:off x="2862324" y="1547767"/>
                      <a:ext cx="253292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1" h="39191" extrusionOk="0">
                          <a:moveTo>
                            <a:pt x="15724" y="1"/>
                          </a:moveTo>
                          <a:cubicBezTo>
                            <a:pt x="12785" y="1"/>
                            <a:pt x="10006" y="808"/>
                            <a:pt x="7665" y="2508"/>
                          </a:cubicBezTo>
                          <a:cubicBezTo>
                            <a:pt x="146" y="7971"/>
                            <a:pt x="0" y="20586"/>
                            <a:pt x="7339" y="30686"/>
                          </a:cubicBezTo>
                          <a:cubicBezTo>
                            <a:pt x="12827" y="38240"/>
                            <a:pt x="25156" y="39191"/>
                            <a:pt x="31020" y="39191"/>
                          </a:cubicBezTo>
                          <a:cubicBezTo>
                            <a:pt x="31200" y="39191"/>
                            <a:pt x="31373" y="39190"/>
                            <a:pt x="31540" y="39188"/>
                          </a:cubicBezTo>
                          <a:cubicBezTo>
                            <a:pt x="33188" y="39171"/>
                            <a:pt x="34646" y="38111"/>
                            <a:pt x="35173" y="36549"/>
                          </a:cubicBezTo>
                          <a:cubicBezTo>
                            <a:pt x="36962" y="31218"/>
                            <a:pt x="40221" y="18689"/>
                            <a:pt x="34564" y="10904"/>
                          </a:cubicBezTo>
                          <a:cubicBezTo>
                            <a:pt x="29511" y="3949"/>
                            <a:pt x="22226" y="1"/>
                            <a:pt x="15724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827" name="Google Shape;4827;p63"/>
                  <p:cNvGrpSpPr/>
                  <p:nvPr/>
                </p:nvGrpSpPr>
                <p:grpSpPr>
                  <a:xfrm>
                    <a:off x="2851133" y="1305635"/>
                    <a:ext cx="407089" cy="305057"/>
                    <a:chOff x="2851133" y="1305635"/>
                    <a:chExt cx="407089" cy="305057"/>
                  </a:xfrm>
                </p:grpSpPr>
                <p:sp>
                  <p:nvSpPr>
                    <p:cNvPr id="4828" name="Google Shape;4828;p63"/>
                    <p:cNvSpPr/>
                    <p:nvPr/>
                  </p:nvSpPr>
                  <p:spPr>
                    <a:xfrm>
                      <a:off x="2851133" y="1305635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3890" y="0"/>
                          </a:moveTo>
                          <a:cubicBezTo>
                            <a:pt x="31613" y="0"/>
                            <a:pt x="29351" y="310"/>
                            <a:pt x="27159" y="1022"/>
                          </a:cubicBezTo>
                          <a:cubicBezTo>
                            <a:pt x="10340" y="6488"/>
                            <a:pt x="1" y="21070"/>
                            <a:pt x="4069" y="33592"/>
                          </a:cubicBezTo>
                          <a:cubicBezTo>
                            <a:pt x="7091" y="42892"/>
                            <a:pt x="17210" y="48440"/>
                            <a:pt x="29109" y="48440"/>
                          </a:cubicBezTo>
                          <a:cubicBezTo>
                            <a:pt x="33230" y="48440"/>
                            <a:pt x="37566" y="47775"/>
                            <a:pt x="41894" y="46368"/>
                          </a:cubicBezTo>
                          <a:cubicBezTo>
                            <a:pt x="54859" y="42156"/>
                            <a:pt x="61556" y="25084"/>
                            <a:pt x="63944" y="17481"/>
                          </a:cubicBezTo>
                          <a:cubicBezTo>
                            <a:pt x="64643" y="15252"/>
                            <a:pt x="63854" y="12824"/>
                            <a:pt x="61978" y="11431"/>
                          </a:cubicBezTo>
                          <a:cubicBezTo>
                            <a:pt x="56659" y="7487"/>
                            <a:pt x="45090" y="0"/>
                            <a:pt x="33890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9" name="Google Shape;4829;p63"/>
                    <p:cNvSpPr/>
                    <p:nvPr/>
                  </p:nvSpPr>
                  <p:spPr>
                    <a:xfrm>
                      <a:off x="2914108" y="1349849"/>
                      <a:ext cx="287349" cy="2153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2" extrusionOk="0">
                          <a:moveTo>
                            <a:pt x="23922" y="0"/>
                          </a:moveTo>
                          <a:cubicBezTo>
                            <a:pt x="22315" y="0"/>
                            <a:pt x="20718" y="219"/>
                            <a:pt x="19171" y="721"/>
                          </a:cubicBezTo>
                          <a:cubicBezTo>
                            <a:pt x="7297" y="4578"/>
                            <a:pt x="1" y="14871"/>
                            <a:pt x="2873" y="23711"/>
                          </a:cubicBezTo>
                          <a:cubicBezTo>
                            <a:pt x="5006" y="30275"/>
                            <a:pt x="12149" y="34191"/>
                            <a:pt x="20548" y="34191"/>
                          </a:cubicBezTo>
                          <a:cubicBezTo>
                            <a:pt x="23457" y="34191"/>
                            <a:pt x="26517" y="33722"/>
                            <a:pt x="29571" y="32729"/>
                          </a:cubicBezTo>
                          <a:cubicBezTo>
                            <a:pt x="38723" y="29754"/>
                            <a:pt x="43449" y="17704"/>
                            <a:pt x="45134" y="12339"/>
                          </a:cubicBezTo>
                          <a:cubicBezTo>
                            <a:pt x="45629" y="10764"/>
                            <a:pt x="45072" y="9052"/>
                            <a:pt x="43747" y="8069"/>
                          </a:cubicBezTo>
                          <a:cubicBezTo>
                            <a:pt x="39994" y="5284"/>
                            <a:pt x="31827" y="0"/>
                            <a:pt x="23922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830" name="Google Shape;4830;p63"/>
                  <p:cNvGrpSpPr/>
                  <p:nvPr/>
                </p:nvGrpSpPr>
                <p:grpSpPr>
                  <a:xfrm>
                    <a:off x="2727495" y="1120652"/>
                    <a:ext cx="300271" cy="396358"/>
                    <a:chOff x="2727495" y="1120652"/>
                    <a:chExt cx="300271" cy="396358"/>
                  </a:xfrm>
                </p:grpSpPr>
                <p:sp>
                  <p:nvSpPr>
                    <p:cNvPr id="4831" name="Google Shape;4831;p63"/>
                    <p:cNvSpPr/>
                    <p:nvPr/>
                  </p:nvSpPr>
                  <p:spPr>
                    <a:xfrm>
                      <a:off x="2727495" y="1120652"/>
                      <a:ext cx="300271" cy="396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681" h="62939" extrusionOk="0">
                          <a:moveTo>
                            <a:pt x="23841" y="1"/>
                          </a:moveTo>
                          <a:cubicBezTo>
                            <a:pt x="22726" y="1"/>
                            <a:pt x="21612" y="340"/>
                            <a:pt x="20660" y="1017"/>
                          </a:cubicBezTo>
                          <a:cubicBezTo>
                            <a:pt x="14168" y="5636"/>
                            <a:pt x="0" y="17280"/>
                            <a:pt x="0" y="30914"/>
                          </a:cubicBezTo>
                          <a:cubicBezTo>
                            <a:pt x="0" y="48601"/>
                            <a:pt x="10674" y="62939"/>
                            <a:pt x="23841" y="62939"/>
                          </a:cubicBezTo>
                          <a:cubicBezTo>
                            <a:pt x="37007" y="62939"/>
                            <a:pt x="47681" y="48600"/>
                            <a:pt x="47681" y="30914"/>
                          </a:cubicBezTo>
                          <a:cubicBezTo>
                            <a:pt x="47681" y="17280"/>
                            <a:pt x="33513" y="5636"/>
                            <a:pt x="27022" y="1017"/>
                          </a:cubicBezTo>
                          <a:cubicBezTo>
                            <a:pt x="26069" y="340"/>
                            <a:pt x="24955" y="1"/>
                            <a:pt x="23841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2" name="Google Shape;4832;p63"/>
                    <p:cNvSpPr/>
                    <p:nvPr/>
                  </p:nvSpPr>
                  <p:spPr>
                    <a:xfrm>
                      <a:off x="2771659" y="1178948"/>
                      <a:ext cx="211942" cy="279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655" h="44425" extrusionOk="0">
                          <a:moveTo>
                            <a:pt x="16828" y="0"/>
                          </a:moveTo>
                          <a:cubicBezTo>
                            <a:pt x="16042" y="0"/>
                            <a:pt x="15255" y="240"/>
                            <a:pt x="14583" y="718"/>
                          </a:cubicBezTo>
                          <a:cubicBezTo>
                            <a:pt x="10001" y="3978"/>
                            <a:pt x="1" y="12199"/>
                            <a:pt x="1" y="21821"/>
                          </a:cubicBezTo>
                          <a:cubicBezTo>
                            <a:pt x="1" y="34304"/>
                            <a:pt x="7534" y="44424"/>
                            <a:pt x="16828" y="44424"/>
                          </a:cubicBezTo>
                          <a:cubicBezTo>
                            <a:pt x="26121" y="44424"/>
                            <a:pt x="33654" y="34304"/>
                            <a:pt x="33654" y="21821"/>
                          </a:cubicBezTo>
                          <a:cubicBezTo>
                            <a:pt x="33654" y="12197"/>
                            <a:pt x="23654" y="3978"/>
                            <a:pt x="19072" y="718"/>
                          </a:cubicBezTo>
                          <a:cubicBezTo>
                            <a:pt x="18401" y="240"/>
                            <a:pt x="17615" y="0"/>
                            <a:pt x="1682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4833" name="Google Shape;4833;p63"/>
                <p:cNvGrpSpPr/>
                <p:nvPr/>
              </p:nvGrpSpPr>
              <p:grpSpPr>
                <a:xfrm>
                  <a:off x="2722305" y="1350460"/>
                  <a:ext cx="308357" cy="308344"/>
                  <a:chOff x="2722305" y="1350460"/>
                  <a:chExt cx="308357" cy="308344"/>
                </a:xfrm>
              </p:grpSpPr>
              <p:sp>
                <p:nvSpPr>
                  <p:cNvPr id="4834" name="Google Shape;4834;p63"/>
                  <p:cNvSpPr/>
                  <p:nvPr/>
                </p:nvSpPr>
                <p:spPr>
                  <a:xfrm>
                    <a:off x="2722305" y="1350460"/>
                    <a:ext cx="308357" cy="308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65" h="48963" extrusionOk="0">
                        <a:moveTo>
                          <a:pt x="24483" y="0"/>
                        </a:moveTo>
                        <a:cubicBezTo>
                          <a:pt x="17990" y="0"/>
                          <a:pt x="11762" y="2578"/>
                          <a:pt x="7172" y="7170"/>
                        </a:cubicBezTo>
                        <a:cubicBezTo>
                          <a:pt x="2580" y="11762"/>
                          <a:pt x="0" y="17988"/>
                          <a:pt x="0" y="24481"/>
                        </a:cubicBezTo>
                        <a:cubicBezTo>
                          <a:pt x="0" y="30974"/>
                          <a:pt x="2580" y="37202"/>
                          <a:pt x="7172" y="41792"/>
                        </a:cubicBezTo>
                        <a:cubicBezTo>
                          <a:pt x="11762" y="46384"/>
                          <a:pt x="17990" y="48962"/>
                          <a:pt x="24483" y="48962"/>
                        </a:cubicBezTo>
                        <a:cubicBezTo>
                          <a:pt x="30976" y="48962"/>
                          <a:pt x="37202" y="46384"/>
                          <a:pt x="41794" y="41792"/>
                        </a:cubicBezTo>
                        <a:cubicBezTo>
                          <a:pt x="46386" y="37202"/>
                          <a:pt x="48964" y="30974"/>
                          <a:pt x="48964" y="24481"/>
                        </a:cubicBezTo>
                        <a:cubicBezTo>
                          <a:pt x="48964" y="17988"/>
                          <a:pt x="46386" y="11762"/>
                          <a:pt x="41794" y="7170"/>
                        </a:cubicBezTo>
                        <a:cubicBezTo>
                          <a:pt x="37202" y="2578"/>
                          <a:pt x="30976" y="0"/>
                          <a:pt x="2448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835" name="Google Shape;4835;p63"/>
                  <p:cNvGrpSpPr/>
                  <p:nvPr/>
                </p:nvGrpSpPr>
                <p:grpSpPr>
                  <a:xfrm>
                    <a:off x="2725064" y="1364529"/>
                    <a:ext cx="297954" cy="280182"/>
                    <a:chOff x="2725064" y="1364529"/>
                    <a:chExt cx="297954" cy="280182"/>
                  </a:xfrm>
                </p:grpSpPr>
                <p:sp>
                  <p:nvSpPr>
                    <p:cNvPr id="4836" name="Google Shape;4836;p63"/>
                    <p:cNvSpPr/>
                    <p:nvPr/>
                  </p:nvSpPr>
                  <p:spPr>
                    <a:xfrm>
                      <a:off x="2743100" y="1541306"/>
                      <a:ext cx="133551" cy="1034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207" h="16420" extrusionOk="0">
                          <a:moveTo>
                            <a:pt x="3036" y="0"/>
                          </a:moveTo>
                          <a:lnTo>
                            <a:pt x="0" y="986"/>
                          </a:lnTo>
                          <a:cubicBezTo>
                            <a:pt x="722" y="3230"/>
                            <a:pt x="1796" y="5346"/>
                            <a:pt x="3182" y="7254"/>
                          </a:cubicBezTo>
                          <a:cubicBezTo>
                            <a:pt x="7535" y="13245"/>
                            <a:pt x="14318" y="16420"/>
                            <a:pt x="21196" y="16420"/>
                          </a:cubicBezTo>
                          <a:cubicBezTo>
                            <a:pt x="21200" y="16420"/>
                            <a:pt x="21203" y="16420"/>
                            <a:pt x="21207" y="16420"/>
                          </a:cubicBezTo>
                          <a:lnTo>
                            <a:pt x="21207" y="13228"/>
                          </a:lnTo>
                          <a:cubicBezTo>
                            <a:pt x="21203" y="13228"/>
                            <a:pt x="21200" y="13228"/>
                            <a:pt x="21196" y="13228"/>
                          </a:cubicBezTo>
                          <a:cubicBezTo>
                            <a:pt x="15304" y="13228"/>
                            <a:pt x="9492" y="10509"/>
                            <a:pt x="5763" y="5378"/>
                          </a:cubicBezTo>
                          <a:cubicBezTo>
                            <a:pt x="4574" y="3741"/>
                            <a:pt x="3654" y="1926"/>
                            <a:pt x="303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7" name="Google Shape;4837;p63"/>
                    <p:cNvSpPr/>
                    <p:nvPr/>
                  </p:nvSpPr>
                  <p:spPr>
                    <a:xfrm>
                      <a:off x="2946887" y="1391180"/>
                      <a:ext cx="76130" cy="1562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089" h="24810" extrusionOk="0">
                          <a:moveTo>
                            <a:pt x="1876" y="0"/>
                          </a:moveTo>
                          <a:lnTo>
                            <a:pt x="0" y="2583"/>
                          </a:lnTo>
                          <a:cubicBezTo>
                            <a:pt x="1626" y="3761"/>
                            <a:pt x="3057" y="5189"/>
                            <a:pt x="4237" y="6815"/>
                          </a:cubicBezTo>
                          <a:cubicBezTo>
                            <a:pt x="7945" y="11917"/>
                            <a:pt x="8749" y="18242"/>
                            <a:pt x="6967" y="23823"/>
                          </a:cubicBezTo>
                          <a:lnTo>
                            <a:pt x="10002" y="24809"/>
                          </a:lnTo>
                          <a:cubicBezTo>
                            <a:pt x="12089" y="18290"/>
                            <a:pt x="11151" y="10899"/>
                            <a:pt x="6820" y="4938"/>
                          </a:cubicBezTo>
                          <a:cubicBezTo>
                            <a:pt x="5442" y="3041"/>
                            <a:pt x="3774" y="1375"/>
                            <a:pt x="1876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8" name="Google Shape;4838;p63"/>
                    <p:cNvSpPr/>
                    <p:nvPr/>
                  </p:nvSpPr>
                  <p:spPr>
                    <a:xfrm>
                      <a:off x="2794481" y="1364529"/>
                      <a:ext cx="164226" cy="429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78" h="6816" extrusionOk="0">
                          <a:moveTo>
                            <a:pt x="12998" y="1"/>
                          </a:moveTo>
                          <a:cubicBezTo>
                            <a:pt x="8487" y="1"/>
                            <a:pt x="3935" y="1369"/>
                            <a:pt x="0" y="4210"/>
                          </a:cubicBezTo>
                          <a:lnTo>
                            <a:pt x="1876" y="6793"/>
                          </a:lnTo>
                          <a:cubicBezTo>
                            <a:pt x="5245" y="4363"/>
                            <a:pt x="9141" y="3193"/>
                            <a:pt x="13002" y="3193"/>
                          </a:cubicBezTo>
                          <a:cubicBezTo>
                            <a:pt x="16976" y="3193"/>
                            <a:pt x="20914" y="4433"/>
                            <a:pt x="24201" y="6815"/>
                          </a:cubicBezTo>
                          <a:lnTo>
                            <a:pt x="26077" y="4232"/>
                          </a:lnTo>
                          <a:cubicBezTo>
                            <a:pt x="22239" y="1449"/>
                            <a:pt x="17641" y="1"/>
                            <a:pt x="12998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9" name="Google Shape;4839;p63"/>
                    <p:cNvSpPr/>
                    <p:nvPr/>
                  </p:nvSpPr>
                  <p:spPr>
                    <a:xfrm>
                      <a:off x="2876645" y="1541193"/>
                      <a:ext cx="133243" cy="1035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58" h="16438" extrusionOk="0">
                          <a:moveTo>
                            <a:pt x="18123" y="1"/>
                          </a:moveTo>
                          <a:cubicBezTo>
                            <a:pt x="16894" y="3864"/>
                            <a:pt x="14459" y="7233"/>
                            <a:pt x="11175" y="9612"/>
                          </a:cubicBezTo>
                          <a:cubicBezTo>
                            <a:pt x="7931" y="11974"/>
                            <a:pt x="4021" y="13246"/>
                            <a:pt x="8" y="13246"/>
                          </a:cubicBezTo>
                          <a:cubicBezTo>
                            <a:pt x="6" y="13246"/>
                            <a:pt x="3" y="13246"/>
                            <a:pt x="1" y="13246"/>
                          </a:cubicBezTo>
                          <a:lnTo>
                            <a:pt x="1" y="16438"/>
                          </a:lnTo>
                          <a:cubicBezTo>
                            <a:pt x="4532" y="16436"/>
                            <a:pt x="9106" y="15060"/>
                            <a:pt x="13053" y="12192"/>
                          </a:cubicBezTo>
                          <a:cubicBezTo>
                            <a:pt x="17030" y="9301"/>
                            <a:pt x="19767" y="5338"/>
                            <a:pt x="21157" y="988"/>
                          </a:cubicBezTo>
                          <a:lnTo>
                            <a:pt x="18123" y="1"/>
                          </a:ln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0" name="Google Shape;4840;p63"/>
                    <p:cNvSpPr/>
                    <p:nvPr/>
                  </p:nvSpPr>
                  <p:spPr>
                    <a:xfrm>
                      <a:off x="2725064" y="1391035"/>
                      <a:ext cx="81238" cy="156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00" h="24849" extrusionOk="0">
                          <a:moveTo>
                            <a:pt x="11023" y="1"/>
                          </a:moveTo>
                          <a:cubicBezTo>
                            <a:pt x="11006" y="13"/>
                            <a:pt x="10987" y="26"/>
                            <a:pt x="10967" y="39"/>
                          </a:cubicBezTo>
                          <a:cubicBezTo>
                            <a:pt x="2989" y="5836"/>
                            <a:pt x="1" y="15945"/>
                            <a:pt x="2866" y="24848"/>
                          </a:cubicBezTo>
                          <a:lnTo>
                            <a:pt x="5900" y="23861"/>
                          </a:lnTo>
                          <a:cubicBezTo>
                            <a:pt x="3451" y="16238"/>
                            <a:pt x="6012" y="7585"/>
                            <a:pt x="12845" y="2622"/>
                          </a:cubicBezTo>
                          <a:cubicBezTo>
                            <a:pt x="12862" y="2608"/>
                            <a:pt x="12882" y="2597"/>
                            <a:pt x="12899" y="2584"/>
                          </a:cubicBezTo>
                          <a:lnTo>
                            <a:pt x="11023" y="1"/>
                          </a:ln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sp>
          <p:nvSpPr>
            <p:cNvPr id="4841" name="Google Shape;4841;p63"/>
            <p:cNvSpPr/>
            <p:nvPr/>
          </p:nvSpPr>
          <p:spPr>
            <a:xfrm>
              <a:off x="2621966" y="1245876"/>
              <a:ext cx="114832" cy="86149"/>
            </a:xfrm>
            <a:custGeom>
              <a:avLst/>
              <a:gdLst/>
              <a:ahLst/>
              <a:cxnLst/>
              <a:rect l="l" t="t" r="r" b="b"/>
              <a:pathLst>
                <a:path w="10285" h="7716" extrusionOk="0">
                  <a:moveTo>
                    <a:pt x="10284" y="1"/>
                  </a:moveTo>
                  <a:lnTo>
                    <a:pt x="7413" y="282"/>
                  </a:lnTo>
                  <a:lnTo>
                    <a:pt x="7949" y="1144"/>
                  </a:lnTo>
                  <a:cubicBezTo>
                    <a:pt x="4966" y="2788"/>
                    <a:pt x="2280" y="4920"/>
                    <a:pt x="0" y="7451"/>
                  </a:cubicBezTo>
                  <a:lnTo>
                    <a:pt x="294" y="7716"/>
                  </a:lnTo>
                  <a:cubicBezTo>
                    <a:pt x="2547" y="5212"/>
                    <a:pt x="5206" y="3102"/>
                    <a:pt x="8156" y="1479"/>
                  </a:cubicBezTo>
                  <a:lnTo>
                    <a:pt x="8760" y="245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63"/>
            <p:cNvSpPr/>
            <p:nvPr/>
          </p:nvSpPr>
          <p:spPr>
            <a:xfrm>
              <a:off x="2517909" y="1600456"/>
              <a:ext cx="54396" cy="134951"/>
            </a:xfrm>
            <a:custGeom>
              <a:avLst/>
              <a:gdLst/>
              <a:ahLst/>
              <a:cxnLst/>
              <a:rect l="l" t="t" r="r" b="b"/>
              <a:pathLst>
                <a:path w="4872" h="12087" extrusionOk="0">
                  <a:moveTo>
                    <a:pt x="4871" y="11889"/>
                  </a:moveTo>
                  <a:cubicBezTo>
                    <a:pt x="3186" y="8971"/>
                    <a:pt x="2004" y="5793"/>
                    <a:pt x="1370" y="2482"/>
                  </a:cubicBezTo>
                  <a:lnTo>
                    <a:pt x="2481" y="2209"/>
                  </a:lnTo>
                  <a:lnTo>
                    <a:pt x="620" y="0"/>
                  </a:lnTo>
                  <a:lnTo>
                    <a:pt x="1" y="2820"/>
                  </a:lnTo>
                  <a:lnTo>
                    <a:pt x="987" y="2578"/>
                  </a:lnTo>
                  <a:cubicBezTo>
                    <a:pt x="1629" y="5923"/>
                    <a:pt x="2827" y="9136"/>
                    <a:pt x="4530" y="12087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63"/>
            <p:cNvSpPr/>
            <p:nvPr/>
          </p:nvSpPr>
          <p:spPr>
            <a:xfrm>
              <a:off x="3174265" y="1614044"/>
              <a:ext cx="46346" cy="135275"/>
            </a:xfrm>
            <a:custGeom>
              <a:avLst/>
              <a:gdLst/>
              <a:ahLst/>
              <a:cxnLst/>
              <a:rect l="l" t="t" r="r" b="b"/>
              <a:pathLst>
                <a:path w="4151" h="12116" extrusionOk="0">
                  <a:moveTo>
                    <a:pt x="4150" y="41"/>
                  </a:moveTo>
                  <a:lnTo>
                    <a:pt x="3759" y="0"/>
                  </a:lnTo>
                  <a:cubicBezTo>
                    <a:pt x="3405" y="3350"/>
                    <a:pt x="2494" y="6618"/>
                    <a:pt x="1059" y="9668"/>
                  </a:cubicBezTo>
                  <a:lnTo>
                    <a:pt x="0" y="9237"/>
                  </a:lnTo>
                  <a:lnTo>
                    <a:pt x="208" y="12116"/>
                  </a:lnTo>
                  <a:lnTo>
                    <a:pt x="2367" y="10200"/>
                  </a:lnTo>
                  <a:lnTo>
                    <a:pt x="1426" y="9817"/>
                  </a:lnTo>
                  <a:cubicBezTo>
                    <a:pt x="2873" y="6733"/>
                    <a:pt x="3793" y="3429"/>
                    <a:pt x="4150" y="4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63"/>
            <p:cNvSpPr/>
            <p:nvPr/>
          </p:nvSpPr>
          <p:spPr>
            <a:xfrm>
              <a:off x="3023194" y="1254350"/>
              <a:ext cx="116417" cy="83525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63"/>
            <p:cNvSpPr/>
            <p:nvPr/>
          </p:nvSpPr>
          <p:spPr>
            <a:xfrm rot="8660313">
              <a:off x="2818264" y="1861446"/>
              <a:ext cx="116433" cy="83536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6" name="Google Shape;4846;p63"/>
          <p:cNvGrpSpPr/>
          <p:nvPr/>
        </p:nvGrpSpPr>
        <p:grpSpPr>
          <a:xfrm>
            <a:off x="3924561" y="2927462"/>
            <a:ext cx="1569144" cy="591015"/>
            <a:chOff x="3820100" y="3023049"/>
            <a:chExt cx="1303926" cy="491162"/>
          </a:xfrm>
        </p:grpSpPr>
        <p:grpSp>
          <p:nvGrpSpPr>
            <p:cNvPr id="4847" name="Google Shape;4847;p63"/>
            <p:cNvGrpSpPr/>
            <p:nvPr/>
          </p:nvGrpSpPr>
          <p:grpSpPr>
            <a:xfrm>
              <a:off x="3820100" y="3023072"/>
              <a:ext cx="1303926" cy="491139"/>
              <a:chOff x="3820100" y="3023072"/>
              <a:chExt cx="1303926" cy="491139"/>
            </a:xfrm>
          </p:grpSpPr>
          <p:sp>
            <p:nvSpPr>
              <p:cNvPr id="4848" name="Google Shape;4848;p63"/>
              <p:cNvSpPr/>
              <p:nvPr/>
            </p:nvSpPr>
            <p:spPr>
              <a:xfrm>
                <a:off x="3820100" y="3023072"/>
                <a:ext cx="505424" cy="491139"/>
              </a:xfrm>
              <a:custGeom>
                <a:avLst/>
                <a:gdLst/>
                <a:ahLst/>
                <a:cxnLst/>
                <a:rect l="l" t="t" r="r" b="b"/>
                <a:pathLst>
                  <a:path w="45218" h="43940" extrusionOk="0">
                    <a:moveTo>
                      <a:pt x="0" y="0"/>
                    </a:moveTo>
                    <a:cubicBezTo>
                      <a:pt x="0" y="24200"/>
                      <a:pt x="19796" y="43939"/>
                      <a:pt x="44111" y="43939"/>
                    </a:cubicBezTo>
                    <a:lnTo>
                      <a:pt x="45218" y="43939"/>
                    </a:lnTo>
                    <a:lnTo>
                      <a:pt x="45218" y="34795"/>
                    </a:lnTo>
                    <a:lnTo>
                      <a:pt x="44111" y="34795"/>
                    </a:lnTo>
                    <a:cubicBezTo>
                      <a:pt x="24972" y="34795"/>
                      <a:pt x="9345" y="19439"/>
                      <a:pt x="9103" y="450"/>
                    </a:cubicBezTo>
                    <a:cubicBezTo>
                      <a:pt x="9103" y="301"/>
                      <a:pt x="9100" y="150"/>
                      <a:pt x="910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63"/>
              <p:cNvSpPr/>
              <p:nvPr/>
            </p:nvSpPr>
            <p:spPr>
              <a:xfrm>
                <a:off x="4323828" y="3411976"/>
                <a:ext cx="800197" cy="102229"/>
              </a:xfrm>
              <a:custGeom>
                <a:avLst/>
                <a:gdLst/>
                <a:ahLst/>
                <a:cxnLst/>
                <a:rect l="l" t="t" r="r" b="b"/>
                <a:pathLst>
                  <a:path w="71590" h="9146" extrusionOk="0">
                    <a:moveTo>
                      <a:pt x="1" y="1"/>
                    </a:moveTo>
                    <a:lnTo>
                      <a:pt x="1" y="9145"/>
                    </a:lnTo>
                    <a:lnTo>
                      <a:pt x="71589" y="9145"/>
                    </a:lnTo>
                    <a:lnTo>
                      <a:pt x="71589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0" name="Google Shape;4850;p63"/>
            <p:cNvGrpSpPr/>
            <p:nvPr/>
          </p:nvGrpSpPr>
          <p:grpSpPr>
            <a:xfrm>
              <a:off x="4132439" y="3023645"/>
              <a:ext cx="393633" cy="177096"/>
              <a:chOff x="4132439" y="3023645"/>
              <a:chExt cx="393633" cy="177096"/>
            </a:xfrm>
          </p:grpSpPr>
          <p:sp>
            <p:nvSpPr>
              <p:cNvPr id="4851" name="Google Shape;4851;p63"/>
              <p:cNvSpPr/>
              <p:nvPr/>
            </p:nvSpPr>
            <p:spPr>
              <a:xfrm>
                <a:off x="4132439" y="3023645"/>
                <a:ext cx="190085" cy="177096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5844" extrusionOk="0">
                    <a:moveTo>
                      <a:pt x="0" y="1"/>
                    </a:moveTo>
                    <a:cubicBezTo>
                      <a:pt x="0" y="5035"/>
                      <a:pt x="2405" y="9521"/>
                      <a:pt x="6124" y="12423"/>
                    </a:cubicBezTo>
                    <a:cubicBezTo>
                      <a:pt x="8932" y="14639"/>
                      <a:pt x="12404" y="15844"/>
                      <a:pt x="15981" y="15844"/>
                    </a:cubicBezTo>
                    <a:lnTo>
                      <a:pt x="17005" y="15844"/>
                    </a:lnTo>
                    <a:lnTo>
                      <a:pt x="17005" y="6962"/>
                    </a:lnTo>
                    <a:lnTo>
                      <a:pt x="15905" y="6962"/>
                    </a:lnTo>
                    <a:cubicBezTo>
                      <a:pt x="12043" y="6962"/>
                      <a:pt x="8822" y="3862"/>
                      <a:pt x="882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63"/>
              <p:cNvSpPr/>
              <p:nvPr/>
            </p:nvSpPr>
            <p:spPr>
              <a:xfrm>
                <a:off x="4318649" y="3101461"/>
                <a:ext cx="207423" cy="99267"/>
              </a:xfrm>
              <a:custGeom>
                <a:avLst/>
                <a:gdLst/>
                <a:ahLst/>
                <a:cxnLst/>
                <a:rect l="l" t="t" r="r" b="b"/>
                <a:pathLst>
                  <a:path w="18211" h="8881" extrusionOk="0">
                    <a:moveTo>
                      <a:pt x="0" y="0"/>
                    </a:moveTo>
                    <a:lnTo>
                      <a:pt x="0" y="8880"/>
                    </a:lnTo>
                    <a:lnTo>
                      <a:pt x="18210" y="8880"/>
                    </a:lnTo>
                    <a:lnTo>
                      <a:pt x="18210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3" name="Google Shape;4853;p63"/>
            <p:cNvGrpSpPr/>
            <p:nvPr/>
          </p:nvGrpSpPr>
          <p:grpSpPr>
            <a:xfrm>
              <a:off x="3921811" y="3023049"/>
              <a:ext cx="1002397" cy="388943"/>
              <a:chOff x="3921811" y="3023049"/>
              <a:chExt cx="1002397" cy="388943"/>
            </a:xfrm>
          </p:grpSpPr>
          <p:sp>
            <p:nvSpPr>
              <p:cNvPr id="4854" name="Google Shape;4854;p63"/>
              <p:cNvSpPr/>
              <p:nvPr/>
            </p:nvSpPr>
            <p:spPr>
              <a:xfrm>
                <a:off x="3921811" y="3023049"/>
                <a:ext cx="403709" cy="388943"/>
              </a:xfrm>
              <a:custGeom>
                <a:avLst/>
                <a:gdLst/>
                <a:ahLst/>
                <a:cxnLst/>
                <a:rect l="l" t="t" r="r" b="b"/>
                <a:pathLst>
                  <a:path w="36118" h="34797" extrusionOk="0">
                    <a:moveTo>
                      <a:pt x="0" y="1"/>
                    </a:moveTo>
                    <a:cubicBezTo>
                      <a:pt x="0" y="152"/>
                      <a:pt x="3" y="301"/>
                      <a:pt x="3" y="452"/>
                    </a:cubicBezTo>
                    <a:cubicBezTo>
                      <a:pt x="245" y="19441"/>
                      <a:pt x="15879" y="34797"/>
                      <a:pt x="35018" y="34797"/>
                    </a:cubicBezTo>
                    <a:lnTo>
                      <a:pt x="36118" y="34797"/>
                    </a:lnTo>
                    <a:lnTo>
                      <a:pt x="36118" y="25652"/>
                    </a:lnTo>
                    <a:lnTo>
                      <a:pt x="34843" y="25652"/>
                    </a:lnTo>
                    <a:lnTo>
                      <a:pt x="34798" y="25632"/>
                    </a:lnTo>
                    <a:cubicBezTo>
                      <a:pt x="20649" y="25575"/>
                      <a:pt x="9181" y="14193"/>
                      <a:pt x="9115" y="123"/>
                    </a:cubicBezTo>
                    <a:cubicBezTo>
                      <a:pt x="9115" y="81"/>
                      <a:pt x="9108" y="42"/>
                      <a:pt x="910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63"/>
              <p:cNvSpPr/>
              <p:nvPr/>
            </p:nvSpPr>
            <p:spPr>
              <a:xfrm>
                <a:off x="4322109" y="3309770"/>
                <a:ext cx="602098" cy="102218"/>
              </a:xfrm>
              <a:custGeom>
                <a:avLst/>
                <a:gdLst/>
                <a:ahLst/>
                <a:cxnLst/>
                <a:rect l="l" t="t" r="r" b="b"/>
                <a:pathLst>
                  <a:path w="53867" h="9145" extrusionOk="0">
                    <a:moveTo>
                      <a:pt x="1" y="0"/>
                    </a:moveTo>
                    <a:lnTo>
                      <a:pt x="1" y="9145"/>
                    </a:lnTo>
                    <a:lnTo>
                      <a:pt x="53867" y="9145"/>
                    </a:lnTo>
                    <a:lnTo>
                      <a:pt x="53867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6" name="Google Shape;4856;p63"/>
            <p:cNvGrpSpPr/>
            <p:nvPr/>
          </p:nvGrpSpPr>
          <p:grpSpPr>
            <a:xfrm>
              <a:off x="4023645" y="3023049"/>
              <a:ext cx="683032" cy="286722"/>
              <a:chOff x="4023645" y="3023049"/>
              <a:chExt cx="683032" cy="286722"/>
            </a:xfrm>
          </p:grpSpPr>
          <p:sp>
            <p:nvSpPr>
              <p:cNvPr id="4857" name="Google Shape;4857;p63"/>
              <p:cNvSpPr/>
              <p:nvPr/>
            </p:nvSpPr>
            <p:spPr>
              <a:xfrm>
                <a:off x="4023645" y="3023049"/>
                <a:ext cx="300664" cy="286524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25634" extrusionOk="0">
                    <a:moveTo>
                      <a:pt x="1" y="1"/>
                    </a:moveTo>
                    <a:cubicBezTo>
                      <a:pt x="1" y="42"/>
                      <a:pt x="4" y="81"/>
                      <a:pt x="4" y="121"/>
                    </a:cubicBezTo>
                    <a:cubicBezTo>
                      <a:pt x="70" y="14193"/>
                      <a:pt x="11538" y="25575"/>
                      <a:pt x="25687" y="25630"/>
                    </a:cubicBezTo>
                    <a:cubicBezTo>
                      <a:pt x="25723" y="25630"/>
                      <a:pt x="25757" y="25634"/>
                      <a:pt x="25792" y="25634"/>
                    </a:cubicBezTo>
                    <a:lnTo>
                      <a:pt x="26899" y="25634"/>
                    </a:lnTo>
                    <a:lnTo>
                      <a:pt x="26899" y="15842"/>
                    </a:lnTo>
                    <a:lnTo>
                      <a:pt x="25768" y="15842"/>
                    </a:lnTo>
                    <a:cubicBezTo>
                      <a:pt x="22191" y="15842"/>
                      <a:pt x="18719" y="14637"/>
                      <a:pt x="15911" y="12423"/>
                    </a:cubicBezTo>
                    <a:cubicBezTo>
                      <a:pt x="12192" y="9521"/>
                      <a:pt x="9787" y="5035"/>
                      <a:pt x="978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63"/>
              <p:cNvSpPr/>
              <p:nvPr/>
            </p:nvSpPr>
            <p:spPr>
              <a:xfrm>
                <a:off x="4314850" y="3200125"/>
                <a:ext cx="391827" cy="109646"/>
              </a:xfrm>
              <a:custGeom>
                <a:avLst/>
                <a:gdLst/>
                <a:ahLst/>
                <a:cxnLst/>
                <a:rect l="l" t="t" r="r" b="b"/>
                <a:pathLst>
                  <a:path w="35055" h="9792" extrusionOk="0">
                    <a:moveTo>
                      <a:pt x="1" y="0"/>
                    </a:moveTo>
                    <a:lnTo>
                      <a:pt x="1" y="88"/>
                    </a:lnTo>
                    <a:lnTo>
                      <a:pt x="1" y="9792"/>
                    </a:lnTo>
                    <a:lnTo>
                      <a:pt x="35054" y="9792"/>
                    </a:lnTo>
                    <a:lnTo>
                      <a:pt x="350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59" name="Google Shape;4859;p63"/>
          <p:cNvGrpSpPr/>
          <p:nvPr/>
        </p:nvGrpSpPr>
        <p:grpSpPr>
          <a:xfrm>
            <a:off x="1556683" y="2054307"/>
            <a:ext cx="713522" cy="688025"/>
            <a:chOff x="1706078" y="2092648"/>
            <a:chExt cx="660913" cy="637296"/>
          </a:xfrm>
        </p:grpSpPr>
        <p:sp>
          <p:nvSpPr>
            <p:cNvPr id="4860" name="Google Shape;4860;p63"/>
            <p:cNvSpPr/>
            <p:nvPr/>
          </p:nvSpPr>
          <p:spPr>
            <a:xfrm>
              <a:off x="1745332" y="2158066"/>
              <a:ext cx="571867" cy="571878"/>
            </a:xfrm>
            <a:custGeom>
              <a:avLst/>
              <a:gdLst/>
              <a:ahLst/>
              <a:cxnLst/>
              <a:rect l="l" t="t" r="r" b="b"/>
              <a:pathLst>
                <a:path w="107747" h="107749" extrusionOk="0">
                  <a:moveTo>
                    <a:pt x="53874" y="11565"/>
                  </a:moveTo>
                  <a:cubicBezTo>
                    <a:pt x="77238" y="11565"/>
                    <a:pt x="96182" y="30509"/>
                    <a:pt x="96182" y="53873"/>
                  </a:cubicBezTo>
                  <a:cubicBezTo>
                    <a:pt x="96182" y="77240"/>
                    <a:pt x="77240" y="96182"/>
                    <a:pt x="53874" y="96182"/>
                  </a:cubicBezTo>
                  <a:cubicBezTo>
                    <a:pt x="30507" y="96182"/>
                    <a:pt x="11565" y="77240"/>
                    <a:pt x="11565" y="53873"/>
                  </a:cubicBezTo>
                  <a:cubicBezTo>
                    <a:pt x="11565" y="30509"/>
                    <a:pt x="30507" y="11565"/>
                    <a:pt x="53874" y="11565"/>
                  </a:cubicBezTo>
                  <a:close/>
                  <a:moveTo>
                    <a:pt x="53874" y="1"/>
                  </a:moveTo>
                  <a:cubicBezTo>
                    <a:pt x="24120" y="1"/>
                    <a:pt x="1" y="24120"/>
                    <a:pt x="1" y="53873"/>
                  </a:cubicBezTo>
                  <a:cubicBezTo>
                    <a:pt x="1" y="83626"/>
                    <a:pt x="24120" y="107748"/>
                    <a:pt x="53874" y="107748"/>
                  </a:cubicBezTo>
                  <a:cubicBezTo>
                    <a:pt x="83625" y="107748"/>
                    <a:pt x="107746" y="83626"/>
                    <a:pt x="107746" y="53873"/>
                  </a:cubicBezTo>
                  <a:cubicBezTo>
                    <a:pt x="107746" y="24120"/>
                    <a:pt x="83627" y="1"/>
                    <a:pt x="5387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61" name="Google Shape;4861;p63"/>
            <p:cNvGrpSpPr/>
            <p:nvPr/>
          </p:nvGrpSpPr>
          <p:grpSpPr>
            <a:xfrm>
              <a:off x="1706078" y="2092648"/>
              <a:ext cx="660913" cy="575241"/>
              <a:chOff x="1706078" y="2092648"/>
              <a:chExt cx="660913" cy="575241"/>
            </a:xfrm>
          </p:grpSpPr>
          <p:sp>
            <p:nvSpPr>
              <p:cNvPr id="4862" name="Google Shape;4862;p63"/>
              <p:cNvSpPr/>
              <p:nvPr/>
            </p:nvSpPr>
            <p:spPr>
              <a:xfrm>
                <a:off x="1938891" y="2092648"/>
                <a:ext cx="192041" cy="353676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extrusionOk="0">
                    <a:moveTo>
                      <a:pt x="18094" y="1"/>
                    </a:moveTo>
                    <a:cubicBezTo>
                      <a:pt x="8801" y="1"/>
                      <a:pt x="1202" y="7552"/>
                      <a:pt x="1202" y="16877"/>
                    </a:cubicBezTo>
                    <a:cubicBezTo>
                      <a:pt x="1202" y="23723"/>
                      <a:pt x="5288" y="29491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3"/>
                      <a:pt x="2404" y="51972"/>
                      <a:pt x="1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79" y="51975"/>
                      <a:pt x="29930" y="48725"/>
                      <a:pt x="25479" y="47040"/>
                    </a:cubicBezTo>
                    <a:cubicBezTo>
                      <a:pt x="22352" y="45966"/>
                      <a:pt x="20316" y="42957"/>
                      <a:pt x="20316" y="39714"/>
                    </a:cubicBezTo>
                    <a:lnTo>
                      <a:pt x="20316" y="39474"/>
                    </a:lnTo>
                    <a:cubicBezTo>
                      <a:pt x="20316" y="36349"/>
                      <a:pt x="22239" y="33578"/>
                      <a:pt x="24998" y="32260"/>
                    </a:cubicBezTo>
                    <a:cubicBezTo>
                      <a:pt x="31250" y="29491"/>
                      <a:pt x="35461" y="22999"/>
                      <a:pt x="34980" y="15676"/>
                    </a:cubicBezTo>
                    <a:cubicBezTo>
                      <a:pt x="34375" y="7376"/>
                      <a:pt x="27644" y="646"/>
                      <a:pt x="19357" y="47"/>
                    </a:cubicBezTo>
                    <a:cubicBezTo>
                      <a:pt x="18933" y="18"/>
                      <a:pt x="18513" y="1"/>
                      <a:pt x="1809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63"/>
              <p:cNvSpPr/>
              <p:nvPr/>
            </p:nvSpPr>
            <p:spPr>
              <a:xfrm>
                <a:off x="1706078" y="2390779"/>
                <a:ext cx="329208" cy="277004"/>
              </a:xfrm>
              <a:custGeom>
                <a:avLst/>
                <a:gdLst/>
                <a:ahLst/>
                <a:cxnLst/>
                <a:rect l="l" t="t" r="r" b="b"/>
                <a:pathLst>
                  <a:path w="62027" h="52191" extrusionOk="0">
                    <a:moveTo>
                      <a:pt x="43872" y="1"/>
                    </a:moveTo>
                    <a:cubicBezTo>
                      <a:pt x="41468" y="4212"/>
                      <a:pt x="40629" y="9019"/>
                      <a:pt x="41353" y="13829"/>
                    </a:cubicBezTo>
                    <a:cubicBezTo>
                      <a:pt x="41946" y="17069"/>
                      <a:pt x="40389" y="20321"/>
                      <a:pt x="37504" y="21878"/>
                    </a:cubicBezTo>
                    <a:lnTo>
                      <a:pt x="37379" y="22004"/>
                    </a:lnTo>
                    <a:cubicBezTo>
                      <a:pt x="36131" y="22712"/>
                      <a:pt x="34723" y="23085"/>
                      <a:pt x="33288" y="23090"/>
                    </a:cubicBezTo>
                    <a:cubicBezTo>
                      <a:pt x="31652" y="23095"/>
                      <a:pt x="30056" y="22587"/>
                      <a:pt x="28724" y="21638"/>
                    </a:cubicBezTo>
                    <a:cubicBezTo>
                      <a:pt x="25815" y="19553"/>
                      <a:pt x="22344" y="18435"/>
                      <a:pt x="18815" y="18435"/>
                    </a:cubicBezTo>
                    <a:cubicBezTo>
                      <a:pt x="15632" y="18435"/>
                      <a:pt x="12399" y="19345"/>
                      <a:pt x="9490" y="21282"/>
                    </a:cubicBezTo>
                    <a:cubicBezTo>
                      <a:pt x="2520" y="25965"/>
                      <a:pt x="1" y="35101"/>
                      <a:pt x="3721" y="42677"/>
                    </a:cubicBezTo>
                    <a:cubicBezTo>
                      <a:pt x="6677" y="48755"/>
                      <a:pt x="12664" y="52191"/>
                      <a:pt x="18840" y="52191"/>
                    </a:cubicBezTo>
                    <a:cubicBezTo>
                      <a:pt x="21707" y="52191"/>
                      <a:pt x="24613" y="51450"/>
                      <a:pt x="27282" y="49890"/>
                    </a:cubicBezTo>
                    <a:cubicBezTo>
                      <a:pt x="33291" y="46525"/>
                      <a:pt x="36303" y="40151"/>
                      <a:pt x="35694" y="33659"/>
                    </a:cubicBezTo>
                    <a:cubicBezTo>
                      <a:pt x="35456" y="30534"/>
                      <a:pt x="37024" y="27407"/>
                      <a:pt x="39783" y="25852"/>
                    </a:cubicBezTo>
                    <a:cubicBezTo>
                      <a:pt x="41044" y="25114"/>
                      <a:pt x="42424" y="24748"/>
                      <a:pt x="43786" y="24748"/>
                    </a:cubicBezTo>
                    <a:cubicBezTo>
                      <a:pt x="45537" y="24748"/>
                      <a:pt x="47261" y="25356"/>
                      <a:pt x="48676" y="26573"/>
                    </a:cubicBezTo>
                    <a:cubicBezTo>
                      <a:pt x="52525" y="29572"/>
                      <a:pt x="57216" y="31255"/>
                      <a:pt x="62026" y="31255"/>
                    </a:cubicBezTo>
                    <a:lnTo>
                      <a:pt x="62026" y="1046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63"/>
              <p:cNvSpPr/>
              <p:nvPr/>
            </p:nvSpPr>
            <p:spPr>
              <a:xfrm>
                <a:off x="2035235" y="2390779"/>
                <a:ext cx="331756" cy="277110"/>
              </a:xfrm>
              <a:custGeom>
                <a:avLst/>
                <a:gdLst/>
                <a:ahLst/>
                <a:cxnLst/>
                <a:rect l="l" t="t" r="r" b="b"/>
                <a:pathLst>
                  <a:path w="62507" h="52211" extrusionOk="0">
                    <a:moveTo>
                      <a:pt x="18030" y="1"/>
                    </a:moveTo>
                    <a:lnTo>
                      <a:pt x="0" y="10461"/>
                    </a:lnTo>
                    <a:lnTo>
                      <a:pt x="0" y="31253"/>
                    </a:lnTo>
                    <a:cubicBezTo>
                      <a:pt x="4807" y="31253"/>
                      <a:pt x="9489" y="29570"/>
                      <a:pt x="13222" y="26570"/>
                    </a:cubicBezTo>
                    <a:cubicBezTo>
                      <a:pt x="15722" y="24434"/>
                      <a:pt x="19307" y="24145"/>
                      <a:pt x="22118" y="25849"/>
                    </a:cubicBezTo>
                    <a:lnTo>
                      <a:pt x="22359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599" y="40389"/>
                      <a:pt x="28964" y="47244"/>
                      <a:pt x="35578" y="50486"/>
                    </a:cubicBezTo>
                    <a:cubicBezTo>
                      <a:pt x="37877" y="51619"/>
                      <a:pt x="40405" y="52210"/>
                      <a:pt x="42968" y="52208"/>
                    </a:cubicBezTo>
                    <a:cubicBezTo>
                      <a:pt x="48435" y="52208"/>
                      <a:pt x="53755" y="49544"/>
                      <a:pt x="56978" y="44840"/>
                    </a:cubicBezTo>
                    <a:cubicBezTo>
                      <a:pt x="62506" y="36540"/>
                      <a:pt x="59862" y="25484"/>
                      <a:pt x="51447" y="20674"/>
                    </a:cubicBezTo>
                    <a:cubicBezTo>
                      <a:pt x="48774" y="19149"/>
                      <a:pt x="45855" y="18413"/>
                      <a:pt x="42983" y="18413"/>
                    </a:cubicBezTo>
                    <a:cubicBezTo>
                      <a:pt x="39520" y="18413"/>
                      <a:pt x="36121" y="19482"/>
                      <a:pt x="33290" y="21523"/>
                    </a:cubicBezTo>
                    <a:cubicBezTo>
                      <a:pt x="30671" y="23429"/>
                      <a:pt x="27161" y="23571"/>
                      <a:pt x="24397" y="21878"/>
                    </a:cubicBezTo>
                    <a:cubicBezTo>
                      <a:pt x="21510" y="20321"/>
                      <a:pt x="19955" y="17069"/>
                      <a:pt x="20549" y="13829"/>
                    </a:cubicBezTo>
                    <a:cubicBezTo>
                      <a:pt x="21272" y="9019"/>
                      <a:pt x="20433" y="4212"/>
                      <a:pt x="1803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65" name="Google Shape;4865;p63"/>
          <p:cNvGrpSpPr/>
          <p:nvPr/>
        </p:nvGrpSpPr>
        <p:grpSpPr>
          <a:xfrm>
            <a:off x="6318542" y="1171856"/>
            <a:ext cx="1317459" cy="684168"/>
            <a:chOff x="238125" y="999450"/>
            <a:chExt cx="7140700" cy="3708225"/>
          </a:xfrm>
        </p:grpSpPr>
        <p:sp>
          <p:nvSpPr>
            <p:cNvPr id="4866" name="Google Shape;4866;p63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63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63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63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63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63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63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63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63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9" name="Google Shape;4879;p64"/>
          <p:cNvGrpSpPr/>
          <p:nvPr/>
        </p:nvGrpSpPr>
        <p:grpSpPr>
          <a:xfrm>
            <a:off x="729238" y="1179665"/>
            <a:ext cx="1636117" cy="1526144"/>
            <a:chOff x="729238" y="1179665"/>
            <a:chExt cx="1636117" cy="1526144"/>
          </a:xfrm>
        </p:grpSpPr>
        <p:grpSp>
          <p:nvGrpSpPr>
            <p:cNvPr id="4880" name="Google Shape;4880;p64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4881" name="Google Shape;4881;p64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64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64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64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64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64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64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64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64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64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1" name="Google Shape;4891;p64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4892" name="Google Shape;4892;p64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64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64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64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64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64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64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64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64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64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2" name="Google Shape;4902;p64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4903" name="Google Shape;4903;p64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64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64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64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64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64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64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64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64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64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3" name="Google Shape;4913;p64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4914" name="Google Shape;4914;p64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64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64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64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64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64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64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64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64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64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4" name="Google Shape;4924;p64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4925" name="Google Shape;4925;p64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64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64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64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64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64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64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64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64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64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35" name="Google Shape;4935;p64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4936" name="Google Shape;4936;p64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64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64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64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64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64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64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64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64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64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6" name="Google Shape;4946;p64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4947" name="Google Shape;4947;p64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64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64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64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64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64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64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64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64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64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7" name="Google Shape;4957;p64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4958" name="Google Shape;4958;p64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64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64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64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64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64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64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64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64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64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8" name="Google Shape;4968;p64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4969" name="Google Shape;4969;p64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64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64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64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64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64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64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64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64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64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79" name="Google Shape;4979;p64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4980" name="Google Shape;4980;p64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64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64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64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64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64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64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64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64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64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90" name="Google Shape;4990;p64"/>
          <p:cNvGrpSpPr/>
          <p:nvPr/>
        </p:nvGrpSpPr>
        <p:grpSpPr>
          <a:xfrm>
            <a:off x="2623904" y="1198803"/>
            <a:ext cx="1364248" cy="1102133"/>
            <a:chOff x="2623904" y="1198803"/>
            <a:chExt cx="1364248" cy="1102133"/>
          </a:xfrm>
        </p:grpSpPr>
        <p:grpSp>
          <p:nvGrpSpPr>
            <p:cNvPr id="4991" name="Google Shape;4991;p64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4992" name="Google Shape;4992;p64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64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64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64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64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97" name="Google Shape;4997;p64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4998" name="Google Shape;4998;p64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64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64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64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64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3" name="Google Shape;5003;p64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5004" name="Google Shape;5004;p64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64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64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64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64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9" name="Google Shape;5009;p64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5010" name="Google Shape;5010;p64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64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64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64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64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15" name="Google Shape;5015;p64"/>
          <p:cNvGrpSpPr/>
          <p:nvPr/>
        </p:nvGrpSpPr>
        <p:grpSpPr>
          <a:xfrm>
            <a:off x="2613365" y="2657876"/>
            <a:ext cx="1387541" cy="159124"/>
            <a:chOff x="3200660" y="2180272"/>
            <a:chExt cx="2563824" cy="378237"/>
          </a:xfrm>
        </p:grpSpPr>
        <p:sp>
          <p:nvSpPr>
            <p:cNvPr id="5016" name="Google Shape;5016;p64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64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64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64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64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64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64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64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64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64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64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64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64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64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64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64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64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64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4" name="Google Shape;5034;p64"/>
          <p:cNvGrpSpPr/>
          <p:nvPr/>
        </p:nvGrpSpPr>
        <p:grpSpPr>
          <a:xfrm>
            <a:off x="2609890" y="2935640"/>
            <a:ext cx="1390502" cy="159625"/>
            <a:chOff x="3530150" y="2790075"/>
            <a:chExt cx="1962600" cy="225300"/>
          </a:xfrm>
        </p:grpSpPr>
        <p:sp>
          <p:nvSpPr>
            <p:cNvPr id="5035" name="Google Shape;5035;p64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64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7" name="Google Shape;5037;p64"/>
          <p:cNvGrpSpPr/>
          <p:nvPr/>
        </p:nvGrpSpPr>
        <p:grpSpPr>
          <a:xfrm>
            <a:off x="2609948" y="3213905"/>
            <a:ext cx="1411629" cy="154175"/>
            <a:chOff x="3558802" y="4011244"/>
            <a:chExt cx="1866000" cy="111600"/>
          </a:xfrm>
        </p:grpSpPr>
        <p:sp>
          <p:nvSpPr>
            <p:cNvPr id="5038" name="Google Shape;5038;p64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64"/>
            <p:cNvSpPr/>
            <p:nvPr/>
          </p:nvSpPr>
          <p:spPr>
            <a:xfrm rot="5400000" flipH="1">
              <a:off x="4157232" y="3412894"/>
              <a:ext cx="111600" cy="13083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0" name="Google Shape;5040;p64"/>
          <p:cNvGrpSpPr/>
          <p:nvPr/>
        </p:nvGrpSpPr>
        <p:grpSpPr>
          <a:xfrm>
            <a:off x="2610235" y="2419475"/>
            <a:ext cx="1383503" cy="119761"/>
            <a:chOff x="3465975" y="2270258"/>
            <a:chExt cx="1986364" cy="171947"/>
          </a:xfrm>
        </p:grpSpPr>
        <p:sp>
          <p:nvSpPr>
            <p:cNvPr id="5041" name="Google Shape;5041;p64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64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64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64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64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64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64"/>
            <p:cNvSpPr/>
            <p:nvPr/>
          </p:nvSpPr>
          <p:spPr>
            <a:xfrm rot="-5400000">
              <a:off x="502123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64"/>
            <p:cNvSpPr/>
            <p:nvPr/>
          </p:nvSpPr>
          <p:spPr>
            <a:xfrm rot="-5400000">
              <a:off x="528044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9" name="Google Shape;5049;p64"/>
          <p:cNvGrpSpPr/>
          <p:nvPr/>
        </p:nvGrpSpPr>
        <p:grpSpPr>
          <a:xfrm>
            <a:off x="2621243" y="3783248"/>
            <a:ext cx="1369531" cy="195460"/>
            <a:chOff x="723300" y="4253549"/>
            <a:chExt cx="2276482" cy="324900"/>
          </a:xfrm>
        </p:grpSpPr>
        <p:sp>
          <p:nvSpPr>
            <p:cNvPr id="5050" name="Google Shape;5050;p64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64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64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64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64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5" name="Google Shape;5055;p64"/>
          <p:cNvGrpSpPr/>
          <p:nvPr/>
        </p:nvGrpSpPr>
        <p:grpSpPr>
          <a:xfrm>
            <a:off x="2610803" y="3484489"/>
            <a:ext cx="1389066" cy="180119"/>
            <a:chOff x="705948" y="3788465"/>
            <a:chExt cx="2308953" cy="299400"/>
          </a:xfrm>
        </p:grpSpPr>
        <p:sp>
          <p:nvSpPr>
            <p:cNvPr id="5056" name="Google Shape;5056;p64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64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64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64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64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1" name="Google Shape;5061;p64"/>
          <p:cNvGrpSpPr/>
          <p:nvPr/>
        </p:nvGrpSpPr>
        <p:grpSpPr>
          <a:xfrm>
            <a:off x="4207794" y="2088443"/>
            <a:ext cx="1433821" cy="191501"/>
            <a:chOff x="4273350" y="2088443"/>
            <a:chExt cx="1433821" cy="191501"/>
          </a:xfrm>
        </p:grpSpPr>
        <p:grpSp>
          <p:nvGrpSpPr>
            <p:cNvPr id="5062" name="Google Shape;5062;p64"/>
            <p:cNvGrpSpPr/>
            <p:nvPr/>
          </p:nvGrpSpPr>
          <p:grpSpPr>
            <a:xfrm>
              <a:off x="4273350" y="2088443"/>
              <a:ext cx="1433821" cy="0"/>
              <a:chOff x="5224975" y="2962250"/>
              <a:chExt cx="1544400" cy="0"/>
            </a:xfrm>
          </p:grpSpPr>
          <p:cxnSp>
            <p:nvCxnSpPr>
              <p:cNvPr id="5063" name="Google Shape;5063;p64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4" name="Google Shape;5064;p64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5065" name="Google Shape;5065;p64"/>
            <p:cNvGrpSpPr/>
            <p:nvPr/>
          </p:nvGrpSpPr>
          <p:grpSpPr>
            <a:xfrm>
              <a:off x="4273350" y="2279944"/>
              <a:ext cx="1433821" cy="0"/>
              <a:chOff x="5224975" y="2962250"/>
              <a:chExt cx="1544400" cy="0"/>
            </a:xfrm>
          </p:grpSpPr>
          <p:cxnSp>
            <p:nvCxnSpPr>
              <p:cNvPr id="5066" name="Google Shape;5066;p64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7" name="Google Shape;5067;p64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5068" name="Google Shape;5068;p64"/>
          <p:cNvGrpSpPr/>
          <p:nvPr/>
        </p:nvGrpSpPr>
        <p:grpSpPr>
          <a:xfrm>
            <a:off x="2658741" y="4097347"/>
            <a:ext cx="1304609" cy="294074"/>
            <a:chOff x="2658741" y="4097347"/>
            <a:chExt cx="1304609" cy="294074"/>
          </a:xfrm>
        </p:grpSpPr>
        <p:grpSp>
          <p:nvGrpSpPr>
            <p:cNvPr id="5069" name="Google Shape;5069;p64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5070" name="Google Shape;5070;p64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64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2" name="Google Shape;5072;p64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5073" name="Google Shape;5073;p64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64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5" name="Google Shape;5075;p64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5076" name="Google Shape;5076;p64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64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8" name="Google Shape;5078;p64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5079" name="Google Shape;5079;p64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64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1" name="Google Shape;5081;p64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5082" name="Google Shape;5082;p64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64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4" name="Google Shape;5084;p64"/>
          <p:cNvGrpSpPr/>
          <p:nvPr/>
        </p:nvGrpSpPr>
        <p:grpSpPr>
          <a:xfrm>
            <a:off x="4209349" y="1176041"/>
            <a:ext cx="1430711" cy="751237"/>
            <a:chOff x="5159450" y="1919950"/>
            <a:chExt cx="1541050" cy="862500"/>
          </a:xfrm>
        </p:grpSpPr>
        <p:sp>
          <p:nvSpPr>
            <p:cNvPr id="5085" name="Google Shape;5085;p64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sp>
        <p:grpSp>
          <p:nvGrpSpPr>
            <p:cNvPr id="5086" name="Google Shape;5086;p64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5087" name="Google Shape;5087;p64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8" name="Google Shape;5088;p64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089" name="Google Shape;5089;p64"/>
          <p:cNvGrpSpPr/>
          <p:nvPr/>
        </p:nvGrpSpPr>
        <p:grpSpPr>
          <a:xfrm>
            <a:off x="4257486" y="2439811"/>
            <a:ext cx="1334436" cy="967914"/>
            <a:chOff x="4294923" y="2439811"/>
            <a:chExt cx="1334436" cy="967914"/>
          </a:xfrm>
        </p:grpSpPr>
        <p:grpSp>
          <p:nvGrpSpPr>
            <p:cNvPr id="5090" name="Google Shape;5090;p64"/>
            <p:cNvGrpSpPr/>
            <p:nvPr/>
          </p:nvGrpSpPr>
          <p:grpSpPr>
            <a:xfrm>
              <a:off x="4960455" y="2469658"/>
              <a:ext cx="668904" cy="885524"/>
              <a:chOff x="4960455" y="2469658"/>
              <a:chExt cx="668904" cy="885524"/>
            </a:xfrm>
          </p:grpSpPr>
          <p:sp>
            <p:nvSpPr>
              <p:cNvPr id="5091" name="Google Shape;5091;p64"/>
              <p:cNvSpPr/>
              <p:nvPr/>
            </p:nvSpPr>
            <p:spPr>
              <a:xfrm>
                <a:off x="4960455" y="3257057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64"/>
              <p:cNvSpPr/>
              <p:nvPr/>
            </p:nvSpPr>
            <p:spPr>
              <a:xfrm>
                <a:off x="4960455" y="309958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1" y="6285"/>
                    </a:lnTo>
                    <a:lnTo>
                      <a:pt x="42851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64"/>
              <p:cNvSpPr/>
              <p:nvPr/>
            </p:nvSpPr>
            <p:spPr>
              <a:xfrm>
                <a:off x="4960455" y="294209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64"/>
              <p:cNvSpPr/>
              <p:nvPr/>
            </p:nvSpPr>
            <p:spPr>
              <a:xfrm>
                <a:off x="4960455" y="2784621"/>
                <a:ext cx="61809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9596" y="6285"/>
                    </a:lnTo>
                    <a:lnTo>
                      <a:pt x="39596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64"/>
              <p:cNvSpPr/>
              <p:nvPr/>
            </p:nvSpPr>
            <p:spPr>
              <a:xfrm>
                <a:off x="4960455" y="2627131"/>
                <a:ext cx="516519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7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33089" y="6286"/>
                    </a:lnTo>
                    <a:lnTo>
                      <a:pt x="3308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64"/>
              <p:cNvSpPr/>
              <p:nvPr/>
            </p:nvSpPr>
            <p:spPr>
              <a:xfrm>
                <a:off x="4960455" y="2469658"/>
                <a:ext cx="313293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283" extrusionOk="0">
                    <a:moveTo>
                      <a:pt x="0" y="1"/>
                    </a:moveTo>
                    <a:lnTo>
                      <a:pt x="0" y="6283"/>
                    </a:lnTo>
                    <a:lnTo>
                      <a:pt x="20069" y="6283"/>
                    </a:lnTo>
                    <a:lnTo>
                      <a:pt x="2006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7" name="Google Shape;5097;p64"/>
            <p:cNvGrpSpPr/>
            <p:nvPr/>
          </p:nvGrpSpPr>
          <p:grpSpPr>
            <a:xfrm>
              <a:off x="4294923" y="2469658"/>
              <a:ext cx="668951" cy="885524"/>
              <a:chOff x="4294923" y="2469658"/>
              <a:chExt cx="668951" cy="885524"/>
            </a:xfrm>
          </p:grpSpPr>
          <p:sp>
            <p:nvSpPr>
              <p:cNvPr id="5098" name="Google Shape;5098;p64"/>
              <p:cNvSpPr/>
              <p:nvPr/>
            </p:nvSpPr>
            <p:spPr>
              <a:xfrm>
                <a:off x="4294923" y="3257057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64"/>
              <p:cNvSpPr/>
              <p:nvPr/>
            </p:nvSpPr>
            <p:spPr>
              <a:xfrm>
                <a:off x="4294923" y="309958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4" y="6285"/>
                    </a:lnTo>
                    <a:lnTo>
                      <a:pt x="428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64"/>
              <p:cNvSpPr/>
              <p:nvPr/>
            </p:nvSpPr>
            <p:spPr>
              <a:xfrm>
                <a:off x="4294923" y="294209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64"/>
              <p:cNvSpPr/>
              <p:nvPr/>
            </p:nvSpPr>
            <p:spPr>
              <a:xfrm>
                <a:off x="4447355" y="2784621"/>
                <a:ext cx="516519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3089" y="6285"/>
                    </a:lnTo>
                    <a:lnTo>
                      <a:pt x="33089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64"/>
              <p:cNvSpPr/>
              <p:nvPr/>
            </p:nvSpPr>
            <p:spPr>
              <a:xfrm>
                <a:off x="4548960" y="2627131"/>
                <a:ext cx="414914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26580" h="6287" extrusionOk="0">
                    <a:moveTo>
                      <a:pt x="1" y="1"/>
                    </a:moveTo>
                    <a:lnTo>
                      <a:pt x="1" y="6286"/>
                    </a:lnTo>
                    <a:lnTo>
                      <a:pt x="26580" y="6286"/>
                    </a:lnTo>
                    <a:lnTo>
                      <a:pt x="26580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64"/>
              <p:cNvSpPr/>
              <p:nvPr/>
            </p:nvSpPr>
            <p:spPr>
              <a:xfrm>
                <a:off x="4650534" y="2469658"/>
                <a:ext cx="313340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3" h="6283" extrusionOk="0">
                    <a:moveTo>
                      <a:pt x="1" y="1"/>
                    </a:moveTo>
                    <a:lnTo>
                      <a:pt x="1" y="6283"/>
                    </a:lnTo>
                    <a:lnTo>
                      <a:pt x="20073" y="6283"/>
                    </a:lnTo>
                    <a:lnTo>
                      <a:pt x="20073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4" name="Google Shape;5104;p64"/>
            <p:cNvSpPr/>
            <p:nvPr/>
          </p:nvSpPr>
          <p:spPr>
            <a:xfrm>
              <a:off x="4963437" y="2439811"/>
              <a:ext cx="16" cy="967914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5" name="Google Shape;5105;p64"/>
          <p:cNvGrpSpPr/>
          <p:nvPr/>
        </p:nvGrpSpPr>
        <p:grpSpPr>
          <a:xfrm>
            <a:off x="4243690" y="3494256"/>
            <a:ext cx="1430949" cy="897289"/>
            <a:chOff x="4351371" y="3547942"/>
            <a:chExt cx="1345130" cy="843475"/>
          </a:xfrm>
        </p:grpSpPr>
        <p:grpSp>
          <p:nvGrpSpPr>
            <p:cNvPr id="5106" name="Google Shape;5106;p64"/>
            <p:cNvGrpSpPr/>
            <p:nvPr/>
          </p:nvGrpSpPr>
          <p:grpSpPr>
            <a:xfrm>
              <a:off x="4351371" y="4209917"/>
              <a:ext cx="1345130" cy="181500"/>
              <a:chOff x="4351371" y="4209917"/>
              <a:chExt cx="1345130" cy="181500"/>
            </a:xfrm>
          </p:grpSpPr>
          <p:sp>
            <p:nvSpPr>
              <p:cNvPr id="5107" name="Google Shape;5107;p64"/>
              <p:cNvSpPr/>
              <p:nvPr/>
            </p:nvSpPr>
            <p:spPr>
              <a:xfrm rot="10800000">
                <a:off x="4351371" y="4209917"/>
                <a:ext cx="1281600" cy="181500"/>
              </a:xfrm>
              <a:prstGeom prst="rect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108" name="Google Shape;5108;p64"/>
              <p:cNvCxnSpPr/>
              <p:nvPr/>
            </p:nvCxnSpPr>
            <p:spPr>
              <a:xfrm>
                <a:off x="5551000" y="4298797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09" name="Google Shape;5109;p64"/>
            <p:cNvGrpSpPr/>
            <p:nvPr/>
          </p:nvGrpSpPr>
          <p:grpSpPr>
            <a:xfrm>
              <a:off x="4403010" y="3985221"/>
              <a:ext cx="1109518" cy="181500"/>
              <a:chOff x="4403010" y="3985221"/>
              <a:chExt cx="1109518" cy="181500"/>
            </a:xfrm>
          </p:grpSpPr>
          <p:sp>
            <p:nvSpPr>
              <p:cNvPr id="5110" name="Google Shape;5110;p64"/>
              <p:cNvSpPr/>
              <p:nvPr/>
            </p:nvSpPr>
            <p:spPr>
              <a:xfrm rot="10800000">
                <a:off x="4471829" y="3985221"/>
                <a:ext cx="1040700" cy="181500"/>
              </a:xfrm>
              <a:prstGeom prst="rect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111" name="Google Shape;5111;p64"/>
              <p:cNvCxnSpPr/>
              <p:nvPr/>
            </p:nvCxnSpPr>
            <p:spPr>
              <a:xfrm>
                <a:off x="4403010" y="4075993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12" name="Google Shape;5112;p64"/>
            <p:cNvGrpSpPr/>
            <p:nvPr/>
          </p:nvGrpSpPr>
          <p:grpSpPr>
            <a:xfrm>
              <a:off x="4618704" y="3766582"/>
              <a:ext cx="807858" cy="181500"/>
              <a:chOff x="4618704" y="3766582"/>
              <a:chExt cx="807858" cy="181500"/>
            </a:xfrm>
          </p:grpSpPr>
          <p:sp>
            <p:nvSpPr>
              <p:cNvPr id="5113" name="Google Shape;5113;p64"/>
              <p:cNvSpPr/>
              <p:nvPr/>
            </p:nvSpPr>
            <p:spPr>
              <a:xfrm rot="10800000">
                <a:off x="4618704" y="3766582"/>
                <a:ext cx="747000" cy="181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114" name="Google Shape;5114;p64"/>
              <p:cNvCxnSpPr/>
              <p:nvPr/>
            </p:nvCxnSpPr>
            <p:spPr>
              <a:xfrm>
                <a:off x="5281062" y="3855291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15" name="Google Shape;5115;p64"/>
            <p:cNvGrpSpPr/>
            <p:nvPr/>
          </p:nvGrpSpPr>
          <p:grpSpPr>
            <a:xfrm>
              <a:off x="4735238" y="3547942"/>
              <a:ext cx="462839" cy="181500"/>
              <a:chOff x="4735238" y="3547942"/>
              <a:chExt cx="462839" cy="181500"/>
            </a:xfrm>
          </p:grpSpPr>
          <p:sp>
            <p:nvSpPr>
              <p:cNvPr id="5116" name="Google Shape;5116;p64"/>
              <p:cNvSpPr/>
              <p:nvPr/>
            </p:nvSpPr>
            <p:spPr>
              <a:xfrm rot="10800000">
                <a:off x="4786477" y="3547942"/>
                <a:ext cx="411600" cy="181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117" name="Google Shape;5117;p64"/>
              <p:cNvCxnSpPr/>
              <p:nvPr/>
            </p:nvCxnSpPr>
            <p:spPr>
              <a:xfrm>
                <a:off x="4735238" y="3636872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118" name="Google Shape;5118;p64"/>
          <p:cNvGrpSpPr/>
          <p:nvPr/>
        </p:nvGrpSpPr>
        <p:grpSpPr>
          <a:xfrm>
            <a:off x="7420047" y="2429580"/>
            <a:ext cx="1020955" cy="928853"/>
            <a:chOff x="926675" y="238125"/>
            <a:chExt cx="5755100" cy="5232975"/>
          </a:xfrm>
        </p:grpSpPr>
        <p:sp>
          <p:nvSpPr>
            <p:cNvPr id="5119" name="Google Shape;5119;p64"/>
            <p:cNvSpPr/>
            <p:nvPr/>
          </p:nvSpPr>
          <p:spPr>
            <a:xfrm>
              <a:off x="2235475" y="2161100"/>
              <a:ext cx="3138650" cy="1012350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64"/>
            <p:cNvSpPr/>
            <p:nvPr/>
          </p:nvSpPr>
          <p:spPr>
            <a:xfrm>
              <a:off x="2825775" y="238125"/>
              <a:ext cx="1961900" cy="1850225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64"/>
            <p:cNvSpPr/>
            <p:nvPr/>
          </p:nvSpPr>
          <p:spPr>
            <a:xfrm>
              <a:off x="926675" y="4357100"/>
              <a:ext cx="5755100" cy="1114000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64"/>
            <p:cNvSpPr/>
            <p:nvPr/>
          </p:nvSpPr>
          <p:spPr>
            <a:xfrm>
              <a:off x="1621700" y="3256600"/>
              <a:ext cx="4370050" cy="1006950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3" name="Google Shape;5123;p64"/>
          <p:cNvGrpSpPr/>
          <p:nvPr/>
        </p:nvGrpSpPr>
        <p:grpSpPr>
          <a:xfrm>
            <a:off x="727421" y="2828315"/>
            <a:ext cx="1695374" cy="1560837"/>
            <a:chOff x="727421" y="2828315"/>
            <a:chExt cx="1695374" cy="1560837"/>
          </a:xfrm>
        </p:grpSpPr>
        <p:grpSp>
          <p:nvGrpSpPr>
            <p:cNvPr id="5124" name="Google Shape;5124;p64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5125" name="Google Shape;5125;p64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6" name="Google Shape;5126;p64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27" name="Google Shape;5127;p64"/>
            <p:cNvGrpSpPr/>
            <p:nvPr/>
          </p:nvGrpSpPr>
          <p:grpSpPr>
            <a:xfrm>
              <a:off x="819108" y="2882501"/>
              <a:ext cx="1556791" cy="1426186"/>
              <a:chOff x="819108" y="2882501"/>
              <a:chExt cx="1556791" cy="1426186"/>
            </a:xfrm>
          </p:grpSpPr>
          <p:grpSp>
            <p:nvGrpSpPr>
              <p:cNvPr id="5128" name="Google Shape;5128;p64"/>
              <p:cNvGrpSpPr/>
              <p:nvPr/>
            </p:nvGrpSpPr>
            <p:grpSpPr>
              <a:xfrm>
                <a:off x="819108" y="2882501"/>
                <a:ext cx="103104" cy="1426186"/>
                <a:chOff x="4674013" y="3100904"/>
                <a:chExt cx="122758" cy="1698043"/>
              </a:xfrm>
            </p:grpSpPr>
            <p:sp>
              <p:nvSpPr>
                <p:cNvPr id="5129" name="Google Shape;5129;p64"/>
                <p:cNvSpPr/>
                <p:nvPr/>
              </p:nvSpPr>
              <p:spPr>
                <a:xfrm>
                  <a:off x="46740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0" name="Google Shape;5130;p64"/>
                <p:cNvSpPr/>
                <p:nvPr/>
              </p:nvSpPr>
              <p:spPr>
                <a:xfrm>
                  <a:off x="46740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1" name="Google Shape;5131;p64"/>
                <p:cNvSpPr/>
                <p:nvPr/>
              </p:nvSpPr>
              <p:spPr>
                <a:xfrm>
                  <a:off x="46740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2" name="Google Shape;5132;p64"/>
                <p:cNvSpPr/>
                <p:nvPr/>
              </p:nvSpPr>
              <p:spPr>
                <a:xfrm>
                  <a:off x="46740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3" name="Google Shape;5133;p64"/>
                <p:cNvSpPr/>
                <p:nvPr/>
              </p:nvSpPr>
              <p:spPr>
                <a:xfrm>
                  <a:off x="46740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4" name="Google Shape;5134;p64"/>
                <p:cNvSpPr/>
                <p:nvPr/>
              </p:nvSpPr>
              <p:spPr>
                <a:xfrm>
                  <a:off x="46740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5" name="Google Shape;5135;p64"/>
                <p:cNvSpPr/>
                <p:nvPr/>
              </p:nvSpPr>
              <p:spPr>
                <a:xfrm>
                  <a:off x="46740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6" name="Google Shape;5136;p64"/>
              <p:cNvGrpSpPr/>
              <p:nvPr/>
            </p:nvGrpSpPr>
            <p:grpSpPr>
              <a:xfrm>
                <a:off x="1062475" y="2882501"/>
                <a:ext cx="103104" cy="1426186"/>
                <a:chOff x="4940438" y="3100904"/>
                <a:chExt cx="122758" cy="1698043"/>
              </a:xfrm>
            </p:grpSpPr>
            <p:sp>
              <p:nvSpPr>
                <p:cNvPr id="5137" name="Google Shape;5137;p64"/>
                <p:cNvSpPr/>
                <p:nvPr/>
              </p:nvSpPr>
              <p:spPr>
                <a:xfrm>
                  <a:off x="4940438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8" name="Google Shape;5138;p64"/>
                <p:cNvSpPr/>
                <p:nvPr/>
              </p:nvSpPr>
              <p:spPr>
                <a:xfrm>
                  <a:off x="4940438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9" name="Google Shape;5139;p64"/>
                <p:cNvSpPr/>
                <p:nvPr/>
              </p:nvSpPr>
              <p:spPr>
                <a:xfrm>
                  <a:off x="4940438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0" name="Google Shape;5140;p64"/>
                <p:cNvSpPr/>
                <p:nvPr/>
              </p:nvSpPr>
              <p:spPr>
                <a:xfrm>
                  <a:off x="4940438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1" name="Google Shape;5141;p64"/>
                <p:cNvSpPr/>
                <p:nvPr/>
              </p:nvSpPr>
              <p:spPr>
                <a:xfrm>
                  <a:off x="4940438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2" name="Google Shape;5142;p64"/>
                <p:cNvSpPr/>
                <p:nvPr/>
              </p:nvSpPr>
              <p:spPr>
                <a:xfrm>
                  <a:off x="4940438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3" name="Google Shape;5143;p64"/>
                <p:cNvSpPr/>
                <p:nvPr/>
              </p:nvSpPr>
              <p:spPr>
                <a:xfrm>
                  <a:off x="4940438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44" name="Google Shape;5144;p64"/>
              <p:cNvGrpSpPr/>
              <p:nvPr/>
            </p:nvGrpSpPr>
            <p:grpSpPr>
              <a:xfrm>
                <a:off x="1299324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5145" name="Google Shape;5145;p64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6" name="Google Shape;5146;p64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7" name="Google Shape;5147;p64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8" name="Google Shape;5148;p64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9" name="Google Shape;5149;p64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0" name="Google Shape;5150;p64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1" name="Google Shape;5151;p64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52" name="Google Shape;5152;p64"/>
              <p:cNvGrpSpPr/>
              <p:nvPr/>
            </p:nvGrpSpPr>
            <p:grpSpPr>
              <a:xfrm>
                <a:off x="1786057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5153" name="Google Shape;5153;p64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4" name="Google Shape;5154;p64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5" name="Google Shape;5155;p64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6" name="Google Shape;5156;p64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7" name="Google Shape;5157;p64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8" name="Google Shape;5158;p64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9" name="Google Shape;5159;p64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60" name="Google Shape;5160;p64"/>
              <p:cNvGrpSpPr/>
              <p:nvPr/>
            </p:nvGrpSpPr>
            <p:grpSpPr>
              <a:xfrm>
                <a:off x="2029422" y="2882501"/>
                <a:ext cx="103104" cy="1426186"/>
                <a:chOff x="6805413" y="3100904"/>
                <a:chExt cx="122758" cy="1698043"/>
              </a:xfrm>
            </p:grpSpPr>
            <p:sp>
              <p:nvSpPr>
                <p:cNvPr id="5161" name="Google Shape;5161;p64"/>
                <p:cNvSpPr/>
                <p:nvPr/>
              </p:nvSpPr>
              <p:spPr>
                <a:xfrm>
                  <a:off x="68054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2" name="Google Shape;5162;p64"/>
                <p:cNvSpPr/>
                <p:nvPr/>
              </p:nvSpPr>
              <p:spPr>
                <a:xfrm>
                  <a:off x="68054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3" name="Google Shape;5163;p64"/>
                <p:cNvSpPr/>
                <p:nvPr/>
              </p:nvSpPr>
              <p:spPr>
                <a:xfrm>
                  <a:off x="68054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4" name="Google Shape;5164;p64"/>
                <p:cNvSpPr/>
                <p:nvPr/>
              </p:nvSpPr>
              <p:spPr>
                <a:xfrm>
                  <a:off x="68054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5" name="Google Shape;5165;p64"/>
                <p:cNvSpPr/>
                <p:nvPr/>
              </p:nvSpPr>
              <p:spPr>
                <a:xfrm>
                  <a:off x="68054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6" name="Google Shape;5166;p64"/>
                <p:cNvSpPr/>
                <p:nvPr/>
              </p:nvSpPr>
              <p:spPr>
                <a:xfrm>
                  <a:off x="68054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7" name="Google Shape;5167;p64"/>
                <p:cNvSpPr/>
                <p:nvPr/>
              </p:nvSpPr>
              <p:spPr>
                <a:xfrm>
                  <a:off x="68054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68" name="Google Shape;5168;p64"/>
              <p:cNvGrpSpPr/>
              <p:nvPr/>
            </p:nvGrpSpPr>
            <p:grpSpPr>
              <a:xfrm>
                <a:off x="2272795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5169" name="Google Shape;5169;p64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0" name="Google Shape;5170;p64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1" name="Google Shape;5171;p64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2" name="Google Shape;5172;p64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3" name="Google Shape;5173;p64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4" name="Google Shape;5174;p64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5" name="Google Shape;5175;p64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76" name="Google Shape;5176;p64"/>
              <p:cNvGrpSpPr/>
              <p:nvPr/>
            </p:nvGrpSpPr>
            <p:grpSpPr>
              <a:xfrm>
                <a:off x="1542694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5177" name="Google Shape;5177;p64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8" name="Google Shape;5178;p64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9" name="Google Shape;5179;p64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0" name="Google Shape;5180;p64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1" name="Google Shape;5181;p64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2" name="Google Shape;5182;p64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3" name="Google Shape;5183;p64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184" name="Google Shape;5184;p64"/>
          <p:cNvGrpSpPr/>
          <p:nvPr/>
        </p:nvGrpSpPr>
        <p:grpSpPr>
          <a:xfrm>
            <a:off x="5683472" y="3518037"/>
            <a:ext cx="2749952" cy="870677"/>
            <a:chOff x="238125" y="1725700"/>
            <a:chExt cx="7139025" cy="2260325"/>
          </a:xfrm>
        </p:grpSpPr>
        <p:sp>
          <p:nvSpPr>
            <p:cNvPr id="5185" name="Google Shape;5185;p64"/>
            <p:cNvSpPr/>
            <p:nvPr/>
          </p:nvSpPr>
          <p:spPr>
            <a:xfrm>
              <a:off x="238125" y="1741950"/>
              <a:ext cx="6506150" cy="2228050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solidFill>
              <a:srgbClr val="E3E9ED">
                <a:alpha val="43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64"/>
            <p:cNvSpPr/>
            <p:nvPr/>
          </p:nvSpPr>
          <p:spPr>
            <a:xfrm>
              <a:off x="2480475" y="2435950"/>
              <a:ext cx="438500" cy="841400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64"/>
            <p:cNvSpPr/>
            <p:nvPr/>
          </p:nvSpPr>
          <p:spPr>
            <a:xfrm>
              <a:off x="3663250" y="2219875"/>
              <a:ext cx="607450" cy="1272525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64"/>
            <p:cNvSpPr/>
            <p:nvPr/>
          </p:nvSpPr>
          <p:spPr>
            <a:xfrm>
              <a:off x="4999700" y="1973525"/>
              <a:ext cx="820500" cy="1764350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64"/>
            <p:cNvSpPr/>
            <p:nvPr/>
          </p:nvSpPr>
          <p:spPr>
            <a:xfrm>
              <a:off x="6838275" y="1725700"/>
              <a:ext cx="150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64"/>
            <p:cNvSpPr/>
            <p:nvPr/>
          </p:nvSpPr>
          <p:spPr>
            <a:xfrm>
              <a:off x="6838400" y="398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64"/>
            <p:cNvSpPr/>
            <p:nvPr/>
          </p:nvSpPr>
          <p:spPr>
            <a:xfrm>
              <a:off x="6744250" y="3969975"/>
              <a:ext cx="94175" cy="16050"/>
            </a:xfrm>
            <a:custGeom>
              <a:avLst/>
              <a:gdLst/>
              <a:ahLst/>
              <a:cxnLst/>
              <a:rect l="l" t="t" r="r" b="b"/>
              <a:pathLst>
                <a:path w="3767" h="642" extrusionOk="0">
                  <a:moveTo>
                    <a:pt x="1" y="0"/>
                  </a:moveTo>
                  <a:lnTo>
                    <a:pt x="1" y="0"/>
                  </a:lnTo>
                  <a:cubicBezTo>
                    <a:pt x="1190" y="425"/>
                    <a:pt x="2415" y="642"/>
                    <a:pt x="3662" y="642"/>
                  </a:cubicBezTo>
                  <a:lnTo>
                    <a:pt x="3766" y="6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64"/>
            <p:cNvSpPr/>
            <p:nvPr/>
          </p:nvSpPr>
          <p:spPr>
            <a:xfrm>
              <a:off x="6744250" y="1725700"/>
              <a:ext cx="94050" cy="16175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64"/>
            <p:cNvSpPr/>
            <p:nvPr/>
          </p:nvSpPr>
          <p:spPr>
            <a:xfrm>
              <a:off x="6294575" y="1725700"/>
              <a:ext cx="1082575" cy="2260225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64"/>
            <p:cNvSpPr/>
            <p:nvPr/>
          </p:nvSpPr>
          <p:spPr>
            <a:xfrm>
              <a:off x="1511625" y="2613375"/>
              <a:ext cx="292400" cy="484275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5" name="Google Shape;5195;p64"/>
          <p:cNvGrpSpPr/>
          <p:nvPr/>
        </p:nvGrpSpPr>
        <p:grpSpPr>
          <a:xfrm>
            <a:off x="5953636" y="2459783"/>
            <a:ext cx="1105452" cy="916747"/>
            <a:chOff x="5249100" y="1210600"/>
            <a:chExt cx="3502700" cy="2904775"/>
          </a:xfrm>
        </p:grpSpPr>
        <p:sp>
          <p:nvSpPr>
            <p:cNvPr id="5196" name="Google Shape;5196;p64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64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64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64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00" name="Google Shape;5200;p64"/>
            <p:cNvCxnSpPr/>
            <p:nvPr/>
          </p:nvCxnSpPr>
          <p:spPr>
            <a:xfrm>
              <a:off x="5249100" y="2382654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869FB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201" name="Google Shape;5201;p64"/>
            <p:cNvCxnSpPr/>
            <p:nvPr/>
          </p:nvCxnSpPr>
          <p:spPr>
            <a:xfrm rot="10800000">
              <a:off x="8178522" y="1765431"/>
              <a:ext cx="559200" cy="0"/>
            </a:xfrm>
            <a:prstGeom prst="straightConnector1">
              <a:avLst/>
            </a:prstGeom>
            <a:noFill/>
            <a:ln w="19050" cap="flat" cmpd="sng">
              <a:solidFill>
                <a:srgbClr val="BAC8D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202" name="Google Shape;5202;p64"/>
            <p:cNvCxnSpPr/>
            <p:nvPr/>
          </p:nvCxnSpPr>
          <p:spPr>
            <a:xfrm rot="10800000">
              <a:off x="7467500" y="2943528"/>
              <a:ext cx="1284300" cy="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203" name="Google Shape;5203;p64"/>
            <p:cNvCxnSpPr/>
            <p:nvPr/>
          </p:nvCxnSpPr>
          <p:spPr>
            <a:xfrm>
              <a:off x="5787288" y="3630350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5204" name="Google Shape;5204;p64"/>
            <p:cNvSpPr/>
            <p:nvPr/>
          </p:nvSpPr>
          <p:spPr>
            <a:xfrm>
              <a:off x="6601902" y="3690575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5" name="Google Shape;5205;p64"/>
          <p:cNvGrpSpPr/>
          <p:nvPr/>
        </p:nvGrpSpPr>
        <p:grpSpPr>
          <a:xfrm>
            <a:off x="7136183" y="1179201"/>
            <a:ext cx="1304650" cy="1124856"/>
            <a:chOff x="7287122" y="1165658"/>
            <a:chExt cx="1219413" cy="1051365"/>
          </a:xfrm>
        </p:grpSpPr>
        <p:grpSp>
          <p:nvGrpSpPr>
            <p:cNvPr id="5206" name="Google Shape;5206;p64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5207" name="Google Shape;5207;p64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08" name="Google Shape;5208;p64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5209" name="Google Shape;5209;p64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210" name="Google Shape;5210;p64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211" name="Google Shape;5211;p64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5212" name="Google Shape;5212;p64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13" name="Google Shape;5213;p64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5214" name="Google Shape;5214;p64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215" name="Google Shape;5215;p64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216" name="Google Shape;5216;p64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5217" name="Google Shape;5217;p64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18" name="Google Shape;5218;p64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5219" name="Google Shape;5219;p64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220" name="Google Shape;5220;p64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221" name="Google Shape;5221;p64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5222" name="Google Shape;5222;p64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23" name="Google Shape;5223;p64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5224" name="Google Shape;5224;p64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225" name="Google Shape;5225;p64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5226" name="Google Shape;5226;p64"/>
          <p:cNvGrpSpPr/>
          <p:nvPr/>
        </p:nvGrpSpPr>
        <p:grpSpPr>
          <a:xfrm>
            <a:off x="5802676" y="1185224"/>
            <a:ext cx="1397729" cy="1098540"/>
            <a:chOff x="5900602" y="1193063"/>
            <a:chExt cx="1299851" cy="1021707"/>
          </a:xfrm>
        </p:grpSpPr>
        <p:grpSp>
          <p:nvGrpSpPr>
            <p:cNvPr id="5227" name="Google Shape;5227;p64"/>
            <p:cNvGrpSpPr/>
            <p:nvPr/>
          </p:nvGrpSpPr>
          <p:grpSpPr>
            <a:xfrm>
              <a:off x="6520337" y="1193063"/>
              <a:ext cx="341815" cy="799959"/>
              <a:chOff x="6520337" y="1193063"/>
              <a:chExt cx="341815" cy="799959"/>
            </a:xfrm>
          </p:grpSpPr>
          <p:grpSp>
            <p:nvGrpSpPr>
              <p:cNvPr id="5228" name="Google Shape;5228;p64"/>
              <p:cNvGrpSpPr/>
              <p:nvPr/>
            </p:nvGrpSpPr>
            <p:grpSpPr>
              <a:xfrm>
                <a:off x="6520337" y="1589527"/>
                <a:ext cx="213950" cy="403494"/>
                <a:chOff x="6520337" y="1589527"/>
                <a:chExt cx="213950" cy="403494"/>
              </a:xfrm>
            </p:grpSpPr>
            <p:sp>
              <p:nvSpPr>
                <p:cNvPr id="5229" name="Google Shape;5229;p64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0" name="Google Shape;5230;p64"/>
                <p:cNvSpPr/>
                <p:nvPr/>
              </p:nvSpPr>
              <p:spPr>
                <a:xfrm rot="-5400000">
                  <a:off x="6529204" y="178793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31" name="Google Shape;5231;p64"/>
              <p:cNvGrpSpPr/>
              <p:nvPr/>
            </p:nvGrpSpPr>
            <p:grpSpPr>
              <a:xfrm>
                <a:off x="6577204" y="1193063"/>
                <a:ext cx="284947" cy="464512"/>
                <a:chOff x="6577204" y="1193063"/>
                <a:chExt cx="284947" cy="464512"/>
              </a:xfrm>
            </p:grpSpPr>
            <p:sp>
              <p:nvSpPr>
                <p:cNvPr id="5232" name="Google Shape;5232;p64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233" name="Google Shape;5233;p64"/>
                <p:cNvCxnSpPr/>
                <p:nvPr/>
              </p:nvCxnSpPr>
              <p:spPr>
                <a:xfrm rot="10800000">
                  <a:off x="6677825" y="1279575"/>
                  <a:ext cx="0" cy="378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234" name="Google Shape;5234;p64"/>
            <p:cNvGrpSpPr/>
            <p:nvPr/>
          </p:nvGrpSpPr>
          <p:grpSpPr>
            <a:xfrm>
              <a:off x="6238903" y="1193063"/>
              <a:ext cx="300475" cy="900152"/>
              <a:chOff x="6238903" y="1193063"/>
              <a:chExt cx="300475" cy="900152"/>
            </a:xfrm>
          </p:grpSpPr>
          <p:grpSp>
            <p:nvGrpSpPr>
              <p:cNvPr id="5235" name="Google Shape;5235;p64"/>
              <p:cNvGrpSpPr/>
              <p:nvPr/>
            </p:nvGrpSpPr>
            <p:grpSpPr>
              <a:xfrm>
                <a:off x="6290865" y="1489315"/>
                <a:ext cx="248514" cy="603900"/>
                <a:chOff x="6290865" y="1489315"/>
                <a:chExt cx="248514" cy="603900"/>
              </a:xfrm>
            </p:grpSpPr>
            <p:sp>
              <p:nvSpPr>
                <p:cNvPr id="5236" name="Google Shape;5236;p64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7" name="Google Shape;5237;p64"/>
                <p:cNvSpPr/>
                <p:nvPr/>
              </p:nvSpPr>
              <p:spPr>
                <a:xfrm rot="-5400000">
                  <a:off x="6266916" y="1820752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38" name="Google Shape;5238;p64"/>
              <p:cNvGrpSpPr/>
              <p:nvPr/>
            </p:nvGrpSpPr>
            <p:grpSpPr>
              <a:xfrm>
                <a:off x="6238903" y="1193063"/>
                <a:ext cx="284947" cy="333087"/>
                <a:chOff x="6238903" y="1193063"/>
                <a:chExt cx="284947" cy="333087"/>
              </a:xfrm>
            </p:grpSpPr>
            <p:sp>
              <p:nvSpPr>
                <p:cNvPr id="5239" name="Google Shape;5239;p64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240" name="Google Shape;5240;p64"/>
                <p:cNvCxnSpPr/>
                <p:nvPr/>
              </p:nvCxnSpPr>
              <p:spPr>
                <a:xfrm rot="10800000">
                  <a:off x="6431250" y="1279250"/>
                  <a:ext cx="0" cy="246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241" name="Google Shape;5241;p64"/>
            <p:cNvGrpSpPr/>
            <p:nvPr/>
          </p:nvGrpSpPr>
          <p:grpSpPr>
            <a:xfrm>
              <a:off x="5900602" y="1193063"/>
              <a:ext cx="444345" cy="1021707"/>
              <a:chOff x="5900602" y="1193063"/>
              <a:chExt cx="444345" cy="1021707"/>
            </a:xfrm>
          </p:grpSpPr>
          <p:grpSp>
            <p:nvGrpSpPr>
              <p:cNvPr id="5242" name="Google Shape;5242;p64"/>
              <p:cNvGrpSpPr/>
              <p:nvPr/>
            </p:nvGrpSpPr>
            <p:grpSpPr>
              <a:xfrm>
                <a:off x="6046501" y="1367785"/>
                <a:ext cx="298446" cy="846986"/>
                <a:chOff x="6046501" y="1367785"/>
                <a:chExt cx="298446" cy="846986"/>
              </a:xfrm>
            </p:grpSpPr>
            <p:sp>
              <p:nvSpPr>
                <p:cNvPr id="5243" name="Google Shape;5243;p64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4" name="Google Shape;5244;p64"/>
                <p:cNvSpPr/>
                <p:nvPr/>
              </p:nvSpPr>
              <p:spPr>
                <a:xfrm rot="-5400000">
                  <a:off x="5986745" y="185656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solidFill>
                  <a:srgbClr val="657E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45" name="Google Shape;5245;p64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5246" name="Google Shape;5246;p64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247" name="Google Shape;5247;p64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248" name="Google Shape;5248;p64"/>
            <p:cNvGrpSpPr/>
            <p:nvPr/>
          </p:nvGrpSpPr>
          <p:grpSpPr>
            <a:xfrm>
              <a:off x="6738300" y="1193063"/>
              <a:ext cx="462153" cy="707634"/>
              <a:chOff x="6738300" y="1193063"/>
              <a:chExt cx="462153" cy="707634"/>
            </a:xfrm>
          </p:grpSpPr>
          <p:grpSp>
            <p:nvGrpSpPr>
              <p:cNvPr id="5249" name="Google Shape;5249;p64"/>
              <p:cNvGrpSpPr/>
              <p:nvPr/>
            </p:nvGrpSpPr>
            <p:grpSpPr>
              <a:xfrm>
                <a:off x="6915505" y="1193063"/>
                <a:ext cx="284947" cy="597387"/>
                <a:chOff x="6915505" y="1193063"/>
                <a:chExt cx="284947" cy="597387"/>
              </a:xfrm>
            </p:grpSpPr>
            <p:sp>
              <p:nvSpPr>
                <p:cNvPr id="5250" name="Google Shape;5250;p64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251" name="Google Shape;5251;p64"/>
                <p:cNvCxnSpPr/>
                <p:nvPr/>
              </p:nvCxnSpPr>
              <p:spPr>
                <a:xfrm rot="10800000">
                  <a:off x="6938275" y="1279850"/>
                  <a:ext cx="0" cy="51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3E7EA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  <p:grpSp>
            <p:nvGrpSpPr>
              <p:cNvPr id="5252" name="Google Shape;5252;p64"/>
              <p:cNvGrpSpPr/>
              <p:nvPr/>
            </p:nvGrpSpPr>
            <p:grpSpPr>
              <a:xfrm>
                <a:off x="6738300" y="1684725"/>
                <a:ext cx="230066" cy="215971"/>
                <a:chOff x="6738300" y="1684725"/>
                <a:chExt cx="230066" cy="215971"/>
              </a:xfrm>
            </p:grpSpPr>
            <p:sp>
              <p:nvSpPr>
                <p:cNvPr id="5253" name="Google Shape;5253;p64"/>
                <p:cNvSpPr/>
                <p:nvPr/>
              </p:nvSpPr>
              <p:spPr>
                <a:xfrm rot="-5400000">
                  <a:off x="6799187" y="1731518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4" name="Google Shape;5254;p64"/>
                <p:cNvSpPr/>
                <p:nvPr/>
              </p:nvSpPr>
              <p:spPr>
                <a:xfrm rot="-5400000" flipH="1">
                  <a:off x="6799182" y="1623843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9" name="Google Shape;5259;p65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0" name="Google Shape;5260;p65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icons without losing quality.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stroke and fill color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just select the icon and click on the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paint bucket/pen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Flaticon’s extension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1" name="Google Shape;5261;p65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</p:grpSpPr>
        <p:sp>
          <p:nvSpPr>
            <p:cNvPr id="5262" name="Google Shape;5262;p65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63" name="Google Shape;5263;p65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64" name="Google Shape;5264;p65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65" name="Google Shape;5265;p65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66" name="Google Shape;5266;p65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67" name="Google Shape;5267;p65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68" name="Google Shape;5268;p65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</p:grpSpPr>
        <p:sp>
          <p:nvSpPr>
            <p:cNvPr id="5269" name="Google Shape;5269;p65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70" name="Google Shape;5270;p65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71" name="Google Shape;5271;p65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</p:grpSpPr>
        <p:sp>
          <p:nvSpPr>
            <p:cNvPr id="5272" name="Google Shape;5272;p65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73" name="Google Shape;5273;p65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74" name="Google Shape;5274;p65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</p:grpSpPr>
        <p:sp>
          <p:nvSpPr>
            <p:cNvPr id="5275" name="Google Shape;5275;p65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76" name="Google Shape;5276;p65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77" name="Google Shape;5277;p65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</p:grpSpPr>
        <p:sp>
          <p:nvSpPr>
            <p:cNvPr id="5278" name="Google Shape;5278;p65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79" name="Google Shape;5279;p65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0" name="Google Shape;5280;p65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1" name="Google Shape;5281;p65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2" name="Google Shape;5282;p65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3" name="Google Shape;5283;p65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84" name="Google Shape;5284;p65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</p:grpSpPr>
        <p:sp>
          <p:nvSpPr>
            <p:cNvPr id="5285" name="Google Shape;5285;p65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6" name="Google Shape;5286;p65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7" name="Google Shape;5287;p65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8" name="Google Shape;5288;p65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9" name="Google Shape;5289;p65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90" name="Google Shape;5290;p65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91" name="Google Shape;5291;p65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92" name="Google Shape;5292;p65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93" name="Google Shape;5293;p65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</p:grpSpPr>
        <p:sp>
          <p:nvSpPr>
            <p:cNvPr id="5294" name="Google Shape;5294;p65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95" name="Google Shape;5295;p65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96" name="Google Shape;5296;p65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</p:grpSpPr>
        <p:sp>
          <p:nvSpPr>
            <p:cNvPr id="5297" name="Google Shape;5297;p65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98" name="Google Shape;5298;p65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99" name="Google Shape;5299;p65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</p:grpSpPr>
        <p:sp>
          <p:nvSpPr>
            <p:cNvPr id="5300" name="Google Shape;5300;p6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01" name="Google Shape;5301;p6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02" name="Google Shape;5302;p65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</p:grpSpPr>
        <p:sp>
          <p:nvSpPr>
            <p:cNvPr id="5303" name="Google Shape;5303;p65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04" name="Google Shape;5304;p65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05" name="Google Shape;5305;p65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06" name="Google Shape;5306;p65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07" name="Google Shape;5307;p65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08" name="Google Shape;5308;p65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</p:grpSpPr>
        <p:sp>
          <p:nvSpPr>
            <p:cNvPr id="5309" name="Google Shape;5309;p65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10" name="Google Shape;5310;p65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11" name="Google Shape;5311;p65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12" name="Google Shape;5312;p65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313" name="Google Shape;5313;p65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314" name="Google Shape;5314;p65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</p:grpSpPr>
        <p:sp>
          <p:nvSpPr>
            <p:cNvPr id="5315" name="Google Shape;5315;p65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16" name="Google Shape;5316;p65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17" name="Google Shape;5317;p65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18" name="Google Shape;5318;p65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</p:grpSpPr>
        <p:sp>
          <p:nvSpPr>
            <p:cNvPr id="5319" name="Google Shape;5319;p65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20" name="Google Shape;5320;p65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21" name="Google Shape;5321;p65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</p:grpSpPr>
        <p:sp>
          <p:nvSpPr>
            <p:cNvPr id="5322" name="Google Shape;5322;p65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23" name="Google Shape;5323;p65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24" name="Google Shape;5324;p65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325" name="Google Shape;5325;p65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326" name="Google Shape;5326;p65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</p:grpSpPr>
        <p:sp>
          <p:nvSpPr>
            <p:cNvPr id="5327" name="Google Shape;5327;p65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28" name="Google Shape;5328;p65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29" name="Google Shape;5329;p65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30" name="Google Shape;5330;p65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31" name="Google Shape;5331;p65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</p:grpSpPr>
        <p:sp>
          <p:nvSpPr>
            <p:cNvPr id="5332" name="Google Shape;5332;p65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33" name="Google Shape;5333;p65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34" name="Google Shape;5334;p65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</p:grpSpPr>
        <p:sp>
          <p:nvSpPr>
            <p:cNvPr id="5335" name="Google Shape;5335;p65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36" name="Google Shape;5336;p65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37" name="Google Shape;5337;p65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38" name="Google Shape;5338;p65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39" name="Google Shape;5339;p65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40" name="Google Shape;5340;p65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41" name="Google Shape;5341;p65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</p:grpSpPr>
        <p:sp>
          <p:nvSpPr>
            <p:cNvPr id="5342" name="Google Shape;5342;p65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43" name="Google Shape;5343;p65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44" name="Google Shape;5344;p65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45" name="Google Shape;5345;p65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46" name="Google Shape;5346;p65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47" name="Google Shape;5347;p65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48" name="Google Shape;5348;p65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49" name="Google Shape;5349;p65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</p:grpSpPr>
        <p:sp>
          <p:nvSpPr>
            <p:cNvPr id="5350" name="Google Shape;5350;p65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51" name="Google Shape;5351;p65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52" name="Google Shape;5352;p65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53" name="Google Shape;5353;p65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54" name="Google Shape;5354;p65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</p:grpSpPr>
        <p:sp>
          <p:nvSpPr>
            <p:cNvPr id="5355" name="Google Shape;5355;p65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56" name="Google Shape;5356;p65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57" name="Google Shape;5357;p65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</p:grpSpPr>
        <p:sp>
          <p:nvSpPr>
            <p:cNvPr id="5358" name="Google Shape;5358;p65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59" name="Google Shape;5359;p65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60" name="Google Shape;5360;p65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61" name="Google Shape;5361;p65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</p:grpSpPr>
        <p:sp>
          <p:nvSpPr>
            <p:cNvPr id="5362" name="Google Shape;5362;p65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63" name="Google Shape;5363;p65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64" name="Google Shape;5364;p65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65" name="Google Shape;5365;p65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</p:grpSpPr>
        <p:sp>
          <p:nvSpPr>
            <p:cNvPr id="5366" name="Google Shape;5366;p65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67" name="Google Shape;5367;p65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68" name="Google Shape;5368;p65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</p:grpSpPr>
        <p:sp>
          <p:nvSpPr>
            <p:cNvPr id="5369" name="Google Shape;5369;p65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70" name="Google Shape;5370;p65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71" name="Google Shape;5371;p65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72" name="Google Shape;5372;p65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73" name="Google Shape;5373;p65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74" name="Google Shape;5374;p65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</p:grpSpPr>
        <p:sp>
          <p:nvSpPr>
            <p:cNvPr id="5375" name="Google Shape;5375;p65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76" name="Google Shape;5376;p65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77" name="Google Shape;5377;p65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78" name="Google Shape;5378;p65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79" name="Google Shape;5379;p65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80" name="Google Shape;5380;p65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81" name="Google Shape;5381;p65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82" name="Google Shape;5382;p65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83" name="Google Shape;5383;p65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84" name="Google Shape;5384;p65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85" name="Google Shape;5385;p65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86" name="Google Shape;5386;p65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87" name="Google Shape;5387;p65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88" name="Google Shape;5388;p65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89" name="Google Shape;5389;p65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0" name="Google Shape;5390;p65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1" name="Google Shape;5391;p65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2" name="Google Shape;5392;p65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3" name="Google Shape;5393;p65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94" name="Google Shape;5394;p65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</p:grpSpPr>
        <p:sp>
          <p:nvSpPr>
            <p:cNvPr id="5395" name="Google Shape;5395;p65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6" name="Google Shape;5396;p65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7" name="Google Shape;5397;p65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8" name="Google Shape;5398;p65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99" name="Google Shape;5399;p65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</p:grpSpPr>
        <p:sp>
          <p:nvSpPr>
            <p:cNvPr id="5400" name="Google Shape;5400;p65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01" name="Google Shape;5401;p65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02" name="Google Shape;5402;p65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03" name="Google Shape;5403;p65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</p:grpSpPr>
        <p:sp>
          <p:nvSpPr>
            <p:cNvPr id="5404" name="Google Shape;5404;p6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05" name="Google Shape;5405;p6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06" name="Google Shape;5406;p6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07" name="Google Shape;5407;p6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08" name="Google Shape;5408;p6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09" name="Google Shape;5409;p65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</p:grpSpPr>
        <p:sp>
          <p:nvSpPr>
            <p:cNvPr id="5410" name="Google Shape;5410;p65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11" name="Google Shape;5411;p65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12" name="Google Shape;5412;p65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13" name="Google Shape;5413;p65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</p:grpSpPr>
        <p:sp>
          <p:nvSpPr>
            <p:cNvPr id="5414" name="Google Shape;5414;p65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15" name="Google Shape;5415;p65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16" name="Google Shape;5416;p65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17" name="Google Shape;5417;p65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</p:grpSpPr>
        <p:sp>
          <p:nvSpPr>
            <p:cNvPr id="5418" name="Google Shape;5418;p65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19" name="Google Shape;5419;p65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20" name="Google Shape;5420;p65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21" name="Google Shape;5421;p65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22" name="Google Shape;5422;p65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23" name="Google Shape;5423;p65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</p:grpSpPr>
        <p:sp>
          <p:nvSpPr>
            <p:cNvPr id="5424" name="Google Shape;5424;p65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25" name="Google Shape;5425;p65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26" name="Google Shape;5426;p65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427" name="Google Shape;5427;p65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428" name="Google Shape;5428;p65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</p:grpSpPr>
        <p:sp>
          <p:nvSpPr>
            <p:cNvPr id="5429" name="Google Shape;5429;p65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30" name="Google Shape;5430;p65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31" name="Google Shape;5431;p65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</p:grpSpPr>
        <p:sp>
          <p:nvSpPr>
            <p:cNvPr id="5432" name="Google Shape;5432;p65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33" name="Google Shape;5433;p65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34" name="Google Shape;5434;p65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35" name="Google Shape;5435;p65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36" name="Google Shape;5436;p65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37" name="Google Shape;5437;p65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38" name="Google Shape;5438;p65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39" name="Google Shape;5439;p65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40" name="Google Shape;5440;p65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</p:grpSpPr>
        <p:sp>
          <p:nvSpPr>
            <p:cNvPr id="5441" name="Google Shape;5441;p65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42" name="Google Shape;5442;p65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43" name="Google Shape;5443;p65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44" name="Google Shape;5444;p65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</p:grpSpPr>
        <p:sp>
          <p:nvSpPr>
            <p:cNvPr id="5445" name="Google Shape;5445;p65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46" name="Google Shape;5446;p65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47" name="Google Shape;5447;p65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</p:grpSpPr>
        <p:sp>
          <p:nvSpPr>
            <p:cNvPr id="5448" name="Google Shape;5448;p65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49" name="Google Shape;5449;p65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50" name="Google Shape;5450;p65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51" name="Google Shape;5451;p65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</p:grpSpPr>
        <p:sp>
          <p:nvSpPr>
            <p:cNvPr id="5452" name="Google Shape;5452;p65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53" name="Google Shape;5453;p65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54" name="Google Shape;5454;p65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55" name="Google Shape;5455;p65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56" name="Google Shape;5456;p65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57" name="Google Shape;5457;p65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</p:grpSpPr>
        <p:sp>
          <p:nvSpPr>
            <p:cNvPr id="5458" name="Google Shape;5458;p65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59" name="Google Shape;5459;p65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460" name="Google Shape;5460;p65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461" name="Google Shape;5461;p65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</p:grpSpPr>
        <p:sp>
          <p:nvSpPr>
            <p:cNvPr id="5462" name="Google Shape;5462;p65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63" name="Google Shape;5463;p65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64" name="Google Shape;5464;p65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65" name="Google Shape;5465;p65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66" name="Google Shape;5466;p65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67" name="Google Shape;5467;p65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68" name="Google Shape;5468;p65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69" name="Google Shape;5469;p65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</p:grpSpPr>
        <p:sp>
          <p:nvSpPr>
            <p:cNvPr id="5470" name="Google Shape;5470;p65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71" name="Google Shape;5471;p65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72" name="Google Shape;5472;p65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73" name="Google Shape;5473;p65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</p:grpSpPr>
        <p:sp>
          <p:nvSpPr>
            <p:cNvPr id="5474" name="Google Shape;5474;p65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75" name="Google Shape;5475;p65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76" name="Google Shape;5476;p65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77" name="Google Shape;5477;p65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78" name="Google Shape;5478;p65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</p:grpSpPr>
        <p:sp>
          <p:nvSpPr>
            <p:cNvPr id="5479" name="Google Shape;5479;p65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80" name="Google Shape;5480;p65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81" name="Google Shape;5481;p65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82" name="Google Shape;5482;p65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83" name="Google Shape;5483;p65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84" name="Google Shape;5484;p65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85" name="Google Shape;5485;p65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</p:grpSpPr>
        <p:sp>
          <p:nvSpPr>
            <p:cNvPr id="5486" name="Google Shape;5486;p65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87" name="Google Shape;5487;p65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88" name="Google Shape;5488;p65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89" name="Google Shape;5489;p65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</p:grpSpPr>
        <p:sp>
          <p:nvSpPr>
            <p:cNvPr id="5490" name="Google Shape;5490;p65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91" name="Google Shape;5491;p65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92" name="Google Shape;5492;p65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93" name="Google Shape;5493;p65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94" name="Google Shape;5494;p65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95" name="Google Shape;5495;p65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96" name="Google Shape;5496;p65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97" name="Google Shape;5497;p65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</p:grpSpPr>
        <p:sp>
          <p:nvSpPr>
            <p:cNvPr id="5498" name="Google Shape;5498;p65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99" name="Google Shape;5499;p65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00" name="Google Shape;5500;p65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01" name="Google Shape;5501;p65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02" name="Google Shape;5502;p65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503" name="Google Shape;5503;p65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504" name="Google Shape;5504;p65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</p:grpSpPr>
        <p:sp>
          <p:nvSpPr>
            <p:cNvPr id="5505" name="Google Shape;5505;p65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06" name="Google Shape;5506;p65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07" name="Google Shape;5507;p65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08" name="Google Shape;5508;p65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</p:grpSpPr>
        <p:sp>
          <p:nvSpPr>
            <p:cNvPr id="5509" name="Google Shape;5509;p65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10" name="Google Shape;5510;p65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511" name="Google Shape;5511;p65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512" name="Google Shape;5512;p65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</p:grpSpPr>
        <p:sp>
          <p:nvSpPr>
            <p:cNvPr id="5513" name="Google Shape;5513;p65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14" name="Google Shape;5514;p65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15" name="Google Shape;5515;p65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</p:grpSpPr>
        <p:sp>
          <p:nvSpPr>
            <p:cNvPr id="5516" name="Google Shape;5516;p65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17" name="Google Shape;5517;p65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518" name="Google Shape;5518;p65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519" name="Google Shape;5519;p65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520" name="Google Shape;5520;p65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</p:grpSpPr>
        <p:sp>
          <p:nvSpPr>
            <p:cNvPr id="5521" name="Google Shape;5521;p6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22" name="Google Shape;5522;p6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23" name="Google Shape;5523;p6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24" name="Google Shape;5524;p6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25" name="Google Shape;5525;p6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26" name="Google Shape;5526;p65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</p:grpSpPr>
        <p:sp>
          <p:nvSpPr>
            <p:cNvPr id="5527" name="Google Shape;5527;p6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28" name="Google Shape;5528;p6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29" name="Google Shape;5529;p6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30" name="Google Shape;5530;p6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31" name="Google Shape;5531;p6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32" name="Google Shape;5532;p6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33" name="Google Shape;5533;p65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</p:grpSpPr>
        <p:sp>
          <p:nvSpPr>
            <p:cNvPr id="5534" name="Google Shape;5534;p65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35" name="Google Shape;5535;p65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36" name="Google Shape;5536;p65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37" name="Google Shape;5537;p65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38" name="Google Shape;5538;p65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39" name="Google Shape;5539;p65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</p:grpSpPr>
        <p:sp>
          <p:nvSpPr>
            <p:cNvPr id="5540" name="Google Shape;5540;p65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41" name="Google Shape;5541;p65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42" name="Google Shape;5542;p65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43" name="Google Shape;5543;p65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44" name="Google Shape;5544;p65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</p:grpSpPr>
        <p:sp>
          <p:nvSpPr>
            <p:cNvPr id="5545" name="Google Shape;5545;p65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46" name="Google Shape;5546;p65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47" name="Google Shape;5547;p65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</p:grpSpPr>
        <p:sp>
          <p:nvSpPr>
            <p:cNvPr id="5548" name="Google Shape;5548;p65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49" name="Google Shape;5549;p65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50" name="Google Shape;5550;p65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</p:grpSpPr>
        <p:sp>
          <p:nvSpPr>
            <p:cNvPr id="5551" name="Google Shape;5551;p65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2" name="Google Shape;5552;p65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53" name="Google Shape;5553;p65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</p:grpSpPr>
        <p:sp>
          <p:nvSpPr>
            <p:cNvPr id="5554" name="Google Shape;5554;p65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5" name="Google Shape;5555;p65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56" name="Google Shape;5556;p65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</p:grpSpPr>
        <p:sp>
          <p:nvSpPr>
            <p:cNvPr id="5557" name="Google Shape;5557;p65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8" name="Google Shape;5558;p65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9" name="Google Shape;5559;p65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0" name="Google Shape;5560;p65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1" name="Google Shape;5561;p65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2" name="Google Shape;5562;p65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63" name="Google Shape;5563;p65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</p:grpSpPr>
        <p:sp>
          <p:nvSpPr>
            <p:cNvPr id="5564" name="Google Shape;5564;p65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5" name="Google Shape;5565;p65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6" name="Google Shape;5566;p65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67" name="Google Shape;5567;p65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</p:grpSpPr>
        <p:sp>
          <p:nvSpPr>
            <p:cNvPr id="5568" name="Google Shape;5568;p65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9" name="Google Shape;5569;p65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0" name="Google Shape;5570;p65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1" name="Google Shape;5571;p65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72" name="Google Shape;5572;p65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</p:grpSpPr>
        <p:sp>
          <p:nvSpPr>
            <p:cNvPr id="5573" name="Google Shape;5573;p65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4" name="Google Shape;5574;p65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5" name="Google Shape;5575;p65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76" name="Google Shape;5576;p65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</p:grpSpPr>
        <p:sp>
          <p:nvSpPr>
            <p:cNvPr id="5577" name="Google Shape;5577;p65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8" name="Google Shape;5578;p65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9" name="Google Shape;5579;p65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0" name="Google Shape;5580;p65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1" name="Google Shape;5581;p65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2" name="Google Shape;5582;p65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3" name="Google Shape;5583;p65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4" name="Google Shape;5584;p65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85" name="Google Shape;5585;p65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</p:grpSpPr>
        <p:sp>
          <p:nvSpPr>
            <p:cNvPr id="5586" name="Google Shape;5586;p65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7" name="Google Shape;5587;p65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8" name="Google Shape;5588;p65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9" name="Google Shape;5589;p65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0" name="Google Shape;5590;p65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91" name="Google Shape;5591;p65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</p:grpSpPr>
        <p:sp>
          <p:nvSpPr>
            <p:cNvPr id="5592" name="Google Shape;5592;p65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3" name="Google Shape;5593;p65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4" name="Google Shape;5594;p65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5" name="Google Shape;5595;p65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6" name="Google Shape;5596;p65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7" name="Google Shape;5597;p65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98" name="Google Shape;5598;p65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</p:grpSpPr>
        <p:sp>
          <p:nvSpPr>
            <p:cNvPr id="5599" name="Google Shape;5599;p65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0" name="Google Shape;5600;p65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1" name="Google Shape;5601;p65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2" name="Google Shape;5602;p65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3" name="Google Shape;5603;p65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4" name="Google Shape;5604;p65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5" name="Google Shape;5605;p65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6" name="Google Shape;5606;p65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7" name="Google Shape;5607;p65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8" name="Google Shape;5608;p65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9" name="Google Shape;5609;p65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0" name="Google Shape;5610;p65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11" name="Google Shape;5611;p65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</p:grpSpPr>
        <p:sp>
          <p:nvSpPr>
            <p:cNvPr id="5612" name="Google Shape;5612;p65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3" name="Google Shape;5613;p65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4" name="Google Shape;5614;p65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5" name="Google Shape;5615;p65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6" name="Google Shape;5616;p65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7" name="Google Shape;5617;p65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8" name="Google Shape;5618;p65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19" name="Google Shape;5619;p65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</p:grpSpPr>
        <p:sp>
          <p:nvSpPr>
            <p:cNvPr id="5620" name="Google Shape;5620;p65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1" name="Google Shape;5621;p65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2" name="Google Shape;5622;p65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3" name="Google Shape;5623;p65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4" name="Google Shape;5624;p65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25" name="Google Shape;5625;p65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</p:grpSpPr>
        <p:sp>
          <p:nvSpPr>
            <p:cNvPr id="5626" name="Google Shape;5626;p65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7" name="Google Shape;5627;p65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628" name="Google Shape;5628;p65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629" name="Google Shape;5629;p65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</p:grpSpPr>
        <p:sp>
          <p:nvSpPr>
            <p:cNvPr id="5630" name="Google Shape;5630;p65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1" name="Google Shape;5631;p65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32" name="Google Shape;5632;p65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</p:grpSpPr>
        <p:sp>
          <p:nvSpPr>
            <p:cNvPr id="5633" name="Google Shape;5633;p65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4" name="Google Shape;5634;p65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5" name="Google Shape;5635;p65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36" name="Google Shape;5636;p65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</p:grpSpPr>
        <p:sp>
          <p:nvSpPr>
            <p:cNvPr id="5637" name="Google Shape;5637;p65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8" name="Google Shape;5638;p65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9" name="Google Shape;5639;p65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40" name="Google Shape;5640;p65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</p:grpSpPr>
        <p:sp>
          <p:nvSpPr>
            <p:cNvPr id="5641" name="Google Shape;5641;p6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2" name="Google Shape;5642;p6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43" name="Google Shape;5643;p65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</p:grpSpPr>
        <p:sp>
          <p:nvSpPr>
            <p:cNvPr id="5644" name="Google Shape;5644;p6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5" name="Google Shape;5645;p6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46" name="Google Shape;5646;p65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</p:grpSpPr>
        <p:sp>
          <p:nvSpPr>
            <p:cNvPr id="5647" name="Google Shape;5647;p65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8" name="Google Shape;5648;p65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9" name="Google Shape;5649;p65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50" name="Google Shape;5650;p65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</p:grpSpPr>
        <p:sp>
          <p:nvSpPr>
            <p:cNvPr id="5651" name="Google Shape;5651;p65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2" name="Google Shape;5652;p65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3" name="Google Shape;5653;p65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54" name="Google Shape;5654;p65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</p:grpSpPr>
        <p:sp>
          <p:nvSpPr>
            <p:cNvPr id="5655" name="Google Shape;5655;p65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6" name="Google Shape;5656;p65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7" name="Google Shape;5657;p65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8" name="Google Shape;5658;p65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59" name="Google Shape;5659;p65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</p:grpSpPr>
        <p:sp>
          <p:nvSpPr>
            <p:cNvPr id="5660" name="Google Shape;5660;p65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1" name="Google Shape;5661;p65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2" name="Google Shape;5662;p65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3" name="Google Shape;5663;p65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64" name="Google Shape;5664;p65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</p:grpSpPr>
        <p:sp>
          <p:nvSpPr>
            <p:cNvPr id="5665" name="Google Shape;5665;p65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6" name="Google Shape;5666;p65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7" name="Google Shape;5667;p65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8" name="Google Shape;5668;p65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" name="Google Shape;5673;p66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4" name="Google Shape;5674;p66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75" name="Google Shape;5675;p66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</p:grpSpPr>
        <p:sp>
          <p:nvSpPr>
            <p:cNvPr id="5676" name="Google Shape;5676;p66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66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66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9" name="Google Shape;5679;p66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</p:grpSpPr>
        <p:sp>
          <p:nvSpPr>
            <p:cNvPr id="5680" name="Google Shape;5680;p66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66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66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3" name="Google Shape;5683;p66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</p:grpSpPr>
        <p:sp>
          <p:nvSpPr>
            <p:cNvPr id="5684" name="Google Shape;5684;p66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66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66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7" name="Google Shape;5687;p66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</p:grpSpPr>
        <p:sp>
          <p:nvSpPr>
            <p:cNvPr id="5688" name="Google Shape;5688;p66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66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66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66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2" name="Google Shape;5692;p66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</p:grpSpPr>
        <p:sp>
          <p:nvSpPr>
            <p:cNvPr id="5693" name="Google Shape;5693;p66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66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66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6" name="Google Shape;5696;p66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7" name="Google Shape;5697;p66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</p:grpSpPr>
        <p:sp>
          <p:nvSpPr>
            <p:cNvPr id="5698" name="Google Shape;5698;p66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66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0" name="Google Shape;5700;p66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</p:grpSpPr>
        <p:sp>
          <p:nvSpPr>
            <p:cNvPr id="5701" name="Google Shape;5701;p66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66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03" name="Google Shape;5703;p66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4" name="Google Shape;5704;p66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5" name="Google Shape;5705;p66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</p:grpSpPr>
        <p:sp>
          <p:nvSpPr>
            <p:cNvPr id="5706" name="Google Shape;5706;p66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66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66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66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0" name="Google Shape;5710;p66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</p:grpSpPr>
        <p:sp>
          <p:nvSpPr>
            <p:cNvPr id="5711" name="Google Shape;5711;p66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66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3" name="Google Shape;5713;p66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4" name="Google Shape;5714;p66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</p:grpSpPr>
        <p:sp>
          <p:nvSpPr>
            <p:cNvPr id="5715" name="Google Shape;5715;p66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66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66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66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66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66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1" name="Google Shape;5721;p66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</p:grpSpPr>
        <p:sp>
          <p:nvSpPr>
            <p:cNvPr id="5722" name="Google Shape;5722;p66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66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66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66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66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66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66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9" name="Google Shape;5729;p66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</p:grpSpPr>
        <p:sp>
          <p:nvSpPr>
            <p:cNvPr id="5730" name="Google Shape;5730;p66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66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2" name="Google Shape;5732;p66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</p:grpSpPr>
        <p:sp>
          <p:nvSpPr>
            <p:cNvPr id="5733" name="Google Shape;5733;p66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66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66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66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7" name="Google Shape;5737;p66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</p:grpSpPr>
        <p:sp>
          <p:nvSpPr>
            <p:cNvPr id="5738" name="Google Shape;5738;p66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66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66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1" name="Google Shape;5741;p66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2" name="Google Shape;5742;p66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</p:grpSpPr>
        <p:sp>
          <p:nvSpPr>
            <p:cNvPr id="5743" name="Google Shape;5743;p66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66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5" name="Google Shape;5745;p66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6" name="Google Shape;5746;p66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7" name="Google Shape;5747;p66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</p:grpSpPr>
        <p:sp>
          <p:nvSpPr>
            <p:cNvPr id="5748" name="Google Shape;5748;p66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66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0" name="Google Shape;5750;p66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</p:grpSpPr>
        <p:sp>
          <p:nvSpPr>
            <p:cNvPr id="5751" name="Google Shape;5751;p66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66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66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66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5" name="Google Shape;5755;p66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</p:grpSpPr>
        <p:sp>
          <p:nvSpPr>
            <p:cNvPr id="5756" name="Google Shape;5756;p66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66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66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9" name="Google Shape;5759;p66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60" name="Google Shape;5760;p66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</p:grpSpPr>
        <p:sp>
          <p:nvSpPr>
            <p:cNvPr id="5761" name="Google Shape;5761;p66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66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66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4" name="Google Shape;5764;p66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</p:grpSpPr>
        <p:sp>
          <p:nvSpPr>
            <p:cNvPr id="5765" name="Google Shape;5765;p66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66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66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66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9" name="Google Shape;5769;p66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</p:grpSpPr>
        <p:sp>
          <p:nvSpPr>
            <p:cNvPr id="5770" name="Google Shape;5770;p6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6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2" name="Google Shape;5772;p66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</p:grpSpPr>
        <p:sp>
          <p:nvSpPr>
            <p:cNvPr id="5773" name="Google Shape;5773;p6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6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5" name="Google Shape;5775;p66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</p:grpSpPr>
        <p:sp>
          <p:nvSpPr>
            <p:cNvPr id="5776" name="Google Shape;5776;p66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66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66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66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66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1" name="Google Shape;5781;p66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</p:grpSpPr>
        <p:sp>
          <p:nvSpPr>
            <p:cNvPr id="5782" name="Google Shape;5782;p66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66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66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66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6" name="Google Shape;5786;p66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66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8" name="Google Shape;5788;p66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</p:grpSpPr>
        <p:sp>
          <p:nvSpPr>
            <p:cNvPr id="5789" name="Google Shape;5789;p66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66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1" name="Google Shape;5791;p66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</p:grpSpPr>
        <p:sp>
          <p:nvSpPr>
            <p:cNvPr id="5792" name="Google Shape;5792;p6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6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4" name="Google Shape;5794;p66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</p:grpSpPr>
        <p:sp>
          <p:nvSpPr>
            <p:cNvPr id="5795" name="Google Shape;5795;p66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66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7" name="Google Shape;5797;p66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</p:grpSpPr>
        <p:sp>
          <p:nvSpPr>
            <p:cNvPr id="5798" name="Google Shape;5798;p66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66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66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66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66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66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66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66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6" name="Google Shape;5806;p66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</p:grpSpPr>
        <p:sp>
          <p:nvSpPr>
            <p:cNvPr id="5807" name="Google Shape;5807;p6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9" name="Google Shape;5809;p66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0" name="Google Shape;5810;p66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</p:grpSpPr>
        <p:sp>
          <p:nvSpPr>
            <p:cNvPr id="5811" name="Google Shape;5811;p66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6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66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</p:grpSpPr>
        <p:sp>
          <p:nvSpPr>
            <p:cNvPr id="5814" name="Google Shape;5814;p66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6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6" name="Google Shape;5816;p66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</p:grpSpPr>
        <p:sp>
          <p:nvSpPr>
            <p:cNvPr id="5817" name="Google Shape;5817;p66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6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66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0" name="Google Shape;5820;p66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</p:grpSpPr>
        <p:sp>
          <p:nvSpPr>
            <p:cNvPr id="5821" name="Google Shape;5821;p66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66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3" name="Google Shape;5823;p66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4" name="Google Shape;5824;p66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</p:grpSpPr>
        <p:sp>
          <p:nvSpPr>
            <p:cNvPr id="5825" name="Google Shape;5825;p6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6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8" name="Google Shape;5828;p66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</p:grpSpPr>
        <p:sp>
          <p:nvSpPr>
            <p:cNvPr id="5829" name="Google Shape;5829;p66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6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1" name="Google Shape;5831;p66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</p:grpSpPr>
        <p:sp>
          <p:nvSpPr>
            <p:cNvPr id="5832" name="Google Shape;5832;p66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6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4" name="Google Shape;5834;p66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</p:grpSpPr>
        <p:sp>
          <p:nvSpPr>
            <p:cNvPr id="5835" name="Google Shape;5835;p6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8" name="Google Shape;5838;p66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9" name="Google Shape;5839;p66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</p:grpSpPr>
        <p:sp>
          <p:nvSpPr>
            <p:cNvPr id="5840" name="Google Shape;5840;p66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6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6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3" name="Google Shape;5843;p66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</p:grpSpPr>
        <p:sp>
          <p:nvSpPr>
            <p:cNvPr id="5844" name="Google Shape;5844;p66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6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66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66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66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66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0" name="Google Shape;5850;p66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</p:grpSpPr>
        <p:sp>
          <p:nvSpPr>
            <p:cNvPr id="5851" name="Google Shape;5851;p66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66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3" name="Google Shape;5853;p66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</p:grpSpPr>
        <p:sp>
          <p:nvSpPr>
            <p:cNvPr id="5854" name="Google Shape;5854;p66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66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6" name="Google Shape;5856;p66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</p:grpSpPr>
        <p:sp>
          <p:nvSpPr>
            <p:cNvPr id="5857" name="Google Shape;5857;p66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66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66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66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66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2" name="Google Shape;5862;p66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</p:grpSpPr>
        <p:sp>
          <p:nvSpPr>
            <p:cNvPr id="5863" name="Google Shape;5863;p66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66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66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66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7" name="Google Shape;5867;p66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8" name="Google Shape;5868;p66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</p:grpSpPr>
        <p:sp>
          <p:nvSpPr>
            <p:cNvPr id="5869" name="Google Shape;5869;p66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66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66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66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3" name="Google Shape;5873;p66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</p:grpSpPr>
        <p:sp>
          <p:nvSpPr>
            <p:cNvPr id="5874" name="Google Shape;5874;p66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66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66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7" name="Google Shape;5877;p66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</p:grpSpPr>
        <p:sp>
          <p:nvSpPr>
            <p:cNvPr id="5878" name="Google Shape;5878;p66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66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66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1" name="Google Shape;5881;p66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</p:grpSpPr>
        <p:sp>
          <p:nvSpPr>
            <p:cNvPr id="5882" name="Google Shape;5882;p66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66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66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66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66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66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66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66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66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91" name="Google Shape;5891;p66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2" name="Google Shape;5892;p66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</p:grpSpPr>
        <p:sp>
          <p:nvSpPr>
            <p:cNvPr id="5893" name="Google Shape;5893;p66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66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66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6" name="Google Shape;5896;p66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</p:grpSpPr>
        <p:sp>
          <p:nvSpPr>
            <p:cNvPr id="5897" name="Google Shape;5897;p66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66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9" name="Google Shape;5899;p66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</p:grpSpPr>
        <p:sp>
          <p:nvSpPr>
            <p:cNvPr id="5900" name="Google Shape;5900;p66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66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2" name="Google Shape;5902;p66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3" name="Google Shape;5903;p66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</p:grpSpPr>
        <p:sp>
          <p:nvSpPr>
            <p:cNvPr id="5904" name="Google Shape;5904;p66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66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6" name="Google Shape;5906;p66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</p:grpSpPr>
        <p:sp>
          <p:nvSpPr>
            <p:cNvPr id="5907" name="Google Shape;5907;p66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66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9" name="Google Shape;5909;p66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</p:grpSpPr>
        <p:sp>
          <p:nvSpPr>
            <p:cNvPr id="5910" name="Google Shape;5910;p66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66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2" name="Google Shape;5912;p66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</p:grpSpPr>
        <p:sp>
          <p:nvSpPr>
            <p:cNvPr id="5913" name="Google Shape;5913;p66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66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5" name="Google Shape;5915;p66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</p:grpSpPr>
        <p:sp>
          <p:nvSpPr>
            <p:cNvPr id="5916" name="Google Shape;5916;p66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66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66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66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0" name="Google Shape;5920;p66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</p:grpSpPr>
        <p:sp>
          <p:nvSpPr>
            <p:cNvPr id="5921" name="Google Shape;5921;p66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66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3" name="Google Shape;5923;p66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</p:grpSpPr>
        <p:sp>
          <p:nvSpPr>
            <p:cNvPr id="5924" name="Google Shape;5924;p66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66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6" name="Google Shape;5926;p66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</p:grpSpPr>
        <p:sp>
          <p:nvSpPr>
            <p:cNvPr id="5927" name="Google Shape;5927;p66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66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66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66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66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2" name="Google Shape;5932;p66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</p:grpSpPr>
        <p:sp>
          <p:nvSpPr>
            <p:cNvPr id="5933" name="Google Shape;5933;p66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66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66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66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66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66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66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66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1" name="Google Shape;5941;p66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</p:grpSpPr>
        <p:sp>
          <p:nvSpPr>
            <p:cNvPr id="5942" name="Google Shape;5942;p66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66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66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5" name="Google Shape;5945;p66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</p:grpSpPr>
        <p:sp>
          <p:nvSpPr>
            <p:cNvPr id="5946" name="Google Shape;5946;p66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66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66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66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0" name="Google Shape;5950;p66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</p:grpSpPr>
        <p:sp>
          <p:nvSpPr>
            <p:cNvPr id="5951" name="Google Shape;5951;p66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66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3" name="Google Shape;5953;p66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4" name="Google Shape;5954;p66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</p:grpSpPr>
        <p:sp>
          <p:nvSpPr>
            <p:cNvPr id="5955" name="Google Shape;5955;p66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66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66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66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9" name="Google Shape;5959;p66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</p:grpSpPr>
        <p:sp>
          <p:nvSpPr>
            <p:cNvPr id="5960" name="Google Shape;5960;p66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66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66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66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4" name="Google Shape;5964;p66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</p:grpSpPr>
        <p:sp>
          <p:nvSpPr>
            <p:cNvPr id="5965" name="Google Shape;5965;p66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66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66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8" name="Google Shape;5968;p66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</p:grpSpPr>
        <p:sp>
          <p:nvSpPr>
            <p:cNvPr id="5969" name="Google Shape;5969;p66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66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1" name="Google Shape;5971;p66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</p:grpSpPr>
        <p:sp>
          <p:nvSpPr>
            <p:cNvPr id="5972" name="Google Shape;5972;p66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66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66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5" name="Google Shape;5975;p66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</p:grpSpPr>
        <p:sp>
          <p:nvSpPr>
            <p:cNvPr id="5976" name="Google Shape;5976;p66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66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8" name="Google Shape;5978;p66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</p:grpSpPr>
        <p:sp>
          <p:nvSpPr>
            <p:cNvPr id="5979" name="Google Shape;5979;p66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66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1" name="Google Shape;5981;p66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</p:grpSpPr>
        <p:sp>
          <p:nvSpPr>
            <p:cNvPr id="5982" name="Google Shape;5982;p66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66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66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66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6" name="Google Shape;5986;p66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87" name="Google Shape;5987;p66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</p:grpSpPr>
        <p:sp>
          <p:nvSpPr>
            <p:cNvPr id="5988" name="Google Shape;5988;p66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66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66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1" name="Google Shape;5991;p66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2" name="Google Shape;5992;p66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</p:grpSpPr>
        <p:sp>
          <p:nvSpPr>
            <p:cNvPr id="5993" name="Google Shape;5993;p66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66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66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6" name="Google Shape;5996;p66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7" name="Google Shape;5997;p66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</p:grpSpPr>
        <p:sp>
          <p:nvSpPr>
            <p:cNvPr id="5998" name="Google Shape;5998;p66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66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66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1" name="Google Shape;6001;p66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</p:grpSpPr>
        <p:sp>
          <p:nvSpPr>
            <p:cNvPr id="6002" name="Google Shape;6002;p66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66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66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5" name="Google Shape;6005;p66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</p:grpSpPr>
        <p:sp>
          <p:nvSpPr>
            <p:cNvPr id="6006" name="Google Shape;6006;p66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66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66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66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66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1" name="Google Shape;6011;p66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2" name="Google Shape;6012;p66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</p:grpSpPr>
        <p:sp>
          <p:nvSpPr>
            <p:cNvPr id="6013" name="Google Shape;6013;p66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66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66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6" name="Google Shape;6016;p66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7" name="Google Shape;6017;p66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</p:grpSpPr>
        <p:sp>
          <p:nvSpPr>
            <p:cNvPr id="6018" name="Google Shape;6018;p66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66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66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66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66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66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66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66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66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66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66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9" name="Google Shape;6029;p66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4" name="Google Shape;6034;p67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5" name="Google Shape;6035;p67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6" name="Google Shape;6036;p67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7" name="Google Shape;6037;p67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</p:grpSpPr>
        <p:sp>
          <p:nvSpPr>
            <p:cNvPr id="6038" name="Google Shape;6038;p67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67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0" name="Google Shape;6040;p67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</p:grpSpPr>
        <p:sp>
          <p:nvSpPr>
            <p:cNvPr id="6041" name="Google Shape;6041;p67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67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67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44" name="Google Shape;6044;p67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5" name="Google Shape;6045;p67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</p:grpSpPr>
        <p:sp>
          <p:nvSpPr>
            <p:cNvPr id="6046" name="Google Shape;6046;p67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67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67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9" name="Google Shape;6049;p67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</p:grpSpPr>
        <p:sp>
          <p:nvSpPr>
            <p:cNvPr id="6050" name="Google Shape;6050;p67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67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67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67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67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67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67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67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67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9" name="Google Shape;6059;p67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</p:grpSpPr>
        <p:sp>
          <p:nvSpPr>
            <p:cNvPr id="6060" name="Google Shape;6060;p67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67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67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3" name="Google Shape;6063;p67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</p:grpSpPr>
        <p:sp>
          <p:nvSpPr>
            <p:cNvPr id="6064" name="Google Shape;6064;p67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67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67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7" name="Google Shape;6067;p67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</p:grpSpPr>
        <p:sp>
          <p:nvSpPr>
            <p:cNvPr id="6068" name="Google Shape;6068;p67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67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0" name="Google Shape;6070;p67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</p:grpSpPr>
        <p:sp>
          <p:nvSpPr>
            <p:cNvPr id="6071" name="Google Shape;6071;p67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67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67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67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67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67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67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67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67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0" name="Google Shape;6080;p67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</p:grpSpPr>
        <p:sp>
          <p:nvSpPr>
            <p:cNvPr id="6081" name="Google Shape;6081;p67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67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67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67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5" name="Google Shape;6085;p67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67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67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8" name="Google Shape;6088;p67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</p:grpSpPr>
        <p:sp>
          <p:nvSpPr>
            <p:cNvPr id="6089" name="Google Shape;6089;p67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67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67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67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67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67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67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67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67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67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67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67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67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67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3" name="Google Shape;6103;p67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</p:grpSpPr>
        <p:sp>
          <p:nvSpPr>
            <p:cNvPr id="6104" name="Google Shape;6104;p67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67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6" name="Google Shape;6106;p67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</p:grpSpPr>
        <p:sp>
          <p:nvSpPr>
            <p:cNvPr id="6107" name="Google Shape;6107;p67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67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67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0" name="Google Shape;6110;p67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</p:grpSpPr>
        <p:sp>
          <p:nvSpPr>
            <p:cNvPr id="6111" name="Google Shape;6111;p67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67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67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4" name="Google Shape;6114;p67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</p:grpSpPr>
        <p:sp>
          <p:nvSpPr>
            <p:cNvPr id="6115" name="Google Shape;6115;p67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67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67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67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67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0" name="Google Shape;6120;p67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</p:grpSpPr>
        <p:sp>
          <p:nvSpPr>
            <p:cNvPr id="6121" name="Google Shape;6121;p67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67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67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67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5" name="Google Shape;6125;p67"/>
          <p:cNvGrpSpPr/>
          <p:nvPr/>
        </p:nvGrpSpPr>
        <p:grpSpPr>
          <a:xfrm>
            <a:off x="1738564" y="1533936"/>
            <a:ext cx="368186" cy="364224"/>
            <a:chOff x="-64406125" y="3362225"/>
            <a:chExt cx="318225" cy="314800"/>
          </a:xfrm>
        </p:grpSpPr>
        <p:sp>
          <p:nvSpPr>
            <p:cNvPr id="6126" name="Google Shape;6126;p67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67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8" name="Google Shape;6128;p67"/>
          <p:cNvSpPr/>
          <p:nvPr/>
        </p:nvSpPr>
        <p:spPr>
          <a:xfrm>
            <a:off x="1801771" y="1975400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9" name="Google Shape;6129;p67"/>
          <p:cNvGrpSpPr/>
          <p:nvPr/>
        </p:nvGrpSpPr>
        <p:grpSpPr>
          <a:xfrm>
            <a:off x="1739027" y="2404781"/>
            <a:ext cx="367261" cy="366364"/>
            <a:chOff x="-64410850" y="4094450"/>
            <a:chExt cx="317425" cy="316650"/>
          </a:xfrm>
        </p:grpSpPr>
        <p:sp>
          <p:nvSpPr>
            <p:cNvPr id="6130" name="Google Shape;6130;p67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67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67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3" name="Google Shape;6133;p67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4" name="Google Shape;6134;p67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</p:grpSpPr>
        <p:sp>
          <p:nvSpPr>
            <p:cNvPr id="6135" name="Google Shape;6135;p67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67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7" name="Google Shape;6137;p67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</p:grpSpPr>
        <p:sp>
          <p:nvSpPr>
            <p:cNvPr id="6138" name="Google Shape;6138;p67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67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67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67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67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3" name="Google Shape;6143;p67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</p:grpSpPr>
        <p:sp>
          <p:nvSpPr>
            <p:cNvPr id="6144" name="Google Shape;6144;p67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67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67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67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67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49" name="Google Shape;6149;p67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0" name="Google Shape;6150;p67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</p:grpSpPr>
        <p:sp>
          <p:nvSpPr>
            <p:cNvPr id="6151" name="Google Shape;6151;p67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67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67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4" name="Google Shape;6154;p67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</p:grpSpPr>
        <p:sp>
          <p:nvSpPr>
            <p:cNvPr id="6155" name="Google Shape;6155;p67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67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67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67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67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67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1" name="Google Shape;6161;p67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</p:grpSpPr>
        <p:sp>
          <p:nvSpPr>
            <p:cNvPr id="6162" name="Google Shape;6162;p67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67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67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5" name="Google Shape;6165;p67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</p:grpSpPr>
        <p:sp>
          <p:nvSpPr>
            <p:cNvPr id="6166" name="Google Shape;6166;p67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67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67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9" name="Google Shape;6169;p67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</p:grpSpPr>
        <p:sp>
          <p:nvSpPr>
            <p:cNvPr id="6170" name="Google Shape;6170;p67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67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67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67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4" name="Google Shape;6174;p67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</p:grpSpPr>
        <p:sp>
          <p:nvSpPr>
            <p:cNvPr id="6175" name="Google Shape;6175;p67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67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7" name="Google Shape;6177;p67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</p:grpSpPr>
        <p:sp>
          <p:nvSpPr>
            <p:cNvPr id="6178" name="Google Shape;6178;p67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67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0" name="Google Shape;6180;p67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</p:grpSpPr>
        <p:sp>
          <p:nvSpPr>
            <p:cNvPr id="6181" name="Google Shape;6181;p67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67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67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67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5" name="Google Shape;6185;p67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</p:grpSpPr>
        <p:sp>
          <p:nvSpPr>
            <p:cNvPr id="6186" name="Google Shape;6186;p67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67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67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67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0" name="Google Shape;6190;p67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</p:grpSpPr>
        <p:sp>
          <p:nvSpPr>
            <p:cNvPr id="6191" name="Google Shape;6191;p67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67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67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67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67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67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67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8" name="Google Shape;6198;p67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</p:grpSpPr>
        <p:sp>
          <p:nvSpPr>
            <p:cNvPr id="6199" name="Google Shape;6199;p67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67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1" name="Google Shape;6201;p67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2" name="Google Shape;6202;p67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</p:grpSpPr>
        <p:sp>
          <p:nvSpPr>
            <p:cNvPr id="6203" name="Google Shape;6203;p67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67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67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67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7" name="Google Shape;6207;p67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8" name="Google Shape;6208;p67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</p:grpSpPr>
        <p:sp>
          <p:nvSpPr>
            <p:cNvPr id="6209" name="Google Shape;6209;p67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67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67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2" name="Google Shape;6212;p67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</p:grpSpPr>
        <p:sp>
          <p:nvSpPr>
            <p:cNvPr id="6213" name="Google Shape;6213;p67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67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67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67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67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67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67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0" name="Google Shape;6220;p67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</p:grpSpPr>
        <p:sp>
          <p:nvSpPr>
            <p:cNvPr id="6221" name="Google Shape;6221;p67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67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3" name="Google Shape;6223;p67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4" name="Google Shape;6224;p67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5" name="Google Shape;6225;p67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6" name="Google Shape;6226;p67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</p:grpSpPr>
        <p:sp>
          <p:nvSpPr>
            <p:cNvPr id="6227" name="Google Shape;6227;p67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67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67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67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1" name="Google Shape;6231;p67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</p:grpSpPr>
        <p:sp>
          <p:nvSpPr>
            <p:cNvPr id="6232" name="Google Shape;6232;p67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67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67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67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67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67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67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9" name="Google Shape;6239;p67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</p:grpSpPr>
        <p:sp>
          <p:nvSpPr>
            <p:cNvPr id="6240" name="Google Shape;6240;p67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67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67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3" name="Google Shape;6243;p67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</p:grpSpPr>
        <p:sp>
          <p:nvSpPr>
            <p:cNvPr id="6244" name="Google Shape;6244;p67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67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67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67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67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9" name="Google Shape;6249;p67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</p:grpSpPr>
        <p:sp>
          <p:nvSpPr>
            <p:cNvPr id="6250" name="Google Shape;6250;p67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67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67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67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67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67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67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7" name="Google Shape;6257;p67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</p:grpSpPr>
        <p:sp>
          <p:nvSpPr>
            <p:cNvPr id="6258" name="Google Shape;6258;p67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67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67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1" name="Google Shape;6261;p67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</p:grpSpPr>
        <p:sp>
          <p:nvSpPr>
            <p:cNvPr id="6262" name="Google Shape;6262;p67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67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67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5" name="Google Shape;6265;p67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</p:grpSpPr>
        <p:sp>
          <p:nvSpPr>
            <p:cNvPr id="6266" name="Google Shape;6266;p67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67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67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67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0" name="Google Shape;6270;p67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</p:grpSpPr>
        <p:sp>
          <p:nvSpPr>
            <p:cNvPr id="6271" name="Google Shape;6271;p67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67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67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67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67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6" name="Google Shape;6276;p67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</p:grpSpPr>
        <p:sp>
          <p:nvSpPr>
            <p:cNvPr id="6277" name="Google Shape;6277;p67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67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9" name="Google Shape;6279;p67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</p:grpSpPr>
        <p:sp>
          <p:nvSpPr>
            <p:cNvPr id="6280" name="Google Shape;6280;p67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67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67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67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67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67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67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7" name="Google Shape;6287;p67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</p:grpSpPr>
        <p:sp>
          <p:nvSpPr>
            <p:cNvPr id="6288" name="Google Shape;6288;p67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67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67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67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67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67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67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5" name="Google Shape;6295;p67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</p:grpSpPr>
        <p:sp>
          <p:nvSpPr>
            <p:cNvPr id="6296" name="Google Shape;6296;p67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67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67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67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67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1" name="Google Shape;6301;p67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</p:grpSpPr>
        <p:sp>
          <p:nvSpPr>
            <p:cNvPr id="6302" name="Google Shape;6302;p67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67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67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67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67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67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8" name="Google Shape;6308;p67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</p:grpSpPr>
        <p:sp>
          <p:nvSpPr>
            <p:cNvPr id="6309" name="Google Shape;6309;p67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67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67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67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3" name="Google Shape;6313;p67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</p:grpSpPr>
        <p:sp>
          <p:nvSpPr>
            <p:cNvPr id="6314" name="Google Shape;6314;p67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67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67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67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67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67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67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67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2" name="Google Shape;6322;p67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</p:grpSpPr>
        <p:sp>
          <p:nvSpPr>
            <p:cNvPr id="6323" name="Google Shape;6323;p67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67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67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67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67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8" name="Google Shape;6328;p67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</p:grpSpPr>
        <p:sp>
          <p:nvSpPr>
            <p:cNvPr id="6329" name="Google Shape;6329;p67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67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67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67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3" name="Google Shape;6333;p67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</p:grpSpPr>
        <p:sp>
          <p:nvSpPr>
            <p:cNvPr id="6334" name="Google Shape;6334;p67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67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67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67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67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9" name="Google Shape;6339;p67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</p:grpSpPr>
        <p:sp>
          <p:nvSpPr>
            <p:cNvPr id="6340" name="Google Shape;6340;p67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67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67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67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67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67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67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67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67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67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67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67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2" name="Google Shape;6352;p67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</p:grpSpPr>
        <p:sp>
          <p:nvSpPr>
            <p:cNvPr id="6353" name="Google Shape;6353;p67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67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67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67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67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67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9" name="Google Shape;6359;p67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</p:grpSpPr>
        <p:sp>
          <p:nvSpPr>
            <p:cNvPr id="6360" name="Google Shape;6360;p67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67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67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67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67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67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67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7" name="Google Shape;6367;p67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</p:grpSpPr>
        <p:sp>
          <p:nvSpPr>
            <p:cNvPr id="6368" name="Google Shape;6368;p67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67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67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1" name="Google Shape;6371;p67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2" name="Google Shape;6372;p67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</p:grpSpPr>
        <p:sp>
          <p:nvSpPr>
            <p:cNvPr id="6373" name="Google Shape;6373;p67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67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67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67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7" name="Google Shape;6377;p67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</p:grpSpPr>
        <p:sp>
          <p:nvSpPr>
            <p:cNvPr id="6378" name="Google Shape;6378;p67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67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67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67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67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3" name="Google Shape;6383;p67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4" name="Google Shape;6384;p67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</p:grpSpPr>
        <p:sp>
          <p:nvSpPr>
            <p:cNvPr id="6385" name="Google Shape;6385;p67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67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67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8" name="Google Shape;6388;p67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</p:grpSpPr>
        <p:sp>
          <p:nvSpPr>
            <p:cNvPr id="6389" name="Google Shape;6389;p67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67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67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67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67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67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5" name="Google Shape;6395;p67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</p:grpSpPr>
        <p:sp>
          <p:nvSpPr>
            <p:cNvPr id="6396" name="Google Shape;6396;p67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67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67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67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67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67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67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3" name="Google Shape;6403;p67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</p:grpSpPr>
        <p:sp>
          <p:nvSpPr>
            <p:cNvPr id="6404" name="Google Shape;6404;p67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67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67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7" name="Google Shape;6407;p67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</p:grpSpPr>
        <p:sp>
          <p:nvSpPr>
            <p:cNvPr id="6408" name="Google Shape;6408;p67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67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67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67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67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67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4" name="Google Shape;6414;p67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</p:grpSpPr>
        <p:sp>
          <p:nvSpPr>
            <p:cNvPr id="6415" name="Google Shape;6415;p67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67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67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67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</p:grpSpPr>
        <p:sp>
          <p:nvSpPr>
            <p:cNvPr id="6419" name="Google Shape;6419;p67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67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67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2" name="Google Shape;6422;p67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</p:grpSpPr>
        <p:sp>
          <p:nvSpPr>
            <p:cNvPr id="6423" name="Google Shape;6423;p67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67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67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6" name="Google Shape;6426;p67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</p:grpSpPr>
        <p:sp>
          <p:nvSpPr>
            <p:cNvPr id="6427" name="Google Shape;6427;p67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67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67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67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67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67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67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67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5" name="Google Shape;6435;p67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</p:grpSpPr>
        <p:sp>
          <p:nvSpPr>
            <p:cNvPr id="6436" name="Google Shape;6436;p67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67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67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67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67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67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67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67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4" name="Google Shape;6444;p67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</p:grpSpPr>
        <p:sp>
          <p:nvSpPr>
            <p:cNvPr id="6445" name="Google Shape;6445;p67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67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67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8" name="Google Shape;6448;p67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</p:grpSpPr>
        <p:sp>
          <p:nvSpPr>
            <p:cNvPr id="6449" name="Google Shape;6449;p67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67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67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67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67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67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67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67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7" name="Google Shape;6457;p67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</p:grpSpPr>
        <p:sp>
          <p:nvSpPr>
            <p:cNvPr id="6458" name="Google Shape;6458;p67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67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67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67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67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67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67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67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6" name="Google Shape;6466;p67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</p:grpSpPr>
        <p:sp>
          <p:nvSpPr>
            <p:cNvPr id="6467" name="Google Shape;6467;p67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67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67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67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1" name="Google Shape;6471;p67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</p:grpSpPr>
        <p:sp>
          <p:nvSpPr>
            <p:cNvPr id="6472" name="Google Shape;6472;p67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67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67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67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67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67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67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9" name="Google Shape;6479;p67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</p:grpSpPr>
        <p:sp>
          <p:nvSpPr>
            <p:cNvPr id="6480" name="Google Shape;6480;p67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67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67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67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67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67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6" name="Google Shape;6486;p67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</p:grpSpPr>
        <p:sp>
          <p:nvSpPr>
            <p:cNvPr id="6487" name="Google Shape;6487;p67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67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67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67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67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2" name="Google Shape;6492;p67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</p:grpSpPr>
        <p:sp>
          <p:nvSpPr>
            <p:cNvPr id="6493" name="Google Shape;6493;p67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67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67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6" name="Google Shape;6496;p67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</p:grpSpPr>
        <p:sp>
          <p:nvSpPr>
            <p:cNvPr id="6497" name="Google Shape;6497;p67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67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67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67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67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67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67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4" name="Google Shape;6504;p67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</p:grpSpPr>
        <p:sp>
          <p:nvSpPr>
            <p:cNvPr id="6505" name="Google Shape;6505;p67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67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67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8" name="Google Shape;6508;p67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</p:grpSpPr>
        <p:sp>
          <p:nvSpPr>
            <p:cNvPr id="6509" name="Google Shape;6509;p67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67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67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67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67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4" name="Google Shape;6514;p67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</p:grpSpPr>
        <p:sp>
          <p:nvSpPr>
            <p:cNvPr id="6515" name="Google Shape;6515;p67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67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67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67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9" name="Google Shape;6519;p67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</p:grpSpPr>
        <p:sp>
          <p:nvSpPr>
            <p:cNvPr id="6520" name="Google Shape;6520;p67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67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67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67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67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5" name="Google Shape;6525;p67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</p:grpSpPr>
        <p:sp>
          <p:nvSpPr>
            <p:cNvPr id="6526" name="Google Shape;6526;p67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67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67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67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67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67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67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3" name="Google Shape;6533;p67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</p:grpSpPr>
        <p:sp>
          <p:nvSpPr>
            <p:cNvPr id="6534" name="Google Shape;6534;p67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67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67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67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67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67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4" name="Google Shape;6544;p68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5" name="Google Shape;6545;p68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46" name="Google Shape;6546;p68"/>
          <p:cNvGrpSpPr/>
          <p:nvPr/>
        </p:nvGrpSpPr>
        <p:grpSpPr>
          <a:xfrm>
            <a:off x="877057" y="1532946"/>
            <a:ext cx="294401" cy="353645"/>
            <a:chOff x="-35814600" y="3202075"/>
            <a:chExt cx="242625" cy="291450"/>
          </a:xfrm>
        </p:grpSpPr>
        <p:sp>
          <p:nvSpPr>
            <p:cNvPr id="6547" name="Google Shape;6547;p6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6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6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6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6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6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6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4" name="Google Shape;6554;p68"/>
          <p:cNvGrpSpPr/>
          <p:nvPr/>
        </p:nvGrpSpPr>
        <p:grpSpPr>
          <a:xfrm>
            <a:off x="847435" y="1973866"/>
            <a:ext cx="353645" cy="353888"/>
            <a:chOff x="-35839800" y="3561025"/>
            <a:chExt cx="291450" cy="291650"/>
          </a:xfrm>
        </p:grpSpPr>
        <p:sp>
          <p:nvSpPr>
            <p:cNvPr id="6555" name="Google Shape;6555;p68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68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68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68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68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68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68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2" name="Google Shape;6562;p68"/>
          <p:cNvSpPr/>
          <p:nvPr/>
        </p:nvSpPr>
        <p:spPr>
          <a:xfrm>
            <a:off x="845859" y="2409404"/>
            <a:ext cx="355557" cy="353645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63" name="Google Shape;6563;p68"/>
          <p:cNvGrpSpPr/>
          <p:nvPr/>
        </p:nvGrpSpPr>
        <p:grpSpPr>
          <a:xfrm>
            <a:off x="3084980" y="1532946"/>
            <a:ext cx="353645" cy="353645"/>
            <a:chOff x="-34003850" y="3227275"/>
            <a:chExt cx="291450" cy="291450"/>
          </a:xfrm>
        </p:grpSpPr>
        <p:sp>
          <p:nvSpPr>
            <p:cNvPr id="6564" name="Google Shape;6564;p6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6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6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6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6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9" name="Google Shape;6569;p68"/>
          <p:cNvGrpSpPr/>
          <p:nvPr/>
        </p:nvGrpSpPr>
        <p:grpSpPr>
          <a:xfrm>
            <a:off x="3084510" y="1973638"/>
            <a:ext cx="354586" cy="354343"/>
            <a:chOff x="-34004625" y="3585850"/>
            <a:chExt cx="292225" cy="292025"/>
          </a:xfrm>
        </p:grpSpPr>
        <p:sp>
          <p:nvSpPr>
            <p:cNvPr id="6570" name="Google Shape;6570;p6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6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6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6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6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5" name="Google Shape;6575;p68"/>
          <p:cNvGrpSpPr/>
          <p:nvPr/>
        </p:nvGrpSpPr>
        <p:grpSpPr>
          <a:xfrm>
            <a:off x="3084025" y="2408839"/>
            <a:ext cx="355557" cy="354616"/>
            <a:chOff x="-34005425" y="3945575"/>
            <a:chExt cx="293025" cy="292250"/>
          </a:xfrm>
        </p:grpSpPr>
        <p:sp>
          <p:nvSpPr>
            <p:cNvPr id="6576" name="Google Shape;6576;p68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68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68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9" name="Google Shape;6579;p68"/>
          <p:cNvGrpSpPr/>
          <p:nvPr/>
        </p:nvGrpSpPr>
        <p:grpSpPr>
          <a:xfrm>
            <a:off x="1731124" y="2882015"/>
            <a:ext cx="358408" cy="355557"/>
            <a:chOff x="-32174975" y="3192625"/>
            <a:chExt cx="295375" cy="293025"/>
          </a:xfrm>
        </p:grpSpPr>
        <p:sp>
          <p:nvSpPr>
            <p:cNvPr id="6580" name="Google Shape;6580;p68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68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68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68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4" name="Google Shape;6584;p68"/>
          <p:cNvSpPr/>
          <p:nvPr/>
        </p:nvSpPr>
        <p:spPr>
          <a:xfrm>
            <a:off x="1728170" y="3353079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5" name="Google Shape;6585;p68"/>
          <p:cNvSpPr/>
          <p:nvPr/>
        </p:nvSpPr>
        <p:spPr>
          <a:xfrm>
            <a:off x="1732948" y="3818164"/>
            <a:ext cx="353645" cy="354586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6" name="Google Shape;6586;p68"/>
          <p:cNvGrpSpPr/>
          <p:nvPr/>
        </p:nvGrpSpPr>
        <p:grpSpPr>
          <a:xfrm>
            <a:off x="3970274" y="2882970"/>
            <a:ext cx="354586" cy="353645"/>
            <a:chOff x="-30345325" y="3184750"/>
            <a:chExt cx="292225" cy="291450"/>
          </a:xfrm>
        </p:grpSpPr>
        <p:sp>
          <p:nvSpPr>
            <p:cNvPr id="6587" name="Google Shape;6587;p6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6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6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6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6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2" name="Google Shape;6592;p68"/>
          <p:cNvGrpSpPr/>
          <p:nvPr/>
        </p:nvGrpSpPr>
        <p:grpSpPr>
          <a:xfrm>
            <a:off x="1295026" y="1532946"/>
            <a:ext cx="353645" cy="353645"/>
            <a:chOff x="-35481425" y="3202075"/>
            <a:chExt cx="291450" cy="291450"/>
          </a:xfrm>
        </p:grpSpPr>
        <p:sp>
          <p:nvSpPr>
            <p:cNvPr id="6593" name="Google Shape;6593;p68"/>
            <p:cNvSpPr/>
            <p:nvPr/>
          </p:nvSpPr>
          <p:spPr>
            <a:xfrm>
              <a:off x="-35414475" y="3304600"/>
              <a:ext cx="154400" cy="85975"/>
            </a:xfrm>
            <a:custGeom>
              <a:avLst/>
              <a:gdLst/>
              <a:ahLst/>
              <a:cxnLst/>
              <a:rect l="l" t="t" r="r" b="b"/>
              <a:pathLst>
                <a:path w="6176" h="3439" extrusionOk="0">
                  <a:moveTo>
                    <a:pt x="4433" y="0"/>
                  </a:moveTo>
                  <a:cubicBezTo>
                    <a:pt x="4393" y="0"/>
                    <a:pt x="4354" y="8"/>
                    <a:pt x="4317" y="26"/>
                  </a:cubicBezTo>
                  <a:cubicBezTo>
                    <a:pt x="4191" y="58"/>
                    <a:pt x="4128" y="216"/>
                    <a:pt x="4128" y="342"/>
                  </a:cubicBezTo>
                  <a:lnTo>
                    <a:pt x="4128" y="1003"/>
                  </a:lnTo>
                  <a:lnTo>
                    <a:pt x="2048" y="1003"/>
                  </a:lnTo>
                  <a:lnTo>
                    <a:pt x="2048" y="342"/>
                  </a:lnTo>
                  <a:cubicBezTo>
                    <a:pt x="2048" y="184"/>
                    <a:pt x="1954" y="58"/>
                    <a:pt x="1828" y="26"/>
                  </a:cubicBezTo>
                  <a:cubicBezTo>
                    <a:pt x="1793" y="15"/>
                    <a:pt x="1750" y="8"/>
                    <a:pt x="1705" y="8"/>
                  </a:cubicBezTo>
                  <a:cubicBezTo>
                    <a:pt x="1626" y="8"/>
                    <a:pt x="1541" y="30"/>
                    <a:pt x="1481" y="89"/>
                  </a:cubicBezTo>
                  <a:lnTo>
                    <a:pt x="95" y="1476"/>
                  </a:lnTo>
                  <a:cubicBezTo>
                    <a:pt x="0" y="1602"/>
                    <a:pt x="0" y="1822"/>
                    <a:pt x="95" y="1948"/>
                  </a:cubicBezTo>
                  <a:lnTo>
                    <a:pt x="1481" y="3334"/>
                  </a:lnTo>
                  <a:cubicBezTo>
                    <a:pt x="1548" y="3379"/>
                    <a:pt x="1646" y="3424"/>
                    <a:pt x="1732" y="3424"/>
                  </a:cubicBezTo>
                  <a:cubicBezTo>
                    <a:pt x="1767" y="3424"/>
                    <a:pt x="1800" y="3416"/>
                    <a:pt x="1828" y="3398"/>
                  </a:cubicBezTo>
                  <a:cubicBezTo>
                    <a:pt x="1954" y="3366"/>
                    <a:pt x="2048" y="3208"/>
                    <a:pt x="2048" y="3082"/>
                  </a:cubicBezTo>
                  <a:lnTo>
                    <a:pt x="2048" y="2421"/>
                  </a:lnTo>
                  <a:lnTo>
                    <a:pt x="4128" y="2421"/>
                  </a:lnTo>
                  <a:lnTo>
                    <a:pt x="4128" y="3082"/>
                  </a:lnTo>
                  <a:cubicBezTo>
                    <a:pt x="4128" y="3240"/>
                    <a:pt x="4191" y="3366"/>
                    <a:pt x="4317" y="3398"/>
                  </a:cubicBezTo>
                  <a:cubicBezTo>
                    <a:pt x="4369" y="3424"/>
                    <a:pt x="4426" y="3439"/>
                    <a:pt x="4483" y="3439"/>
                  </a:cubicBezTo>
                  <a:cubicBezTo>
                    <a:pt x="4562" y="3439"/>
                    <a:pt x="4639" y="3408"/>
                    <a:pt x="4695" y="3334"/>
                  </a:cubicBezTo>
                  <a:lnTo>
                    <a:pt x="6049" y="1948"/>
                  </a:lnTo>
                  <a:cubicBezTo>
                    <a:pt x="6175" y="1822"/>
                    <a:pt x="6175" y="1602"/>
                    <a:pt x="6049" y="1476"/>
                  </a:cubicBezTo>
                  <a:lnTo>
                    <a:pt x="4695" y="89"/>
                  </a:lnTo>
                  <a:cubicBezTo>
                    <a:pt x="4628" y="45"/>
                    <a:pt x="4530" y="0"/>
                    <a:pt x="4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68"/>
            <p:cNvSpPr/>
            <p:nvPr/>
          </p:nvSpPr>
          <p:spPr>
            <a:xfrm>
              <a:off x="-35413700" y="3202075"/>
              <a:ext cx="34700" cy="103200"/>
            </a:xfrm>
            <a:custGeom>
              <a:avLst/>
              <a:gdLst/>
              <a:ahLst/>
              <a:cxnLst/>
              <a:rect l="l" t="t" r="r" b="b"/>
              <a:pathLst>
                <a:path w="1388" h="4128" extrusionOk="0">
                  <a:moveTo>
                    <a:pt x="1" y="0"/>
                  </a:moveTo>
                  <a:lnTo>
                    <a:pt x="1" y="4127"/>
                  </a:lnTo>
                  <a:lnTo>
                    <a:pt x="348" y="4127"/>
                  </a:lnTo>
                  <a:cubicBezTo>
                    <a:pt x="915" y="4127"/>
                    <a:pt x="1387" y="3655"/>
                    <a:pt x="1387" y="3088"/>
                  </a:cubicBezTo>
                  <a:lnTo>
                    <a:pt x="1387" y="1009"/>
                  </a:lnTo>
                  <a:cubicBezTo>
                    <a:pt x="1387" y="473"/>
                    <a:pt x="915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68"/>
            <p:cNvSpPr/>
            <p:nvPr/>
          </p:nvSpPr>
          <p:spPr>
            <a:xfrm>
              <a:off x="-35413700" y="3389525"/>
              <a:ext cx="34700" cy="103250"/>
            </a:xfrm>
            <a:custGeom>
              <a:avLst/>
              <a:gdLst/>
              <a:ahLst/>
              <a:cxnLst/>
              <a:rect l="l" t="t" r="r" b="b"/>
              <a:pathLst>
                <a:path w="1388" h="4130" extrusionOk="0">
                  <a:moveTo>
                    <a:pt x="1" y="1"/>
                  </a:moveTo>
                  <a:lnTo>
                    <a:pt x="1" y="4128"/>
                  </a:lnTo>
                  <a:lnTo>
                    <a:pt x="348" y="4128"/>
                  </a:lnTo>
                  <a:cubicBezTo>
                    <a:pt x="367" y="4129"/>
                    <a:pt x="386" y="4129"/>
                    <a:pt x="405" y="4129"/>
                  </a:cubicBezTo>
                  <a:cubicBezTo>
                    <a:pt x="946" y="4129"/>
                    <a:pt x="1387" y="3698"/>
                    <a:pt x="1387" y="3119"/>
                  </a:cubicBezTo>
                  <a:lnTo>
                    <a:pt x="1387" y="1040"/>
                  </a:lnTo>
                  <a:cubicBezTo>
                    <a:pt x="1387" y="473"/>
                    <a:pt x="915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68"/>
            <p:cNvSpPr/>
            <p:nvPr/>
          </p:nvSpPr>
          <p:spPr>
            <a:xfrm>
              <a:off x="-35292400" y="3202075"/>
              <a:ext cx="33900" cy="103200"/>
            </a:xfrm>
            <a:custGeom>
              <a:avLst/>
              <a:gdLst/>
              <a:ahLst/>
              <a:cxnLst/>
              <a:rect l="l" t="t" r="r" b="b"/>
              <a:pathLst>
                <a:path w="1356" h="4128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3088"/>
                  </a:lnTo>
                  <a:cubicBezTo>
                    <a:pt x="1" y="3655"/>
                    <a:pt x="410" y="4127"/>
                    <a:pt x="1009" y="4127"/>
                  </a:cubicBezTo>
                  <a:lnTo>
                    <a:pt x="1355" y="4127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68"/>
            <p:cNvSpPr/>
            <p:nvPr/>
          </p:nvSpPr>
          <p:spPr>
            <a:xfrm>
              <a:off x="-35241200" y="3202850"/>
              <a:ext cx="51225" cy="290675"/>
            </a:xfrm>
            <a:custGeom>
              <a:avLst/>
              <a:gdLst/>
              <a:ahLst/>
              <a:cxnLst/>
              <a:rect l="l" t="t" r="r" b="b"/>
              <a:pathLst>
                <a:path w="2049" h="11627" extrusionOk="0">
                  <a:moveTo>
                    <a:pt x="1" y="1"/>
                  </a:moveTo>
                  <a:lnTo>
                    <a:pt x="1" y="11626"/>
                  </a:lnTo>
                  <a:cubicBezTo>
                    <a:pt x="1135" y="11469"/>
                    <a:pt x="2048" y="10460"/>
                    <a:pt x="2048" y="9263"/>
                  </a:cubicBezTo>
                  <a:lnTo>
                    <a:pt x="2048" y="2395"/>
                  </a:lnTo>
                  <a:cubicBezTo>
                    <a:pt x="2048" y="1167"/>
                    <a:pt x="1135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68"/>
            <p:cNvSpPr/>
            <p:nvPr/>
          </p:nvSpPr>
          <p:spPr>
            <a:xfrm>
              <a:off x="-35292400" y="3389525"/>
              <a:ext cx="33900" cy="104000"/>
            </a:xfrm>
            <a:custGeom>
              <a:avLst/>
              <a:gdLst/>
              <a:ahLst/>
              <a:cxnLst/>
              <a:rect l="l" t="t" r="r" b="b"/>
              <a:pathLst>
                <a:path w="1356" h="4160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718"/>
                    <a:pt x="410" y="4159"/>
                    <a:pt x="1009" y="4159"/>
                  </a:cubicBezTo>
                  <a:lnTo>
                    <a:pt x="1355" y="4159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68"/>
            <p:cNvSpPr/>
            <p:nvPr/>
          </p:nvSpPr>
          <p:spPr>
            <a:xfrm>
              <a:off x="-35481425" y="3202075"/>
              <a:ext cx="51225" cy="289875"/>
            </a:xfrm>
            <a:custGeom>
              <a:avLst/>
              <a:gdLst/>
              <a:ahLst/>
              <a:cxnLst/>
              <a:rect l="l" t="t" r="r" b="b"/>
              <a:pathLst>
                <a:path w="2049" h="11595" extrusionOk="0">
                  <a:moveTo>
                    <a:pt x="2048" y="0"/>
                  </a:moveTo>
                  <a:cubicBezTo>
                    <a:pt x="883" y="158"/>
                    <a:pt x="1" y="1166"/>
                    <a:pt x="1" y="2363"/>
                  </a:cubicBezTo>
                  <a:lnTo>
                    <a:pt x="1" y="9200"/>
                  </a:lnTo>
                  <a:cubicBezTo>
                    <a:pt x="1" y="10460"/>
                    <a:pt x="851" y="11437"/>
                    <a:pt x="2048" y="1159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0" name="Google Shape;6600;p68"/>
          <p:cNvGrpSpPr/>
          <p:nvPr/>
        </p:nvGrpSpPr>
        <p:grpSpPr>
          <a:xfrm>
            <a:off x="1294556" y="1974472"/>
            <a:ext cx="354586" cy="352675"/>
            <a:chOff x="-35482200" y="3561225"/>
            <a:chExt cx="292225" cy="290650"/>
          </a:xfrm>
        </p:grpSpPr>
        <p:sp>
          <p:nvSpPr>
            <p:cNvPr id="6601" name="Google Shape;6601;p68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68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68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4" name="Google Shape;6604;p68"/>
          <p:cNvGrpSpPr/>
          <p:nvPr/>
        </p:nvGrpSpPr>
        <p:grpSpPr>
          <a:xfrm>
            <a:off x="1295026" y="2409340"/>
            <a:ext cx="353645" cy="353615"/>
            <a:chOff x="-35481425" y="3919600"/>
            <a:chExt cx="291450" cy="291425"/>
          </a:xfrm>
        </p:grpSpPr>
        <p:sp>
          <p:nvSpPr>
            <p:cNvPr id="6605" name="Google Shape;6605;p68"/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68"/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68"/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68"/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68"/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68"/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68"/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68"/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3" name="Google Shape;6613;p68"/>
          <p:cNvGrpSpPr/>
          <p:nvPr/>
        </p:nvGrpSpPr>
        <p:grpSpPr>
          <a:xfrm>
            <a:off x="3530661" y="1533431"/>
            <a:ext cx="357468" cy="352675"/>
            <a:chOff x="-33645475" y="3228075"/>
            <a:chExt cx="294600" cy="290650"/>
          </a:xfrm>
        </p:grpSpPr>
        <p:sp>
          <p:nvSpPr>
            <p:cNvPr id="6614" name="Google Shape;6614;p6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6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6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6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6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6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6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1" name="Google Shape;6621;p68"/>
          <p:cNvGrpSpPr/>
          <p:nvPr/>
        </p:nvGrpSpPr>
        <p:grpSpPr>
          <a:xfrm>
            <a:off x="3531631" y="1973516"/>
            <a:ext cx="355526" cy="354586"/>
            <a:chOff x="-33646250" y="3586425"/>
            <a:chExt cx="293000" cy="292225"/>
          </a:xfrm>
        </p:grpSpPr>
        <p:sp>
          <p:nvSpPr>
            <p:cNvPr id="6622" name="Google Shape;6622;p68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68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4" name="Google Shape;6624;p68"/>
          <p:cNvGrpSpPr/>
          <p:nvPr/>
        </p:nvGrpSpPr>
        <p:grpSpPr>
          <a:xfrm>
            <a:off x="3532101" y="2408369"/>
            <a:ext cx="354586" cy="355557"/>
            <a:chOff x="-33645475" y="3944800"/>
            <a:chExt cx="292225" cy="293025"/>
          </a:xfrm>
        </p:grpSpPr>
        <p:sp>
          <p:nvSpPr>
            <p:cNvPr id="6625" name="Google Shape;6625;p68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68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68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68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68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68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68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68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68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68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5" name="Google Shape;6635;p68"/>
          <p:cNvGrpSpPr/>
          <p:nvPr/>
        </p:nvGrpSpPr>
        <p:grpSpPr>
          <a:xfrm>
            <a:off x="2185320" y="2882106"/>
            <a:ext cx="352675" cy="355375"/>
            <a:chOff x="-31809525" y="3192625"/>
            <a:chExt cx="290650" cy="292875"/>
          </a:xfrm>
        </p:grpSpPr>
        <p:sp>
          <p:nvSpPr>
            <p:cNvPr id="6636" name="Google Shape;6636;p68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68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68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68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0" name="Google Shape;6640;p68"/>
          <p:cNvGrpSpPr/>
          <p:nvPr/>
        </p:nvGrpSpPr>
        <p:grpSpPr>
          <a:xfrm>
            <a:off x="2184835" y="3352658"/>
            <a:ext cx="353645" cy="355557"/>
            <a:chOff x="-31811100" y="3550975"/>
            <a:chExt cx="291450" cy="293025"/>
          </a:xfrm>
        </p:grpSpPr>
        <p:sp>
          <p:nvSpPr>
            <p:cNvPr id="6641" name="Google Shape;6641;p68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68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68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68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68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68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68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8" name="Google Shape;6648;p68"/>
          <p:cNvGrpSpPr/>
          <p:nvPr/>
        </p:nvGrpSpPr>
        <p:grpSpPr>
          <a:xfrm>
            <a:off x="2178631" y="3816962"/>
            <a:ext cx="366052" cy="356831"/>
            <a:chOff x="-31817400" y="3910025"/>
            <a:chExt cx="301675" cy="294075"/>
          </a:xfrm>
        </p:grpSpPr>
        <p:sp>
          <p:nvSpPr>
            <p:cNvPr id="6649" name="Google Shape;6649;p6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6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6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2" name="Google Shape;6652;p68"/>
          <p:cNvGrpSpPr/>
          <p:nvPr/>
        </p:nvGrpSpPr>
        <p:grpSpPr>
          <a:xfrm>
            <a:off x="3970259" y="3353143"/>
            <a:ext cx="354616" cy="354586"/>
            <a:chOff x="-30354000" y="3569100"/>
            <a:chExt cx="292250" cy="292225"/>
          </a:xfrm>
        </p:grpSpPr>
        <p:sp>
          <p:nvSpPr>
            <p:cNvPr id="6653" name="Google Shape;6653;p6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6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6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6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6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6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9" name="Google Shape;6659;p68"/>
          <p:cNvGrpSpPr/>
          <p:nvPr/>
        </p:nvGrpSpPr>
        <p:grpSpPr>
          <a:xfrm>
            <a:off x="1748837" y="1532946"/>
            <a:ext cx="342148" cy="353645"/>
            <a:chOff x="-35118325" y="3202075"/>
            <a:chExt cx="281975" cy="291450"/>
          </a:xfrm>
        </p:grpSpPr>
        <p:sp>
          <p:nvSpPr>
            <p:cNvPr id="6660" name="Google Shape;6660;p6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6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6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6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4" name="Google Shape;6664;p68"/>
          <p:cNvGrpSpPr/>
          <p:nvPr/>
        </p:nvGrpSpPr>
        <p:grpSpPr>
          <a:xfrm>
            <a:off x="1742618" y="1974199"/>
            <a:ext cx="354586" cy="353221"/>
            <a:chOff x="-35123050" y="3561225"/>
            <a:chExt cx="292225" cy="291100"/>
          </a:xfrm>
        </p:grpSpPr>
        <p:sp>
          <p:nvSpPr>
            <p:cNvPr id="6665" name="Google Shape;6665;p68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68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7" name="Google Shape;6667;p68"/>
          <p:cNvGrpSpPr/>
          <p:nvPr/>
        </p:nvGrpSpPr>
        <p:grpSpPr>
          <a:xfrm>
            <a:off x="1784677" y="2409340"/>
            <a:ext cx="270467" cy="353615"/>
            <a:chOff x="-35089175" y="3919600"/>
            <a:chExt cx="222900" cy="291425"/>
          </a:xfrm>
        </p:grpSpPr>
        <p:sp>
          <p:nvSpPr>
            <p:cNvPr id="6668" name="Google Shape;6668;p68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68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0" name="Google Shape;6670;p68"/>
          <p:cNvGrpSpPr/>
          <p:nvPr/>
        </p:nvGrpSpPr>
        <p:grpSpPr>
          <a:xfrm>
            <a:off x="3981673" y="1532703"/>
            <a:ext cx="336445" cy="354131"/>
            <a:chOff x="-33277650" y="3226875"/>
            <a:chExt cx="277275" cy="291850"/>
          </a:xfrm>
        </p:grpSpPr>
        <p:sp>
          <p:nvSpPr>
            <p:cNvPr id="6671" name="Google Shape;6671;p6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6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6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6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6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6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6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8" name="Google Shape;6678;p68"/>
          <p:cNvGrpSpPr/>
          <p:nvPr/>
        </p:nvGrpSpPr>
        <p:grpSpPr>
          <a:xfrm>
            <a:off x="3973073" y="1973987"/>
            <a:ext cx="353645" cy="353645"/>
            <a:chOff x="-33286325" y="3586425"/>
            <a:chExt cx="291450" cy="291450"/>
          </a:xfrm>
        </p:grpSpPr>
        <p:sp>
          <p:nvSpPr>
            <p:cNvPr id="6679" name="Google Shape;6679;p68"/>
            <p:cNvSpPr/>
            <p:nvPr/>
          </p:nvSpPr>
          <p:spPr>
            <a:xfrm>
              <a:off x="-33114625" y="3586425"/>
              <a:ext cx="119750" cy="120525"/>
            </a:xfrm>
            <a:custGeom>
              <a:avLst/>
              <a:gdLst/>
              <a:ahLst/>
              <a:cxnLst/>
              <a:rect l="l" t="t" r="r" b="b"/>
              <a:pathLst>
                <a:path w="4790" h="4821" extrusionOk="0">
                  <a:moveTo>
                    <a:pt x="2395" y="631"/>
                  </a:moveTo>
                  <a:cubicBezTo>
                    <a:pt x="2584" y="631"/>
                    <a:pt x="2742" y="788"/>
                    <a:pt x="2742" y="1009"/>
                  </a:cubicBezTo>
                  <a:lnTo>
                    <a:pt x="2742" y="2017"/>
                  </a:lnTo>
                  <a:lnTo>
                    <a:pt x="3782" y="2017"/>
                  </a:lnTo>
                  <a:cubicBezTo>
                    <a:pt x="3971" y="2017"/>
                    <a:pt x="4128" y="2175"/>
                    <a:pt x="4128" y="2364"/>
                  </a:cubicBezTo>
                  <a:cubicBezTo>
                    <a:pt x="4128" y="2584"/>
                    <a:pt x="3971" y="2742"/>
                    <a:pt x="3782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64"/>
                  </a:cubicBezTo>
                  <a:lnTo>
                    <a:pt x="2049" y="1009"/>
                  </a:lnTo>
                  <a:cubicBezTo>
                    <a:pt x="2049" y="788"/>
                    <a:pt x="2206" y="631"/>
                    <a:pt x="2395" y="631"/>
                  </a:cubicBezTo>
                  <a:close/>
                  <a:moveTo>
                    <a:pt x="2395" y="1"/>
                  </a:moveTo>
                  <a:cubicBezTo>
                    <a:pt x="1041" y="1"/>
                    <a:pt x="1" y="1072"/>
                    <a:pt x="1" y="2427"/>
                  </a:cubicBezTo>
                  <a:cubicBezTo>
                    <a:pt x="1" y="3750"/>
                    <a:pt x="1041" y="4821"/>
                    <a:pt x="2395" y="4821"/>
                  </a:cubicBezTo>
                  <a:cubicBezTo>
                    <a:pt x="3719" y="4821"/>
                    <a:pt x="4790" y="3750"/>
                    <a:pt x="4790" y="2427"/>
                  </a:cubicBezTo>
                  <a:cubicBezTo>
                    <a:pt x="4790" y="1072"/>
                    <a:pt x="3719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68"/>
            <p:cNvSpPr/>
            <p:nvPr/>
          </p:nvSpPr>
          <p:spPr>
            <a:xfrm>
              <a:off x="-33286325" y="3825875"/>
              <a:ext cx="241050" cy="52000"/>
            </a:xfrm>
            <a:custGeom>
              <a:avLst/>
              <a:gdLst/>
              <a:ahLst/>
              <a:cxnLst/>
              <a:rect l="l" t="t" r="r" b="b"/>
              <a:pathLst>
                <a:path w="9642" h="2080" extrusionOk="0">
                  <a:moveTo>
                    <a:pt x="32" y="0"/>
                  </a:moveTo>
                  <a:lnTo>
                    <a:pt x="32" y="1764"/>
                  </a:lnTo>
                  <a:cubicBezTo>
                    <a:pt x="1" y="1922"/>
                    <a:pt x="158" y="2079"/>
                    <a:pt x="347" y="2079"/>
                  </a:cubicBezTo>
                  <a:lnTo>
                    <a:pt x="9295" y="2079"/>
                  </a:lnTo>
                  <a:cubicBezTo>
                    <a:pt x="9484" y="2079"/>
                    <a:pt x="9641" y="1922"/>
                    <a:pt x="9641" y="1733"/>
                  </a:cubicBezTo>
                  <a:lnTo>
                    <a:pt x="9641" y="1040"/>
                  </a:lnTo>
                  <a:cubicBezTo>
                    <a:pt x="9641" y="473"/>
                    <a:pt x="9169" y="0"/>
                    <a:pt x="86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68"/>
            <p:cNvSpPr/>
            <p:nvPr/>
          </p:nvSpPr>
          <p:spPr>
            <a:xfrm>
              <a:off x="-33183925" y="3756550"/>
              <a:ext cx="103200" cy="52025"/>
            </a:xfrm>
            <a:custGeom>
              <a:avLst/>
              <a:gdLst/>
              <a:ahLst/>
              <a:cxnLst/>
              <a:rect l="l" t="t" r="r" b="b"/>
              <a:pathLst>
                <a:path w="4128" h="2081" extrusionOk="0">
                  <a:moveTo>
                    <a:pt x="1040" y="1"/>
                  </a:moveTo>
                  <a:cubicBezTo>
                    <a:pt x="473" y="1"/>
                    <a:pt x="1" y="505"/>
                    <a:pt x="1" y="1040"/>
                  </a:cubicBezTo>
                  <a:lnTo>
                    <a:pt x="1" y="2080"/>
                  </a:lnTo>
                  <a:lnTo>
                    <a:pt x="4128" y="2080"/>
                  </a:lnTo>
                  <a:lnTo>
                    <a:pt x="4128" y="1040"/>
                  </a:lnTo>
                  <a:cubicBezTo>
                    <a:pt x="4128" y="505"/>
                    <a:pt x="3687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68"/>
            <p:cNvSpPr/>
            <p:nvPr/>
          </p:nvSpPr>
          <p:spPr>
            <a:xfrm>
              <a:off x="-33252450" y="3636850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87" y="0"/>
                  </a:moveTo>
                  <a:cubicBezTo>
                    <a:pt x="599" y="0"/>
                    <a:pt x="1" y="630"/>
                    <a:pt x="1" y="1386"/>
                  </a:cubicBezTo>
                  <a:cubicBezTo>
                    <a:pt x="1" y="2142"/>
                    <a:pt x="599" y="2772"/>
                    <a:pt x="1387" y="2772"/>
                  </a:cubicBezTo>
                  <a:cubicBezTo>
                    <a:pt x="2143" y="2772"/>
                    <a:pt x="2742" y="2142"/>
                    <a:pt x="2742" y="1386"/>
                  </a:cubicBezTo>
                  <a:cubicBezTo>
                    <a:pt x="2742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68"/>
            <p:cNvSpPr/>
            <p:nvPr/>
          </p:nvSpPr>
          <p:spPr>
            <a:xfrm>
              <a:off x="-33286325" y="3723050"/>
              <a:ext cx="116600" cy="85525"/>
            </a:xfrm>
            <a:custGeom>
              <a:avLst/>
              <a:gdLst/>
              <a:ahLst/>
              <a:cxnLst/>
              <a:rect l="l" t="t" r="r" b="b"/>
              <a:pathLst>
                <a:path w="4664" h="3421" extrusionOk="0">
                  <a:moveTo>
                    <a:pt x="2788" y="1"/>
                  </a:moveTo>
                  <a:cubicBezTo>
                    <a:pt x="2690" y="1"/>
                    <a:pt x="2591" y="6"/>
                    <a:pt x="2490" y="18"/>
                  </a:cubicBezTo>
                  <a:cubicBezTo>
                    <a:pt x="1072" y="144"/>
                    <a:pt x="1" y="1435"/>
                    <a:pt x="1" y="2853"/>
                  </a:cubicBezTo>
                  <a:lnTo>
                    <a:pt x="1" y="3105"/>
                  </a:lnTo>
                  <a:cubicBezTo>
                    <a:pt x="1" y="3263"/>
                    <a:pt x="158" y="3420"/>
                    <a:pt x="347" y="3420"/>
                  </a:cubicBezTo>
                  <a:lnTo>
                    <a:pt x="3435" y="3420"/>
                  </a:lnTo>
                  <a:lnTo>
                    <a:pt x="3435" y="2380"/>
                  </a:lnTo>
                  <a:cubicBezTo>
                    <a:pt x="3435" y="1624"/>
                    <a:pt x="3939" y="963"/>
                    <a:pt x="4664" y="774"/>
                  </a:cubicBezTo>
                  <a:cubicBezTo>
                    <a:pt x="4164" y="302"/>
                    <a:pt x="3517" y="1"/>
                    <a:pt x="2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4" name="Google Shape;6684;p68"/>
          <p:cNvGrpSpPr/>
          <p:nvPr/>
        </p:nvGrpSpPr>
        <p:grpSpPr>
          <a:xfrm>
            <a:off x="3973073" y="2408369"/>
            <a:ext cx="353645" cy="355557"/>
            <a:chOff x="-33286325" y="3944800"/>
            <a:chExt cx="291450" cy="293025"/>
          </a:xfrm>
        </p:grpSpPr>
        <p:sp>
          <p:nvSpPr>
            <p:cNvPr id="6685" name="Google Shape;6685;p68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68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68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68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9" name="Google Shape;6689;p68"/>
          <p:cNvGrpSpPr/>
          <p:nvPr/>
        </p:nvGrpSpPr>
        <p:grpSpPr>
          <a:xfrm>
            <a:off x="2631470" y="2881529"/>
            <a:ext cx="353645" cy="356527"/>
            <a:chOff x="-31452725" y="3191825"/>
            <a:chExt cx="291450" cy="293825"/>
          </a:xfrm>
        </p:grpSpPr>
        <p:sp>
          <p:nvSpPr>
            <p:cNvPr id="6690" name="Google Shape;6690;p68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68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68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68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4" name="Google Shape;6694;p68"/>
          <p:cNvGrpSpPr/>
          <p:nvPr/>
        </p:nvGrpSpPr>
        <p:grpSpPr>
          <a:xfrm>
            <a:off x="2631000" y="3353144"/>
            <a:ext cx="354586" cy="354586"/>
            <a:chOff x="-31452725" y="3551775"/>
            <a:chExt cx="292225" cy="292225"/>
          </a:xfrm>
        </p:grpSpPr>
        <p:sp>
          <p:nvSpPr>
            <p:cNvPr id="6695" name="Google Shape;6695;p68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68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68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68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9" name="Google Shape;6699;p68"/>
          <p:cNvGrpSpPr/>
          <p:nvPr/>
        </p:nvGrpSpPr>
        <p:grpSpPr>
          <a:xfrm>
            <a:off x="2629559" y="3817129"/>
            <a:ext cx="357468" cy="356497"/>
            <a:chOff x="-31455100" y="3909350"/>
            <a:chExt cx="294600" cy="293800"/>
          </a:xfrm>
        </p:grpSpPr>
        <p:sp>
          <p:nvSpPr>
            <p:cNvPr id="6700" name="Google Shape;6700;p6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6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2" name="Google Shape;6702;p68"/>
          <p:cNvGrpSpPr/>
          <p:nvPr/>
        </p:nvGrpSpPr>
        <p:grpSpPr>
          <a:xfrm>
            <a:off x="3970744" y="3818084"/>
            <a:ext cx="353645" cy="354586"/>
            <a:chOff x="-30345325" y="3918800"/>
            <a:chExt cx="291450" cy="292225"/>
          </a:xfrm>
        </p:grpSpPr>
        <p:sp>
          <p:nvSpPr>
            <p:cNvPr id="6703" name="Google Shape;6703;p68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68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68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68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68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8" name="Google Shape;6708;p68"/>
          <p:cNvGrpSpPr/>
          <p:nvPr/>
        </p:nvGrpSpPr>
        <p:grpSpPr>
          <a:xfrm>
            <a:off x="2200736" y="1532946"/>
            <a:ext cx="332593" cy="353645"/>
            <a:chOff x="-34755225" y="3202075"/>
            <a:chExt cx="274100" cy="291450"/>
          </a:xfrm>
        </p:grpSpPr>
        <p:sp>
          <p:nvSpPr>
            <p:cNvPr id="6709" name="Google Shape;6709;p6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6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6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6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6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6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6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6" name="Google Shape;6716;p68"/>
          <p:cNvGrpSpPr/>
          <p:nvPr/>
        </p:nvGrpSpPr>
        <p:grpSpPr>
          <a:xfrm>
            <a:off x="2190209" y="1973987"/>
            <a:ext cx="353645" cy="353645"/>
            <a:chOff x="-34763900" y="3561225"/>
            <a:chExt cx="291450" cy="291450"/>
          </a:xfrm>
        </p:grpSpPr>
        <p:sp>
          <p:nvSpPr>
            <p:cNvPr id="6717" name="Google Shape;6717;p68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68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68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0" name="Google Shape;6720;p68"/>
          <p:cNvSpPr/>
          <p:nvPr/>
        </p:nvSpPr>
        <p:spPr>
          <a:xfrm>
            <a:off x="2189608" y="2409419"/>
            <a:ext cx="353645" cy="353615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1" name="Google Shape;6721;p68"/>
          <p:cNvGrpSpPr/>
          <p:nvPr/>
        </p:nvGrpSpPr>
        <p:grpSpPr>
          <a:xfrm>
            <a:off x="845106" y="2882499"/>
            <a:ext cx="354586" cy="354586"/>
            <a:chOff x="-32927950" y="3227275"/>
            <a:chExt cx="292225" cy="292225"/>
          </a:xfrm>
        </p:grpSpPr>
        <p:sp>
          <p:nvSpPr>
            <p:cNvPr id="6722" name="Google Shape;6722;p68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68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68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68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68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7" name="Google Shape;6727;p68"/>
          <p:cNvGrpSpPr/>
          <p:nvPr/>
        </p:nvGrpSpPr>
        <p:grpSpPr>
          <a:xfrm>
            <a:off x="844621" y="3353613"/>
            <a:ext cx="355557" cy="353645"/>
            <a:chOff x="-32927950" y="3586425"/>
            <a:chExt cx="293025" cy="291450"/>
          </a:xfrm>
        </p:grpSpPr>
        <p:sp>
          <p:nvSpPr>
            <p:cNvPr id="6728" name="Google Shape;6728;p68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68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68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68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68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3" name="Google Shape;6733;p68"/>
          <p:cNvGrpSpPr/>
          <p:nvPr/>
        </p:nvGrpSpPr>
        <p:grpSpPr>
          <a:xfrm>
            <a:off x="845106" y="3817598"/>
            <a:ext cx="354586" cy="355557"/>
            <a:chOff x="-32927950" y="3944800"/>
            <a:chExt cx="292225" cy="293025"/>
          </a:xfrm>
        </p:grpSpPr>
        <p:sp>
          <p:nvSpPr>
            <p:cNvPr id="6734" name="Google Shape;6734;p6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6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6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6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6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6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6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6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6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3" name="Google Shape;6743;p68"/>
          <p:cNvGrpSpPr/>
          <p:nvPr/>
        </p:nvGrpSpPr>
        <p:grpSpPr>
          <a:xfrm>
            <a:off x="3073898" y="2882849"/>
            <a:ext cx="354586" cy="353888"/>
            <a:chOff x="-31094350" y="3194000"/>
            <a:chExt cx="292225" cy="291650"/>
          </a:xfrm>
        </p:grpSpPr>
        <p:sp>
          <p:nvSpPr>
            <p:cNvPr id="6744" name="Google Shape;6744;p6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6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6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6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6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6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6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6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2" name="Google Shape;6752;p68"/>
          <p:cNvGrpSpPr/>
          <p:nvPr/>
        </p:nvGrpSpPr>
        <p:grpSpPr>
          <a:xfrm>
            <a:off x="3074368" y="3353341"/>
            <a:ext cx="353645" cy="354191"/>
            <a:chOff x="-31093575" y="3552550"/>
            <a:chExt cx="291450" cy="291900"/>
          </a:xfrm>
        </p:grpSpPr>
        <p:sp>
          <p:nvSpPr>
            <p:cNvPr id="6753" name="Google Shape;6753;p6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6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6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6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7" name="Google Shape;6757;p68"/>
          <p:cNvGrpSpPr/>
          <p:nvPr/>
        </p:nvGrpSpPr>
        <p:grpSpPr>
          <a:xfrm>
            <a:off x="3074368" y="3818569"/>
            <a:ext cx="353645" cy="353615"/>
            <a:chOff x="-31093575" y="3911725"/>
            <a:chExt cx="291450" cy="291425"/>
          </a:xfrm>
        </p:grpSpPr>
        <p:sp>
          <p:nvSpPr>
            <p:cNvPr id="6758" name="Google Shape;6758;p6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6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0" name="Google Shape;6760;p68"/>
          <p:cNvGrpSpPr/>
          <p:nvPr/>
        </p:nvGrpSpPr>
        <p:grpSpPr>
          <a:xfrm>
            <a:off x="2183798" y="4275536"/>
            <a:ext cx="356497" cy="354586"/>
            <a:chOff x="-29946000" y="3183175"/>
            <a:chExt cx="293800" cy="292225"/>
          </a:xfrm>
        </p:grpSpPr>
        <p:sp>
          <p:nvSpPr>
            <p:cNvPr id="6761" name="Google Shape;6761;p68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68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68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68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68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68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7" name="Google Shape;6767;p68"/>
          <p:cNvGrpSpPr/>
          <p:nvPr/>
        </p:nvGrpSpPr>
        <p:grpSpPr>
          <a:xfrm>
            <a:off x="2628330" y="1532689"/>
            <a:ext cx="358408" cy="354161"/>
            <a:chOff x="-34408675" y="3202075"/>
            <a:chExt cx="295375" cy="291875"/>
          </a:xfrm>
        </p:grpSpPr>
        <p:sp>
          <p:nvSpPr>
            <p:cNvPr id="6768" name="Google Shape;6768;p6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6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6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6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2" name="Google Shape;6772;p68"/>
          <p:cNvGrpSpPr/>
          <p:nvPr/>
        </p:nvGrpSpPr>
        <p:grpSpPr>
          <a:xfrm>
            <a:off x="2630241" y="1972683"/>
            <a:ext cx="354586" cy="356254"/>
            <a:chOff x="-34405525" y="3558075"/>
            <a:chExt cx="292225" cy="293600"/>
          </a:xfrm>
        </p:grpSpPr>
        <p:sp>
          <p:nvSpPr>
            <p:cNvPr id="6773" name="Google Shape;6773;p68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68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68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6" name="Google Shape;6776;p68"/>
          <p:cNvGrpSpPr/>
          <p:nvPr/>
        </p:nvGrpSpPr>
        <p:grpSpPr>
          <a:xfrm>
            <a:off x="2629755" y="2409340"/>
            <a:ext cx="355557" cy="353615"/>
            <a:chOff x="-34406325" y="3919600"/>
            <a:chExt cx="293025" cy="291425"/>
          </a:xfrm>
        </p:grpSpPr>
        <p:sp>
          <p:nvSpPr>
            <p:cNvPr id="6777" name="Google Shape;6777;p68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68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68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68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68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68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68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4" name="Google Shape;6784;p68"/>
          <p:cNvGrpSpPr/>
          <p:nvPr/>
        </p:nvGrpSpPr>
        <p:grpSpPr>
          <a:xfrm>
            <a:off x="1293653" y="2888703"/>
            <a:ext cx="353645" cy="342179"/>
            <a:chOff x="-32568800" y="3232000"/>
            <a:chExt cx="291450" cy="282000"/>
          </a:xfrm>
        </p:grpSpPr>
        <p:sp>
          <p:nvSpPr>
            <p:cNvPr id="6785" name="Google Shape;6785;p68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68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7" name="Google Shape;6787;p68"/>
          <p:cNvGrpSpPr/>
          <p:nvPr/>
        </p:nvGrpSpPr>
        <p:grpSpPr>
          <a:xfrm>
            <a:off x="1293183" y="3353613"/>
            <a:ext cx="354586" cy="353645"/>
            <a:chOff x="-32569575" y="3586425"/>
            <a:chExt cx="292225" cy="291450"/>
          </a:xfrm>
        </p:grpSpPr>
        <p:sp>
          <p:nvSpPr>
            <p:cNvPr id="6788" name="Google Shape;6788;p68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68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0" name="Google Shape;6790;p68"/>
          <p:cNvGrpSpPr/>
          <p:nvPr/>
        </p:nvGrpSpPr>
        <p:grpSpPr>
          <a:xfrm>
            <a:off x="1284098" y="3818205"/>
            <a:ext cx="372756" cy="354343"/>
            <a:chOff x="-32576675" y="3944600"/>
            <a:chExt cx="307200" cy="292025"/>
          </a:xfrm>
        </p:grpSpPr>
        <p:sp>
          <p:nvSpPr>
            <p:cNvPr id="6791" name="Google Shape;6791;p6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6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3" name="Google Shape;6793;p68"/>
          <p:cNvGrpSpPr/>
          <p:nvPr/>
        </p:nvGrpSpPr>
        <p:grpSpPr>
          <a:xfrm>
            <a:off x="3529065" y="2882500"/>
            <a:ext cx="354586" cy="354586"/>
            <a:chOff x="-30735200" y="3192625"/>
            <a:chExt cx="292225" cy="292225"/>
          </a:xfrm>
        </p:grpSpPr>
        <p:sp>
          <p:nvSpPr>
            <p:cNvPr id="6794" name="Google Shape;6794;p68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68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68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68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68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68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68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1" name="Google Shape;6801;p68"/>
          <p:cNvGrpSpPr/>
          <p:nvPr/>
        </p:nvGrpSpPr>
        <p:grpSpPr>
          <a:xfrm>
            <a:off x="3529065" y="3353932"/>
            <a:ext cx="354586" cy="353008"/>
            <a:chOff x="-30735200" y="3552550"/>
            <a:chExt cx="292225" cy="290925"/>
          </a:xfrm>
        </p:grpSpPr>
        <p:sp>
          <p:nvSpPr>
            <p:cNvPr id="6802" name="Google Shape;6802;p6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6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4" name="Google Shape;6804;p68"/>
          <p:cNvGrpSpPr/>
          <p:nvPr/>
        </p:nvGrpSpPr>
        <p:grpSpPr>
          <a:xfrm>
            <a:off x="3529065" y="3818554"/>
            <a:ext cx="354586" cy="353645"/>
            <a:chOff x="-30735200" y="3910925"/>
            <a:chExt cx="292225" cy="291450"/>
          </a:xfrm>
        </p:grpSpPr>
        <p:sp>
          <p:nvSpPr>
            <p:cNvPr id="6805" name="Google Shape;6805;p6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6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7" name="Google Shape;6807;p68"/>
          <p:cNvSpPr/>
          <p:nvPr/>
        </p:nvSpPr>
        <p:spPr>
          <a:xfrm>
            <a:off x="2632180" y="4275642"/>
            <a:ext cx="354586" cy="353645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8" name="Google Shape;6808;p68"/>
          <p:cNvGrpSpPr/>
          <p:nvPr/>
        </p:nvGrpSpPr>
        <p:grpSpPr>
          <a:xfrm>
            <a:off x="4882910" y="1531421"/>
            <a:ext cx="358971" cy="359224"/>
            <a:chOff x="-57956275" y="3197925"/>
            <a:chExt cx="319000" cy="319225"/>
          </a:xfrm>
        </p:grpSpPr>
        <p:sp>
          <p:nvSpPr>
            <p:cNvPr id="6809" name="Google Shape;6809;p68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68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68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68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68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68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68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6" name="Google Shape;6816;p68"/>
          <p:cNvGrpSpPr/>
          <p:nvPr/>
        </p:nvGrpSpPr>
        <p:grpSpPr>
          <a:xfrm>
            <a:off x="4905064" y="1987846"/>
            <a:ext cx="314662" cy="358971"/>
            <a:chOff x="-57940525" y="3590375"/>
            <a:chExt cx="279625" cy="319000"/>
          </a:xfrm>
        </p:grpSpPr>
        <p:sp>
          <p:nvSpPr>
            <p:cNvPr id="6817" name="Google Shape;6817;p68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68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68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68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68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2" name="Google Shape;6822;p68"/>
          <p:cNvGrpSpPr/>
          <p:nvPr/>
        </p:nvGrpSpPr>
        <p:grpSpPr>
          <a:xfrm>
            <a:off x="4875945" y="2429217"/>
            <a:ext cx="358099" cy="358999"/>
            <a:chOff x="-57959425" y="3982600"/>
            <a:chExt cx="318225" cy="319025"/>
          </a:xfrm>
        </p:grpSpPr>
        <p:sp>
          <p:nvSpPr>
            <p:cNvPr id="6823" name="Google Shape;6823;p68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68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68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68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7" name="Google Shape;6827;p68"/>
          <p:cNvGrpSpPr/>
          <p:nvPr/>
        </p:nvGrpSpPr>
        <p:grpSpPr>
          <a:xfrm>
            <a:off x="7076112" y="1532546"/>
            <a:ext cx="357226" cy="357226"/>
            <a:chOff x="-55987225" y="3198925"/>
            <a:chExt cx="317450" cy="317450"/>
          </a:xfrm>
        </p:grpSpPr>
        <p:sp>
          <p:nvSpPr>
            <p:cNvPr id="6828" name="Google Shape;6828;p68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68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68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68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2" name="Google Shape;6832;p68"/>
          <p:cNvGrpSpPr/>
          <p:nvPr/>
        </p:nvGrpSpPr>
        <p:grpSpPr>
          <a:xfrm>
            <a:off x="7076112" y="1988578"/>
            <a:ext cx="357226" cy="357367"/>
            <a:chOff x="-55987225" y="3591025"/>
            <a:chExt cx="317450" cy="317575"/>
          </a:xfrm>
        </p:grpSpPr>
        <p:sp>
          <p:nvSpPr>
            <p:cNvPr id="6833" name="Google Shape;6833;p68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68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68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68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68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8" name="Google Shape;6838;p68"/>
          <p:cNvGrpSpPr/>
          <p:nvPr/>
        </p:nvGrpSpPr>
        <p:grpSpPr>
          <a:xfrm>
            <a:off x="7090027" y="2429217"/>
            <a:ext cx="358999" cy="358999"/>
            <a:chOff x="-55988800" y="3982600"/>
            <a:chExt cx="319025" cy="319025"/>
          </a:xfrm>
        </p:grpSpPr>
        <p:sp>
          <p:nvSpPr>
            <p:cNvPr id="6839" name="Google Shape;6839;p68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68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68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68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68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4" name="Google Shape;6844;p68"/>
          <p:cNvGrpSpPr/>
          <p:nvPr/>
        </p:nvGrpSpPr>
        <p:grpSpPr>
          <a:xfrm>
            <a:off x="5748546" y="2887174"/>
            <a:ext cx="356326" cy="358971"/>
            <a:chOff x="-54026025" y="3192625"/>
            <a:chExt cx="316650" cy="319000"/>
          </a:xfrm>
        </p:grpSpPr>
        <p:sp>
          <p:nvSpPr>
            <p:cNvPr id="6845" name="Google Shape;6845;p68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68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68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68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68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68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68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68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3" name="Google Shape;6853;p68"/>
          <p:cNvGrpSpPr/>
          <p:nvPr/>
        </p:nvGrpSpPr>
        <p:grpSpPr>
          <a:xfrm>
            <a:off x="5768492" y="3358148"/>
            <a:ext cx="316434" cy="358099"/>
            <a:chOff x="-54007925" y="3584850"/>
            <a:chExt cx="281200" cy="318225"/>
          </a:xfrm>
        </p:grpSpPr>
        <p:sp>
          <p:nvSpPr>
            <p:cNvPr id="6854" name="Google Shape;6854;p68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68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68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68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68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68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0" name="Google Shape;6860;p68"/>
          <p:cNvGrpSpPr/>
          <p:nvPr/>
        </p:nvGrpSpPr>
        <p:grpSpPr>
          <a:xfrm>
            <a:off x="5768492" y="3820033"/>
            <a:ext cx="316434" cy="358914"/>
            <a:chOff x="-54007925" y="3975575"/>
            <a:chExt cx="281200" cy="318950"/>
          </a:xfrm>
        </p:grpSpPr>
        <p:sp>
          <p:nvSpPr>
            <p:cNvPr id="6861" name="Google Shape;6861;p68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68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68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68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5" name="Google Shape;6865;p68"/>
          <p:cNvGrpSpPr/>
          <p:nvPr/>
        </p:nvGrpSpPr>
        <p:grpSpPr>
          <a:xfrm>
            <a:off x="8003359" y="2904504"/>
            <a:ext cx="274770" cy="358492"/>
            <a:chOff x="-52005775" y="3208025"/>
            <a:chExt cx="244175" cy="318575"/>
          </a:xfrm>
        </p:grpSpPr>
        <p:sp>
          <p:nvSpPr>
            <p:cNvPr id="6866" name="Google Shape;6866;p68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68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68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68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68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68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68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68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68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68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68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7" name="Google Shape;6877;p68"/>
          <p:cNvGrpSpPr/>
          <p:nvPr/>
        </p:nvGrpSpPr>
        <p:grpSpPr>
          <a:xfrm>
            <a:off x="5309825" y="1532546"/>
            <a:ext cx="358099" cy="358099"/>
            <a:chOff x="-57568775" y="3198925"/>
            <a:chExt cx="318225" cy="318225"/>
          </a:xfrm>
        </p:grpSpPr>
        <p:sp>
          <p:nvSpPr>
            <p:cNvPr id="6878" name="Google Shape;6878;p68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68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68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68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68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68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4" name="Google Shape;6884;p68"/>
          <p:cNvGrpSpPr/>
          <p:nvPr/>
        </p:nvGrpSpPr>
        <p:grpSpPr>
          <a:xfrm>
            <a:off x="5331543" y="1987846"/>
            <a:ext cx="314662" cy="358099"/>
            <a:chOff x="-57549075" y="3590375"/>
            <a:chExt cx="279625" cy="318225"/>
          </a:xfrm>
        </p:grpSpPr>
        <p:sp>
          <p:nvSpPr>
            <p:cNvPr id="6885" name="Google Shape;6885;p68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68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68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68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68"/>
          <p:cNvGrpSpPr/>
          <p:nvPr/>
        </p:nvGrpSpPr>
        <p:grpSpPr>
          <a:xfrm>
            <a:off x="5323740" y="2429217"/>
            <a:ext cx="359871" cy="359871"/>
            <a:chOff x="-57570350" y="3982600"/>
            <a:chExt cx="319800" cy="319800"/>
          </a:xfrm>
        </p:grpSpPr>
        <p:sp>
          <p:nvSpPr>
            <p:cNvPr id="6890" name="Google Shape;6890;p68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68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68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68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4" name="Google Shape;6894;p68"/>
          <p:cNvGrpSpPr/>
          <p:nvPr/>
        </p:nvGrpSpPr>
        <p:grpSpPr>
          <a:xfrm>
            <a:off x="7538779" y="1531646"/>
            <a:ext cx="314662" cy="358999"/>
            <a:chOff x="-55576850" y="3198125"/>
            <a:chExt cx="279625" cy="319025"/>
          </a:xfrm>
        </p:grpSpPr>
        <p:sp>
          <p:nvSpPr>
            <p:cNvPr id="6895" name="Google Shape;6895;p68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68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68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68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9" name="Google Shape;6899;p68"/>
          <p:cNvGrpSpPr/>
          <p:nvPr/>
        </p:nvGrpSpPr>
        <p:grpSpPr>
          <a:xfrm>
            <a:off x="7516174" y="1987621"/>
            <a:ext cx="359871" cy="358324"/>
            <a:chOff x="-55596550" y="3590175"/>
            <a:chExt cx="319800" cy="318425"/>
          </a:xfrm>
        </p:grpSpPr>
        <p:sp>
          <p:nvSpPr>
            <p:cNvPr id="6900" name="Google Shape;6900;p68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68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68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68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4" name="Google Shape;6904;p68"/>
          <p:cNvGrpSpPr/>
          <p:nvPr/>
        </p:nvGrpSpPr>
        <p:grpSpPr>
          <a:xfrm>
            <a:off x="7531412" y="2428964"/>
            <a:ext cx="358999" cy="359252"/>
            <a:chOff x="-55595775" y="3982375"/>
            <a:chExt cx="319025" cy="319250"/>
          </a:xfrm>
        </p:grpSpPr>
        <p:sp>
          <p:nvSpPr>
            <p:cNvPr id="6905" name="Google Shape;6905;p68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68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68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68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68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68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1" name="Google Shape;6911;p68"/>
          <p:cNvGrpSpPr/>
          <p:nvPr/>
        </p:nvGrpSpPr>
        <p:grpSpPr>
          <a:xfrm>
            <a:off x="6188595" y="2887174"/>
            <a:ext cx="358999" cy="358099"/>
            <a:chOff x="-53635375" y="3192625"/>
            <a:chExt cx="319025" cy="318225"/>
          </a:xfrm>
        </p:grpSpPr>
        <p:sp>
          <p:nvSpPr>
            <p:cNvPr id="6912" name="Google Shape;6912;p68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68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68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5" name="Google Shape;6915;p68"/>
          <p:cNvGrpSpPr/>
          <p:nvPr/>
        </p:nvGrpSpPr>
        <p:grpSpPr>
          <a:xfrm>
            <a:off x="6210763" y="3358148"/>
            <a:ext cx="314662" cy="358999"/>
            <a:chOff x="-53615675" y="3584850"/>
            <a:chExt cx="279625" cy="319025"/>
          </a:xfrm>
        </p:grpSpPr>
        <p:sp>
          <p:nvSpPr>
            <p:cNvPr id="6916" name="Google Shape;6916;p68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68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68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9" name="Google Shape;6919;p68"/>
          <p:cNvGrpSpPr/>
          <p:nvPr/>
        </p:nvGrpSpPr>
        <p:grpSpPr>
          <a:xfrm>
            <a:off x="6188609" y="3821074"/>
            <a:ext cx="358971" cy="357874"/>
            <a:chOff x="-53634575" y="3976500"/>
            <a:chExt cx="319000" cy="318025"/>
          </a:xfrm>
        </p:grpSpPr>
        <p:sp>
          <p:nvSpPr>
            <p:cNvPr id="6920" name="Google Shape;6920;p68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68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68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68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68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68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68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68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8" name="Google Shape;6928;p68"/>
          <p:cNvGrpSpPr/>
          <p:nvPr/>
        </p:nvGrpSpPr>
        <p:grpSpPr>
          <a:xfrm>
            <a:off x="7983413" y="3364028"/>
            <a:ext cx="314662" cy="358436"/>
            <a:chOff x="-52023900" y="3590075"/>
            <a:chExt cx="279625" cy="318525"/>
          </a:xfrm>
        </p:grpSpPr>
        <p:sp>
          <p:nvSpPr>
            <p:cNvPr id="6929" name="Google Shape;6929;p68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68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68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68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68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68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68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6" name="Google Shape;6936;p68"/>
          <p:cNvGrpSpPr/>
          <p:nvPr/>
        </p:nvGrpSpPr>
        <p:grpSpPr>
          <a:xfrm>
            <a:off x="5746654" y="1532546"/>
            <a:ext cx="358971" cy="358971"/>
            <a:chOff x="-57173375" y="3198925"/>
            <a:chExt cx="319000" cy="319000"/>
          </a:xfrm>
        </p:grpSpPr>
        <p:sp>
          <p:nvSpPr>
            <p:cNvPr id="6937" name="Google Shape;6937;p68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68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68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68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1" name="Google Shape;6941;p68"/>
          <p:cNvGrpSpPr/>
          <p:nvPr/>
        </p:nvGrpSpPr>
        <p:grpSpPr>
          <a:xfrm>
            <a:off x="5747541" y="2009987"/>
            <a:ext cx="357198" cy="314690"/>
            <a:chOff x="-57176525" y="3610050"/>
            <a:chExt cx="317425" cy="279650"/>
          </a:xfrm>
        </p:grpSpPr>
        <p:sp>
          <p:nvSpPr>
            <p:cNvPr id="6942" name="Google Shape;6942;p68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68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68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68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68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7" name="Google Shape;6947;p68"/>
          <p:cNvGrpSpPr/>
          <p:nvPr/>
        </p:nvGrpSpPr>
        <p:grpSpPr>
          <a:xfrm>
            <a:off x="5779179" y="2428542"/>
            <a:ext cx="323524" cy="358774"/>
            <a:chOff x="-57162350" y="3982000"/>
            <a:chExt cx="287500" cy="318825"/>
          </a:xfrm>
        </p:grpSpPr>
        <p:sp>
          <p:nvSpPr>
            <p:cNvPr id="6948" name="Google Shape;6948;p68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68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68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68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68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68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68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68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6" name="Google Shape;6956;p68"/>
          <p:cNvGrpSpPr/>
          <p:nvPr/>
        </p:nvGrpSpPr>
        <p:grpSpPr>
          <a:xfrm>
            <a:off x="7957995" y="1532546"/>
            <a:ext cx="358099" cy="356326"/>
            <a:chOff x="-55202750" y="3198925"/>
            <a:chExt cx="318225" cy="316650"/>
          </a:xfrm>
        </p:grpSpPr>
        <p:sp>
          <p:nvSpPr>
            <p:cNvPr id="6957" name="Google Shape;6957;p68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68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9" name="Google Shape;6959;p68"/>
          <p:cNvGrpSpPr/>
          <p:nvPr/>
        </p:nvGrpSpPr>
        <p:grpSpPr>
          <a:xfrm>
            <a:off x="7968629" y="1987846"/>
            <a:ext cx="336830" cy="358099"/>
            <a:chOff x="-55194875" y="3590375"/>
            <a:chExt cx="299325" cy="318225"/>
          </a:xfrm>
        </p:grpSpPr>
        <p:sp>
          <p:nvSpPr>
            <p:cNvPr id="6960" name="Google Shape;6960;p68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68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68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68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68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5" name="Google Shape;6965;p68"/>
          <p:cNvGrpSpPr/>
          <p:nvPr/>
        </p:nvGrpSpPr>
        <p:grpSpPr>
          <a:xfrm>
            <a:off x="7973247" y="2430117"/>
            <a:ext cx="357198" cy="357198"/>
            <a:chOff x="-55203525" y="3983400"/>
            <a:chExt cx="317425" cy="317425"/>
          </a:xfrm>
        </p:grpSpPr>
        <p:sp>
          <p:nvSpPr>
            <p:cNvPr id="6966" name="Google Shape;6966;p68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68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68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9" name="Google Shape;6969;p68"/>
          <p:cNvGrpSpPr/>
          <p:nvPr/>
        </p:nvGrpSpPr>
        <p:grpSpPr>
          <a:xfrm>
            <a:off x="6639727" y="2887174"/>
            <a:ext cx="335930" cy="358971"/>
            <a:chOff x="-53232900" y="3192625"/>
            <a:chExt cx="298525" cy="319000"/>
          </a:xfrm>
        </p:grpSpPr>
        <p:sp>
          <p:nvSpPr>
            <p:cNvPr id="6970" name="Google Shape;6970;p68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68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68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68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68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68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68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68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8" name="Google Shape;6978;p68"/>
          <p:cNvGrpSpPr/>
          <p:nvPr/>
        </p:nvGrpSpPr>
        <p:grpSpPr>
          <a:xfrm>
            <a:off x="6629093" y="3358148"/>
            <a:ext cx="357198" cy="356326"/>
            <a:chOff x="-53242350" y="3584850"/>
            <a:chExt cx="317425" cy="316650"/>
          </a:xfrm>
        </p:grpSpPr>
        <p:sp>
          <p:nvSpPr>
            <p:cNvPr id="6979" name="Google Shape;6979;p68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68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68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68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68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4" name="Google Shape;6984;p68"/>
          <p:cNvGrpSpPr/>
          <p:nvPr/>
        </p:nvGrpSpPr>
        <p:grpSpPr>
          <a:xfrm>
            <a:off x="6650362" y="3820849"/>
            <a:ext cx="314662" cy="358999"/>
            <a:chOff x="-53224225" y="3976300"/>
            <a:chExt cx="279625" cy="319025"/>
          </a:xfrm>
        </p:grpSpPr>
        <p:sp>
          <p:nvSpPr>
            <p:cNvPr id="6985" name="Google Shape;6985;p68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68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68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68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68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68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68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2" name="Google Shape;6992;p68"/>
          <p:cNvGrpSpPr/>
          <p:nvPr/>
        </p:nvGrpSpPr>
        <p:grpSpPr>
          <a:xfrm>
            <a:off x="7961258" y="3828529"/>
            <a:ext cx="358971" cy="358408"/>
            <a:chOff x="-52043575" y="3983125"/>
            <a:chExt cx="319000" cy="318500"/>
          </a:xfrm>
        </p:grpSpPr>
        <p:sp>
          <p:nvSpPr>
            <p:cNvPr id="6993" name="Google Shape;6993;p68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68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68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68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68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68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68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68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68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2" name="Google Shape;7002;p68"/>
          <p:cNvGrpSpPr/>
          <p:nvPr/>
        </p:nvGrpSpPr>
        <p:grpSpPr>
          <a:xfrm>
            <a:off x="6215199" y="1532546"/>
            <a:ext cx="314662" cy="358971"/>
            <a:chOff x="-56766175" y="3198925"/>
            <a:chExt cx="279625" cy="319000"/>
          </a:xfrm>
        </p:grpSpPr>
        <p:sp>
          <p:nvSpPr>
            <p:cNvPr id="7003" name="Google Shape;7003;p68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68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68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68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68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68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68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0" name="Google Shape;7010;p68"/>
          <p:cNvGrpSpPr/>
          <p:nvPr/>
        </p:nvGrpSpPr>
        <p:grpSpPr>
          <a:xfrm>
            <a:off x="6214313" y="1987846"/>
            <a:ext cx="316434" cy="358099"/>
            <a:chOff x="-56766175" y="3590375"/>
            <a:chExt cx="281200" cy="318225"/>
          </a:xfrm>
        </p:grpSpPr>
        <p:sp>
          <p:nvSpPr>
            <p:cNvPr id="7011" name="Google Shape;7011;p68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68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68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68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5" name="Google Shape;7015;p68"/>
          <p:cNvGrpSpPr/>
          <p:nvPr/>
        </p:nvGrpSpPr>
        <p:grpSpPr>
          <a:xfrm>
            <a:off x="6251269" y="2429217"/>
            <a:ext cx="272126" cy="358099"/>
            <a:chOff x="-56747275" y="3982600"/>
            <a:chExt cx="241825" cy="318225"/>
          </a:xfrm>
        </p:grpSpPr>
        <p:sp>
          <p:nvSpPr>
            <p:cNvPr id="7016" name="Google Shape;7016;p68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68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68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68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68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68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68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3" name="Google Shape;7023;p68"/>
          <p:cNvGrpSpPr/>
          <p:nvPr/>
        </p:nvGrpSpPr>
        <p:grpSpPr>
          <a:xfrm>
            <a:off x="4881188" y="2894264"/>
            <a:ext cx="314662" cy="358971"/>
            <a:chOff x="-54793175" y="3198925"/>
            <a:chExt cx="279625" cy="319000"/>
          </a:xfrm>
        </p:grpSpPr>
        <p:sp>
          <p:nvSpPr>
            <p:cNvPr id="7024" name="Google Shape;7024;p68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68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68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68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68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68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68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1" name="Google Shape;7031;p68"/>
          <p:cNvGrpSpPr/>
          <p:nvPr/>
        </p:nvGrpSpPr>
        <p:grpSpPr>
          <a:xfrm>
            <a:off x="4859020" y="3371455"/>
            <a:ext cx="358999" cy="342991"/>
            <a:chOff x="-54812875" y="3596675"/>
            <a:chExt cx="319025" cy="304800"/>
          </a:xfrm>
        </p:grpSpPr>
        <p:sp>
          <p:nvSpPr>
            <p:cNvPr id="7032" name="Google Shape;7032;p68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68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68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68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68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68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68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9" name="Google Shape;7039;p68"/>
          <p:cNvSpPr/>
          <p:nvPr/>
        </p:nvSpPr>
        <p:spPr>
          <a:xfrm>
            <a:off x="5033910" y="3745725"/>
            <a:ext cx="8018" cy="900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0" name="Google Shape;7040;p68"/>
          <p:cNvSpPr/>
          <p:nvPr/>
        </p:nvSpPr>
        <p:spPr>
          <a:xfrm>
            <a:off x="5034361" y="3746598"/>
            <a:ext cx="7118" cy="928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1" name="Google Shape;7041;p68"/>
          <p:cNvGrpSpPr/>
          <p:nvPr/>
        </p:nvGrpSpPr>
        <p:grpSpPr>
          <a:xfrm>
            <a:off x="4881188" y="3827938"/>
            <a:ext cx="314662" cy="358099"/>
            <a:chOff x="-54793175" y="3982600"/>
            <a:chExt cx="279625" cy="318225"/>
          </a:xfrm>
        </p:grpSpPr>
        <p:sp>
          <p:nvSpPr>
            <p:cNvPr id="7042" name="Google Shape;7042;p68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68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68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68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68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68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68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9" name="Google Shape;7049;p68"/>
          <p:cNvGrpSpPr/>
          <p:nvPr/>
        </p:nvGrpSpPr>
        <p:grpSpPr>
          <a:xfrm>
            <a:off x="7092647" y="2887174"/>
            <a:ext cx="314662" cy="358099"/>
            <a:chOff x="-52832000" y="3192625"/>
            <a:chExt cx="279625" cy="318225"/>
          </a:xfrm>
        </p:grpSpPr>
        <p:sp>
          <p:nvSpPr>
            <p:cNvPr id="7050" name="Google Shape;7050;p68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68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68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68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68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68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68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68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8" name="Google Shape;7058;p68"/>
          <p:cNvGrpSpPr/>
          <p:nvPr/>
        </p:nvGrpSpPr>
        <p:grpSpPr>
          <a:xfrm>
            <a:off x="7070492" y="3359048"/>
            <a:ext cx="358971" cy="357198"/>
            <a:chOff x="-52851675" y="3585650"/>
            <a:chExt cx="319000" cy="317425"/>
          </a:xfrm>
        </p:grpSpPr>
        <p:sp>
          <p:nvSpPr>
            <p:cNvPr id="7059" name="Google Shape;7059;p68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68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68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68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68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68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5" name="Google Shape;7065;p68"/>
          <p:cNvGrpSpPr/>
          <p:nvPr/>
        </p:nvGrpSpPr>
        <p:grpSpPr>
          <a:xfrm>
            <a:off x="7092647" y="3820849"/>
            <a:ext cx="314662" cy="358999"/>
            <a:chOff x="-52832000" y="3976300"/>
            <a:chExt cx="279625" cy="319025"/>
          </a:xfrm>
        </p:grpSpPr>
        <p:sp>
          <p:nvSpPr>
            <p:cNvPr id="7066" name="Google Shape;7066;p68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68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68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68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68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1" name="Google Shape;7071;p68"/>
          <p:cNvGrpSpPr/>
          <p:nvPr/>
        </p:nvGrpSpPr>
        <p:grpSpPr>
          <a:xfrm>
            <a:off x="6209853" y="4275497"/>
            <a:ext cx="316434" cy="358099"/>
            <a:chOff x="-51633225" y="3198925"/>
            <a:chExt cx="281200" cy="318225"/>
          </a:xfrm>
        </p:grpSpPr>
        <p:sp>
          <p:nvSpPr>
            <p:cNvPr id="7072" name="Google Shape;7072;p68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68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68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68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68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68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68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9" name="Google Shape;7079;p68"/>
          <p:cNvGrpSpPr/>
          <p:nvPr/>
        </p:nvGrpSpPr>
        <p:grpSpPr>
          <a:xfrm>
            <a:off x="6628676" y="1533418"/>
            <a:ext cx="365188" cy="357226"/>
            <a:chOff x="-56396775" y="3199700"/>
            <a:chExt cx="324525" cy="317450"/>
          </a:xfrm>
        </p:grpSpPr>
        <p:sp>
          <p:nvSpPr>
            <p:cNvPr id="7080" name="Google Shape;7080;p68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68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68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68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68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68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6" name="Google Shape;7086;p68"/>
          <p:cNvGrpSpPr/>
          <p:nvPr/>
        </p:nvGrpSpPr>
        <p:grpSpPr>
          <a:xfrm>
            <a:off x="6631771" y="1999353"/>
            <a:ext cx="358999" cy="335958"/>
            <a:chOff x="-56394425" y="3600600"/>
            <a:chExt cx="319025" cy="298550"/>
          </a:xfrm>
        </p:grpSpPr>
        <p:sp>
          <p:nvSpPr>
            <p:cNvPr id="7087" name="Google Shape;7087;p68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68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68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0" name="Google Shape;7090;p68"/>
          <p:cNvGrpSpPr/>
          <p:nvPr/>
        </p:nvGrpSpPr>
        <p:grpSpPr>
          <a:xfrm>
            <a:off x="6662538" y="2430117"/>
            <a:ext cx="327068" cy="357198"/>
            <a:chOff x="-56379450" y="3983400"/>
            <a:chExt cx="290650" cy="317425"/>
          </a:xfrm>
        </p:grpSpPr>
        <p:sp>
          <p:nvSpPr>
            <p:cNvPr id="7091" name="Google Shape;7091;p68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68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68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68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68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68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68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68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9" name="Google Shape;7099;p68"/>
          <p:cNvGrpSpPr/>
          <p:nvPr/>
        </p:nvGrpSpPr>
        <p:grpSpPr>
          <a:xfrm>
            <a:off x="5326242" y="2894264"/>
            <a:ext cx="316434" cy="358971"/>
            <a:chOff x="-54401725" y="3198925"/>
            <a:chExt cx="281200" cy="319000"/>
          </a:xfrm>
        </p:grpSpPr>
        <p:sp>
          <p:nvSpPr>
            <p:cNvPr id="7100" name="Google Shape;7100;p68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68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68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68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68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68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68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68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68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68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68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1" name="Google Shape;7111;p68"/>
          <p:cNvGrpSpPr/>
          <p:nvPr/>
        </p:nvGrpSpPr>
        <p:grpSpPr>
          <a:xfrm>
            <a:off x="5327128" y="3364365"/>
            <a:ext cx="314662" cy="358099"/>
            <a:chOff x="-54401725" y="3590375"/>
            <a:chExt cx="279625" cy="318225"/>
          </a:xfrm>
        </p:grpSpPr>
        <p:sp>
          <p:nvSpPr>
            <p:cNvPr id="7112" name="Google Shape;7112;p68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68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68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68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68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68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8" name="Google Shape;7118;p68"/>
          <p:cNvGrpSpPr/>
          <p:nvPr/>
        </p:nvGrpSpPr>
        <p:grpSpPr>
          <a:xfrm>
            <a:off x="5324920" y="3827938"/>
            <a:ext cx="319079" cy="358099"/>
            <a:chOff x="-54403300" y="3982600"/>
            <a:chExt cx="283550" cy="318225"/>
          </a:xfrm>
        </p:grpSpPr>
        <p:sp>
          <p:nvSpPr>
            <p:cNvPr id="7119" name="Google Shape;7119;p68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68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68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68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68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4" name="Google Shape;7124;p68"/>
          <p:cNvGrpSpPr/>
          <p:nvPr/>
        </p:nvGrpSpPr>
        <p:grpSpPr>
          <a:xfrm>
            <a:off x="7512313" y="2889172"/>
            <a:ext cx="356298" cy="356973"/>
            <a:chOff x="-52458650" y="3194400"/>
            <a:chExt cx="316625" cy="317225"/>
          </a:xfrm>
        </p:grpSpPr>
        <p:sp>
          <p:nvSpPr>
            <p:cNvPr id="7125" name="Google Shape;7125;p68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68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68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68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68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68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68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68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3" name="Google Shape;7133;p68"/>
          <p:cNvGrpSpPr/>
          <p:nvPr/>
        </p:nvGrpSpPr>
        <p:grpSpPr>
          <a:xfrm>
            <a:off x="7521611" y="3358148"/>
            <a:ext cx="337703" cy="357845"/>
            <a:chOff x="-52450000" y="3584850"/>
            <a:chExt cx="300100" cy="318000"/>
          </a:xfrm>
        </p:grpSpPr>
        <p:sp>
          <p:nvSpPr>
            <p:cNvPr id="7134" name="Google Shape;7134;p68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68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68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68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68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68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68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1" name="Google Shape;7141;p68"/>
          <p:cNvGrpSpPr/>
          <p:nvPr/>
        </p:nvGrpSpPr>
        <p:grpSpPr>
          <a:xfrm>
            <a:off x="7533131" y="3822621"/>
            <a:ext cx="314662" cy="357226"/>
            <a:chOff x="-52440550" y="3977875"/>
            <a:chExt cx="279625" cy="317450"/>
          </a:xfrm>
        </p:grpSpPr>
        <p:sp>
          <p:nvSpPr>
            <p:cNvPr id="7142" name="Google Shape;7142;p68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68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68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68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68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68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68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68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0" name="Google Shape;7150;p68"/>
          <p:cNvGrpSpPr/>
          <p:nvPr/>
        </p:nvGrpSpPr>
        <p:grpSpPr>
          <a:xfrm>
            <a:off x="6645066" y="4278827"/>
            <a:ext cx="314662" cy="358999"/>
            <a:chOff x="-51623775" y="3584850"/>
            <a:chExt cx="279625" cy="319025"/>
          </a:xfrm>
        </p:grpSpPr>
        <p:sp>
          <p:nvSpPr>
            <p:cNvPr id="7151" name="Google Shape;7151;p68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68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68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68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68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68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68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68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68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4" name="Google Shape;7164;p69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Creative Process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5" name="Google Shape;7165;p69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Performing Arts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66" name="Google Shape;7166;p69"/>
          <p:cNvGrpSpPr/>
          <p:nvPr/>
        </p:nvGrpSpPr>
        <p:grpSpPr>
          <a:xfrm>
            <a:off x="885675" y="1539249"/>
            <a:ext cx="276003" cy="357300"/>
            <a:chOff x="-50469125" y="3183175"/>
            <a:chExt cx="233150" cy="301825"/>
          </a:xfrm>
        </p:grpSpPr>
        <p:sp>
          <p:nvSpPr>
            <p:cNvPr id="7167" name="Google Shape;7167;p69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69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69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0" name="Google Shape;7170;p69"/>
          <p:cNvGrpSpPr/>
          <p:nvPr/>
        </p:nvGrpSpPr>
        <p:grpSpPr>
          <a:xfrm>
            <a:off x="845574" y="1974651"/>
            <a:ext cx="356205" cy="355288"/>
            <a:chOff x="-50504575" y="3550975"/>
            <a:chExt cx="300900" cy="300125"/>
          </a:xfrm>
        </p:grpSpPr>
        <p:sp>
          <p:nvSpPr>
            <p:cNvPr id="7171" name="Google Shape;7171;p69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69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69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69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5" name="Google Shape;7175;p69"/>
          <p:cNvGrpSpPr/>
          <p:nvPr/>
        </p:nvGrpSpPr>
        <p:grpSpPr>
          <a:xfrm>
            <a:off x="845574" y="2412893"/>
            <a:ext cx="356205" cy="354341"/>
            <a:chOff x="-50503000" y="3921175"/>
            <a:chExt cx="300900" cy="299325"/>
          </a:xfrm>
        </p:grpSpPr>
        <p:sp>
          <p:nvSpPr>
            <p:cNvPr id="7176" name="Google Shape;7176;p69"/>
            <p:cNvSpPr/>
            <p:nvPr/>
          </p:nvSpPr>
          <p:spPr>
            <a:xfrm>
              <a:off x="-50432900" y="3921175"/>
              <a:ext cx="177250" cy="53575"/>
            </a:xfrm>
            <a:custGeom>
              <a:avLst/>
              <a:gdLst/>
              <a:ahLst/>
              <a:cxnLst/>
              <a:rect l="l" t="t" r="r" b="b"/>
              <a:pathLst>
                <a:path w="7090" h="2143" extrusionOk="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69"/>
            <p:cNvSpPr/>
            <p:nvPr/>
          </p:nvSpPr>
          <p:spPr>
            <a:xfrm>
              <a:off x="-50503000" y="39211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69"/>
            <p:cNvSpPr/>
            <p:nvPr/>
          </p:nvSpPr>
          <p:spPr>
            <a:xfrm>
              <a:off x="-50237550" y="3921175"/>
              <a:ext cx="35450" cy="53575"/>
            </a:xfrm>
            <a:custGeom>
              <a:avLst/>
              <a:gdLst/>
              <a:ahLst/>
              <a:cxnLst/>
              <a:rect l="l" t="t" r="r" b="b"/>
              <a:pathLst>
                <a:path w="141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69"/>
            <p:cNvSpPr/>
            <p:nvPr/>
          </p:nvSpPr>
          <p:spPr>
            <a:xfrm>
              <a:off x="-50414775" y="4045625"/>
              <a:ext cx="159125" cy="122875"/>
            </a:xfrm>
            <a:custGeom>
              <a:avLst/>
              <a:gdLst/>
              <a:ahLst/>
              <a:cxnLst/>
              <a:rect l="l" t="t" r="r" b="b"/>
              <a:pathLst>
                <a:path w="6365" h="4915" extrusionOk="0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69"/>
            <p:cNvSpPr/>
            <p:nvPr/>
          </p:nvSpPr>
          <p:spPr>
            <a:xfrm>
              <a:off x="-50503000" y="3992050"/>
              <a:ext cx="300900" cy="228450"/>
            </a:xfrm>
            <a:custGeom>
              <a:avLst/>
              <a:gdLst/>
              <a:ahLst/>
              <a:cxnLst/>
              <a:rect l="l" t="t" r="r" b="b"/>
              <a:pathLst>
                <a:path w="12036" h="9138" extrusionOk="0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1" name="Google Shape;7181;p69"/>
          <p:cNvGrpSpPr/>
          <p:nvPr/>
        </p:nvGrpSpPr>
        <p:grpSpPr>
          <a:xfrm>
            <a:off x="3049627" y="1558811"/>
            <a:ext cx="355258" cy="356205"/>
            <a:chOff x="-48630025" y="3199700"/>
            <a:chExt cx="300100" cy="300900"/>
          </a:xfrm>
        </p:grpSpPr>
        <p:sp>
          <p:nvSpPr>
            <p:cNvPr id="7182" name="Google Shape;7182;p69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69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69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5" name="Google Shape;7185;p69"/>
          <p:cNvGrpSpPr/>
          <p:nvPr/>
        </p:nvGrpSpPr>
        <p:grpSpPr>
          <a:xfrm>
            <a:off x="3049627" y="1996107"/>
            <a:ext cx="355258" cy="355258"/>
            <a:chOff x="-48630025" y="3569100"/>
            <a:chExt cx="300100" cy="300100"/>
          </a:xfrm>
        </p:grpSpPr>
        <p:sp>
          <p:nvSpPr>
            <p:cNvPr id="7186" name="Google Shape;7186;p69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69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69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69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69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69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69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69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69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69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6" name="Google Shape;7196;p69"/>
          <p:cNvGrpSpPr/>
          <p:nvPr/>
        </p:nvGrpSpPr>
        <p:grpSpPr>
          <a:xfrm>
            <a:off x="3050101" y="2433403"/>
            <a:ext cx="354311" cy="353394"/>
            <a:chOff x="-48629225" y="3938500"/>
            <a:chExt cx="299300" cy="298525"/>
          </a:xfrm>
        </p:grpSpPr>
        <p:sp>
          <p:nvSpPr>
            <p:cNvPr id="7197" name="Google Shape;7197;p69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69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69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69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1" name="Google Shape;7201;p69"/>
          <p:cNvGrpSpPr/>
          <p:nvPr/>
        </p:nvGrpSpPr>
        <p:grpSpPr>
          <a:xfrm>
            <a:off x="1785504" y="2904744"/>
            <a:ext cx="311458" cy="354341"/>
            <a:chOff x="-46762575" y="3200500"/>
            <a:chExt cx="263100" cy="299325"/>
          </a:xfrm>
        </p:grpSpPr>
        <p:sp>
          <p:nvSpPr>
            <p:cNvPr id="7202" name="Google Shape;7202;p69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69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69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69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69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7" name="Google Shape;7207;p69"/>
          <p:cNvGrpSpPr/>
          <p:nvPr/>
        </p:nvGrpSpPr>
        <p:grpSpPr>
          <a:xfrm>
            <a:off x="1763589" y="3363466"/>
            <a:ext cx="355288" cy="312375"/>
            <a:chOff x="-46779900" y="3588000"/>
            <a:chExt cx="300125" cy="263875"/>
          </a:xfrm>
        </p:grpSpPr>
        <p:sp>
          <p:nvSpPr>
            <p:cNvPr id="7208" name="Google Shape;7208;p69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69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69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69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2" name="Google Shape;7212;p69"/>
          <p:cNvGrpSpPr/>
          <p:nvPr/>
        </p:nvGrpSpPr>
        <p:grpSpPr>
          <a:xfrm>
            <a:off x="1764062" y="3778388"/>
            <a:ext cx="354341" cy="353394"/>
            <a:chOff x="-46779100" y="3938500"/>
            <a:chExt cx="299325" cy="298525"/>
          </a:xfrm>
        </p:grpSpPr>
        <p:sp>
          <p:nvSpPr>
            <p:cNvPr id="7213" name="Google Shape;7213;p69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69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5" name="Google Shape;7215;p69"/>
          <p:cNvGrpSpPr/>
          <p:nvPr/>
        </p:nvGrpSpPr>
        <p:grpSpPr>
          <a:xfrm>
            <a:off x="3971800" y="2911255"/>
            <a:ext cx="355258" cy="355288"/>
            <a:chOff x="-44924250" y="3206000"/>
            <a:chExt cx="300100" cy="300125"/>
          </a:xfrm>
        </p:grpSpPr>
        <p:sp>
          <p:nvSpPr>
            <p:cNvPr id="7216" name="Google Shape;7216;p69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69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69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69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69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1" name="Google Shape;7221;p69"/>
          <p:cNvGrpSpPr/>
          <p:nvPr/>
        </p:nvGrpSpPr>
        <p:grpSpPr>
          <a:xfrm>
            <a:off x="1286286" y="1539249"/>
            <a:ext cx="355258" cy="355258"/>
            <a:chOff x="-50134375" y="3183175"/>
            <a:chExt cx="300100" cy="300100"/>
          </a:xfrm>
        </p:grpSpPr>
        <p:sp>
          <p:nvSpPr>
            <p:cNvPr id="7222" name="Google Shape;7222;p69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69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69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69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69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69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69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69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69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69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2" name="Google Shape;7232;p69"/>
          <p:cNvGrpSpPr/>
          <p:nvPr/>
        </p:nvGrpSpPr>
        <p:grpSpPr>
          <a:xfrm>
            <a:off x="1286286" y="1974651"/>
            <a:ext cx="355258" cy="355288"/>
            <a:chOff x="-50134375" y="3550975"/>
            <a:chExt cx="300100" cy="300125"/>
          </a:xfrm>
        </p:grpSpPr>
        <p:sp>
          <p:nvSpPr>
            <p:cNvPr id="7233" name="Google Shape;7233;p69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69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5" name="Google Shape;7235;p69"/>
          <p:cNvGrpSpPr/>
          <p:nvPr/>
        </p:nvGrpSpPr>
        <p:grpSpPr>
          <a:xfrm>
            <a:off x="1286286" y="2412183"/>
            <a:ext cx="355258" cy="355051"/>
            <a:chOff x="-50134375" y="3920575"/>
            <a:chExt cx="300100" cy="299925"/>
          </a:xfrm>
        </p:grpSpPr>
        <p:sp>
          <p:nvSpPr>
            <p:cNvPr id="7236" name="Google Shape;7236;p69"/>
            <p:cNvSpPr/>
            <p:nvPr/>
          </p:nvSpPr>
          <p:spPr>
            <a:xfrm>
              <a:off x="-49985525" y="3920575"/>
              <a:ext cx="151250" cy="151850"/>
            </a:xfrm>
            <a:custGeom>
              <a:avLst/>
              <a:gdLst/>
              <a:ahLst/>
              <a:cxnLst/>
              <a:rect l="l" t="t" r="r" b="b"/>
              <a:pathLst>
                <a:path w="6050" h="6074" extrusionOk="0">
                  <a:moveTo>
                    <a:pt x="1986" y="1"/>
                  </a:moveTo>
                  <a:cubicBezTo>
                    <a:pt x="1537" y="1"/>
                    <a:pt x="1088" y="166"/>
                    <a:pt x="757" y="497"/>
                  </a:cubicBezTo>
                  <a:lnTo>
                    <a:pt x="1" y="1284"/>
                  </a:lnTo>
                  <a:lnTo>
                    <a:pt x="4758" y="6073"/>
                  </a:lnTo>
                  <a:lnTo>
                    <a:pt x="5546" y="5317"/>
                  </a:lnTo>
                  <a:cubicBezTo>
                    <a:pt x="5861" y="5002"/>
                    <a:pt x="6050" y="4529"/>
                    <a:pt x="6050" y="4057"/>
                  </a:cubicBezTo>
                  <a:cubicBezTo>
                    <a:pt x="6050" y="3616"/>
                    <a:pt x="5861" y="3143"/>
                    <a:pt x="5546" y="2828"/>
                  </a:cubicBezTo>
                  <a:lnTo>
                    <a:pt x="3214" y="497"/>
                  </a:lnTo>
                  <a:cubicBezTo>
                    <a:pt x="2883" y="166"/>
                    <a:pt x="2434" y="1"/>
                    <a:pt x="1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69"/>
            <p:cNvSpPr/>
            <p:nvPr/>
          </p:nvSpPr>
          <p:spPr>
            <a:xfrm>
              <a:off x="-50134375" y="40692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1292" y="0"/>
                  </a:moveTo>
                  <a:lnTo>
                    <a:pt x="504" y="756"/>
                  </a:lnTo>
                  <a:cubicBezTo>
                    <a:pt x="189" y="1071"/>
                    <a:pt x="0" y="1544"/>
                    <a:pt x="0" y="2016"/>
                  </a:cubicBezTo>
                  <a:cubicBezTo>
                    <a:pt x="0" y="2489"/>
                    <a:pt x="189" y="2899"/>
                    <a:pt x="504" y="3277"/>
                  </a:cubicBezTo>
                  <a:lnTo>
                    <a:pt x="2804" y="5545"/>
                  </a:lnTo>
                  <a:cubicBezTo>
                    <a:pt x="3119" y="5860"/>
                    <a:pt x="3592" y="6049"/>
                    <a:pt x="4064" y="6049"/>
                  </a:cubicBezTo>
                  <a:cubicBezTo>
                    <a:pt x="4537" y="6049"/>
                    <a:pt x="4947" y="5860"/>
                    <a:pt x="5325" y="5545"/>
                  </a:cubicBezTo>
                  <a:lnTo>
                    <a:pt x="6049" y="4757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69"/>
            <p:cNvSpPr/>
            <p:nvPr/>
          </p:nvSpPr>
          <p:spPr>
            <a:xfrm>
              <a:off x="-50090275" y="3964500"/>
              <a:ext cx="211100" cy="211100"/>
            </a:xfrm>
            <a:custGeom>
              <a:avLst/>
              <a:gdLst/>
              <a:ahLst/>
              <a:cxnLst/>
              <a:rect l="l" t="t" r="r" b="b"/>
              <a:pathLst>
                <a:path w="8444" h="8444" extrusionOk="0">
                  <a:moveTo>
                    <a:pt x="2446" y="4316"/>
                  </a:moveTo>
                  <a:cubicBezTo>
                    <a:pt x="2537" y="4316"/>
                    <a:pt x="2631" y="4348"/>
                    <a:pt x="2710" y="4411"/>
                  </a:cubicBezTo>
                  <a:lnTo>
                    <a:pt x="4033" y="5734"/>
                  </a:lnTo>
                  <a:cubicBezTo>
                    <a:pt x="4191" y="5828"/>
                    <a:pt x="4191" y="6080"/>
                    <a:pt x="4033" y="6238"/>
                  </a:cubicBezTo>
                  <a:cubicBezTo>
                    <a:pt x="3970" y="6301"/>
                    <a:pt x="3884" y="6332"/>
                    <a:pt x="3789" y="6332"/>
                  </a:cubicBezTo>
                  <a:cubicBezTo>
                    <a:pt x="3694" y="6332"/>
                    <a:pt x="3592" y="6301"/>
                    <a:pt x="3498" y="6238"/>
                  </a:cubicBezTo>
                  <a:lnTo>
                    <a:pt x="2206" y="4946"/>
                  </a:lnTo>
                  <a:cubicBezTo>
                    <a:pt x="2080" y="4820"/>
                    <a:pt x="2080" y="4568"/>
                    <a:pt x="2206" y="4411"/>
                  </a:cubicBezTo>
                  <a:cubicBezTo>
                    <a:pt x="2269" y="4348"/>
                    <a:pt x="2356" y="4316"/>
                    <a:pt x="2446" y="4316"/>
                  </a:cubicBezTo>
                  <a:close/>
                  <a:moveTo>
                    <a:pt x="3687" y="0"/>
                  </a:moveTo>
                  <a:lnTo>
                    <a:pt x="1" y="3686"/>
                  </a:lnTo>
                  <a:lnTo>
                    <a:pt x="4789" y="8443"/>
                  </a:lnTo>
                  <a:lnTo>
                    <a:pt x="8444" y="4789"/>
                  </a:lnTo>
                  <a:lnTo>
                    <a:pt x="36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9" name="Google Shape;7239;p69"/>
          <p:cNvGrpSpPr/>
          <p:nvPr/>
        </p:nvGrpSpPr>
        <p:grpSpPr>
          <a:xfrm>
            <a:off x="3497010" y="1559758"/>
            <a:ext cx="357123" cy="355258"/>
            <a:chOff x="-48262200" y="3200500"/>
            <a:chExt cx="301675" cy="300100"/>
          </a:xfrm>
        </p:grpSpPr>
        <p:sp>
          <p:nvSpPr>
            <p:cNvPr id="7240" name="Google Shape;7240;p69"/>
            <p:cNvSpPr/>
            <p:nvPr/>
          </p:nvSpPr>
          <p:spPr>
            <a:xfrm>
              <a:off x="-48191325" y="32887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69"/>
            <p:cNvSpPr/>
            <p:nvPr/>
          </p:nvSpPr>
          <p:spPr>
            <a:xfrm>
              <a:off x="-48155875" y="33241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69"/>
            <p:cNvSpPr/>
            <p:nvPr/>
          </p:nvSpPr>
          <p:spPr>
            <a:xfrm>
              <a:off x="-48085775" y="320600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69"/>
            <p:cNvSpPr/>
            <p:nvPr/>
          </p:nvSpPr>
          <p:spPr>
            <a:xfrm>
              <a:off x="-48262200" y="3200500"/>
              <a:ext cx="228425" cy="300100"/>
            </a:xfrm>
            <a:custGeom>
              <a:avLst/>
              <a:gdLst/>
              <a:ahLst/>
              <a:cxnLst/>
              <a:rect l="l" t="t" r="r" b="b"/>
              <a:pathLst>
                <a:path w="9137" h="12004" extrusionOk="0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69"/>
            <p:cNvSpPr/>
            <p:nvPr/>
          </p:nvSpPr>
          <p:spPr>
            <a:xfrm>
              <a:off x="-48155075" y="33225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69"/>
            <p:cNvSpPr/>
            <p:nvPr/>
          </p:nvSpPr>
          <p:spPr>
            <a:xfrm>
              <a:off x="-48014100" y="3417100"/>
              <a:ext cx="53575" cy="18125"/>
            </a:xfrm>
            <a:custGeom>
              <a:avLst/>
              <a:gdLst/>
              <a:ahLst/>
              <a:cxnLst/>
              <a:rect l="l" t="t" r="r" b="b"/>
              <a:pathLst>
                <a:path w="2143" h="725" extrusionOk="0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69"/>
            <p:cNvSpPr/>
            <p:nvPr/>
          </p:nvSpPr>
          <p:spPr>
            <a:xfrm>
              <a:off x="-48014100" y="3289500"/>
              <a:ext cx="53575" cy="110300"/>
            </a:xfrm>
            <a:custGeom>
              <a:avLst/>
              <a:gdLst/>
              <a:ahLst/>
              <a:cxnLst/>
              <a:rect l="l" t="t" r="r" b="b"/>
              <a:pathLst>
                <a:path w="2143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69"/>
            <p:cNvSpPr/>
            <p:nvPr/>
          </p:nvSpPr>
          <p:spPr>
            <a:xfrm>
              <a:off x="-48014100" y="3451750"/>
              <a:ext cx="53575" cy="48075"/>
            </a:xfrm>
            <a:custGeom>
              <a:avLst/>
              <a:gdLst/>
              <a:ahLst/>
              <a:cxnLst/>
              <a:rect l="l" t="t" r="r" b="b"/>
              <a:pathLst>
                <a:path w="2143" h="1923" extrusionOk="0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69"/>
            <p:cNvSpPr/>
            <p:nvPr/>
          </p:nvSpPr>
          <p:spPr>
            <a:xfrm>
              <a:off x="-48011725" y="3220375"/>
              <a:ext cx="48050" cy="51025"/>
            </a:xfrm>
            <a:custGeom>
              <a:avLst/>
              <a:gdLst/>
              <a:ahLst/>
              <a:cxnLst/>
              <a:rect l="l" t="t" r="r" b="b"/>
              <a:pathLst>
                <a:path w="1922" h="2041" extrusionOk="0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9" name="Google Shape;7249;p69"/>
          <p:cNvGrpSpPr/>
          <p:nvPr/>
        </p:nvGrpSpPr>
        <p:grpSpPr>
          <a:xfrm>
            <a:off x="3526383" y="1996847"/>
            <a:ext cx="298377" cy="354519"/>
            <a:chOff x="-48233050" y="3569725"/>
            <a:chExt cx="252050" cy="299475"/>
          </a:xfrm>
        </p:grpSpPr>
        <p:sp>
          <p:nvSpPr>
            <p:cNvPr id="7250" name="Google Shape;7250;p69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69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69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3" name="Google Shape;7253;p69"/>
          <p:cNvGrpSpPr/>
          <p:nvPr/>
        </p:nvGrpSpPr>
        <p:grpSpPr>
          <a:xfrm>
            <a:off x="3550148" y="2430591"/>
            <a:ext cx="250847" cy="358070"/>
            <a:chOff x="-48216525" y="3936125"/>
            <a:chExt cx="211900" cy="302475"/>
          </a:xfrm>
        </p:grpSpPr>
        <p:sp>
          <p:nvSpPr>
            <p:cNvPr id="7254" name="Google Shape;7254;p69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69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69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69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8" name="Google Shape;7258;p69"/>
          <p:cNvGrpSpPr/>
          <p:nvPr/>
        </p:nvGrpSpPr>
        <p:grpSpPr>
          <a:xfrm>
            <a:off x="2205866" y="2905661"/>
            <a:ext cx="355258" cy="355288"/>
            <a:chOff x="-46410500" y="3201275"/>
            <a:chExt cx="300100" cy="300125"/>
          </a:xfrm>
        </p:grpSpPr>
        <p:sp>
          <p:nvSpPr>
            <p:cNvPr id="7259" name="Google Shape;7259;p69"/>
            <p:cNvSpPr/>
            <p:nvPr/>
          </p:nvSpPr>
          <p:spPr>
            <a:xfrm>
              <a:off x="-46358500" y="3201275"/>
              <a:ext cx="37825" cy="87450"/>
            </a:xfrm>
            <a:custGeom>
              <a:avLst/>
              <a:gdLst/>
              <a:ahLst/>
              <a:cxnLst/>
              <a:rect l="l" t="t" r="r" b="b"/>
              <a:pathLst>
                <a:path w="1513" h="3498" extrusionOk="0">
                  <a:moveTo>
                    <a:pt x="768" y="1"/>
                  </a:moveTo>
                  <a:cubicBezTo>
                    <a:pt x="677" y="1"/>
                    <a:pt x="583" y="32"/>
                    <a:pt x="504" y="95"/>
                  </a:cubicBezTo>
                  <a:cubicBezTo>
                    <a:pt x="0" y="599"/>
                    <a:pt x="0" y="1482"/>
                    <a:pt x="504" y="1986"/>
                  </a:cubicBezTo>
                  <a:cubicBezTo>
                    <a:pt x="725" y="2238"/>
                    <a:pt x="725" y="2616"/>
                    <a:pt x="504" y="2899"/>
                  </a:cubicBezTo>
                  <a:cubicBezTo>
                    <a:pt x="378" y="3025"/>
                    <a:pt x="378" y="3246"/>
                    <a:pt x="504" y="3403"/>
                  </a:cubicBezTo>
                  <a:cubicBezTo>
                    <a:pt x="567" y="3466"/>
                    <a:pt x="654" y="3498"/>
                    <a:pt x="744" y="3498"/>
                  </a:cubicBezTo>
                  <a:cubicBezTo>
                    <a:pt x="835" y="3498"/>
                    <a:pt x="929" y="3466"/>
                    <a:pt x="1008" y="3403"/>
                  </a:cubicBezTo>
                  <a:cubicBezTo>
                    <a:pt x="1512" y="2899"/>
                    <a:pt x="1512" y="2017"/>
                    <a:pt x="1008" y="1513"/>
                  </a:cubicBezTo>
                  <a:cubicBezTo>
                    <a:pt x="788" y="1293"/>
                    <a:pt x="788" y="851"/>
                    <a:pt x="1008" y="599"/>
                  </a:cubicBezTo>
                  <a:cubicBezTo>
                    <a:pt x="1134" y="505"/>
                    <a:pt x="1134" y="253"/>
                    <a:pt x="1008" y="95"/>
                  </a:cubicBezTo>
                  <a:cubicBezTo>
                    <a:pt x="945" y="32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69"/>
            <p:cNvSpPr/>
            <p:nvPr/>
          </p:nvSpPr>
          <p:spPr>
            <a:xfrm>
              <a:off x="-46307325" y="3201275"/>
              <a:ext cx="38625" cy="88250"/>
            </a:xfrm>
            <a:custGeom>
              <a:avLst/>
              <a:gdLst/>
              <a:ahLst/>
              <a:cxnLst/>
              <a:rect l="l" t="t" r="r" b="b"/>
              <a:pathLst>
                <a:path w="1545" h="3530" extrusionOk="0">
                  <a:moveTo>
                    <a:pt x="781" y="1"/>
                  </a:moveTo>
                  <a:cubicBezTo>
                    <a:pt x="686" y="1"/>
                    <a:pt x="584" y="32"/>
                    <a:pt x="505" y="95"/>
                  </a:cubicBezTo>
                  <a:cubicBezTo>
                    <a:pt x="1" y="599"/>
                    <a:pt x="1" y="1482"/>
                    <a:pt x="505" y="1986"/>
                  </a:cubicBezTo>
                  <a:cubicBezTo>
                    <a:pt x="788" y="2238"/>
                    <a:pt x="788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631" y="3498"/>
                    <a:pt x="694" y="3529"/>
                    <a:pt x="788" y="3529"/>
                  </a:cubicBezTo>
                  <a:cubicBezTo>
                    <a:pt x="851" y="3529"/>
                    <a:pt x="978" y="3498"/>
                    <a:pt x="1009" y="3403"/>
                  </a:cubicBezTo>
                  <a:cubicBezTo>
                    <a:pt x="1545" y="2899"/>
                    <a:pt x="1545" y="2017"/>
                    <a:pt x="1009" y="1513"/>
                  </a:cubicBezTo>
                  <a:cubicBezTo>
                    <a:pt x="788" y="1293"/>
                    <a:pt x="788" y="851"/>
                    <a:pt x="1009" y="599"/>
                  </a:cubicBezTo>
                  <a:cubicBezTo>
                    <a:pt x="1135" y="505"/>
                    <a:pt x="1135" y="253"/>
                    <a:pt x="1009" y="95"/>
                  </a:cubicBezTo>
                  <a:cubicBezTo>
                    <a:pt x="962" y="32"/>
                    <a:pt x="875" y="1"/>
                    <a:pt x="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69"/>
            <p:cNvSpPr/>
            <p:nvPr/>
          </p:nvSpPr>
          <p:spPr>
            <a:xfrm>
              <a:off x="-46253750" y="3201275"/>
              <a:ext cx="38600" cy="87450"/>
            </a:xfrm>
            <a:custGeom>
              <a:avLst/>
              <a:gdLst/>
              <a:ahLst/>
              <a:cxnLst/>
              <a:rect l="l" t="t" r="r" b="b"/>
              <a:pathLst>
                <a:path w="1544" h="3498" extrusionOk="0">
                  <a:moveTo>
                    <a:pt x="800" y="1"/>
                  </a:moveTo>
                  <a:cubicBezTo>
                    <a:pt x="709" y="1"/>
                    <a:pt x="615" y="32"/>
                    <a:pt x="536" y="95"/>
                  </a:cubicBezTo>
                  <a:cubicBezTo>
                    <a:pt x="0" y="599"/>
                    <a:pt x="0" y="1482"/>
                    <a:pt x="536" y="1986"/>
                  </a:cubicBezTo>
                  <a:cubicBezTo>
                    <a:pt x="756" y="2238"/>
                    <a:pt x="756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599" y="3466"/>
                    <a:pt x="685" y="3498"/>
                    <a:pt x="776" y="3498"/>
                  </a:cubicBezTo>
                  <a:cubicBezTo>
                    <a:pt x="867" y="3498"/>
                    <a:pt x="961" y="3466"/>
                    <a:pt x="1040" y="3403"/>
                  </a:cubicBezTo>
                  <a:cubicBezTo>
                    <a:pt x="1544" y="2899"/>
                    <a:pt x="1544" y="2017"/>
                    <a:pt x="1040" y="1513"/>
                  </a:cubicBezTo>
                  <a:cubicBezTo>
                    <a:pt x="788" y="1293"/>
                    <a:pt x="788" y="851"/>
                    <a:pt x="1040" y="599"/>
                  </a:cubicBezTo>
                  <a:cubicBezTo>
                    <a:pt x="1166" y="505"/>
                    <a:pt x="1166" y="253"/>
                    <a:pt x="1040" y="95"/>
                  </a:cubicBezTo>
                  <a:cubicBezTo>
                    <a:pt x="977" y="32"/>
                    <a:pt x="890" y="1"/>
                    <a:pt x="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69"/>
            <p:cNvSpPr/>
            <p:nvPr/>
          </p:nvSpPr>
          <p:spPr>
            <a:xfrm>
              <a:off x="-46410500" y="3306025"/>
              <a:ext cx="300100" cy="141025"/>
            </a:xfrm>
            <a:custGeom>
              <a:avLst/>
              <a:gdLst/>
              <a:ahLst/>
              <a:cxnLst/>
              <a:rect l="l" t="t" r="r" b="b"/>
              <a:pathLst>
                <a:path w="12004" h="5641" extrusionOk="0">
                  <a:moveTo>
                    <a:pt x="10933" y="1419"/>
                  </a:moveTo>
                  <a:cubicBezTo>
                    <a:pt x="11122" y="1419"/>
                    <a:pt x="11279" y="1576"/>
                    <a:pt x="11279" y="1765"/>
                  </a:cubicBezTo>
                  <a:cubicBezTo>
                    <a:pt x="11248" y="3057"/>
                    <a:pt x="10208" y="4128"/>
                    <a:pt x="8980" y="4223"/>
                  </a:cubicBezTo>
                  <a:cubicBezTo>
                    <a:pt x="9389" y="3404"/>
                    <a:pt x="9673" y="2458"/>
                    <a:pt x="9799" y="1419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2458"/>
                    <a:pt x="694" y="4412"/>
                    <a:pt x="1923" y="5640"/>
                  </a:cubicBezTo>
                  <a:lnTo>
                    <a:pt x="7971" y="5640"/>
                  </a:lnTo>
                  <a:cubicBezTo>
                    <a:pt x="8192" y="5420"/>
                    <a:pt x="8381" y="5168"/>
                    <a:pt x="8539" y="4916"/>
                  </a:cubicBezTo>
                  <a:lnTo>
                    <a:pt x="8854" y="4916"/>
                  </a:lnTo>
                  <a:cubicBezTo>
                    <a:pt x="10586" y="4916"/>
                    <a:pt x="12004" y="3498"/>
                    <a:pt x="12004" y="1765"/>
                  </a:cubicBezTo>
                  <a:cubicBezTo>
                    <a:pt x="11941" y="1198"/>
                    <a:pt x="11469" y="726"/>
                    <a:pt x="10933" y="726"/>
                  </a:cubicBezTo>
                  <a:lnTo>
                    <a:pt x="9862" y="726"/>
                  </a:lnTo>
                  <a:lnTo>
                    <a:pt x="9862" y="348"/>
                  </a:lnTo>
                  <a:cubicBezTo>
                    <a:pt x="9862" y="159"/>
                    <a:pt x="970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69"/>
            <p:cNvSpPr/>
            <p:nvPr/>
          </p:nvSpPr>
          <p:spPr>
            <a:xfrm>
              <a:off x="-46401050" y="3465925"/>
              <a:ext cx="226075" cy="35475"/>
            </a:xfrm>
            <a:custGeom>
              <a:avLst/>
              <a:gdLst/>
              <a:ahLst/>
              <a:cxnLst/>
              <a:rect l="l" t="t" r="r" b="b"/>
              <a:pathLst>
                <a:path w="9043" h="1419" extrusionOk="0">
                  <a:moveTo>
                    <a:pt x="473" y="0"/>
                  </a:moveTo>
                  <a:cubicBezTo>
                    <a:pt x="158" y="0"/>
                    <a:pt x="1" y="379"/>
                    <a:pt x="221" y="631"/>
                  </a:cubicBezTo>
                  <a:cubicBezTo>
                    <a:pt x="757" y="1135"/>
                    <a:pt x="1450" y="1418"/>
                    <a:pt x="2206" y="1418"/>
                  </a:cubicBezTo>
                  <a:lnTo>
                    <a:pt x="6837" y="1418"/>
                  </a:lnTo>
                  <a:cubicBezTo>
                    <a:pt x="7593" y="1418"/>
                    <a:pt x="8318" y="1135"/>
                    <a:pt x="8822" y="631"/>
                  </a:cubicBezTo>
                  <a:cubicBezTo>
                    <a:pt x="9043" y="379"/>
                    <a:pt x="8948" y="0"/>
                    <a:pt x="86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4" name="Google Shape;7264;p69"/>
          <p:cNvGrpSpPr/>
          <p:nvPr/>
        </p:nvGrpSpPr>
        <p:grpSpPr>
          <a:xfrm>
            <a:off x="2205866" y="3341092"/>
            <a:ext cx="355258" cy="356205"/>
            <a:chOff x="-46409700" y="3569100"/>
            <a:chExt cx="300100" cy="300900"/>
          </a:xfrm>
        </p:grpSpPr>
        <p:sp>
          <p:nvSpPr>
            <p:cNvPr id="7265" name="Google Shape;7265;p69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69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69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69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69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0" name="Google Shape;7270;p69"/>
          <p:cNvGrpSpPr/>
          <p:nvPr/>
        </p:nvGrpSpPr>
        <p:grpSpPr>
          <a:xfrm>
            <a:off x="2193747" y="3776524"/>
            <a:ext cx="379497" cy="358070"/>
            <a:chOff x="-46422300" y="3936925"/>
            <a:chExt cx="320575" cy="302475"/>
          </a:xfrm>
        </p:grpSpPr>
        <p:sp>
          <p:nvSpPr>
            <p:cNvPr id="7271" name="Google Shape;7271;p69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69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3" name="Google Shape;7273;p69"/>
          <p:cNvGrpSpPr/>
          <p:nvPr/>
        </p:nvGrpSpPr>
        <p:grpSpPr>
          <a:xfrm>
            <a:off x="3971326" y="3330852"/>
            <a:ext cx="356205" cy="355258"/>
            <a:chOff x="-44914800" y="3560450"/>
            <a:chExt cx="300900" cy="300100"/>
          </a:xfrm>
        </p:grpSpPr>
        <p:sp>
          <p:nvSpPr>
            <p:cNvPr id="7274" name="Google Shape;7274;p69"/>
            <p:cNvSpPr/>
            <p:nvPr/>
          </p:nvSpPr>
          <p:spPr>
            <a:xfrm>
              <a:off x="-44914800" y="3560450"/>
              <a:ext cx="300900" cy="300100"/>
            </a:xfrm>
            <a:custGeom>
              <a:avLst/>
              <a:gdLst/>
              <a:ahLst/>
              <a:cxnLst/>
              <a:rect l="l" t="t" r="r" b="b"/>
              <a:pathLst>
                <a:path w="12036" h="12004" extrusionOk="0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69"/>
            <p:cNvSpPr/>
            <p:nvPr/>
          </p:nvSpPr>
          <p:spPr>
            <a:xfrm>
              <a:off x="-44861250" y="3632100"/>
              <a:ext cx="193800" cy="146525"/>
            </a:xfrm>
            <a:custGeom>
              <a:avLst/>
              <a:gdLst/>
              <a:ahLst/>
              <a:cxnLst/>
              <a:rect l="l" t="t" r="r" b="b"/>
              <a:pathLst>
                <a:path w="7752" h="5861" extrusionOk="0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69"/>
            <p:cNvSpPr/>
            <p:nvPr/>
          </p:nvSpPr>
          <p:spPr>
            <a:xfrm>
              <a:off x="-44773800" y="3675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69"/>
            <p:cNvSpPr/>
            <p:nvPr/>
          </p:nvSpPr>
          <p:spPr>
            <a:xfrm>
              <a:off x="-44750975" y="3741600"/>
              <a:ext cx="70900" cy="48050"/>
            </a:xfrm>
            <a:custGeom>
              <a:avLst/>
              <a:gdLst/>
              <a:ahLst/>
              <a:cxnLst/>
              <a:rect l="l" t="t" r="r" b="b"/>
              <a:pathLst>
                <a:path w="2836" h="1922" extrusionOk="0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69"/>
            <p:cNvSpPr/>
            <p:nvPr/>
          </p:nvSpPr>
          <p:spPr>
            <a:xfrm>
              <a:off x="-44848625" y="3740025"/>
              <a:ext cx="97675" cy="49625"/>
            </a:xfrm>
            <a:custGeom>
              <a:avLst/>
              <a:gdLst/>
              <a:ahLst/>
              <a:cxnLst/>
              <a:rect l="l" t="t" r="r" b="b"/>
              <a:pathLst>
                <a:path w="3907" h="1985" extrusionOk="0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9" name="Google Shape;7279;p69"/>
          <p:cNvGrpSpPr/>
          <p:nvPr/>
        </p:nvGrpSpPr>
        <p:grpSpPr>
          <a:xfrm>
            <a:off x="1726378" y="1539486"/>
            <a:ext cx="354311" cy="354104"/>
            <a:chOff x="-49764975" y="3183375"/>
            <a:chExt cx="299300" cy="299125"/>
          </a:xfrm>
        </p:grpSpPr>
        <p:sp>
          <p:nvSpPr>
            <p:cNvPr id="7280" name="Google Shape;7280;p69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69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69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69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69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69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69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69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69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9" name="Google Shape;7289;p69"/>
          <p:cNvGrpSpPr/>
          <p:nvPr/>
        </p:nvGrpSpPr>
        <p:grpSpPr>
          <a:xfrm>
            <a:off x="1726378" y="1974947"/>
            <a:ext cx="354311" cy="355909"/>
            <a:chOff x="-49764975" y="3551225"/>
            <a:chExt cx="299300" cy="300650"/>
          </a:xfrm>
        </p:grpSpPr>
        <p:sp>
          <p:nvSpPr>
            <p:cNvPr id="7290" name="Google Shape;7290;p69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69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69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69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69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69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69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69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69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69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69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1" name="Google Shape;7301;p69"/>
          <p:cNvGrpSpPr/>
          <p:nvPr/>
        </p:nvGrpSpPr>
        <p:grpSpPr>
          <a:xfrm>
            <a:off x="1724040" y="2411710"/>
            <a:ext cx="358987" cy="355525"/>
            <a:chOff x="-49766550" y="3920175"/>
            <a:chExt cx="303250" cy="300325"/>
          </a:xfrm>
        </p:grpSpPr>
        <p:sp>
          <p:nvSpPr>
            <p:cNvPr id="7302" name="Google Shape;7302;p69"/>
            <p:cNvSpPr/>
            <p:nvPr/>
          </p:nvSpPr>
          <p:spPr>
            <a:xfrm>
              <a:off x="-49764975" y="3920175"/>
              <a:ext cx="228425" cy="892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69"/>
            <p:cNvSpPr/>
            <p:nvPr/>
          </p:nvSpPr>
          <p:spPr>
            <a:xfrm>
              <a:off x="-49764975" y="3998350"/>
              <a:ext cx="141775" cy="115800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69"/>
            <p:cNvSpPr/>
            <p:nvPr/>
          </p:nvSpPr>
          <p:spPr>
            <a:xfrm>
              <a:off x="-49627150" y="3996000"/>
              <a:ext cx="163850" cy="148100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69"/>
            <p:cNvSpPr/>
            <p:nvPr/>
          </p:nvSpPr>
          <p:spPr>
            <a:xfrm>
              <a:off x="-49766550" y="4061375"/>
              <a:ext cx="230000" cy="159125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6" name="Google Shape;7306;p69"/>
          <p:cNvGrpSpPr/>
          <p:nvPr/>
        </p:nvGrpSpPr>
        <p:grpSpPr>
          <a:xfrm>
            <a:off x="3939571" y="1559758"/>
            <a:ext cx="357123" cy="354341"/>
            <a:chOff x="-47892800" y="3200500"/>
            <a:chExt cx="301675" cy="299325"/>
          </a:xfrm>
        </p:grpSpPr>
        <p:sp>
          <p:nvSpPr>
            <p:cNvPr id="7307" name="Google Shape;7307;p69"/>
            <p:cNvSpPr/>
            <p:nvPr/>
          </p:nvSpPr>
          <p:spPr>
            <a:xfrm>
              <a:off x="-47892800" y="3200500"/>
              <a:ext cx="301675" cy="177225"/>
            </a:xfrm>
            <a:custGeom>
              <a:avLst/>
              <a:gdLst/>
              <a:ahLst/>
              <a:cxnLst/>
              <a:rect l="l" t="t" r="r" b="b"/>
              <a:pathLst>
                <a:path w="12067" h="7089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69"/>
            <p:cNvSpPr/>
            <p:nvPr/>
          </p:nvSpPr>
          <p:spPr>
            <a:xfrm>
              <a:off x="-47751825" y="33060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69"/>
            <p:cNvSpPr/>
            <p:nvPr/>
          </p:nvSpPr>
          <p:spPr>
            <a:xfrm>
              <a:off x="-47786475" y="33950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69"/>
            <p:cNvSpPr/>
            <p:nvPr/>
          </p:nvSpPr>
          <p:spPr>
            <a:xfrm>
              <a:off x="-47692750" y="3271375"/>
              <a:ext cx="101625" cy="140225"/>
            </a:xfrm>
            <a:custGeom>
              <a:avLst/>
              <a:gdLst/>
              <a:ahLst/>
              <a:cxnLst/>
              <a:rect l="l" t="t" r="r" b="b"/>
              <a:pathLst>
                <a:path w="4065" h="5609" extrusionOk="0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69"/>
            <p:cNvSpPr/>
            <p:nvPr/>
          </p:nvSpPr>
          <p:spPr>
            <a:xfrm>
              <a:off x="-47891225" y="3272950"/>
              <a:ext cx="100050" cy="140225"/>
            </a:xfrm>
            <a:custGeom>
              <a:avLst/>
              <a:gdLst/>
              <a:ahLst/>
              <a:cxnLst/>
              <a:rect l="l" t="t" r="r" b="b"/>
              <a:pathLst>
                <a:path w="4002" h="5609" extrusionOk="0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69"/>
            <p:cNvSpPr/>
            <p:nvPr/>
          </p:nvSpPr>
          <p:spPr>
            <a:xfrm>
              <a:off x="-47892800" y="3428900"/>
              <a:ext cx="300100" cy="70925"/>
            </a:xfrm>
            <a:custGeom>
              <a:avLst/>
              <a:gdLst/>
              <a:ahLst/>
              <a:cxnLst/>
              <a:rect l="l" t="t" r="r" b="b"/>
              <a:pathLst>
                <a:path w="12004" h="2837" extrusionOk="0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3" name="Google Shape;7313;p69"/>
          <p:cNvGrpSpPr/>
          <p:nvPr/>
        </p:nvGrpSpPr>
        <p:grpSpPr>
          <a:xfrm>
            <a:off x="4003437" y="1996107"/>
            <a:ext cx="229391" cy="355258"/>
            <a:chOff x="-47839250" y="3569100"/>
            <a:chExt cx="193775" cy="300100"/>
          </a:xfrm>
        </p:grpSpPr>
        <p:sp>
          <p:nvSpPr>
            <p:cNvPr id="7314" name="Google Shape;7314;p69"/>
            <p:cNvSpPr/>
            <p:nvPr/>
          </p:nvSpPr>
          <p:spPr>
            <a:xfrm>
              <a:off x="-47786475" y="3657325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69"/>
            <p:cNvSpPr/>
            <p:nvPr/>
          </p:nvSpPr>
          <p:spPr>
            <a:xfrm>
              <a:off x="-47751025" y="36927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69"/>
            <p:cNvSpPr/>
            <p:nvPr/>
          </p:nvSpPr>
          <p:spPr>
            <a:xfrm>
              <a:off x="-47838450" y="3569100"/>
              <a:ext cx="192975" cy="35475"/>
            </a:xfrm>
            <a:custGeom>
              <a:avLst/>
              <a:gdLst/>
              <a:ahLst/>
              <a:cxnLst/>
              <a:rect l="l" t="t" r="r" b="b"/>
              <a:pathLst>
                <a:path w="7719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69"/>
            <p:cNvSpPr/>
            <p:nvPr/>
          </p:nvSpPr>
          <p:spPr>
            <a:xfrm>
              <a:off x="-47751025" y="3691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69"/>
            <p:cNvSpPr/>
            <p:nvPr/>
          </p:nvSpPr>
          <p:spPr>
            <a:xfrm>
              <a:off x="-47839250" y="3621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69"/>
            <p:cNvSpPr/>
            <p:nvPr/>
          </p:nvSpPr>
          <p:spPr>
            <a:xfrm>
              <a:off x="-47839250" y="3799075"/>
              <a:ext cx="193000" cy="70125"/>
            </a:xfrm>
            <a:custGeom>
              <a:avLst/>
              <a:gdLst/>
              <a:ahLst/>
              <a:cxnLst/>
              <a:rect l="l" t="t" r="r" b="b"/>
              <a:pathLst>
                <a:path w="7720" h="2805" extrusionOk="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0" name="Google Shape;7320;p69"/>
          <p:cNvGrpSpPr/>
          <p:nvPr/>
        </p:nvGrpSpPr>
        <p:grpSpPr>
          <a:xfrm>
            <a:off x="3940503" y="2432456"/>
            <a:ext cx="355258" cy="356205"/>
            <a:chOff x="-47892800" y="3937700"/>
            <a:chExt cx="300100" cy="300900"/>
          </a:xfrm>
        </p:grpSpPr>
        <p:sp>
          <p:nvSpPr>
            <p:cNvPr id="7321" name="Google Shape;7321;p69"/>
            <p:cNvSpPr/>
            <p:nvPr/>
          </p:nvSpPr>
          <p:spPr>
            <a:xfrm>
              <a:off x="-47858150" y="3937700"/>
              <a:ext cx="70900" cy="44150"/>
            </a:xfrm>
            <a:custGeom>
              <a:avLst/>
              <a:gdLst/>
              <a:ahLst/>
              <a:cxnLst/>
              <a:rect l="l" t="t" r="r" b="b"/>
              <a:pathLst>
                <a:path w="2836" h="1766" extrusionOk="0">
                  <a:moveTo>
                    <a:pt x="1418" y="1"/>
                  </a:moveTo>
                  <a:cubicBezTo>
                    <a:pt x="631" y="1"/>
                    <a:pt x="1" y="694"/>
                    <a:pt x="1" y="1419"/>
                  </a:cubicBezTo>
                  <a:lnTo>
                    <a:pt x="1" y="1765"/>
                  </a:lnTo>
                  <a:cubicBezTo>
                    <a:pt x="442" y="1545"/>
                    <a:pt x="914" y="1419"/>
                    <a:pt x="1418" y="1419"/>
                  </a:cubicBezTo>
                  <a:cubicBezTo>
                    <a:pt x="1922" y="1419"/>
                    <a:pt x="2395" y="1545"/>
                    <a:pt x="2836" y="1765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69"/>
            <p:cNvSpPr/>
            <p:nvPr/>
          </p:nvSpPr>
          <p:spPr>
            <a:xfrm>
              <a:off x="-47892800" y="3991275"/>
              <a:ext cx="141000" cy="105550"/>
            </a:xfrm>
            <a:custGeom>
              <a:avLst/>
              <a:gdLst/>
              <a:ahLst/>
              <a:cxnLst/>
              <a:rect l="l" t="t" r="r" b="b"/>
              <a:pathLst>
                <a:path w="5640" h="4222" extrusionOk="0">
                  <a:moveTo>
                    <a:pt x="2836" y="0"/>
                  </a:moveTo>
                  <a:cubicBezTo>
                    <a:pt x="1292" y="0"/>
                    <a:pt x="32" y="1260"/>
                    <a:pt x="32" y="2804"/>
                  </a:cubicBezTo>
                  <a:lnTo>
                    <a:pt x="32" y="3875"/>
                  </a:lnTo>
                  <a:cubicBezTo>
                    <a:pt x="0" y="4064"/>
                    <a:pt x="158" y="4222"/>
                    <a:pt x="347" y="4222"/>
                  </a:cubicBezTo>
                  <a:lnTo>
                    <a:pt x="5293" y="4222"/>
                  </a:lnTo>
                  <a:cubicBezTo>
                    <a:pt x="5482" y="4222"/>
                    <a:pt x="5640" y="4064"/>
                    <a:pt x="5640" y="3875"/>
                  </a:cubicBezTo>
                  <a:lnTo>
                    <a:pt x="5640" y="2804"/>
                  </a:lnTo>
                  <a:cubicBezTo>
                    <a:pt x="5640" y="1260"/>
                    <a:pt x="438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69"/>
            <p:cNvSpPr/>
            <p:nvPr/>
          </p:nvSpPr>
          <p:spPr>
            <a:xfrm>
              <a:off x="-47773875" y="3956600"/>
              <a:ext cx="119750" cy="89025"/>
            </a:xfrm>
            <a:custGeom>
              <a:avLst/>
              <a:gdLst/>
              <a:ahLst/>
              <a:cxnLst/>
              <a:rect l="l" t="t" r="r" b="b"/>
              <a:pathLst>
                <a:path w="4790" h="3561" extrusionOk="0">
                  <a:moveTo>
                    <a:pt x="1" y="1"/>
                  </a:moveTo>
                  <a:cubicBezTo>
                    <a:pt x="95" y="253"/>
                    <a:pt x="127" y="474"/>
                    <a:pt x="127" y="726"/>
                  </a:cubicBezTo>
                  <a:lnTo>
                    <a:pt x="127" y="1419"/>
                  </a:lnTo>
                  <a:lnTo>
                    <a:pt x="158" y="1419"/>
                  </a:lnTo>
                  <a:cubicBezTo>
                    <a:pt x="442" y="1639"/>
                    <a:pt x="694" y="1860"/>
                    <a:pt x="883" y="2143"/>
                  </a:cubicBezTo>
                  <a:cubicBezTo>
                    <a:pt x="1702" y="2301"/>
                    <a:pt x="2427" y="2805"/>
                    <a:pt x="2805" y="3561"/>
                  </a:cubicBezTo>
                  <a:cubicBezTo>
                    <a:pt x="3214" y="3120"/>
                    <a:pt x="3750" y="2805"/>
                    <a:pt x="4380" y="2805"/>
                  </a:cubicBezTo>
                  <a:cubicBezTo>
                    <a:pt x="4506" y="2805"/>
                    <a:pt x="4663" y="2805"/>
                    <a:pt x="4789" y="2836"/>
                  </a:cubicBezTo>
                  <a:cubicBezTo>
                    <a:pt x="4033" y="1167"/>
                    <a:pt x="2332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69"/>
            <p:cNvSpPr/>
            <p:nvPr/>
          </p:nvSpPr>
          <p:spPr>
            <a:xfrm>
              <a:off x="-47699050" y="4043250"/>
              <a:ext cx="71700" cy="70900"/>
            </a:xfrm>
            <a:custGeom>
              <a:avLst/>
              <a:gdLst/>
              <a:ahLst/>
              <a:cxnLst/>
              <a:rect l="l" t="t" r="r" b="b"/>
              <a:pathLst>
                <a:path w="2868" h="2836" extrusionOk="0">
                  <a:moveTo>
                    <a:pt x="1450" y="0"/>
                  </a:moveTo>
                  <a:cubicBezTo>
                    <a:pt x="662" y="0"/>
                    <a:pt x="1" y="694"/>
                    <a:pt x="1" y="1418"/>
                  </a:cubicBezTo>
                  <a:cubicBezTo>
                    <a:pt x="1" y="2206"/>
                    <a:pt x="662" y="2836"/>
                    <a:pt x="1450" y="2836"/>
                  </a:cubicBezTo>
                  <a:cubicBezTo>
                    <a:pt x="2237" y="2836"/>
                    <a:pt x="2868" y="2206"/>
                    <a:pt x="2868" y="1418"/>
                  </a:cubicBezTo>
                  <a:cubicBezTo>
                    <a:pt x="2868" y="631"/>
                    <a:pt x="2237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69"/>
            <p:cNvSpPr/>
            <p:nvPr/>
          </p:nvSpPr>
          <p:spPr>
            <a:xfrm>
              <a:off x="-47770725" y="4124375"/>
              <a:ext cx="178025" cy="114225"/>
            </a:xfrm>
            <a:custGeom>
              <a:avLst/>
              <a:gdLst/>
              <a:ahLst/>
              <a:cxnLst/>
              <a:rect l="l" t="t" r="r" b="b"/>
              <a:pathLst>
                <a:path w="7121" h="4569" extrusionOk="0">
                  <a:moveTo>
                    <a:pt x="3183" y="0"/>
                  </a:moveTo>
                  <a:lnTo>
                    <a:pt x="3183" y="2426"/>
                  </a:lnTo>
                  <a:lnTo>
                    <a:pt x="2490" y="2426"/>
                  </a:lnTo>
                  <a:lnTo>
                    <a:pt x="2490" y="2080"/>
                  </a:lnTo>
                  <a:cubicBezTo>
                    <a:pt x="2490" y="1891"/>
                    <a:pt x="2332" y="1733"/>
                    <a:pt x="2143" y="1733"/>
                  </a:cubicBezTo>
                  <a:cubicBezTo>
                    <a:pt x="1954" y="1733"/>
                    <a:pt x="1796" y="1891"/>
                    <a:pt x="1796" y="2080"/>
                  </a:cubicBezTo>
                  <a:lnTo>
                    <a:pt x="1796" y="2426"/>
                  </a:lnTo>
                  <a:cubicBezTo>
                    <a:pt x="788" y="2426"/>
                    <a:pt x="1" y="3214"/>
                    <a:pt x="1" y="4222"/>
                  </a:cubicBezTo>
                  <a:cubicBezTo>
                    <a:pt x="1" y="4411"/>
                    <a:pt x="158" y="4569"/>
                    <a:pt x="379" y="4569"/>
                  </a:cubicBezTo>
                  <a:lnTo>
                    <a:pt x="6711" y="4569"/>
                  </a:lnTo>
                  <a:cubicBezTo>
                    <a:pt x="6900" y="4569"/>
                    <a:pt x="7058" y="4411"/>
                    <a:pt x="7058" y="4222"/>
                  </a:cubicBezTo>
                  <a:cubicBezTo>
                    <a:pt x="7121" y="3214"/>
                    <a:pt x="6302" y="2426"/>
                    <a:pt x="5325" y="2426"/>
                  </a:cubicBezTo>
                  <a:lnTo>
                    <a:pt x="5325" y="0"/>
                  </a:lnTo>
                  <a:cubicBezTo>
                    <a:pt x="5010" y="190"/>
                    <a:pt x="4663" y="284"/>
                    <a:pt x="4254" y="284"/>
                  </a:cubicBezTo>
                  <a:cubicBezTo>
                    <a:pt x="3876" y="284"/>
                    <a:pt x="3529" y="158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69"/>
            <p:cNvSpPr/>
            <p:nvPr/>
          </p:nvSpPr>
          <p:spPr>
            <a:xfrm>
              <a:off x="-47830575" y="41322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69"/>
            <p:cNvSpPr/>
            <p:nvPr/>
          </p:nvSpPr>
          <p:spPr>
            <a:xfrm>
              <a:off x="-47785675" y="4112375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402" y="0"/>
                  </a:moveTo>
                  <a:cubicBezTo>
                    <a:pt x="307" y="0"/>
                    <a:pt x="205" y="24"/>
                    <a:pt x="126" y="71"/>
                  </a:cubicBezTo>
                  <a:cubicBezTo>
                    <a:pt x="0" y="197"/>
                    <a:pt x="0" y="449"/>
                    <a:pt x="126" y="607"/>
                  </a:cubicBezTo>
                  <a:lnTo>
                    <a:pt x="882" y="1331"/>
                  </a:lnTo>
                  <a:cubicBezTo>
                    <a:pt x="961" y="1410"/>
                    <a:pt x="1055" y="1449"/>
                    <a:pt x="1146" y="1449"/>
                  </a:cubicBezTo>
                  <a:cubicBezTo>
                    <a:pt x="1237" y="1449"/>
                    <a:pt x="1323" y="1410"/>
                    <a:pt x="1386" y="1331"/>
                  </a:cubicBezTo>
                  <a:cubicBezTo>
                    <a:pt x="1512" y="1237"/>
                    <a:pt x="1512" y="985"/>
                    <a:pt x="1386" y="827"/>
                  </a:cubicBezTo>
                  <a:lnTo>
                    <a:pt x="630" y="71"/>
                  </a:lnTo>
                  <a:cubicBezTo>
                    <a:pt x="583" y="24"/>
                    <a:pt x="496" y="0"/>
                    <a:pt x="4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69"/>
            <p:cNvSpPr/>
            <p:nvPr/>
          </p:nvSpPr>
          <p:spPr>
            <a:xfrm>
              <a:off x="-47892800" y="4112750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1111" y="1"/>
                  </a:moveTo>
                  <a:cubicBezTo>
                    <a:pt x="1016" y="1"/>
                    <a:pt x="930" y="40"/>
                    <a:pt x="883" y="119"/>
                  </a:cubicBezTo>
                  <a:lnTo>
                    <a:pt x="126" y="844"/>
                  </a:lnTo>
                  <a:cubicBezTo>
                    <a:pt x="0" y="970"/>
                    <a:pt x="0" y="1222"/>
                    <a:pt x="126" y="1379"/>
                  </a:cubicBezTo>
                  <a:cubicBezTo>
                    <a:pt x="189" y="1426"/>
                    <a:pt x="276" y="1450"/>
                    <a:pt x="367" y="1450"/>
                  </a:cubicBezTo>
                  <a:cubicBezTo>
                    <a:pt x="457" y="1450"/>
                    <a:pt x="552" y="1426"/>
                    <a:pt x="630" y="1379"/>
                  </a:cubicBezTo>
                  <a:lnTo>
                    <a:pt x="1387" y="623"/>
                  </a:lnTo>
                  <a:cubicBezTo>
                    <a:pt x="1513" y="497"/>
                    <a:pt x="1513" y="276"/>
                    <a:pt x="1387" y="119"/>
                  </a:cubicBezTo>
                  <a:cubicBezTo>
                    <a:pt x="1308" y="40"/>
                    <a:pt x="1205" y="1"/>
                    <a:pt x="1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9" name="Google Shape;7329;p69"/>
          <p:cNvGrpSpPr/>
          <p:nvPr/>
        </p:nvGrpSpPr>
        <p:grpSpPr>
          <a:xfrm>
            <a:off x="2645798" y="2926170"/>
            <a:ext cx="355258" cy="311458"/>
            <a:chOff x="-46042675" y="3218600"/>
            <a:chExt cx="300100" cy="263100"/>
          </a:xfrm>
        </p:grpSpPr>
        <p:sp>
          <p:nvSpPr>
            <p:cNvPr id="7330" name="Google Shape;7330;p69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69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69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69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69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69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6" name="Google Shape;7336;p69"/>
          <p:cNvGrpSpPr/>
          <p:nvPr/>
        </p:nvGrpSpPr>
        <p:grpSpPr>
          <a:xfrm>
            <a:off x="2645798" y="3340619"/>
            <a:ext cx="355258" cy="323118"/>
            <a:chOff x="-46042675" y="3568700"/>
            <a:chExt cx="300100" cy="272950"/>
          </a:xfrm>
        </p:grpSpPr>
        <p:sp>
          <p:nvSpPr>
            <p:cNvPr id="7337" name="Google Shape;7337;p69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69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69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69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1" name="Google Shape;7341;p69"/>
          <p:cNvGrpSpPr/>
          <p:nvPr/>
        </p:nvGrpSpPr>
        <p:grpSpPr>
          <a:xfrm>
            <a:off x="2687749" y="3777589"/>
            <a:ext cx="271357" cy="356057"/>
            <a:chOff x="-46007225" y="3937825"/>
            <a:chExt cx="229225" cy="300775"/>
          </a:xfrm>
        </p:grpSpPr>
        <p:sp>
          <p:nvSpPr>
            <p:cNvPr id="7342" name="Google Shape;7342;p69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69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69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69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69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69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69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69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69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69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2" name="Google Shape;7352;p69"/>
          <p:cNvGrpSpPr/>
          <p:nvPr/>
        </p:nvGrpSpPr>
        <p:grpSpPr>
          <a:xfrm>
            <a:off x="3993241" y="3767675"/>
            <a:ext cx="312375" cy="357596"/>
            <a:chOff x="-44895900" y="3929450"/>
            <a:chExt cx="263875" cy="302075"/>
          </a:xfrm>
        </p:grpSpPr>
        <p:sp>
          <p:nvSpPr>
            <p:cNvPr id="7353" name="Google Shape;7353;p69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69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69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69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69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69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9" name="Google Shape;7359;p69"/>
          <p:cNvGrpSpPr/>
          <p:nvPr/>
        </p:nvGrpSpPr>
        <p:grpSpPr>
          <a:xfrm>
            <a:off x="2167060" y="1550436"/>
            <a:ext cx="356205" cy="332885"/>
            <a:chOff x="-49397175" y="3192625"/>
            <a:chExt cx="300900" cy="281200"/>
          </a:xfrm>
        </p:grpSpPr>
        <p:sp>
          <p:nvSpPr>
            <p:cNvPr id="7360" name="Google Shape;7360;p69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69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69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69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69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69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69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7" name="Google Shape;7367;p69"/>
          <p:cNvGrpSpPr/>
          <p:nvPr/>
        </p:nvGrpSpPr>
        <p:grpSpPr>
          <a:xfrm>
            <a:off x="2193163" y="1974651"/>
            <a:ext cx="304000" cy="356205"/>
            <a:chOff x="-49375900" y="3550975"/>
            <a:chExt cx="256800" cy="300900"/>
          </a:xfrm>
        </p:grpSpPr>
        <p:sp>
          <p:nvSpPr>
            <p:cNvPr id="7368" name="Google Shape;7368;p69"/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69"/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69"/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69"/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69"/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69"/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69"/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69"/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69"/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69"/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69"/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9" name="Google Shape;7379;p69"/>
          <p:cNvGrpSpPr/>
          <p:nvPr/>
        </p:nvGrpSpPr>
        <p:grpSpPr>
          <a:xfrm>
            <a:off x="2188516" y="2411946"/>
            <a:ext cx="313293" cy="356205"/>
            <a:chOff x="-49378250" y="3920375"/>
            <a:chExt cx="264650" cy="300900"/>
          </a:xfrm>
        </p:grpSpPr>
        <p:sp>
          <p:nvSpPr>
            <p:cNvPr id="7380" name="Google Shape;7380;p69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69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69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69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69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69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69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7" name="Google Shape;7387;p69"/>
          <p:cNvGrpSpPr/>
          <p:nvPr/>
        </p:nvGrpSpPr>
        <p:grpSpPr>
          <a:xfrm>
            <a:off x="907504" y="2904744"/>
            <a:ext cx="312375" cy="357123"/>
            <a:chOff x="-47505300" y="3200500"/>
            <a:chExt cx="263875" cy="301675"/>
          </a:xfrm>
        </p:grpSpPr>
        <p:sp>
          <p:nvSpPr>
            <p:cNvPr id="7388" name="Google Shape;7388;p69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69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69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69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69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69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69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69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69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69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69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69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69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1" name="Google Shape;7401;p69"/>
          <p:cNvGrpSpPr/>
          <p:nvPr/>
        </p:nvGrpSpPr>
        <p:grpSpPr>
          <a:xfrm>
            <a:off x="885604" y="3341092"/>
            <a:ext cx="356176" cy="355051"/>
            <a:chOff x="-47524975" y="3569100"/>
            <a:chExt cx="300875" cy="299925"/>
          </a:xfrm>
        </p:grpSpPr>
        <p:sp>
          <p:nvSpPr>
            <p:cNvPr id="7402" name="Google Shape;7402;p69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69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69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69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69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7" name="Google Shape;7407;p69"/>
          <p:cNvGrpSpPr/>
          <p:nvPr/>
        </p:nvGrpSpPr>
        <p:grpSpPr>
          <a:xfrm>
            <a:off x="886062" y="3820354"/>
            <a:ext cx="355258" cy="270410"/>
            <a:chOff x="-47523400" y="3973950"/>
            <a:chExt cx="300100" cy="228425"/>
          </a:xfrm>
        </p:grpSpPr>
        <p:sp>
          <p:nvSpPr>
            <p:cNvPr id="7408" name="Google Shape;7408;p69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69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69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69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69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3" name="Google Shape;7413;p69"/>
          <p:cNvGrpSpPr/>
          <p:nvPr/>
        </p:nvGrpSpPr>
        <p:grpSpPr>
          <a:xfrm>
            <a:off x="3091183" y="2903353"/>
            <a:ext cx="354341" cy="357596"/>
            <a:chOff x="-45673275" y="3199325"/>
            <a:chExt cx="299325" cy="302075"/>
          </a:xfrm>
        </p:grpSpPr>
        <p:sp>
          <p:nvSpPr>
            <p:cNvPr id="7414" name="Google Shape;7414;p69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69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69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7" name="Google Shape;7417;p69"/>
          <p:cNvGrpSpPr/>
          <p:nvPr/>
        </p:nvGrpSpPr>
        <p:grpSpPr>
          <a:xfrm>
            <a:off x="3090251" y="3361602"/>
            <a:ext cx="356205" cy="314240"/>
            <a:chOff x="-45674075" y="3586425"/>
            <a:chExt cx="300900" cy="265450"/>
          </a:xfrm>
        </p:grpSpPr>
        <p:sp>
          <p:nvSpPr>
            <p:cNvPr id="7418" name="Google Shape;7418;p69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69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0" name="Google Shape;7420;p69"/>
          <p:cNvGrpSpPr/>
          <p:nvPr/>
        </p:nvGrpSpPr>
        <p:grpSpPr>
          <a:xfrm>
            <a:off x="3091183" y="3777441"/>
            <a:ext cx="354341" cy="356205"/>
            <a:chOff x="-45673275" y="3937700"/>
            <a:chExt cx="299325" cy="300900"/>
          </a:xfrm>
        </p:grpSpPr>
        <p:sp>
          <p:nvSpPr>
            <p:cNvPr id="7421" name="Google Shape;7421;p69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69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69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69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69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69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7" name="Google Shape;7427;p69"/>
          <p:cNvGrpSpPr/>
          <p:nvPr/>
        </p:nvGrpSpPr>
        <p:grpSpPr>
          <a:xfrm>
            <a:off x="2205349" y="4270225"/>
            <a:ext cx="356205" cy="356205"/>
            <a:chOff x="-44512325" y="3176075"/>
            <a:chExt cx="300900" cy="300900"/>
          </a:xfrm>
        </p:grpSpPr>
        <p:sp>
          <p:nvSpPr>
            <p:cNvPr id="7428" name="Google Shape;7428;p69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69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69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1" name="Google Shape;7431;p69"/>
          <p:cNvGrpSpPr/>
          <p:nvPr/>
        </p:nvGrpSpPr>
        <p:grpSpPr>
          <a:xfrm>
            <a:off x="2608689" y="1539249"/>
            <a:ext cx="354341" cy="354341"/>
            <a:chOff x="-49027775" y="3183175"/>
            <a:chExt cx="299325" cy="299325"/>
          </a:xfrm>
        </p:grpSpPr>
        <p:sp>
          <p:nvSpPr>
            <p:cNvPr id="7432" name="Google Shape;7432;p69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69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69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69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6" name="Google Shape;7436;p69"/>
          <p:cNvGrpSpPr/>
          <p:nvPr/>
        </p:nvGrpSpPr>
        <p:grpSpPr>
          <a:xfrm>
            <a:off x="2608230" y="1974651"/>
            <a:ext cx="355258" cy="357152"/>
            <a:chOff x="-49027775" y="3550975"/>
            <a:chExt cx="300100" cy="301700"/>
          </a:xfrm>
        </p:grpSpPr>
        <p:sp>
          <p:nvSpPr>
            <p:cNvPr id="7437" name="Google Shape;7437;p69"/>
            <p:cNvSpPr/>
            <p:nvPr/>
          </p:nvSpPr>
          <p:spPr>
            <a:xfrm>
              <a:off x="-48941125" y="3613200"/>
              <a:ext cx="74050" cy="26825"/>
            </a:xfrm>
            <a:custGeom>
              <a:avLst/>
              <a:gdLst/>
              <a:ahLst/>
              <a:cxnLst/>
              <a:rect l="l" t="t" r="r" b="b"/>
              <a:pathLst>
                <a:path w="2962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69"/>
            <p:cNvSpPr/>
            <p:nvPr/>
          </p:nvSpPr>
          <p:spPr>
            <a:xfrm>
              <a:off x="-488710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69"/>
            <p:cNvSpPr/>
            <p:nvPr/>
          </p:nvSpPr>
          <p:spPr>
            <a:xfrm>
              <a:off x="-48893075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69"/>
            <p:cNvSpPr/>
            <p:nvPr/>
          </p:nvSpPr>
          <p:spPr>
            <a:xfrm>
              <a:off x="-49027775" y="3550975"/>
              <a:ext cx="100050" cy="87475"/>
            </a:xfrm>
            <a:custGeom>
              <a:avLst/>
              <a:gdLst/>
              <a:ahLst/>
              <a:cxnLst/>
              <a:rect l="l" t="t" r="r" b="b"/>
              <a:pathLst>
                <a:path w="4002" h="3499" extrusionOk="0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69"/>
            <p:cNvSpPr/>
            <p:nvPr/>
          </p:nvSpPr>
          <p:spPr>
            <a:xfrm>
              <a:off x="-48962400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69"/>
            <p:cNvSpPr/>
            <p:nvPr/>
          </p:nvSpPr>
          <p:spPr>
            <a:xfrm>
              <a:off x="-49027775" y="3657325"/>
              <a:ext cx="300100" cy="195350"/>
            </a:xfrm>
            <a:custGeom>
              <a:avLst/>
              <a:gdLst/>
              <a:ahLst/>
              <a:cxnLst/>
              <a:rect l="l" t="t" r="r" b="b"/>
              <a:pathLst>
                <a:path w="12004" h="7814" extrusionOk="0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69"/>
            <p:cNvSpPr/>
            <p:nvPr/>
          </p:nvSpPr>
          <p:spPr>
            <a:xfrm>
              <a:off x="-48886775" y="3726625"/>
              <a:ext cx="28375" cy="37050"/>
            </a:xfrm>
            <a:custGeom>
              <a:avLst/>
              <a:gdLst/>
              <a:ahLst/>
              <a:cxnLst/>
              <a:rect l="l" t="t" r="r" b="b"/>
              <a:pathLst>
                <a:path w="1135" h="1482" extrusionOk="0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69"/>
            <p:cNvSpPr/>
            <p:nvPr/>
          </p:nvSpPr>
          <p:spPr>
            <a:xfrm>
              <a:off x="-48822975" y="3550975"/>
              <a:ext cx="94525" cy="44925"/>
            </a:xfrm>
            <a:custGeom>
              <a:avLst/>
              <a:gdLst/>
              <a:ahLst/>
              <a:cxnLst/>
              <a:rect l="l" t="t" r="r" b="b"/>
              <a:pathLst>
                <a:path w="3781" h="1797" extrusionOk="0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69"/>
            <p:cNvSpPr/>
            <p:nvPr/>
          </p:nvSpPr>
          <p:spPr>
            <a:xfrm>
              <a:off x="-48939550" y="36841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69"/>
            <p:cNvSpPr/>
            <p:nvPr/>
          </p:nvSpPr>
          <p:spPr>
            <a:xfrm>
              <a:off x="-488017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7" name="Google Shape;7447;p69"/>
          <p:cNvGrpSpPr/>
          <p:nvPr/>
        </p:nvGrpSpPr>
        <p:grpSpPr>
          <a:xfrm>
            <a:off x="2606306" y="2411710"/>
            <a:ext cx="359106" cy="355525"/>
            <a:chOff x="-49031025" y="3920175"/>
            <a:chExt cx="303350" cy="300325"/>
          </a:xfrm>
        </p:grpSpPr>
        <p:sp>
          <p:nvSpPr>
            <p:cNvPr id="7448" name="Google Shape;7448;p69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69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69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69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69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69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4" name="Google Shape;7454;p69"/>
          <p:cNvGrpSpPr/>
          <p:nvPr/>
        </p:nvGrpSpPr>
        <p:grpSpPr>
          <a:xfrm>
            <a:off x="1322411" y="2904744"/>
            <a:ext cx="356176" cy="354341"/>
            <a:chOff x="-47155575" y="3200500"/>
            <a:chExt cx="300875" cy="299325"/>
          </a:xfrm>
        </p:grpSpPr>
        <p:sp>
          <p:nvSpPr>
            <p:cNvPr id="7455" name="Google Shape;7455;p69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69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69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69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69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69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1" name="Google Shape;7461;p69"/>
          <p:cNvGrpSpPr/>
          <p:nvPr/>
        </p:nvGrpSpPr>
        <p:grpSpPr>
          <a:xfrm>
            <a:off x="1322870" y="3341092"/>
            <a:ext cx="355258" cy="355258"/>
            <a:chOff x="-47154800" y="3569100"/>
            <a:chExt cx="300100" cy="300100"/>
          </a:xfrm>
        </p:grpSpPr>
        <p:sp>
          <p:nvSpPr>
            <p:cNvPr id="7462" name="Google Shape;7462;p69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69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69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69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69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69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8" name="Google Shape;7468;p69"/>
          <p:cNvGrpSpPr/>
          <p:nvPr/>
        </p:nvGrpSpPr>
        <p:grpSpPr>
          <a:xfrm>
            <a:off x="1323343" y="3779305"/>
            <a:ext cx="354311" cy="353423"/>
            <a:chOff x="-47154000" y="3939275"/>
            <a:chExt cx="299300" cy="298550"/>
          </a:xfrm>
        </p:grpSpPr>
        <p:sp>
          <p:nvSpPr>
            <p:cNvPr id="7469" name="Google Shape;7469;p69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69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69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69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3" name="Google Shape;7473;p69"/>
          <p:cNvGrpSpPr/>
          <p:nvPr/>
        </p:nvGrpSpPr>
        <p:grpSpPr>
          <a:xfrm>
            <a:off x="3548633" y="2904744"/>
            <a:ext cx="312375" cy="354341"/>
            <a:chOff x="-45286550" y="3200500"/>
            <a:chExt cx="263875" cy="299325"/>
          </a:xfrm>
        </p:grpSpPr>
        <p:sp>
          <p:nvSpPr>
            <p:cNvPr id="7474" name="Google Shape;7474;p69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69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69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7" name="Google Shape;7477;p69"/>
          <p:cNvGrpSpPr/>
          <p:nvPr/>
        </p:nvGrpSpPr>
        <p:grpSpPr>
          <a:xfrm>
            <a:off x="3548633" y="3342039"/>
            <a:ext cx="312375" cy="354311"/>
            <a:chOff x="-45286550" y="3569900"/>
            <a:chExt cx="263875" cy="299300"/>
          </a:xfrm>
        </p:grpSpPr>
        <p:sp>
          <p:nvSpPr>
            <p:cNvPr id="7478" name="Google Shape;7478;p69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69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69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69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69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69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4" name="Google Shape;7484;p69"/>
          <p:cNvGrpSpPr/>
          <p:nvPr/>
        </p:nvGrpSpPr>
        <p:grpSpPr>
          <a:xfrm>
            <a:off x="3559820" y="3778388"/>
            <a:ext cx="290001" cy="355258"/>
            <a:chOff x="-45277900" y="3938500"/>
            <a:chExt cx="244975" cy="300100"/>
          </a:xfrm>
        </p:grpSpPr>
        <p:sp>
          <p:nvSpPr>
            <p:cNvPr id="7485" name="Google Shape;7485;p69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69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69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69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9" name="Google Shape;7489;p69"/>
          <p:cNvGrpSpPr/>
          <p:nvPr/>
        </p:nvGrpSpPr>
        <p:grpSpPr>
          <a:xfrm>
            <a:off x="2645769" y="4247490"/>
            <a:ext cx="355258" cy="355258"/>
            <a:chOff x="-44502875" y="3576975"/>
            <a:chExt cx="300100" cy="300100"/>
          </a:xfrm>
        </p:grpSpPr>
        <p:sp>
          <p:nvSpPr>
            <p:cNvPr id="7490" name="Google Shape;7490;p69"/>
            <p:cNvSpPr/>
            <p:nvPr/>
          </p:nvSpPr>
          <p:spPr>
            <a:xfrm>
              <a:off x="-44466650" y="3576975"/>
              <a:ext cx="53600" cy="18925"/>
            </a:xfrm>
            <a:custGeom>
              <a:avLst/>
              <a:gdLst/>
              <a:ahLst/>
              <a:cxnLst/>
              <a:rect l="l" t="t" r="r" b="b"/>
              <a:pathLst>
                <a:path w="2144" h="757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57"/>
                  </a:lnTo>
                  <a:lnTo>
                    <a:pt x="2143" y="757"/>
                  </a:lnTo>
                  <a:lnTo>
                    <a:pt x="2143" y="347"/>
                  </a:lnTo>
                  <a:cubicBezTo>
                    <a:pt x="2143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69"/>
            <p:cNvSpPr/>
            <p:nvPr/>
          </p:nvSpPr>
          <p:spPr>
            <a:xfrm>
              <a:off x="-44502875" y="3595100"/>
              <a:ext cx="283575" cy="281975"/>
            </a:xfrm>
            <a:custGeom>
              <a:avLst/>
              <a:gdLst/>
              <a:ahLst/>
              <a:cxnLst/>
              <a:rect l="l" t="t" r="r" b="b"/>
              <a:pathLst>
                <a:path w="11343" h="11279" extrusionOk="0">
                  <a:moveTo>
                    <a:pt x="10945" y="0"/>
                  </a:moveTo>
                  <a:cubicBezTo>
                    <a:pt x="10854" y="0"/>
                    <a:pt x="10760" y="32"/>
                    <a:pt x="10681" y="95"/>
                  </a:cubicBezTo>
                  <a:lnTo>
                    <a:pt x="10082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40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7940" y="2804"/>
                  </a:lnTo>
                  <a:lnTo>
                    <a:pt x="3561" y="7215"/>
                  </a:lnTo>
                  <a:lnTo>
                    <a:pt x="3561" y="3529"/>
                  </a:lnTo>
                  <a:lnTo>
                    <a:pt x="1418" y="3529"/>
                  </a:lnTo>
                  <a:lnTo>
                    <a:pt x="1418" y="9357"/>
                  </a:lnTo>
                  <a:lnTo>
                    <a:pt x="820" y="9956"/>
                  </a:lnTo>
                  <a:cubicBezTo>
                    <a:pt x="725" y="10050"/>
                    <a:pt x="725" y="10302"/>
                    <a:pt x="820" y="10460"/>
                  </a:cubicBezTo>
                  <a:cubicBezTo>
                    <a:pt x="914" y="10523"/>
                    <a:pt x="977" y="10586"/>
                    <a:pt x="1072" y="10586"/>
                  </a:cubicBezTo>
                  <a:cubicBezTo>
                    <a:pt x="1135" y="10586"/>
                    <a:pt x="1261" y="10523"/>
                    <a:pt x="1292" y="10460"/>
                  </a:cubicBezTo>
                  <a:lnTo>
                    <a:pt x="1891" y="9861"/>
                  </a:lnTo>
                  <a:lnTo>
                    <a:pt x="7719" y="9861"/>
                  </a:lnTo>
                  <a:lnTo>
                    <a:pt x="7719" y="7750"/>
                  </a:lnTo>
                  <a:lnTo>
                    <a:pt x="4033" y="7750"/>
                  </a:lnTo>
                  <a:lnTo>
                    <a:pt x="8444" y="3340"/>
                  </a:lnTo>
                  <a:lnTo>
                    <a:pt x="8444" y="10932"/>
                  </a:lnTo>
                  <a:cubicBezTo>
                    <a:pt x="8444" y="11121"/>
                    <a:pt x="8602" y="11279"/>
                    <a:pt x="8791" y="11279"/>
                  </a:cubicBezTo>
                  <a:lnTo>
                    <a:pt x="10208" y="11279"/>
                  </a:lnTo>
                  <a:cubicBezTo>
                    <a:pt x="10397" y="11279"/>
                    <a:pt x="10555" y="11121"/>
                    <a:pt x="10555" y="10932"/>
                  </a:cubicBezTo>
                  <a:lnTo>
                    <a:pt x="10555" y="1197"/>
                  </a:lnTo>
                  <a:lnTo>
                    <a:pt x="11153" y="599"/>
                  </a:lnTo>
                  <a:cubicBezTo>
                    <a:pt x="11343" y="441"/>
                    <a:pt x="11343" y="252"/>
                    <a:pt x="11185" y="95"/>
                  </a:cubicBezTo>
                  <a:cubicBezTo>
                    <a:pt x="11122" y="32"/>
                    <a:pt x="11035" y="0"/>
                    <a:pt x="109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69"/>
            <p:cNvSpPr/>
            <p:nvPr/>
          </p:nvSpPr>
          <p:spPr>
            <a:xfrm>
              <a:off x="-44221675" y="3788850"/>
              <a:ext cx="18900" cy="52800"/>
            </a:xfrm>
            <a:custGeom>
              <a:avLst/>
              <a:gdLst/>
              <a:ahLst/>
              <a:cxnLst/>
              <a:rect l="l" t="t" r="r" b="b"/>
              <a:pathLst>
                <a:path w="756" h="2112" extrusionOk="0">
                  <a:moveTo>
                    <a:pt x="0" y="0"/>
                  </a:moveTo>
                  <a:lnTo>
                    <a:pt x="0" y="2111"/>
                  </a:lnTo>
                  <a:lnTo>
                    <a:pt x="410" y="2111"/>
                  </a:lnTo>
                  <a:cubicBezTo>
                    <a:pt x="599" y="2111"/>
                    <a:pt x="756" y="1954"/>
                    <a:pt x="756" y="1765"/>
                  </a:cubicBezTo>
                  <a:lnTo>
                    <a:pt x="756" y="347"/>
                  </a:ln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3" name="Google Shape;7493;p69"/>
          <p:cNvGrpSpPr/>
          <p:nvPr/>
        </p:nvGrpSpPr>
        <p:grpSpPr>
          <a:xfrm>
            <a:off x="4858968" y="1532275"/>
            <a:ext cx="356221" cy="354973"/>
            <a:chOff x="-13947000" y="3212800"/>
            <a:chExt cx="353675" cy="352400"/>
          </a:xfrm>
        </p:grpSpPr>
        <p:sp>
          <p:nvSpPr>
            <p:cNvPr id="7494" name="Google Shape;7494;p69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69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6" name="Google Shape;7496;p69"/>
          <p:cNvGrpSpPr/>
          <p:nvPr/>
        </p:nvGrpSpPr>
        <p:grpSpPr>
          <a:xfrm>
            <a:off x="4858981" y="1973145"/>
            <a:ext cx="356196" cy="354670"/>
            <a:chOff x="-13946200" y="3647075"/>
            <a:chExt cx="353650" cy="352100"/>
          </a:xfrm>
        </p:grpSpPr>
        <p:sp>
          <p:nvSpPr>
            <p:cNvPr id="7497" name="Google Shape;7497;p69"/>
            <p:cNvSpPr/>
            <p:nvPr/>
          </p:nvSpPr>
          <p:spPr>
            <a:xfrm>
              <a:off x="-13717000" y="3647075"/>
              <a:ext cx="124450" cy="144150"/>
            </a:xfrm>
            <a:custGeom>
              <a:avLst/>
              <a:gdLst/>
              <a:ahLst/>
              <a:cxnLst/>
              <a:rect l="l" t="t" r="r" b="b"/>
              <a:pathLst>
                <a:path w="4978" h="5766" extrusionOk="0">
                  <a:moveTo>
                    <a:pt x="0" y="1"/>
                  </a:moveTo>
                  <a:lnTo>
                    <a:pt x="0" y="2868"/>
                  </a:lnTo>
                  <a:cubicBezTo>
                    <a:pt x="0" y="4317"/>
                    <a:pt x="1103" y="5514"/>
                    <a:pt x="2489" y="5703"/>
                  </a:cubicBezTo>
                  <a:cubicBezTo>
                    <a:pt x="1985" y="5167"/>
                    <a:pt x="1670" y="4474"/>
                    <a:pt x="1670" y="3687"/>
                  </a:cubicBezTo>
                  <a:lnTo>
                    <a:pt x="1670" y="2017"/>
                  </a:lnTo>
                  <a:cubicBezTo>
                    <a:pt x="1670" y="1796"/>
                    <a:pt x="1859" y="1607"/>
                    <a:pt x="2079" y="1607"/>
                  </a:cubicBezTo>
                  <a:cubicBezTo>
                    <a:pt x="2268" y="1607"/>
                    <a:pt x="2489" y="1796"/>
                    <a:pt x="2489" y="2017"/>
                  </a:cubicBezTo>
                  <a:lnTo>
                    <a:pt x="2489" y="3687"/>
                  </a:lnTo>
                  <a:cubicBezTo>
                    <a:pt x="2489" y="4821"/>
                    <a:pt x="3434" y="5766"/>
                    <a:pt x="4568" y="5766"/>
                  </a:cubicBezTo>
                  <a:lnTo>
                    <a:pt x="4978" y="5766"/>
                  </a:lnTo>
                  <a:lnTo>
                    <a:pt x="4978" y="379"/>
                  </a:lnTo>
                  <a:cubicBezTo>
                    <a:pt x="4978" y="127"/>
                    <a:pt x="4789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69"/>
            <p:cNvSpPr/>
            <p:nvPr/>
          </p:nvSpPr>
          <p:spPr>
            <a:xfrm>
              <a:off x="-13801275" y="3647075"/>
              <a:ext cx="63025" cy="61075"/>
            </a:xfrm>
            <a:custGeom>
              <a:avLst/>
              <a:gdLst/>
              <a:ahLst/>
              <a:cxnLst/>
              <a:rect l="l" t="t" r="r" b="b"/>
              <a:pathLst>
                <a:path w="2521" h="2443" extrusionOk="0">
                  <a:moveTo>
                    <a:pt x="0" y="1"/>
                  </a:moveTo>
                  <a:lnTo>
                    <a:pt x="0" y="2017"/>
                  </a:lnTo>
                  <a:cubicBezTo>
                    <a:pt x="347" y="2300"/>
                    <a:pt x="796" y="2442"/>
                    <a:pt x="1248" y="2442"/>
                  </a:cubicBezTo>
                  <a:cubicBezTo>
                    <a:pt x="1701" y="2442"/>
                    <a:pt x="2158" y="2300"/>
                    <a:pt x="2520" y="2017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69"/>
            <p:cNvSpPr/>
            <p:nvPr/>
          </p:nvSpPr>
          <p:spPr>
            <a:xfrm>
              <a:off x="-13946200" y="3647075"/>
              <a:ext cx="124450" cy="143400"/>
            </a:xfrm>
            <a:custGeom>
              <a:avLst/>
              <a:gdLst/>
              <a:ahLst/>
              <a:cxnLst/>
              <a:rect l="l" t="t" r="r" b="b"/>
              <a:pathLst>
                <a:path w="4978" h="5736" extrusionOk="0">
                  <a:moveTo>
                    <a:pt x="441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5734"/>
                  </a:lnTo>
                  <a:lnTo>
                    <a:pt x="441" y="5734"/>
                  </a:lnTo>
                  <a:cubicBezTo>
                    <a:pt x="460" y="5735"/>
                    <a:pt x="478" y="5735"/>
                    <a:pt x="496" y="5735"/>
                  </a:cubicBezTo>
                  <a:cubicBezTo>
                    <a:pt x="1605" y="5735"/>
                    <a:pt x="2489" y="4802"/>
                    <a:pt x="2489" y="3687"/>
                  </a:cubicBezTo>
                  <a:lnTo>
                    <a:pt x="2489" y="2048"/>
                  </a:lnTo>
                  <a:cubicBezTo>
                    <a:pt x="2489" y="1796"/>
                    <a:pt x="2678" y="1607"/>
                    <a:pt x="2867" y="1607"/>
                  </a:cubicBezTo>
                  <a:cubicBezTo>
                    <a:pt x="3119" y="1607"/>
                    <a:pt x="3308" y="1796"/>
                    <a:pt x="3308" y="2048"/>
                  </a:cubicBezTo>
                  <a:lnTo>
                    <a:pt x="3308" y="3687"/>
                  </a:lnTo>
                  <a:cubicBezTo>
                    <a:pt x="3308" y="4474"/>
                    <a:pt x="2993" y="5199"/>
                    <a:pt x="2489" y="5703"/>
                  </a:cubicBezTo>
                  <a:cubicBezTo>
                    <a:pt x="3907" y="5514"/>
                    <a:pt x="4978" y="4317"/>
                    <a:pt x="4978" y="2868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69"/>
            <p:cNvSpPr/>
            <p:nvPr/>
          </p:nvSpPr>
          <p:spPr>
            <a:xfrm>
              <a:off x="-13946200" y="3873900"/>
              <a:ext cx="352875" cy="125275"/>
            </a:xfrm>
            <a:custGeom>
              <a:avLst/>
              <a:gdLst/>
              <a:ahLst/>
              <a:cxnLst/>
              <a:rect l="l" t="t" r="r" b="b"/>
              <a:pathLst>
                <a:path w="14115" h="5011" extrusionOk="0">
                  <a:moveTo>
                    <a:pt x="4915" y="1"/>
                  </a:moveTo>
                  <a:lnTo>
                    <a:pt x="5766" y="1639"/>
                  </a:lnTo>
                  <a:cubicBezTo>
                    <a:pt x="5829" y="1797"/>
                    <a:pt x="5797" y="1986"/>
                    <a:pt x="5671" y="2112"/>
                  </a:cubicBezTo>
                  <a:cubicBezTo>
                    <a:pt x="5388" y="2332"/>
                    <a:pt x="5072" y="2458"/>
                    <a:pt x="4726" y="2458"/>
                  </a:cubicBezTo>
                  <a:cubicBezTo>
                    <a:pt x="4253" y="2458"/>
                    <a:pt x="3812" y="2206"/>
                    <a:pt x="3560" y="1828"/>
                  </a:cubicBezTo>
                  <a:cubicBezTo>
                    <a:pt x="3434" y="1671"/>
                    <a:pt x="3245" y="1592"/>
                    <a:pt x="3056" y="1592"/>
                  </a:cubicBezTo>
                  <a:cubicBezTo>
                    <a:pt x="2867" y="1592"/>
                    <a:pt x="2678" y="1671"/>
                    <a:pt x="2552" y="1828"/>
                  </a:cubicBezTo>
                  <a:cubicBezTo>
                    <a:pt x="2289" y="2214"/>
                    <a:pt x="1845" y="2411"/>
                    <a:pt x="1397" y="2411"/>
                  </a:cubicBezTo>
                  <a:cubicBezTo>
                    <a:pt x="931" y="2411"/>
                    <a:pt x="462" y="2199"/>
                    <a:pt x="189" y="1765"/>
                  </a:cubicBezTo>
                  <a:cubicBezTo>
                    <a:pt x="158" y="1702"/>
                    <a:pt x="95" y="1671"/>
                    <a:pt x="0" y="1608"/>
                  </a:cubicBezTo>
                  <a:lnTo>
                    <a:pt x="0" y="4569"/>
                  </a:lnTo>
                  <a:cubicBezTo>
                    <a:pt x="0" y="4821"/>
                    <a:pt x="189" y="5010"/>
                    <a:pt x="441" y="5010"/>
                  </a:cubicBezTo>
                  <a:lnTo>
                    <a:pt x="13705" y="5010"/>
                  </a:lnTo>
                  <a:cubicBezTo>
                    <a:pt x="13957" y="5010"/>
                    <a:pt x="14114" y="4821"/>
                    <a:pt x="14114" y="4569"/>
                  </a:cubicBezTo>
                  <a:lnTo>
                    <a:pt x="14114" y="1608"/>
                  </a:lnTo>
                  <a:cubicBezTo>
                    <a:pt x="14020" y="1671"/>
                    <a:pt x="13957" y="1702"/>
                    <a:pt x="13894" y="1765"/>
                  </a:cubicBezTo>
                  <a:cubicBezTo>
                    <a:pt x="13637" y="2199"/>
                    <a:pt x="13176" y="2411"/>
                    <a:pt x="12710" y="2411"/>
                  </a:cubicBezTo>
                  <a:cubicBezTo>
                    <a:pt x="12261" y="2411"/>
                    <a:pt x="11809" y="2214"/>
                    <a:pt x="11531" y="1828"/>
                  </a:cubicBezTo>
                  <a:cubicBezTo>
                    <a:pt x="11421" y="1671"/>
                    <a:pt x="11240" y="1592"/>
                    <a:pt x="11054" y="1592"/>
                  </a:cubicBezTo>
                  <a:cubicBezTo>
                    <a:pt x="10869" y="1592"/>
                    <a:pt x="10680" y="1671"/>
                    <a:pt x="10554" y="1828"/>
                  </a:cubicBezTo>
                  <a:cubicBezTo>
                    <a:pt x="10271" y="2206"/>
                    <a:pt x="9861" y="2458"/>
                    <a:pt x="9389" y="2458"/>
                  </a:cubicBezTo>
                  <a:cubicBezTo>
                    <a:pt x="9011" y="2458"/>
                    <a:pt x="8664" y="2332"/>
                    <a:pt x="8444" y="2112"/>
                  </a:cubicBezTo>
                  <a:cubicBezTo>
                    <a:pt x="8317" y="1986"/>
                    <a:pt x="8286" y="1797"/>
                    <a:pt x="8349" y="1639"/>
                  </a:cubicBezTo>
                  <a:lnTo>
                    <a:pt x="91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69"/>
            <p:cNvSpPr/>
            <p:nvPr/>
          </p:nvSpPr>
          <p:spPr>
            <a:xfrm>
              <a:off x="-13713850" y="3810125"/>
              <a:ext cx="120525" cy="105075"/>
            </a:xfrm>
            <a:custGeom>
              <a:avLst/>
              <a:gdLst/>
              <a:ahLst/>
              <a:cxnLst/>
              <a:rect l="l" t="t" r="r" b="b"/>
              <a:pathLst>
                <a:path w="4821" h="4203" extrusionOk="0">
                  <a:moveTo>
                    <a:pt x="2079" y="0"/>
                  </a:moveTo>
                  <a:lnTo>
                    <a:pt x="0" y="4190"/>
                  </a:lnTo>
                  <a:lnTo>
                    <a:pt x="189" y="4190"/>
                  </a:lnTo>
                  <a:cubicBezTo>
                    <a:pt x="378" y="4127"/>
                    <a:pt x="504" y="4064"/>
                    <a:pt x="599" y="3938"/>
                  </a:cubicBezTo>
                  <a:cubicBezTo>
                    <a:pt x="882" y="3529"/>
                    <a:pt x="1323" y="3324"/>
                    <a:pt x="1764" y="3324"/>
                  </a:cubicBezTo>
                  <a:cubicBezTo>
                    <a:pt x="2205" y="3324"/>
                    <a:pt x="2647" y="3529"/>
                    <a:pt x="2930" y="3938"/>
                  </a:cubicBezTo>
                  <a:cubicBezTo>
                    <a:pt x="3027" y="4099"/>
                    <a:pt x="3197" y="4202"/>
                    <a:pt x="3386" y="4202"/>
                  </a:cubicBezTo>
                  <a:cubicBezTo>
                    <a:pt x="3568" y="4202"/>
                    <a:pt x="3768" y="4107"/>
                    <a:pt x="3938" y="3875"/>
                  </a:cubicBezTo>
                  <a:cubicBezTo>
                    <a:pt x="4190" y="3560"/>
                    <a:pt x="4505" y="3403"/>
                    <a:pt x="4820" y="3308"/>
                  </a:cubicBezTo>
                  <a:lnTo>
                    <a:pt x="4820" y="95"/>
                  </a:lnTo>
                  <a:lnTo>
                    <a:pt x="2741" y="95"/>
                  </a:lnTo>
                  <a:cubicBezTo>
                    <a:pt x="2521" y="95"/>
                    <a:pt x="2332" y="32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69"/>
            <p:cNvSpPr/>
            <p:nvPr/>
          </p:nvSpPr>
          <p:spPr>
            <a:xfrm>
              <a:off x="-13946200" y="3810125"/>
              <a:ext cx="121300" cy="105175"/>
            </a:xfrm>
            <a:custGeom>
              <a:avLst/>
              <a:gdLst/>
              <a:ahLst/>
              <a:cxnLst/>
              <a:rect l="l" t="t" r="r" b="b"/>
              <a:pathLst>
                <a:path w="4852" h="4207" extrusionOk="0">
                  <a:moveTo>
                    <a:pt x="2773" y="0"/>
                  </a:moveTo>
                  <a:cubicBezTo>
                    <a:pt x="2521" y="32"/>
                    <a:pt x="2332" y="95"/>
                    <a:pt x="2080" y="95"/>
                  </a:cubicBezTo>
                  <a:lnTo>
                    <a:pt x="0" y="95"/>
                  </a:lnTo>
                  <a:lnTo>
                    <a:pt x="0" y="3340"/>
                  </a:lnTo>
                  <a:cubicBezTo>
                    <a:pt x="315" y="3434"/>
                    <a:pt x="630" y="3592"/>
                    <a:pt x="882" y="3907"/>
                  </a:cubicBezTo>
                  <a:cubicBezTo>
                    <a:pt x="1048" y="4118"/>
                    <a:pt x="1244" y="4206"/>
                    <a:pt x="1422" y="4206"/>
                  </a:cubicBezTo>
                  <a:cubicBezTo>
                    <a:pt x="1617" y="4206"/>
                    <a:pt x="1792" y="4102"/>
                    <a:pt x="1890" y="3938"/>
                  </a:cubicBezTo>
                  <a:cubicBezTo>
                    <a:pt x="2174" y="3529"/>
                    <a:pt x="2615" y="3324"/>
                    <a:pt x="3056" y="3324"/>
                  </a:cubicBezTo>
                  <a:cubicBezTo>
                    <a:pt x="3497" y="3324"/>
                    <a:pt x="3938" y="3529"/>
                    <a:pt x="4222" y="3938"/>
                  </a:cubicBezTo>
                  <a:cubicBezTo>
                    <a:pt x="4285" y="4096"/>
                    <a:pt x="4442" y="4190"/>
                    <a:pt x="4663" y="4190"/>
                  </a:cubicBezTo>
                  <a:lnTo>
                    <a:pt x="4852" y="419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3" name="Google Shape;7503;p69"/>
          <p:cNvSpPr/>
          <p:nvPr/>
        </p:nvSpPr>
        <p:spPr>
          <a:xfrm>
            <a:off x="4902088" y="2417809"/>
            <a:ext cx="271340" cy="353864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4" name="Google Shape;7504;p69"/>
          <p:cNvGrpSpPr/>
          <p:nvPr/>
        </p:nvGrpSpPr>
        <p:grpSpPr>
          <a:xfrm>
            <a:off x="6642374" y="1532628"/>
            <a:ext cx="357002" cy="354267"/>
            <a:chOff x="-12163025" y="3214275"/>
            <a:chExt cx="354450" cy="351700"/>
          </a:xfrm>
        </p:grpSpPr>
        <p:sp>
          <p:nvSpPr>
            <p:cNvPr id="7505" name="Google Shape;7505;p69"/>
            <p:cNvSpPr/>
            <p:nvPr/>
          </p:nvSpPr>
          <p:spPr>
            <a:xfrm>
              <a:off x="-12163025" y="3214275"/>
              <a:ext cx="354450" cy="165025"/>
            </a:xfrm>
            <a:custGeom>
              <a:avLst/>
              <a:gdLst/>
              <a:ahLst/>
              <a:cxnLst/>
              <a:rect l="l" t="t" r="r" b="b"/>
              <a:pathLst>
                <a:path w="14178" h="6601" extrusionOk="0">
                  <a:moveTo>
                    <a:pt x="10271" y="1812"/>
                  </a:moveTo>
                  <a:cubicBezTo>
                    <a:pt x="10649" y="1812"/>
                    <a:pt x="10996" y="1844"/>
                    <a:pt x="11342" y="1970"/>
                  </a:cubicBezTo>
                  <a:cubicBezTo>
                    <a:pt x="11626" y="2064"/>
                    <a:pt x="11846" y="2096"/>
                    <a:pt x="12130" y="2096"/>
                  </a:cubicBezTo>
                  <a:cubicBezTo>
                    <a:pt x="12350" y="2096"/>
                    <a:pt x="12508" y="2285"/>
                    <a:pt x="12508" y="2505"/>
                  </a:cubicBezTo>
                  <a:lnTo>
                    <a:pt x="12508" y="2820"/>
                  </a:lnTo>
                  <a:cubicBezTo>
                    <a:pt x="12508" y="3955"/>
                    <a:pt x="11563" y="4900"/>
                    <a:pt x="10429" y="4900"/>
                  </a:cubicBezTo>
                  <a:lnTo>
                    <a:pt x="9767" y="4900"/>
                  </a:lnTo>
                  <a:cubicBezTo>
                    <a:pt x="9105" y="4900"/>
                    <a:pt x="8507" y="4553"/>
                    <a:pt x="8192" y="3923"/>
                  </a:cubicBezTo>
                  <a:lnTo>
                    <a:pt x="7908" y="3324"/>
                  </a:lnTo>
                  <a:cubicBezTo>
                    <a:pt x="7877" y="3198"/>
                    <a:pt x="7908" y="3041"/>
                    <a:pt x="8034" y="2883"/>
                  </a:cubicBezTo>
                  <a:lnTo>
                    <a:pt x="8349" y="2568"/>
                  </a:lnTo>
                  <a:cubicBezTo>
                    <a:pt x="8979" y="1938"/>
                    <a:pt x="9735" y="1812"/>
                    <a:pt x="10271" y="1812"/>
                  </a:cubicBezTo>
                  <a:close/>
                  <a:moveTo>
                    <a:pt x="3939" y="1844"/>
                  </a:moveTo>
                  <a:cubicBezTo>
                    <a:pt x="4474" y="1844"/>
                    <a:pt x="5262" y="1970"/>
                    <a:pt x="5892" y="2600"/>
                  </a:cubicBezTo>
                  <a:lnTo>
                    <a:pt x="6207" y="2915"/>
                  </a:lnTo>
                  <a:cubicBezTo>
                    <a:pt x="6333" y="3041"/>
                    <a:pt x="6364" y="3230"/>
                    <a:pt x="6301" y="3387"/>
                  </a:cubicBezTo>
                  <a:lnTo>
                    <a:pt x="6018" y="3986"/>
                  </a:lnTo>
                  <a:cubicBezTo>
                    <a:pt x="5703" y="4585"/>
                    <a:pt x="5104" y="4963"/>
                    <a:pt x="4443" y="4963"/>
                  </a:cubicBezTo>
                  <a:lnTo>
                    <a:pt x="3781" y="4963"/>
                  </a:lnTo>
                  <a:cubicBezTo>
                    <a:pt x="2647" y="4963"/>
                    <a:pt x="1702" y="4018"/>
                    <a:pt x="1702" y="2883"/>
                  </a:cubicBezTo>
                  <a:lnTo>
                    <a:pt x="1702" y="2537"/>
                  </a:lnTo>
                  <a:lnTo>
                    <a:pt x="1733" y="2537"/>
                  </a:lnTo>
                  <a:cubicBezTo>
                    <a:pt x="1733" y="2285"/>
                    <a:pt x="1891" y="2127"/>
                    <a:pt x="2111" y="2127"/>
                  </a:cubicBezTo>
                  <a:cubicBezTo>
                    <a:pt x="2395" y="2127"/>
                    <a:pt x="2678" y="2096"/>
                    <a:pt x="2899" y="2001"/>
                  </a:cubicBezTo>
                  <a:cubicBezTo>
                    <a:pt x="3277" y="1907"/>
                    <a:pt x="3623" y="1844"/>
                    <a:pt x="3939" y="1844"/>
                  </a:cubicBezTo>
                  <a:close/>
                  <a:moveTo>
                    <a:pt x="13784" y="1"/>
                  </a:moveTo>
                  <a:cubicBezTo>
                    <a:pt x="13713" y="1"/>
                    <a:pt x="13642" y="16"/>
                    <a:pt x="13579" y="48"/>
                  </a:cubicBezTo>
                  <a:lnTo>
                    <a:pt x="13043" y="331"/>
                  </a:lnTo>
                  <a:cubicBezTo>
                    <a:pt x="12798" y="445"/>
                    <a:pt x="12552" y="502"/>
                    <a:pt x="12299" y="502"/>
                  </a:cubicBezTo>
                  <a:cubicBezTo>
                    <a:pt x="12131" y="502"/>
                    <a:pt x="11960" y="476"/>
                    <a:pt x="11783" y="426"/>
                  </a:cubicBezTo>
                  <a:cubicBezTo>
                    <a:pt x="11291" y="283"/>
                    <a:pt x="10793" y="213"/>
                    <a:pt x="10307" y="213"/>
                  </a:cubicBezTo>
                  <a:cubicBezTo>
                    <a:pt x="9083" y="213"/>
                    <a:pt x="7932" y="654"/>
                    <a:pt x="7121" y="1466"/>
                  </a:cubicBezTo>
                  <a:lnTo>
                    <a:pt x="7089" y="1497"/>
                  </a:lnTo>
                  <a:lnTo>
                    <a:pt x="7058" y="1466"/>
                  </a:lnTo>
                  <a:cubicBezTo>
                    <a:pt x="6246" y="654"/>
                    <a:pt x="5127" y="213"/>
                    <a:pt x="3898" y="213"/>
                  </a:cubicBezTo>
                  <a:cubicBezTo>
                    <a:pt x="3410" y="213"/>
                    <a:pt x="2905" y="283"/>
                    <a:pt x="2395" y="426"/>
                  </a:cubicBezTo>
                  <a:cubicBezTo>
                    <a:pt x="2231" y="476"/>
                    <a:pt x="2062" y="502"/>
                    <a:pt x="1892" y="502"/>
                  </a:cubicBezTo>
                  <a:cubicBezTo>
                    <a:pt x="1637" y="502"/>
                    <a:pt x="1380" y="445"/>
                    <a:pt x="1135" y="331"/>
                  </a:cubicBezTo>
                  <a:lnTo>
                    <a:pt x="599" y="48"/>
                  </a:lnTo>
                  <a:cubicBezTo>
                    <a:pt x="546" y="21"/>
                    <a:pt x="487" y="12"/>
                    <a:pt x="427" y="12"/>
                  </a:cubicBezTo>
                  <a:cubicBezTo>
                    <a:pt x="345" y="12"/>
                    <a:pt x="262" y="30"/>
                    <a:pt x="189" y="48"/>
                  </a:cubicBezTo>
                  <a:cubicBezTo>
                    <a:pt x="95" y="111"/>
                    <a:pt x="0" y="237"/>
                    <a:pt x="0" y="394"/>
                  </a:cubicBezTo>
                  <a:lnTo>
                    <a:pt x="0" y="2883"/>
                  </a:lnTo>
                  <a:cubicBezTo>
                    <a:pt x="63" y="4931"/>
                    <a:pt x="1733" y="6601"/>
                    <a:pt x="3781" y="6601"/>
                  </a:cubicBezTo>
                  <a:lnTo>
                    <a:pt x="4443" y="6601"/>
                  </a:lnTo>
                  <a:cubicBezTo>
                    <a:pt x="5514" y="6601"/>
                    <a:pt x="6490" y="6128"/>
                    <a:pt x="7121" y="5278"/>
                  </a:cubicBezTo>
                  <a:cubicBezTo>
                    <a:pt x="7751" y="6128"/>
                    <a:pt x="8727" y="6601"/>
                    <a:pt x="9798" y="6601"/>
                  </a:cubicBezTo>
                  <a:lnTo>
                    <a:pt x="10460" y="6601"/>
                  </a:lnTo>
                  <a:cubicBezTo>
                    <a:pt x="12508" y="6601"/>
                    <a:pt x="14178" y="4931"/>
                    <a:pt x="14178" y="2883"/>
                  </a:cubicBezTo>
                  <a:lnTo>
                    <a:pt x="14178" y="394"/>
                  </a:lnTo>
                  <a:cubicBezTo>
                    <a:pt x="14178" y="237"/>
                    <a:pt x="14083" y="142"/>
                    <a:pt x="13989" y="48"/>
                  </a:cubicBezTo>
                  <a:cubicBezTo>
                    <a:pt x="13926" y="16"/>
                    <a:pt x="13855" y="1"/>
                    <a:pt x="137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69"/>
            <p:cNvSpPr/>
            <p:nvPr/>
          </p:nvSpPr>
          <p:spPr>
            <a:xfrm>
              <a:off x="-12161450" y="3503725"/>
              <a:ext cx="41775" cy="62250"/>
            </a:xfrm>
            <a:custGeom>
              <a:avLst/>
              <a:gdLst/>
              <a:ahLst/>
              <a:cxnLst/>
              <a:rect l="l" t="t" r="r" b="b"/>
              <a:pathLst>
                <a:path w="1671" h="2490" extrusionOk="0">
                  <a:moveTo>
                    <a:pt x="0" y="1"/>
                  </a:moveTo>
                  <a:lnTo>
                    <a:pt x="0" y="1670"/>
                  </a:lnTo>
                  <a:cubicBezTo>
                    <a:pt x="0" y="2143"/>
                    <a:pt x="378" y="2490"/>
                    <a:pt x="851" y="2490"/>
                  </a:cubicBezTo>
                  <a:cubicBezTo>
                    <a:pt x="1324" y="2490"/>
                    <a:pt x="1670" y="2143"/>
                    <a:pt x="1670" y="1670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69"/>
            <p:cNvSpPr/>
            <p:nvPr/>
          </p:nvSpPr>
          <p:spPr>
            <a:xfrm>
              <a:off x="-12161450" y="3350150"/>
              <a:ext cx="41775" cy="133125"/>
            </a:xfrm>
            <a:custGeom>
              <a:avLst/>
              <a:gdLst/>
              <a:ahLst/>
              <a:cxnLst/>
              <a:rect l="l" t="t" r="r" b="b"/>
              <a:pathLst>
                <a:path w="1671" h="5325" extrusionOk="0">
                  <a:moveTo>
                    <a:pt x="0" y="0"/>
                  </a:moveTo>
                  <a:lnTo>
                    <a:pt x="0" y="5325"/>
                  </a:lnTo>
                  <a:lnTo>
                    <a:pt x="1670" y="5325"/>
                  </a:lnTo>
                  <a:lnTo>
                    <a:pt x="1670" y="1481"/>
                  </a:lnTo>
                  <a:cubicBezTo>
                    <a:pt x="1009" y="1103"/>
                    <a:pt x="441" y="63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8" name="Google Shape;7508;p69"/>
          <p:cNvGrpSpPr/>
          <p:nvPr/>
        </p:nvGrpSpPr>
        <p:grpSpPr>
          <a:xfrm>
            <a:off x="6643154" y="1972365"/>
            <a:ext cx="355441" cy="356232"/>
            <a:chOff x="-12160675" y="3647875"/>
            <a:chExt cx="352900" cy="353650"/>
          </a:xfrm>
        </p:grpSpPr>
        <p:sp>
          <p:nvSpPr>
            <p:cNvPr id="7509" name="Google Shape;7509;p69"/>
            <p:cNvSpPr/>
            <p:nvPr/>
          </p:nvSpPr>
          <p:spPr>
            <a:xfrm>
              <a:off x="-12059850" y="3958975"/>
              <a:ext cx="149675" cy="42550"/>
            </a:xfrm>
            <a:custGeom>
              <a:avLst/>
              <a:gdLst/>
              <a:ahLst/>
              <a:cxnLst/>
              <a:rect l="l" t="t" r="r" b="b"/>
              <a:pathLst>
                <a:path w="5987" h="1702" extrusionOk="0">
                  <a:moveTo>
                    <a:pt x="1" y="0"/>
                  </a:moveTo>
                  <a:lnTo>
                    <a:pt x="1009" y="1481"/>
                  </a:lnTo>
                  <a:cubicBezTo>
                    <a:pt x="1072" y="1607"/>
                    <a:pt x="1198" y="1702"/>
                    <a:pt x="1355" y="1702"/>
                  </a:cubicBezTo>
                  <a:lnTo>
                    <a:pt x="4663" y="1702"/>
                  </a:lnTo>
                  <a:cubicBezTo>
                    <a:pt x="4821" y="1702"/>
                    <a:pt x="4947" y="1607"/>
                    <a:pt x="5010" y="1481"/>
                  </a:cubicBezTo>
                  <a:lnTo>
                    <a:pt x="59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69"/>
            <p:cNvSpPr/>
            <p:nvPr/>
          </p:nvSpPr>
          <p:spPr>
            <a:xfrm>
              <a:off x="-11850350" y="3749475"/>
              <a:ext cx="42575" cy="149675"/>
            </a:xfrm>
            <a:custGeom>
              <a:avLst/>
              <a:gdLst/>
              <a:ahLst/>
              <a:cxnLst/>
              <a:rect l="l" t="t" r="r" b="b"/>
              <a:pathLst>
                <a:path w="1703" h="5987" extrusionOk="0">
                  <a:moveTo>
                    <a:pt x="1" y="0"/>
                  </a:moveTo>
                  <a:lnTo>
                    <a:pt x="1" y="5986"/>
                  </a:lnTo>
                  <a:lnTo>
                    <a:pt x="1513" y="4978"/>
                  </a:lnTo>
                  <a:cubicBezTo>
                    <a:pt x="1639" y="4915"/>
                    <a:pt x="1702" y="4789"/>
                    <a:pt x="1702" y="4631"/>
                  </a:cubicBezTo>
                  <a:lnTo>
                    <a:pt x="1702" y="1323"/>
                  </a:lnTo>
                  <a:cubicBezTo>
                    <a:pt x="1702" y="1166"/>
                    <a:pt x="1639" y="1040"/>
                    <a:pt x="1513" y="9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69"/>
            <p:cNvSpPr/>
            <p:nvPr/>
          </p:nvSpPr>
          <p:spPr>
            <a:xfrm>
              <a:off x="-12059850" y="3647875"/>
              <a:ext cx="148875" cy="42550"/>
            </a:xfrm>
            <a:custGeom>
              <a:avLst/>
              <a:gdLst/>
              <a:ahLst/>
              <a:cxnLst/>
              <a:rect l="l" t="t" r="r" b="b"/>
              <a:pathLst>
                <a:path w="5955" h="1702" extrusionOk="0">
                  <a:moveTo>
                    <a:pt x="1355" y="0"/>
                  </a:moveTo>
                  <a:cubicBezTo>
                    <a:pt x="1198" y="0"/>
                    <a:pt x="1072" y="63"/>
                    <a:pt x="977" y="189"/>
                  </a:cubicBezTo>
                  <a:lnTo>
                    <a:pt x="1" y="1701"/>
                  </a:lnTo>
                  <a:lnTo>
                    <a:pt x="5955" y="1701"/>
                  </a:lnTo>
                  <a:lnTo>
                    <a:pt x="4978" y="189"/>
                  </a:lnTo>
                  <a:cubicBezTo>
                    <a:pt x="4947" y="63"/>
                    <a:pt x="4821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69"/>
            <p:cNvSpPr/>
            <p:nvPr/>
          </p:nvSpPr>
          <p:spPr>
            <a:xfrm>
              <a:off x="-12160675" y="3750250"/>
              <a:ext cx="41775" cy="148900"/>
            </a:xfrm>
            <a:custGeom>
              <a:avLst/>
              <a:gdLst/>
              <a:ahLst/>
              <a:cxnLst/>
              <a:rect l="l" t="t" r="r" b="b"/>
              <a:pathLst>
                <a:path w="1671" h="5956" extrusionOk="0">
                  <a:moveTo>
                    <a:pt x="1671" y="1"/>
                  </a:moveTo>
                  <a:lnTo>
                    <a:pt x="190" y="977"/>
                  </a:lnTo>
                  <a:cubicBezTo>
                    <a:pt x="64" y="1040"/>
                    <a:pt x="1" y="1166"/>
                    <a:pt x="1" y="1324"/>
                  </a:cubicBezTo>
                  <a:lnTo>
                    <a:pt x="1" y="4632"/>
                  </a:lnTo>
                  <a:cubicBezTo>
                    <a:pt x="1" y="4789"/>
                    <a:pt x="64" y="4915"/>
                    <a:pt x="190" y="4978"/>
                  </a:cubicBezTo>
                  <a:lnTo>
                    <a:pt x="1671" y="5955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69"/>
            <p:cNvSpPr/>
            <p:nvPr/>
          </p:nvSpPr>
          <p:spPr>
            <a:xfrm>
              <a:off x="-12099225" y="3710875"/>
              <a:ext cx="228425" cy="226200"/>
            </a:xfrm>
            <a:custGeom>
              <a:avLst/>
              <a:gdLst/>
              <a:ahLst/>
              <a:cxnLst/>
              <a:rect l="l" t="t" r="r" b="b"/>
              <a:pathLst>
                <a:path w="9137" h="9048" extrusionOk="0">
                  <a:moveTo>
                    <a:pt x="4569" y="820"/>
                  </a:moveTo>
                  <a:cubicBezTo>
                    <a:pt x="6616" y="820"/>
                    <a:pt x="8318" y="2489"/>
                    <a:pt x="8318" y="4537"/>
                  </a:cubicBezTo>
                  <a:cubicBezTo>
                    <a:pt x="8318" y="6553"/>
                    <a:pt x="6616" y="8255"/>
                    <a:pt x="4569" y="8255"/>
                  </a:cubicBezTo>
                  <a:cubicBezTo>
                    <a:pt x="2521" y="8255"/>
                    <a:pt x="882" y="6616"/>
                    <a:pt x="882" y="4537"/>
                  </a:cubicBezTo>
                  <a:cubicBezTo>
                    <a:pt x="882" y="2426"/>
                    <a:pt x="2521" y="820"/>
                    <a:pt x="4569" y="820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29"/>
                  </a:cubicBezTo>
                  <a:lnTo>
                    <a:pt x="0" y="7845"/>
                  </a:lnTo>
                  <a:cubicBezTo>
                    <a:pt x="0" y="8507"/>
                    <a:pt x="567" y="9042"/>
                    <a:pt x="1260" y="9042"/>
                  </a:cubicBezTo>
                  <a:lnTo>
                    <a:pt x="7877" y="9042"/>
                  </a:lnTo>
                  <a:cubicBezTo>
                    <a:pt x="7910" y="9046"/>
                    <a:pt x="7944" y="9047"/>
                    <a:pt x="7977" y="9047"/>
                  </a:cubicBezTo>
                  <a:cubicBezTo>
                    <a:pt x="8598" y="9047"/>
                    <a:pt x="9137" y="8503"/>
                    <a:pt x="9137" y="7845"/>
                  </a:cubicBezTo>
                  <a:lnTo>
                    <a:pt x="9137" y="1229"/>
                  </a:lnTo>
                  <a:cubicBezTo>
                    <a:pt x="9137" y="536"/>
                    <a:pt x="8601" y="0"/>
                    <a:pt x="7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69"/>
            <p:cNvSpPr/>
            <p:nvPr/>
          </p:nvSpPr>
          <p:spPr>
            <a:xfrm>
              <a:off x="-12056700" y="37518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68" y="788"/>
                  </a:moveTo>
                  <a:cubicBezTo>
                    <a:pt x="4033" y="788"/>
                    <a:pt x="4947" y="1733"/>
                    <a:pt x="4947" y="2899"/>
                  </a:cubicBezTo>
                  <a:cubicBezTo>
                    <a:pt x="4947" y="4033"/>
                    <a:pt x="4033" y="4978"/>
                    <a:pt x="2868" y="4978"/>
                  </a:cubicBezTo>
                  <a:cubicBezTo>
                    <a:pt x="1733" y="4978"/>
                    <a:pt x="788" y="4033"/>
                    <a:pt x="788" y="2899"/>
                  </a:cubicBezTo>
                  <a:cubicBezTo>
                    <a:pt x="788" y="1733"/>
                    <a:pt x="1733" y="788"/>
                    <a:pt x="2868" y="788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324"/>
                    <a:pt x="1" y="2899"/>
                  </a:cubicBezTo>
                  <a:cubicBezTo>
                    <a:pt x="1" y="4506"/>
                    <a:pt x="1292" y="5798"/>
                    <a:pt x="2868" y="5798"/>
                  </a:cubicBezTo>
                  <a:cubicBezTo>
                    <a:pt x="4474" y="5798"/>
                    <a:pt x="5797" y="4506"/>
                    <a:pt x="5797" y="2899"/>
                  </a:cubicBezTo>
                  <a:cubicBezTo>
                    <a:pt x="5797" y="1324"/>
                    <a:pt x="4474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69"/>
            <p:cNvSpPr/>
            <p:nvPr/>
          </p:nvSpPr>
          <p:spPr>
            <a:xfrm>
              <a:off x="-12016525" y="3792775"/>
              <a:ext cx="63025" cy="63050"/>
            </a:xfrm>
            <a:custGeom>
              <a:avLst/>
              <a:gdLst/>
              <a:ahLst/>
              <a:cxnLst/>
              <a:rect l="l" t="t" r="r" b="b"/>
              <a:pathLst>
                <a:path w="2521" h="2522" extrusionOk="0">
                  <a:moveTo>
                    <a:pt x="1261" y="1"/>
                  </a:moveTo>
                  <a:cubicBezTo>
                    <a:pt x="567" y="1"/>
                    <a:pt x="0" y="537"/>
                    <a:pt x="0" y="1261"/>
                  </a:cubicBezTo>
                  <a:cubicBezTo>
                    <a:pt x="0" y="1954"/>
                    <a:pt x="567" y="2521"/>
                    <a:pt x="1261" y="2521"/>
                  </a:cubicBezTo>
                  <a:cubicBezTo>
                    <a:pt x="1954" y="2521"/>
                    <a:pt x="2521" y="1954"/>
                    <a:pt x="2521" y="1261"/>
                  </a:cubicBezTo>
                  <a:cubicBezTo>
                    <a:pt x="2521" y="537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6" name="Google Shape;7516;p69"/>
          <p:cNvGrpSpPr/>
          <p:nvPr/>
        </p:nvGrpSpPr>
        <p:grpSpPr>
          <a:xfrm>
            <a:off x="6653870" y="2416821"/>
            <a:ext cx="354635" cy="356232"/>
            <a:chOff x="-12160675" y="4081850"/>
            <a:chExt cx="352100" cy="353650"/>
          </a:xfrm>
        </p:grpSpPr>
        <p:sp>
          <p:nvSpPr>
            <p:cNvPr id="7517" name="Google Shape;7517;p69"/>
            <p:cNvSpPr/>
            <p:nvPr/>
          </p:nvSpPr>
          <p:spPr>
            <a:xfrm>
              <a:off x="-12014950" y="4081850"/>
              <a:ext cx="61450" cy="62275"/>
            </a:xfrm>
            <a:custGeom>
              <a:avLst/>
              <a:gdLst/>
              <a:ahLst/>
              <a:cxnLst/>
              <a:rect l="l" t="t" r="r" b="b"/>
              <a:pathLst>
                <a:path w="2458" h="2491" extrusionOk="0">
                  <a:moveTo>
                    <a:pt x="1198" y="0"/>
                  </a:moveTo>
                  <a:cubicBezTo>
                    <a:pt x="536" y="0"/>
                    <a:pt x="0" y="599"/>
                    <a:pt x="0" y="1260"/>
                  </a:cubicBezTo>
                  <a:cubicBezTo>
                    <a:pt x="0" y="1922"/>
                    <a:pt x="536" y="2489"/>
                    <a:pt x="1198" y="2489"/>
                  </a:cubicBezTo>
                  <a:cubicBezTo>
                    <a:pt x="1216" y="2490"/>
                    <a:pt x="1235" y="2490"/>
                    <a:pt x="1253" y="2490"/>
                  </a:cubicBezTo>
                  <a:cubicBezTo>
                    <a:pt x="1892" y="2490"/>
                    <a:pt x="2458" y="1965"/>
                    <a:pt x="2458" y="1260"/>
                  </a:cubicBezTo>
                  <a:cubicBezTo>
                    <a:pt x="2458" y="599"/>
                    <a:pt x="1922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69"/>
            <p:cNvSpPr/>
            <p:nvPr/>
          </p:nvSpPr>
          <p:spPr>
            <a:xfrm>
              <a:off x="-12077175" y="4352000"/>
              <a:ext cx="186700" cy="83500"/>
            </a:xfrm>
            <a:custGeom>
              <a:avLst/>
              <a:gdLst/>
              <a:ahLst/>
              <a:cxnLst/>
              <a:rect l="l" t="t" r="r" b="b"/>
              <a:pathLst>
                <a:path w="7468" h="3340" extrusionOk="0">
                  <a:moveTo>
                    <a:pt x="1639" y="0"/>
                  </a:moveTo>
                  <a:cubicBezTo>
                    <a:pt x="1166" y="0"/>
                    <a:pt x="820" y="347"/>
                    <a:pt x="820" y="819"/>
                  </a:cubicBezTo>
                  <a:lnTo>
                    <a:pt x="820" y="1670"/>
                  </a:lnTo>
                  <a:cubicBezTo>
                    <a:pt x="347" y="1670"/>
                    <a:pt x="0" y="2048"/>
                    <a:pt x="0" y="2521"/>
                  </a:cubicBezTo>
                  <a:lnTo>
                    <a:pt x="0" y="2899"/>
                  </a:lnTo>
                  <a:cubicBezTo>
                    <a:pt x="0" y="3151"/>
                    <a:pt x="189" y="3340"/>
                    <a:pt x="410" y="3340"/>
                  </a:cubicBezTo>
                  <a:lnTo>
                    <a:pt x="7026" y="3340"/>
                  </a:lnTo>
                  <a:cubicBezTo>
                    <a:pt x="7278" y="3340"/>
                    <a:pt x="7467" y="3151"/>
                    <a:pt x="7467" y="2899"/>
                  </a:cubicBezTo>
                  <a:lnTo>
                    <a:pt x="7467" y="2521"/>
                  </a:lnTo>
                  <a:cubicBezTo>
                    <a:pt x="7467" y="2048"/>
                    <a:pt x="7121" y="1670"/>
                    <a:pt x="6648" y="1670"/>
                  </a:cubicBezTo>
                  <a:lnTo>
                    <a:pt x="6648" y="819"/>
                  </a:lnTo>
                  <a:cubicBezTo>
                    <a:pt x="6616" y="347"/>
                    <a:pt x="6207" y="0"/>
                    <a:pt x="5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69"/>
            <p:cNvSpPr/>
            <p:nvPr/>
          </p:nvSpPr>
          <p:spPr>
            <a:xfrm>
              <a:off x="-11911775" y="4186000"/>
              <a:ext cx="103200" cy="101425"/>
            </a:xfrm>
            <a:custGeom>
              <a:avLst/>
              <a:gdLst/>
              <a:ahLst/>
              <a:cxnLst/>
              <a:rect l="l" t="t" r="r" b="b"/>
              <a:pathLst>
                <a:path w="4128" h="4057" extrusionOk="0">
                  <a:moveTo>
                    <a:pt x="2060" y="1"/>
                  </a:moveTo>
                  <a:cubicBezTo>
                    <a:pt x="1914" y="1"/>
                    <a:pt x="1765" y="72"/>
                    <a:pt x="1670" y="213"/>
                  </a:cubicBezTo>
                  <a:lnTo>
                    <a:pt x="1198" y="1190"/>
                  </a:lnTo>
                  <a:lnTo>
                    <a:pt x="221" y="1663"/>
                  </a:lnTo>
                  <a:cubicBezTo>
                    <a:pt x="63" y="1757"/>
                    <a:pt x="0" y="1852"/>
                    <a:pt x="0" y="2009"/>
                  </a:cubicBezTo>
                  <a:cubicBezTo>
                    <a:pt x="0" y="2167"/>
                    <a:pt x="63" y="2324"/>
                    <a:pt x="221" y="2356"/>
                  </a:cubicBezTo>
                  <a:lnTo>
                    <a:pt x="1198" y="2828"/>
                  </a:lnTo>
                  <a:lnTo>
                    <a:pt x="1670" y="3836"/>
                  </a:lnTo>
                  <a:cubicBezTo>
                    <a:pt x="1765" y="3994"/>
                    <a:pt x="1891" y="4057"/>
                    <a:pt x="2048" y="4057"/>
                  </a:cubicBezTo>
                  <a:cubicBezTo>
                    <a:pt x="2206" y="4057"/>
                    <a:pt x="2363" y="3994"/>
                    <a:pt x="2395" y="3836"/>
                  </a:cubicBezTo>
                  <a:lnTo>
                    <a:pt x="2867" y="2828"/>
                  </a:lnTo>
                  <a:lnTo>
                    <a:pt x="3907" y="2356"/>
                  </a:lnTo>
                  <a:cubicBezTo>
                    <a:pt x="4065" y="2293"/>
                    <a:pt x="4128" y="2167"/>
                    <a:pt x="4128" y="2009"/>
                  </a:cubicBezTo>
                  <a:cubicBezTo>
                    <a:pt x="4128" y="1852"/>
                    <a:pt x="4033" y="1757"/>
                    <a:pt x="3939" y="1663"/>
                  </a:cubicBezTo>
                  <a:lnTo>
                    <a:pt x="2899" y="1190"/>
                  </a:lnTo>
                  <a:lnTo>
                    <a:pt x="2426" y="213"/>
                  </a:lnTo>
                  <a:cubicBezTo>
                    <a:pt x="2348" y="72"/>
                    <a:pt x="2206" y="1"/>
                    <a:pt x="2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69"/>
            <p:cNvSpPr/>
            <p:nvPr/>
          </p:nvSpPr>
          <p:spPr>
            <a:xfrm>
              <a:off x="-12160675" y="4186000"/>
              <a:ext cx="104000" cy="101425"/>
            </a:xfrm>
            <a:custGeom>
              <a:avLst/>
              <a:gdLst/>
              <a:ahLst/>
              <a:cxnLst/>
              <a:rect l="l" t="t" r="r" b="b"/>
              <a:pathLst>
                <a:path w="4160" h="4057" extrusionOk="0">
                  <a:moveTo>
                    <a:pt x="2092" y="1"/>
                  </a:moveTo>
                  <a:cubicBezTo>
                    <a:pt x="1946" y="1"/>
                    <a:pt x="1797" y="72"/>
                    <a:pt x="1702" y="213"/>
                  </a:cubicBezTo>
                  <a:lnTo>
                    <a:pt x="1230" y="1190"/>
                  </a:lnTo>
                  <a:lnTo>
                    <a:pt x="221" y="1663"/>
                  </a:lnTo>
                  <a:cubicBezTo>
                    <a:pt x="64" y="1757"/>
                    <a:pt x="1" y="1852"/>
                    <a:pt x="1" y="2009"/>
                  </a:cubicBezTo>
                  <a:cubicBezTo>
                    <a:pt x="1" y="2167"/>
                    <a:pt x="64" y="2324"/>
                    <a:pt x="221" y="2387"/>
                  </a:cubicBezTo>
                  <a:lnTo>
                    <a:pt x="1230" y="2860"/>
                  </a:lnTo>
                  <a:lnTo>
                    <a:pt x="1702" y="3836"/>
                  </a:lnTo>
                  <a:cubicBezTo>
                    <a:pt x="1797" y="3994"/>
                    <a:pt x="1923" y="4057"/>
                    <a:pt x="2080" y="4057"/>
                  </a:cubicBezTo>
                  <a:cubicBezTo>
                    <a:pt x="2238" y="4057"/>
                    <a:pt x="2395" y="3994"/>
                    <a:pt x="2427" y="3836"/>
                  </a:cubicBezTo>
                  <a:lnTo>
                    <a:pt x="2899" y="2860"/>
                  </a:lnTo>
                  <a:lnTo>
                    <a:pt x="3876" y="2387"/>
                  </a:lnTo>
                  <a:cubicBezTo>
                    <a:pt x="4034" y="2324"/>
                    <a:pt x="4160" y="2167"/>
                    <a:pt x="4160" y="2009"/>
                  </a:cubicBezTo>
                  <a:cubicBezTo>
                    <a:pt x="4160" y="1852"/>
                    <a:pt x="4065" y="1694"/>
                    <a:pt x="3939" y="1663"/>
                  </a:cubicBezTo>
                  <a:lnTo>
                    <a:pt x="2931" y="1190"/>
                  </a:lnTo>
                  <a:lnTo>
                    <a:pt x="2458" y="213"/>
                  </a:lnTo>
                  <a:cubicBezTo>
                    <a:pt x="2380" y="72"/>
                    <a:pt x="2238" y="1"/>
                    <a:pt x="2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69"/>
            <p:cNvSpPr/>
            <p:nvPr/>
          </p:nvSpPr>
          <p:spPr>
            <a:xfrm>
              <a:off x="-12049600" y="4144075"/>
              <a:ext cx="127600" cy="67750"/>
            </a:xfrm>
            <a:custGeom>
              <a:avLst/>
              <a:gdLst/>
              <a:ahLst/>
              <a:cxnLst/>
              <a:rect l="l" t="t" r="r" b="b"/>
              <a:pathLst>
                <a:path w="5104" h="2710" extrusionOk="0">
                  <a:moveTo>
                    <a:pt x="851" y="0"/>
                  </a:moveTo>
                  <a:cubicBezTo>
                    <a:pt x="819" y="32"/>
                    <a:pt x="662" y="63"/>
                    <a:pt x="599" y="189"/>
                  </a:cubicBezTo>
                  <a:cubicBezTo>
                    <a:pt x="63" y="945"/>
                    <a:pt x="0" y="1890"/>
                    <a:pt x="347" y="2710"/>
                  </a:cubicBezTo>
                  <a:lnTo>
                    <a:pt x="2394" y="1670"/>
                  </a:lnTo>
                  <a:cubicBezTo>
                    <a:pt x="2426" y="1638"/>
                    <a:pt x="2521" y="1638"/>
                    <a:pt x="2552" y="1638"/>
                  </a:cubicBezTo>
                  <a:cubicBezTo>
                    <a:pt x="2647" y="1638"/>
                    <a:pt x="2678" y="1638"/>
                    <a:pt x="2710" y="1670"/>
                  </a:cubicBezTo>
                  <a:lnTo>
                    <a:pt x="4757" y="2710"/>
                  </a:lnTo>
                  <a:cubicBezTo>
                    <a:pt x="5104" y="1890"/>
                    <a:pt x="5041" y="945"/>
                    <a:pt x="4537" y="189"/>
                  </a:cubicBezTo>
                  <a:cubicBezTo>
                    <a:pt x="4442" y="63"/>
                    <a:pt x="4316" y="0"/>
                    <a:pt x="41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69"/>
            <p:cNvSpPr/>
            <p:nvPr/>
          </p:nvSpPr>
          <p:spPr>
            <a:xfrm>
              <a:off x="-12033850" y="4212600"/>
              <a:ext cx="99250" cy="118150"/>
            </a:xfrm>
            <a:custGeom>
              <a:avLst/>
              <a:gdLst/>
              <a:ahLst/>
              <a:cxnLst/>
              <a:rect l="l" t="t" r="r" b="b"/>
              <a:pathLst>
                <a:path w="3970" h="4726" extrusionOk="0">
                  <a:moveTo>
                    <a:pt x="1575" y="0"/>
                  </a:moveTo>
                  <a:lnTo>
                    <a:pt x="0" y="788"/>
                  </a:lnTo>
                  <a:lnTo>
                    <a:pt x="662" y="4726"/>
                  </a:lnTo>
                  <a:lnTo>
                    <a:pt x="3308" y="4726"/>
                  </a:lnTo>
                  <a:lnTo>
                    <a:pt x="3970" y="788"/>
                  </a:lnTo>
                  <a:lnTo>
                    <a:pt x="2395" y="0"/>
                  </a:lnTo>
                  <a:lnTo>
                    <a:pt x="2395" y="1827"/>
                  </a:lnTo>
                  <a:cubicBezTo>
                    <a:pt x="2395" y="2048"/>
                    <a:pt x="2206" y="2268"/>
                    <a:pt x="1954" y="2268"/>
                  </a:cubicBezTo>
                  <a:cubicBezTo>
                    <a:pt x="1733" y="2268"/>
                    <a:pt x="1575" y="2048"/>
                    <a:pt x="1575" y="1827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3" name="Google Shape;7523;p69"/>
          <p:cNvGrpSpPr/>
          <p:nvPr/>
        </p:nvGrpSpPr>
        <p:grpSpPr>
          <a:xfrm>
            <a:off x="4858836" y="2891264"/>
            <a:ext cx="355416" cy="355652"/>
            <a:chOff x="-10391650" y="3180600"/>
            <a:chExt cx="352875" cy="353075"/>
          </a:xfrm>
        </p:grpSpPr>
        <p:sp>
          <p:nvSpPr>
            <p:cNvPr id="7524" name="Google Shape;7524;p69"/>
            <p:cNvSpPr/>
            <p:nvPr/>
          </p:nvSpPr>
          <p:spPr>
            <a:xfrm>
              <a:off x="-10390875" y="3263500"/>
              <a:ext cx="352100" cy="42550"/>
            </a:xfrm>
            <a:custGeom>
              <a:avLst/>
              <a:gdLst/>
              <a:ahLst/>
              <a:cxnLst/>
              <a:rect l="l" t="t" r="r" b="b"/>
              <a:pathLst>
                <a:path w="14084" h="170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1" y="1261"/>
                  </a:lnTo>
                  <a:cubicBezTo>
                    <a:pt x="1" y="1513"/>
                    <a:pt x="190" y="1702"/>
                    <a:pt x="410" y="1702"/>
                  </a:cubicBezTo>
                  <a:lnTo>
                    <a:pt x="13674" y="1702"/>
                  </a:lnTo>
                  <a:cubicBezTo>
                    <a:pt x="13894" y="1702"/>
                    <a:pt x="14083" y="1513"/>
                    <a:pt x="14083" y="1261"/>
                  </a:cubicBezTo>
                  <a:lnTo>
                    <a:pt x="14083" y="851"/>
                  </a:lnTo>
                  <a:cubicBezTo>
                    <a:pt x="14083" y="410"/>
                    <a:pt x="13705" y="1"/>
                    <a:pt x="13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69"/>
            <p:cNvSpPr/>
            <p:nvPr/>
          </p:nvSpPr>
          <p:spPr>
            <a:xfrm>
              <a:off x="-10391650" y="3451750"/>
              <a:ext cx="352875" cy="81925"/>
            </a:xfrm>
            <a:custGeom>
              <a:avLst/>
              <a:gdLst/>
              <a:ahLst/>
              <a:cxnLst/>
              <a:rect l="l" t="t" r="r" b="b"/>
              <a:pathLst>
                <a:path w="14115" h="3277" extrusionOk="0">
                  <a:moveTo>
                    <a:pt x="2079" y="0"/>
                  </a:moveTo>
                  <a:cubicBezTo>
                    <a:pt x="1418" y="0"/>
                    <a:pt x="819" y="536"/>
                    <a:pt x="819" y="1229"/>
                  </a:cubicBezTo>
                  <a:lnTo>
                    <a:pt x="819" y="1607"/>
                  </a:lnTo>
                  <a:cubicBezTo>
                    <a:pt x="347" y="1607"/>
                    <a:pt x="0" y="1954"/>
                    <a:pt x="0" y="2458"/>
                  </a:cubicBezTo>
                  <a:lnTo>
                    <a:pt x="0" y="2867"/>
                  </a:lnTo>
                  <a:cubicBezTo>
                    <a:pt x="0" y="3119"/>
                    <a:pt x="189" y="3277"/>
                    <a:pt x="378" y="3277"/>
                  </a:cubicBezTo>
                  <a:lnTo>
                    <a:pt x="13642" y="3277"/>
                  </a:lnTo>
                  <a:cubicBezTo>
                    <a:pt x="13894" y="3277"/>
                    <a:pt x="14083" y="3088"/>
                    <a:pt x="14083" y="2867"/>
                  </a:cubicBezTo>
                  <a:lnTo>
                    <a:pt x="14083" y="2458"/>
                  </a:lnTo>
                  <a:cubicBezTo>
                    <a:pt x="14114" y="1954"/>
                    <a:pt x="13736" y="1607"/>
                    <a:pt x="13295" y="1607"/>
                  </a:cubicBezTo>
                  <a:lnTo>
                    <a:pt x="13295" y="1229"/>
                  </a:lnTo>
                  <a:cubicBezTo>
                    <a:pt x="13295" y="567"/>
                    <a:pt x="12760" y="0"/>
                    <a:pt x="12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69"/>
            <p:cNvSpPr/>
            <p:nvPr/>
          </p:nvSpPr>
          <p:spPr>
            <a:xfrm>
              <a:off x="-10327075" y="3180600"/>
              <a:ext cx="223700" cy="62450"/>
            </a:xfrm>
            <a:custGeom>
              <a:avLst/>
              <a:gdLst/>
              <a:ahLst/>
              <a:cxnLst/>
              <a:rect l="l" t="t" r="r" b="b"/>
              <a:pathLst>
                <a:path w="8948" h="2498" extrusionOk="0">
                  <a:moveTo>
                    <a:pt x="4490" y="1"/>
                  </a:moveTo>
                  <a:cubicBezTo>
                    <a:pt x="4419" y="1"/>
                    <a:pt x="4348" y="24"/>
                    <a:pt x="4285" y="72"/>
                  </a:cubicBezTo>
                  <a:lnTo>
                    <a:pt x="0" y="2498"/>
                  </a:lnTo>
                  <a:lnTo>
                    <a:pt x="8948" y="2498"/>
                  </a:lnTo>
                  <a:lnTo>
                    <a:pt x="4695" y="72"/>
                  </a:lnTo>
                  <a:cubicBezTo>
                    <a:pt x="4632" y="24"/>
                    <a:pt x="4561" y="1"/>
                    <a:pt x="4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69"/>
            <p:cNvSpPr/>
            <p:nvPr/>
          </p:nvSpPr>
          <p:spPr>
            <a:xfrm>
              <a:off x="-10245950" y="3325725"/>
              <a:ext cx="61450" cy="104775"/>
            </a:xfrm>
            <a:custGeom>
              <a:avLst/>
              <a:gdLst/>
              <a:ahLst/>
              <a:cxnLst/>
              <a:rect l="l" t="t" r="r" b="b"/>
              <a:pathLst>
                <a:path w="2458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58" y="4191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69"/>
            <p:cNvSpPr/>
            <p:nvPr/>
          </p:nvSpPr>
          <p:spPr>
            <a:xfrm>
              <a:off x="-10142775" y="3325725"/>
              <a:ext cx="63025" cy="104775"/>
            </a:xfrm>
            <a:custGeom>
              <a:avLst/>
              <a:gdLst/>
              <a:ahLst/>
              <a:cxnLst/>
              <a:rect l="l" t="t" r="r" b="b"/>
              <a:pathLst>
                <a:path w="2521" h="4191" extrusionOk="0">
                  <a:moveTo>
                    <a:pt x="1" y="1"/>
                  </a:moveTo>
                  <a:lnTo>
                    <a:pt x="1" y="4191"/>
                  </a:lnTo>
                  <a:lnTo>
                    <a:pt x="2521" y="4191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69"/>
            <p:cNvSpPr/>
            <p:nvPr/>
          </p:nvSpPr>
          <p:spPr>
            <a:xfrm>
              <a:off x="-10350700" y="33257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89" y="419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0" name="Google Shape;7530;p69"/>
          <p:cNvGrpSpPr/>
          <p:nvPr/>
        </p:nvGrpSpPr>
        <p:grpSpPr>
          <a:xfrm>
            <a:off x="4858835" y="3368062"/>
            <a:ext cx="354635" cy="353890"/>
            <a:chOff x="-10390875" y="3616350"/>
            <a:chExt cx="352100" cy="351325"/>
          </a:xfrm>
        </p:grpSpPr>
        <p:sp>
          <p:nvSpPr>
            <p:cNvPr id="7531" name="Google Shape;7531;p69"/>
            <p:cNvSpPr/>
            <p:nvPr/>
          </p:nvSpPr>
          <p:spPr>
            <a:xfrm>
              <a:off x="-10308950" y="3780175"/>
              <a:ext cx="186675" cy="104800"/>
            </a:xfrm>
            <a:custGeom>
              <a:avLst/>
              <a:gdLst/>
              <a:ahLst/>
              <a:cxnLst/>
              <a:rect l="l" t="t" r="r" b="b"/>
              <a:pathLst>
                <a:path w="7467" h="4192" extrusionOk="0">
                  <a:moveTo>
                    <a:pt x="0" y="1"/>
                  </a:moveTo>
                  <a:lnTo>
                    <a:pt x="0" y="4191"/>
                  </a:lnTo>
                  <a:lnTo>
                    <a:pt x="7467" y="4191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69"/>
            <p:cNvSpPr/>
            <p:nvPr/>
          </p:nvSpPr>
          <p:spPr>
            <a:xfrm>
              <a:off x="-10390875" y="3698275"/>
              <a:ext cx="352100" cy="269400"/>
            </a:xfrm>
            <a:custGeom>
              <a:avLst/>
              <a:gdLst/>
              <a:ahLst/>
              <a:cxnLst/>
              <a:rect l="l" t="t" r="r" b="b"/>
              <a:pathLst>
                <a:path w="14084" h="10776" extrusionOk="0">
                  <a:moveTo>
                    <a:pt x="11216" y="2426"/>
                  </a:moveTo>
                  <a:cubicBezTo>
                    <a:pt x="11468" y="2426"/>
                    <a:pt x="11626" y="2615"/>
                    <a:pt x="11626" y="2867"/>
                  </a:cubicBezTo>
                  <a:lnTo>
                    <a:pt x="11626" y="7845"/>
                  </a:lnTo>
                  <a:cubicBezTo>
                    <a:pt x="11626" y="8097"/>
                    <a:pt x="11437" y="8255"/>
                    <a:pt x="11216" y="8255"/>
                  </a:cubicBezTo>
                  <a:lnTo>
                    <a:pt x="2931" y="8255"/>
                  </a:lnTo>
                  <a:cubicBezTo>
                    <a:pt x="2678" y="8255"/>
                    <a:pt x="2489" y="8066"/>
                    <a:pt x="2489" y="7845"/>
                  </a:cubicBezTo>
                  <a:lnTo>
                    <a:pt x="2489" y="2867"/>
                  </a:lnTo>
                  <a:cubicBezTo>
                    <a:pt x="2489" y="2615"/>
                    <a:pt x="2678" y="2426"/>
                    <a:pt x="2931" y="2426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9"/>
                  </a:cubicBezTo>
                  <a:cubicBezTo>
                    <a:pt x="1" y="2237"/>
                    <a:pt x="316" y="2773"/>
                    <a:pt x="820" y="3056"/>
                  </a:cubicBezTo>
                  <a:lnTo>
                    <a:pt x="820" y="7719"/>
                  </a:lnTo>
                  <a:cubicBezTo>
                    <a:pt x="316" y="7971"/>
                    <a:pt x="1" y="8538"/>
                    <a:pt x="1" y="9137"/>
                  </a:cubicBezTo>
                  <a:cubicBezTo>
                    <a:pt x="1" y="10019"/>
                    <a:pt x="757" y="10775"/>
                    <a:pt x="1670" y="10775"/>
                  </a:cubicBezTo>
                  <a:cubicBezTo>
                    <a:pt x="2237" y="10775"/>
                    <a:pt x="2805" y="10460"/>
                    <a:pt x="3057" y="9956"/>
                  </a:cubicBezTo>
                  <a:lnTo>
                    <a:pt x="11027" y="9956"/>
                  </a:lnTo>
                  <a:cubicBezTo>
                    <a:pt x="11311" y="10460"/>
                    <a:pt x="11846" y="10775"/>
                    <a:pt x="12445" y="10775"/>
                  </a:cubicBezTo>
                  <a:cubicBezTo>
                    <a:pt x="13359" y="10775"/>
                    <a:pt x="14083" y="10019"/>
                    <a:pt x="14083" y="9137"/>
                  </a:cubicBezTo>
                  <a:cubicBezTo>
                    <a:pt x="14083" y="8538"/>
                    <a:pt x="13800" y="7971"/>
                    <a:pt x="13264" y="7719"/>
                  </a:cubicBezTo>
                  <a:lnTo>
                    <a:pt x="13264" y="3056"/>
                  </a:lnTo>
                  <a:cubicBezTo>
                    <a:pt x="13800" y="2741"/>
                    <a:pt x="14083" y="2237"/>
                    <a:pt x="14083" y="1639"/>
                  </a:cubicBezTo>
                  <a:cubicBezTo>
                    <a:pt x="14083" y="725"/>
                    <a:pt x="13359" y="0"/>
                    <a:pt x="12445" y="0"/>
                  </a:cubicBezTo>
                  <a:cubicBezTo>
                    <a:pt x="11846" y="0"/>
                    <a:pt x="11311" y="315"/>
                    <a:pt x="11027" y="820"/>
                  </a:cubicBezTo>
                  <a:lnTo>
                    <a:pt x="3057" y="820"/>
                  </a:lnTo>
                  <a:cubicBezTo>
                    <a:pt x="2805" y="315"/>
                    <a:pt x="2237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69"/>
            <p:cNvSpPr/>
            <p:nvPr/>
          </p:nvSpPr>
          <p:spPr>
            <a:xfrm>
              <a:off x="-10268000" y="3616350"/>
              <a:ext cx="103975" cy="81150"/>
            </a:xfrm>
            <a:custGeom>
              <a:avLst/>
              <a:gdLst/>
              <a:ahLst/>
              <a:cxnLst/>
              <a:rect l="l" t="t" r="r" b="b"/>
              <a:pathLst>
                <a:path w="4159" h="3246" extrusionOk="0">
                  <a:moveTo>
                    <a:pt x="2048" y="1"/>
                  </a:moveTo>
                  <a:cubicBezTo>
                    <a:pt x="1387" y="1"/>
                    <a:pt x="851" y="536"/>
                    <a:pt x="851" y="1230"/>
                  </a:cubicBezTo>
                  <a:cubicBezTo>
                    <a:pt x="851" y="1450"/>
                    <a:pt x="914" y="1671"/>
                    <a:pt x="1040" y="1891"/>
                  </a:cubicBezTo>
                  <a:lnTo>
                    <a:pt x="0" y="3246"/>
                  </a:lnTo>
                  <a:lnTo>
                    <a:pt x="1072" y="3246"/>
                  </a:lnTo>
                  <a:lnTo>
                    <a:pt x="1733" y="2364"/>
                  </a:lnTo>
                  <a:cubicBezTo>
                    <a:pt x="1859" y="2395"/>
                    <a:pt x="1985" y="2427"/>
                    <a:pt x="2080" y="2427"/>
                  </a:cubicBezTo>
                  <a:cubicBezTo>
                    <a:pt x="2206" y="2427"/>
                    <a:pt x="2332" y="2395"/>
                    <a:pt x="2458" y="2364"/>
                  </a:cubicBezTo>
                  <a:lnTo>
                    <a:pt x="3119" y="3246"/>
                  </a:lnTo>
                  <a:lnTo>
                    <a:pt x="4159" y="3246"/>
                  </a:lnTo>
                  <a:lnTo>
                    <a:pt x="3119" y="1891"/>
                  </a:lnTo>
                  <a:cubicBezTo>
                    <a:pt x="3245" y="1671"/>
                    <a:pt x="3308" y="1450"/>
                    <a:pt x="3308" y="1230"/>
                  </a:cubicBezTo>
                  <a:cubicBezTo>
                    <a:pt x="3308" y="536"/>
                    <a:pt x="2773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4" name="Google Shape;7534;p69"/>
          <p:cNvGrpSpPr/>
          <p:nvPr/>
        </p:nvGrpSpPr>
        <p:grpSpPr>
          <a:xfrm>
            <a:off x="7525810" y="2892727"/>
            <a:ext cx="312585" cy="354670"/>
            <a:chOff x="-10370400" y="4049550"/>
            <a:chExt cx="310350" cy="352100"/>
          </a:xfrm>
        </p:grpSpPr>
        <p:sp>
          <p:nvSpPr>
            <p:cNvPr id="7535" name="Google Shape;7535;p69"/>
            <p:cNvSpPr/>
            <p:nvPr/>
          </p:nvSpPr>
          <p:spPr>
            <a:xfrm>
              <a:off x="-10308175" y="4224400"/>
              <a:ext cx="185900" cy="115800"/>
            </a:xfrm>
            <a:custGeom>
              <a:avLst/>
              <a:gdLst/>
              <a:ahLst/>
              <a:cxnLst/>
              <a:rect l="l" t="t" r="r" b="b"/>
              <a:pathLst>
                <a:path w="7436" h="4632" extrusionOk="0">
                  <a:moveTo>
                    <a:pt x="1" y="1"/>
                  </a:moveTo>
                  <a:lnTo>
                    <a:pt x="1" y="4632"/>
                  </a:lnTo>
                  <a:lnTo>
                    <a:pt x="1639" y="4632"/>
                  </a:lnTo>
                  <a:lnTo>
                    <a:pt x="1639" y="1261"/>
                  </a:lnTo>
                  <a:cubicBezTo>
                    <a:pt x="1639" y="1040"/>
                    <a:pt x="1859" y="883"/>
                    <a:pt x="2048" y="883"/>
                  </a:cubicBezTo>
                  <a:cubicBezTo>
                    <a:pt x="2269" y="883"/>
                    <a:pt x="2489" y="1072"/>
                    <a:pt x="2489" y="1261"/>
                  </a:cubicBezTo>
                  <a:lnTo>
                    <a:pt x="2489" y="4632"/>
                  </a:lnTo>
                  <a:lnTo>
                    <a:pt x="3309" y="4632"/>
                  </a:lnTo>
                  <a:lnTo>
                    <a:pt x="3309" y="1261"/>
                  </a:lnTo>
                  <a:cubicBezTo>
                    <a:pt x="3309" y="1040"/>
                    <a:pt x="3498" y="883"/>
                    <a:pt x="3750" y="883"/>
                  </a:cubicBezTo>
                  <a:cubicBezTo>
                    <a:pt x="3970" y="883"/>
                    <a:pt x="4128" y="1072"/>
                    <a:pt x="4128" y="1261"/>
                  </a:cubicBezTo>
                  <a:lnTo>
                    <a:pt x="4128" y="4632"/>
                  </a:lnTo>
                  <a:lnTo>
                    <a:pt x="4947" y="4632"/>
                  </a:lnTo>
                  <a:lnTo>
                    <a:pt x="4947" y="1261"/>
                  </a:lnTo>
                  <a:cubicBezTo>
                    <a:pt x="4947" y="1040"/>
                    <a:pt x="5167" y="883"/>
                    <a:pt x="5388" y="883"/>
                  </a:cubicBezTo>
                  <a:cubicBezTo>
                    <a:pt x="5640" y="883"/>
                    <a:pt x="5829" y="1072"/>
                    <a:pt x="5829" y="1261"/>
                  </a:cubicBezTo>
                  <a:lnTo>
                    <a:pt x="5829" y="4632"/>
                  </a:lnTo>
                  <a:lnTo>
                    <a:pt x="7436" y="4632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69"/>
            <p:cNvSpPr/>
            <p:nvPr/>
          </p:nvSpPr>
          <p:spPr>
            <a:xfrm>
              <a:off x="-10292425" y="4121225"/>
              <a:ext cx="159125" cy="30750"/>
            </a:xfrm>
            <a:custGeom>
              <a:avLst/>
              <a:gdLst/>
              <a:ahLst/>
              <a:cxnLst/>
              <a:rect l="l" t="t" r="r" b="b"/>
              <a:pathLst>
                <a:path w="6365" h="1230" extrusionOk="0">
                  <a:moveTo>
                    <a:pt x="694" y="0"/>
                  </a:moveTo>
                  <a:cubicBezTo>
                    <a:pt x="694" y="158"/>
                    <a:pt x="662" y="316"/>
                    <a:pt x="631" y="442"/>
                  </a:cubicBezTo>
                  <a:cubicBezTo>
                    <a:pt x="505" y="757"/>
                    <a:pt x="284" y="1040"/>
                    <a:pt x="1" y="1229"/>
                  </a:cubicBezTo>
                  <a:lnTo>
                    <a:pt x="6365" y="1229"/>
                  </a:lnTo>
                  <a:cubicBezTo>
                    <a:pt x="6018" y="1040"/>
                    <a:pt x="5798" y="788"/>
                    <a:pt x="5672" y="442"/>
                  </a:cubicBezTo>
                  <a:cubicBezTo>
                    <a:pt x="5577" y="284"/>
                    <a:pt x="5577" y="126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69"/>
            <p:cNvSpPr/>
            <p:nvPr/>
          </p:nvSpPr>
          <p:spPr>
            <a:xfrm>
              <a:off x="-10370400" y="4049550"/>
              <a:ext cx="310350" cy="91400"/>
            </a:xfrm>
            <a:custGeom>
              <a:avLst/>
              <a:gdLst/>
              <a:ahLst/>
              <a:cxnLst/>
              <a:rect l="l" t="t" r="r" b="b"/>
              <a:pathLst>
                <a:path w="12414" h="3656" extrusionOk="0">
                  <a:moveTo>
                    <a:pt x="2049" y="1"/>
                  </a:moveTo>
                  <a:cubicBezTo>
                    <a:pt x="977" y="1"/>
                    <a:pt x="95" y="820"/>
                    <a:pt x="1" y="1891"/>
                  </a:cubicBezTo>
                  <a:cubicBezTo>
                    <a:pt x="95" y="2867"/>
                    <a:pt x="946" y="3655"/>
                    <a:pt x="1954" y="3655"/>
                  </a:cubicBezTo>
                  <a:cubicBezTo>
                    <a:pt x="2427" y="3655"/>
                    <a:pt x="2773" y="3340"/>
                    <a:pt x="2899" y="3025"/>
                  </a:cubicBezTo>
                  <a:cubicBezTo>
                    <a:pt x="2931" y="2867"/>
                    <a:pt x="2962" y="2678"/>
                    <a:pt x="2805" y="2521"/>
                  </a:cubicBezTo>
                  <a:cubicBezTo>
                    <a:pt x="2729" y="2461"/>
                    <a:pt x="2618" y="2422"/>
                    <a:pt x="2520" y="2422"/>
                  </a:cubicBezTo>
                  <a:cubicBezTo>
                    <a:pt x="2411" y="2422"/>
                    <a:pt x="2317" y="2469"/>
                    <a:pt x="2301" y="2584"/>
                  </a:cubicBezTo>
                  <a:cubicBezTo>
                    <a:pt x="2274" y="2793"/>
                    <a:pt x="2097" y="2915"/>
                    <a:pt x="1911" y="2915"/>
                  </a:cubicBezTo>
                  <a:cubicBezTo>
                    <a:pt x="1873" y="2915"/>
                    <a:pt x="1834" y="2910"/>
                    <a:pt x="1796" y="2899"/>
                  </a:cubicBezTo>
                  <a:cubicBezTo>
                    <a:pt x="1544" y="2867"/>
                    <a:pt x="1418" y="2647"/>
                    <a:pt x="1481" y="2395"/>
                  </a:cubicBezTo>
                  <a:cubicBezTo>
                    <a:pt x="1595" y="1848"/>
                    <a:pt x="2036" y="1594"/>
                    <a:pt x="2500" y="1594"/>
                  </a:cubicBezTo>
                  <a:cubicBezTo>
                    <a:pt x="2811" y="1594"/>
                    <a:pt x="3132" y="1708"/>
                    <a:pt x="3372" y="1922"/>
                  </a:cubicBezTo>
                  <a:lnTo>
                    <a:pt x="3466" y="2048"/>
                  </a:lnTo>
                  <a:lnTo>
                    <a:pt x="8917" y="2048"/>
                  </a:lnTo>
                  <a:lnTo>
                    <a:pt x="9043" y="1922"/>
                  </a:lnTo>
                  <a:cubicBezTo>
                    <a:pt x="9262" y="1715"/>
                    <a:pt x="9561" y="1612"/>
                    <a:pt x="9856" y="1612"/>
                  </a:cubicBezTo>
                  <a:cubicBezTo>
                    <a:pt x="10325" y="1612"/>
                    <a:pt x="10785" y="1873"/>
                    <a:pt x="10901" y="2395"/>
                  </a:cubicBezTo>
                  <a:cubicBezTo>
                    <a:pt x="10964" y="2647"/>
                    <a:pt x="10838" y="2836"/>
                    <a:pt x="10618" y="2899"/>
                  </a:cubicBezTo>
                  <a:cubicBezTo>
                    <a:pt x="10575" y="2910"/>
                    <a:pt x="10533" y="2915"/>
                    <a:pt x="10494" y="2915"/>
                  </a:cubicBezTo>
                  <a:cubicBezTo>
                    <a:pt x="10304" y="2915"/>
                    <a:pt x="10161" y="2793"/>
                    <a:pt x="10082" y="2584"/>
                  </a:cubicBezTo>
                  <a:cubicBezTo>
                    <a:pt x="10066" y="2469"/>
                    <a:pt x="9963" y="2422"/>
                    <a:pt x="9851" y="2422"/>
                  </a:cubicBezTo>
                  <a:cubicBezTo>
                    <a:pt x="9749" y="2422"/>
                    <a:pt x="9638" y="2461"/>
                    <a:pt x="9578" y="2521"/>
                  </a:cubicBezTo>
                  <a:cubicBezTo>
                    <a:pt x="9421" y="2678"/>
                    <a:pt x="9452" y="2867"/>
                    <a:pt x="9515" y="3025"/>
                  </a:cubicBezTo>
                  <a:cubicBezTo>
                    <a:pt x="9610" y="3340"/>
                    <a:pt x="10019" y="3655"/>
                    <a:pt x="10460" y="3655"/>
                  </a:cubicBezTo>
                  <a:cubicBezTo>
                    <a:pt x="11311" y="3655"/>
                    <a:pt x="12067" y="3056"/>
                    <a:pt x="12288" y="2269"/>
                  </a:cubicBezTo>
                  <a:cubicBezTo>
                    <a:pt x="12288" y="2206"/>
                    <a:pt x="12351" y="2111"/>
                    <a:pt x="12351" y="2048"/>
                  </a:cubicBezTo>
                  <a:cubicBezTo>
                    <a:pt x="12414" y="883"/>
                    <a:pt x="11468" y="1"/>
                    <a:pt x="103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69"/>
            <p:cNvSpPr/>
            <p:nvPr/>
          </p:nvSpPr>
          <p:spPr>
            <a:xfrm>
              <a:off x="-10328650" y="4173200"/>
              <a:ext cx="226850" cy="30750"/>
            </a:xfrm>
            <a:custGeom>
              <a:avLst/>
              <a:gdLst/>
              <a:ahLst/>
              <a:cxnLst/>
              <a:rect l="l" t="t" r="r" b="b"/>
              <a:pathLst>
                <a:path w="9074" h="1230" extrusionOk="0">
                  <a:moveTo>
                    <a:pt x="0" y="1"/>
                  </a:moveTo>
                  <a:cubicBezTo>
                    <a:pt x="0" y="694"/>
                    <a:pt x="536" y="1229"/>
                    <a:pt x="1198" y="1229"/>
                  </a:cubicBezTo>
                  <a:lnTo>
                    <a:pt x="7814" y="1229"/>
                  </a:lnTo>
                  <a:cubicBezTo>
                    <a:pt x="8507" y="1229"/>
                    <a:pt x="9074" y="694"/>
                    <a:pt x="90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69"/>
            <p:cNvSpPr/>
            <p:nvPr/>
          </p:nvSpPr>
          <p:spPr>
            <a:xfrm>
              <a:off x="-10328650" y="4360650"/>
              <a:ext cx="226850" cy="41000"/>
            </a:xfrm>
            <a:custGeom>
              <a:avLst/>
              <a:gdLst/>
              <a:ahLst/>
              <a:cxnLst/>
              <a:rect l="l" t="t" r="r" b="b"/>
              <a:pathLst>
                <a:path w="9074" h="1640" extrusionOk="0">
                  <a:moveTo>
                    <a:pt x="410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1230"/>
                  </a:lnTo>
                  <a:cubicBezTo>
                    <a:pt x="0" y="1450"/>
                    <a:pt x="189" y="1639"/>
                    <a:pt x="410" y="1639"/>
                  </a:cubicBezTo>
                  <a:lnTo>
                    <a:pt x="8696" y="1639"/>
                  </a:lnTo>
                  <a:cubicBezTo>
                    <a:pt x="8916" y="1639"/>
                    <a:pt x="9074" y="1450"/>
                    <a:pt x="9074" y="1230"/>
                  </a:cubicBezTo>
                  <a:lnTo>
                    <a:pt x="9074" y="379"/>
                  </a:ln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0" name="Google Shape;7540;p69"/>
          <p:cNvGrpSpPr/>
          <p:nvPr/>
        </p:nvGrpSpPr>
        <p:grpSpPr>
          <a:xfrm>
            <a:off x="6630066" y="2891668"/>
            <a:ext cx="379236" cy="354847"/>
            <a:chOff x="-8674650" y="3210975"/>
            <a:chExt cx="376525" cy="352275"/>
          </a:xfrm>
        </p:grpSpPr>
        <p:sp>
          <p:nvSpPr>
            <p:cNvPr id="7541" name="Google Shape;7541;p69"/>
            <p:cNvSpPr/>
            <p:nvPr/>
          </p:nvSpPr>
          <p:spPr>
            <a:xfrm>
              <a:off x="-8542325" y="3335375"/>
              <a:ext cx="112650" cy="104375"/>
            </a:xfrm>
            <a:custGeom>
              <a:avLst/>
              <a:gdLst/>
              <a:ahLst/>
              <a:cxnLst/>
              <a:rect l="l" t="t" r="r" b="b"/>
              <a:pathLst>
                <a:path w="4506" h="4175" extrusionOk="0">
                  <a:moveTo>
                    <a:pt x="2226" y="843"/>
                  </a:moveTo>
                  <a:cubicBezTo>
                    <a:pt x="2537" y="843"/>
                    <a:pt x="2852" y="969"/>
                    <a:pt x="3120" y="1221"/>
                  </a:cubicBezTo>
                  <a:cubicBezTo>
                    <a:pt x="3624" y="1694"/>
                    <a:pt x="3624" y="2545"/>
                    <a:pt x="3120" y="3017"/>
                  </a:cubicBezTo>
                  <a:cubicBezTo>
                    <a:pt x="2883" y="3238"/>
                    <a:pt x="2568" y="3348"/>
                    <a:pt x="2249" y="3348"/>
                  </a:cubicBezTo>
                  <a:cubicBezTo>
                    <a:pt x="1930" y="3348"/>
                    <a:pt x="1607" y="3238"/>
                    <a:pt x="1355" y="3017"/>
                  </a:cubicBezTo>
                  <a:cubicBezTo>
                    <a:pt x="883" y="2545"/>
                    <a:pt x="883" y="1694"/>
                    <a:pt x="1355" y="1221"/>
                  </a:cubicBezTo>
                  <a:cubicBezTo>
                    <a:pt x="1607" y="969"/>
                    <a:pt x="1915" y="843"/>
                    <a:pt x="2226" y="843"/>
                  </a:cubicBezTo>
                  <a:close/>
                  <a:moveTo>
                    <a:pt x="2277" y="1"/>
                  </a:moveTo>
                  <a:cubicBezTo>
                    <a:pt x="1749" y="1"/>
                    <a:pt x="1214" y="197"/>
                    <a:pt x="788" y="591"/>
                  </a:cubicBezTo>
                  <a:cubicBezTo>
                    <a:pt x="1" y="1379"/>
                    <a:pt x="1" y="2765"/>
                    <a:pt x="788" y="3584"/>
                  </a:cubicBezTo>
                  <a:cubicBezTo>
                    <a:pt x="1182" y="3978"/>
                    <a:pt x="1718" y="4175"/>
                    <a:pt x="2253" y="4175"/>
                  </a:cubicBezTo>
                  <a:cubicBezTo>
                    <a:pt x="2789" y="4175"/>
                    <a:pt x="3324" y="3978"/>
                    <a:pt x="3718" y="3584"/>
                  </a:cubicBezTo>
                  <a:cubicBezTo>
                    <a:pt x="4506" y="2797"/>
                    <a:pt x="4506" y="1442"/>
                    <a:pt x="3718" y="591"/>
                  </a:cubicBezTo>
                  <a:cubicBezTo>
                    <a:pt x="3324" y="197"/>
                    <a:pt x="2805" y="1"/>
                    <a:pt x="22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69"/>
            <p:cNvSpPr/>
            <p:nvPr/>
          </p:nvSpPr>
          <p:spPr>
            <a:xfrm>
              <a:off x="-8496650" y="3377125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58" y="0"/>
                  </a:moveTo>
                  <a:cubicBezTo>
                    <a:pt x="348" y="0"/>
                    <a:pt x="237" y="40"/>
                    <a:pt x="159" y="118"/>
                  </a:cubicBezTo>
                  <a:cubicBezTo>
                    <a:pt x="1" y="276"/>
                    <a:pt x="1" y="560"/>
                    <a:pt x="159" y="717"/>
                  </a:cubicBezTo>
                  <a:cubicBezTo>
                    <a:pt x="237" y="796"/>
                    <a:pt x="348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5" y="560"/>
                    <a:pt x="915" y="276"/>
                    <a:pt x="757" y="118"/>
                  </a:cubicBez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69"/>
            <p:cNvSpPr/>
            <p:nvPr/>
          </p:nvSpPr>
          <p:spPr>
            <a:xfrm>
              <a:off x="-8540750" y="3332825"/>
              <a:ext cx="242625" cy="230425"/>
            </a:xfrm>
            <a:custGeom>
              <a:avLst/>
              <a:gdLst/>
              <a:ahLst/>
              <a:cxnLst/>
              <a:rect l="l" t="t" r="r" b="b"/>
              <a:pathLst>
                <a:path w="9705" h="9217" extrusionOk="0">
                  <a:moveTo>
                    <a:pt x="8917" y="0"/>
                  </a:moveTo>
                  <a:lnTo>
                    <a:pt x="4978" y="1449"/>
                  </a:lnTo>
                  <a:cubicBezTo>
                    <a:pt x="5262" y="2521"/>
                    <a:pt x="4947" y="3529"/>
                    <a:pt x="4254" y="4253"/>
                  </a:cubicBezTo>
                  <a:cubicBezTo>
                    <a:pt x="3721" y="4763"/>
                    <a:pt x="2999" y="5069"/>
                    <a:pt x="2241" y="5069"/>
                  </a:cubicBezTo>
                  <a:cubicBezTo>
                    <a:pt x="1969" y="5069"/>
                    <a:pt x="1693" y="5030"/>
                    <a:pt x="1418" y="4946"/>
                  </a:cubicBezTo>
                  <a:lnTo>
                    <a:pt x="1" y="8853"/>
                  </a:lnTo>
                  <a:cubicBezTo>
                    <a:pt x="727" y="9095"/>
                    <a:pt x="1483" y="9216"/>
                    <a:pt x="2238" y="9216"/>
                  </a:cubicBezTo>
                  <a:cubicBezTo>
                    <a:pt x="4038" y="9216"/>
                    <a:pt x="5830" y="8528"/>
                    <a:pt x="7184" y="7152"/>
                  </a:cubicBezTo>
                  <a:cubicBezTo>
                    <a:pt x="9137" y="5230"/>
                    <a:pt x="9704" y="2426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69"/>
            <p:cNvSpPr/>
            <p:nvPr/>
          </p:nvSpPr>
          <p:spPr>
            <a:xfrm>
              <a:off x="-8645500" y="3428125"/>
              <a:ext cx="120525" cy="118950"/>
            </a:xfrm>
            <a:custGeom>
              <a:avLst/>
              <a:gdLst/>
              <a:ahLst/>
              <a:cxnLst/>
              <a:rect l="l" t="t" r="r" b="b"/>
              <a:pathLst>
                <a:path w="4821" h="4758" extrusionOk="0">
                  <a:moveTo>
                    <a:pt x="3939" y="0"/>
                  </a:moveTo>
                  <a:lnTo>
                    <a:pt x="1" y="1418"/>
                  </a:lnTo>
                  <a:cubicBezTo>
                    <a:pt x="347" y="2143"/>
                    <a:pt x="788" y="2804"/>
                    <a:pt x="1387" y="3403"/>
                  </a:cubicBezTo>
                  <a:cubicBezTo>
                    <a:pt x="1985" y="3970"/>
                    <a:pt x="2678" y="4442"/>
                    <a:pt x="3403" y="4757"/>
                  </a:cubicBezTo>
                  <a:lnTo>
                    <a:pt x="4821" y="819"/>
                  </a:lnTo>
                  <a:cubicBezTo>
                    <a:pt x="4663" y="756"/>
                    <a:pt x="4506" y="599"/>
                    <a:pt x="4348" y="473"/>
                  </a:cubicBezTo>
                  <a:cubicBezTo>
                    <a:pt x="4191" y="315"/>
                    <a:pt x="4065" y="158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69"/>
            <p:cNvSpPr/>
            <p:nvPr/>
          </p:nvSpPr>
          <p:spPr>
            <a:xfrm>
              <a:off x="-8448600" y="3227275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1419" y="1"/>
                  </a:moveTo>
                  <a:lnTo>
                    <a:pt x="1" y="3939"/>
                  </a:lnTo>
                  <a:cubicBezTo>
                    <a:pt x="190" y="4065"/>
                    <a:pt x="410" y="4191"/>
                    <a:pt x="568" y="4380"/>
                  </a:cubicBezTo>
                  <a:cubicBezTo>
                    <a:pt x="725" y="4537"/>
                    <a:pt x="883" y="4726"/>
                    <a:pt x="977" y="4915"/>
                  </a:cubicBezTo>
                  <a:lnTo>
                    <a:pt x="4916" y="3466"/>
                  </a:lnTo>
                  <a:cubicBezTo>
                    <a:pt x="4569" y="2710"/>
                    <a:pt x="4096" y="2017"/>
                    <a:pt x="3498" y="1418"/>
                  </a:cubicBezTo>
                  <a:cubicBezTo>
                    <a:pt x="2931" y="820"/>
                    <a:pt x="2175" y="347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69"/>
            <p:cNvSpPr/>
            <p:nvPr/>
          </p:nvSpPr>
          <p:spPr>
            <a:xfrm>
              <a:off x="-8674650" y="3210975"/>
              <a:ext cx="241825" cy="232925"/>
            </a:xfrm>
            <a:custGeom>
              <a:avLst/>
              <a:gdLst/>
              <a:ahLst/>
              <a:cxnLst/>
              <a:rect l="l" t="t" r="r" b="b"/>
              <a:pathLst>
                <a:path w="9673" h="9317" extrusionOk="0">
                  <a:moveTo>
                    <a:pt x="7515" y="0"/>
                  </a:moveTo>
                  <a:cubicBezTo>
                    <a:pt x="5700" y="0"/>
                    <a:pt x="3894" y="698"/>
                    <a:pt x="2521" y="2070"/>
                  </a:cubicBezTo>
                  <a:cubicBezTo>
                    <a:pt x="568" y="3992"/>
                    <a:pt x="1" y="6827"/>
                    <a:pt x="820" y="9316"/>
                  </a:cubicBezTo>
                  <a:lnTo>
                    <a:pt x="4758" y="7899"/>
                  </a:lnTo>
                  <a:cubicBezTo>
                    <a:pt x="4475" y="6796"/>
                    <a:pt x="4790" y="5693"/>
                    <a:pt x="5514" y="5000"/>
                  </a:cubicBezTo>
                  <a:cubicBezTo>
                    <a:pt x="6037" y="4454"/>
                    <a:pt x="6793" y="4194"/>
                    <a:pt x="7538" y="4194"/>
                  </a:cubicBezTo>
                  <a:cubicBezTo>
                    <a:pt x="7781" y="4194"/>
                    <a:pt x="8023" y="4221"/>
                    <a:pt x="8255" y="4276"/>
                  </a:cubicBezTo>
                  <a:lnTo>
                    <a:pt x="9673" y="337"/>
                  </a:lnTo>
                  <a:cubicBezTo>
                    <a:pt x="8970" y="112"/>
                    <a:pt x="8242" y="0"/>
                    <a:pt x="7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7" name="Google Shape;7547;p69"/>
          <p:cNvGrpSpPr/>
          <p:nvPr/>
        </p:nvGrpSpPr>
        <p:grpSpPr>
          <a:xfrm>
            <a:off x="5301563" y="1531633"/>
            <a:ext cx="356221" cy="356257"/>
            <a:chOff x="-13512225" y="3211525"/>
            <a:chExt cx="353675" cy="353675"/>
          </a:xfrm>
        </p:grpSpPr>
        <p:sp>
          <p:nvSpPr>
            <p:cNvPr id="7548" name="Google Shape;7548;p69"/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69"/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69"/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69"/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69"/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3" name="Google Shape;7553;p69"/>
          <p:cNvGrpSpPr/>
          <p:nvPr/>
        </p:nvGrpSpPr>
        <p:grpSpPr>
          <a:xfrm>
            <a:off x="5301563" y="1973145"/>
            <a:ext cx="356221" cy="354670"/>
            <a:chOff x="-13512225" y="3647075"/>
            <a:chExt cx="353675" cy="352100"/>
          </a:xfrm>
        </p:grpSpPr>
        <p:sp>
          <p:nvSpPr>
            <p:cNvPr id="7554" name="Google Shape;7554;p69"/>
            <p:cNvSpPr/>
            <p:nvPr/>
          </p:nvSpPr>
          <p:spPr>
            <a:xfrm>
              <a:off x="-13344475" y="38762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1" y="0"/>
                  </a:moveTo>
                  <a:cubicBezTo>
                    <a:pt x="190" y="0"/>
                    <a:pt x="1" y="158"/>
                    <a:pt x="1" y="379"/>
                  </a:cubicBezTo>
                  <a:cubicBezTo>
                    <a:pt x="1" y="599"/>
                    <a:pt x="190" y="788"/>
                    <a:pt x="411" y="788"/>
                  </a:cubicBezTo>
                  <a:cubicBezTo>
                    <a:pt x="600" y="788"/>
                    <a:pt x="789" y="599"/>
                    <a:pt x="789" y="379"/>
                  </a:cubicBezTo>
                  <a:cubicBezTo>
                    <a:pt x="789" y="158"/>
                    <a:pt x="600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69"/>
            <p:cNvSpPr/>
            <p:nvPr/>
          </p:nvSpPr>
          <p:spPr>
            <a:xfrm>
              <a:off x="-13268850" y="3854225"/>
              <a:ext cx="110300" cy="62250"/>
            </a:xfrm>
            <a:custGeom>
              <a:avLst/>
              <a:gdLst/>
              <a:ahLst/>
              <a:cxnLst/>
              <a:rect l="l" t="t" r="r" b="b"/>
              <a:pathLst>
                <a:path w="4412" h="2490" extrusionOk="0">
                  <a:moveTo>
                    <a:pt x="0" y="0"/>
                  </a:moveTo>
                  <a:cubicBezTo>
                    <a:pt x="189" y="410"/>
                    <a:pt x="284" y="788"/>
                    <a:pt x="284" y="1229"/>
                  </a:cubicBezTo>
                  <a:cubicBezTo>
                    <a:pt x="284" y="1670"/>
                    <a:pt x="158" y="2111"/>
                    <a:pt x="0" y="2489"/>
                  </a:cubicBezTo>
                  <a:lnTo>
                    <a:pt x="4411" y="2489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69"/>
            <p:cNvSpPr/>
            <p:nvPr/>
          </p:nvSpPr>
          <p:spPr>
            <a:xfrm>
              <a:off x="-13512225" y="3936925"/>
              <a:ext cx="353675" cy="62250"/>
            </a:xfrm>
            <a:custGeom>
              <a:avLst/>
              <a:gdLst/>
              <a:ahLst/>
              <a:cxnLst/>
              <a:rect l="l" t="t" r="r" b="b"/>
              <a:pathLst>
                <a:path w="14147" h="2490" extrusionOk="0">
                  <a:moveTo>
                    <a:pt x="63" y="0"/>
                  </a:moveTo>
                  <a:lnTo>
                    <a:pt x="63" y="1261"/>
                  </a:lnTo>
                  <a:cubicBezTo>
                    <a:pt x="0" y="1954"/>
                    <a:pt x="568" y="2489"/>
                    <a:pt x="1261" y="2489"/>
                  </a:cubicBezTo>
                  <a:lnTo>
                    <a:pt x="12886" y="2489"/>
                  </a:lnTo>
                  <a:cubicBezTo>
                    <a:pt x="13548" y="2489"/>
                    <a:pt x="14146" y="1954"/>
                    <a:pt x="14146" y="1261"/>
                  </a:cubicBezTo>
                  <a:lnTo>
                    <a:pt x="14146" y="0"/>
                  </a:lnTo>
                  <a:lnTo>
                    <a:pt x="9137" y="0"/>
                  </a:lnTo>
                  <a:cubicBezTo>
                    <a:pt x="8633" y="536"/>
                    <a:pt x="7877" y="851"/>
                    <a:pt x="7089" y="851"/>
                  </a:cubicBezTo>
                  <a:cubicBezTo>
                    <a:pt x="6301" y="851"/>
                    <a:pt x="5608" y="536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69"/>
            <p:cNvSpPr/>
            <p:nvPr/>
          </p:nvSpPr>
          <p:spPr>
            <a:xfrm>
              <a:off x="-13387000" y="383375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819"/>
                  </a:moveTo>
                  <a:cubicBezTo>
                    <a:pt x="2773" y="819"/>
                    <a:pt x="3340" y="1386"/>
                    <a:pt x="3340" y="2048"/>
                  </a:cubicBezTo>
                  <a:cubicBezTo>
                    <a:pt x="3340" y="2710"/>
                    <a:pt x="2773" y="3308"/>
                    <a:pt x="2080" y="3308"/>
                  </a:cubicBezTo>
                  <a:cubicBezTo>
                    <a:pt x="1418" y="3308"/>
                    <a:pt x="820" y="2773"/>
                    <a:pt x="820" y="2048"/>
                  </a:cubicBezTo>
                  <a:cubicBezTo>
                    <a:pt x="820" y="1355"/>
                    <a:pt x="1387" y="819"/>
                    <a:pt x="2080" y="819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cubicBezTo>
                    <a:pt x="1" y="3214"/>
                    <a:pt x="946" y="4190"/>
                    <a:pt x="2080" y="4190"/>
                  </a:cubicBezTo>
                  <a:cubicBezTo>
                    <a:pt x="3246" y="4190"/>
                    <a:pt x="4191" y="3245"/>
                    <a:pt x="4191" y="2080"/>
                  </a:cubicBezTo>
                  <a:cubicBezTo>
                    <a:pt x="4191" y="945"/>
                    <a:pt x="318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69"/>
            <p:cNvSpPr/>
            <p:nvPr/>
          </p:nvSpPr>
          <p:spPr>
            <a:xfrm>
              <a:off x="-13512225" y="3855000"/>
              <a:ext cx="111875" cy="62250"/>
            </a:xfrm>
            <a:custGeom>
              <a:avLst/>
              <a:gdLst/>
              <a:ahLst/>
              <a:cxnLst/>
              <a:rect l="l" t="t" r="r" b="b"/>
              <a:pathLst>
                <a:path w="4475" h="2490" extrusionOk="0">
                  <a:moveTo>
                    <a:pt x="0" y="1"/>
                  </a:moveTo>
                  <a:lnTo>
                    <a:pt x="0" y="2490"/>
                  </a:lnTo>
                  <a:lnTo>
                    <a:pt x="4474" y="2490"/>
                  </a:lnTo>
                  <a:cubicBezTo>
                    <a:pt x="4317" y="2112"/>
                    <a:pt x="4191" y="1671"/>
                    <a:pt x="4191" y="1230"/>
                  </a:cubicBezTo>
                  <a:cubicBezTo>
                    <a:pt x="4191" y="788"/>
                    <a:pt x="4317" y="379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69"/>
            <p:cNvSpPr/>
            <p:nvPr/>
          </p:nvSpPr>
          <p:spPr>
            <a:xfrm>
              <a:off x="-13490175" y="3730575"/>
              <a:ext cx="62250" cy="40975"/>
            </a:xfrm>
            <a:custGeom>
              <a:avLst/>
              <a:gdLst/>
              <a:ahLst/>
              <a:cxnLst/>
              <a:rect l="l" t="t" r="r" b="b"/>
              <a:pathLst>
                <a:path w="2490" h="1639" extrusionOk="0">
                  <a:moveTo>
                    <a:pt x="1261" y="0"/>
                  </a:moveTo>
                  <a:cubicBezTo>
                    <a:pt x="536" y="0"/>
                    <a:pt x="1" y="536"/>
                    <a:pt x="1" y="1260"/>
                  </a:cubicBezTo>
                  <a:lnTo>
                    <a:pt x="1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69"/>
            <p:cNvSpPr/>
            <p:nvPr/>
          </p:nvSpPr>
          <p:spPr>
            <a:xfrm>
              <a:off x="-13241275" y="3730575"/>
              <a:ext cx="62225" cy="40975"/>
            </a:xfrm>
            <a:custGeom>
              <a:avLst/>
              <a:gdLst/>
              <a:ahLst/>
              <a:cxnLst/>
              <a:rect l="l" t="t" r="r" b="b"/>
              <a:pathLst>
                <a:path w="2489" h="1639" extrusionOk="0">
                  <a:moveTo>
                    <a:pt x="1260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69"/>
            <p:cNvSpPr/>
            <p:nvPr/>
          </p:nvSpPr>
          <p:spPr>
            <a:xfrm>
              <a:off x="-13427950" y="3647075"/>
              <a:ext cx="186700" cy="63025"/>
            </a:xfrm>
            <a:custGeom>
              <a:avLst/>
              <a:gdLst/>
              <a:ahLst/>
              <a:cxnLst/>
              <a:rect l="l" t="t" r="r" b="b"/>
              <a:pathLst>
                <a:path w="7468" h="2521" extrusionOk="0">
                  <a:moveTo>
                    <a:pt x="820" y="1"/>
                  </a:moveTo>
                  <a:cubicBezTo>
                    <a:pt x="347" y="1"/>
                    <a:pt x="0" y="347"/>
                    <a:pt x="0" y="820"/>
                  </a:cubicBezTo>
                  <a:lnTo>
                    <a:pt x="0" y="1670"/>
                  </a:lnTo>
                  <a:cubicBezTo>
                    <a:pt x="0" y="2143"/>
                    <a:pt x="347" y="2521"/>
                    <a:pt x="820" y="2521"/>
                  </a:cubicBezTo>
                  <a:lnTo>
                    <a:pt x="6648" y="2521"/>
                  </a:lnTo>
                  <a:cubicBezTo>
                    <a:pt x="7089" y="2521"/>
                    <a:pt x="7467" y="2143"/>
                    <a:pt x="7467" y="1670"/>
                  </a:cubicBezTo>
                  <a:lnTo>
                    <a:pt x="7467" y="820"/>
                  </a:lnTo>
                  <a:cubicBezTo>
                    <a:pt x="7467" y="347"/>
                    <a:pt x="7121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69"/>
            <p:cNvSpPr/>
            <p:nvPr/>
          </p:nvSpPr>
          <p:spPr>
            <a:xfrm>
              <a:off x="-13512225" y="3773100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4726" y="0"/>
                  </a:moveTo>
                  <a:lnTo>
                    <a:pt x="4348" y="819"/>
                  </a:lnTo>
                  <a:lnTo>
                    <a:pt x="1261" y="819"/>
                  </a:lnTo>
                  <a:cubicBezTo>
                    <a:pt x="599" y="819"/>
                    <a:pt x="0" y="1355"/>
                    <a:pt x="0" y="2048"/>
                  </a:cubicBezTo>
                  <a:lnTo>
                    <a:pt x="0" y="2426"/>
                  </a:lnTo>
                  <a:lnTo>
                    <a:pt x="5041" y="2426"/>
                  </a:lnTo>
                  <a:cubicBezTo>
                    <a:pt x="5608" y="1922"/>
                    <a:pt x="6301" y="1607"/>
                    <a:pt x="7089" y="1607"/>
                  </a:cubicBezTo>
                  <a:cubicBezTo>
                    <a:pt x="7877" y="1607"/>
                    <a:pt x="8633" y="1922"/>
                    <a:pt x="9137" y="2426"/>
                  </a:cubicBezTo>
                  <a:lnTo>
                    <a:pt x="14146" y="2426"/>
                  </a:lnTo>
                  <a:lnTo>
                    <a:pt x="14146" y="2048"/>
                  </a:lnTo>
                  <a:cubicBezTo>
                    <a:pt x="14146" y="1355"/>
                    <a:pt x="13611" y="819"/>
                    <a:pt x="12886" y="819"/>
                  </a:cubicBezTo>
                  <a:lnTo>
                    <a:pt x="9830" y="819"/>
                  </a:lnTo>
                  <a:lnTo>
                    <a:pt x="9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69"/>
            <p:cNvSpPr/>
            <p:nvPr/>
          </p:nvSpPr>
          <p:spPr>
            <a:xfrm>
              <a:off x="-13411400" y="3730575"/>
              <a:ext cx="153600" cy="20500"/>
            </a:xfrm>
            <a:custGeom>
              <a:avLst/>
              <a:gdLst/>
              <a:ahLst/>
              <a:cxnLst/>
              <a:rect l="l" t="t" r="r" b="b"/>
              <a:pathLst>
                <a:path w="6144" h="820" extrusionOk="0">
                  <a:moveTo>
                    <a:pt x="0" y="0"/>
                  </a:moveTo>
                  <a:lnTo>
                    <a:pt x="599" y="819"/>
                  </a:lnTo>
                  <a:lnTo>
                    <a:pt x="5545" y="819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4" name="Google Shape;7564;p69"/>
          <p:cNvGrpSpPr/>
          <p:nvPr/>
        </p:nvGrpSpPr>
        <p:grpSpPr>
          <a:xfrm>
            <a:off x="5311876" y="2417211"/>
            <a:ext cx="356221" cy="355451"/>
            <a:chOff x="-13512225" y="4080275"/>
            <a:chExt cx="353675" cy="352875"/>
          </a:xfrm>
        </p:grpSpPr>
        <p:sp>
          <p:nvSpPr>
            <p:cNvPr id="7565" name="Google Shape;7565;p69"/>
            <p:cNvSpPr/>
            <p:nvPr/>
          </p:nvSpPr>
          <p:spPr>
            <a:xfrm>
              <a:off x="-13512225" y="4203925"/>
              <a:ext cx="353675" cy="229225"/>
            </a:xfrm>
            <a:custGeom>
              <a:avLst/>
              <a:gdLst/>
              <a:ahLst/>
              <a:cxnLst/>
              <a:rect l="l" t="t" r="r" b="b"/>
              <a:pathLst>
                <a:path w="14147" h="9169" extrusionOk="0">
                  <a:moveTo>
                    <a:pt x="5407" y="1717"/>
                  </a:moveTo>
                  <a:cubicBezTo>
                    <a:pt x="5482" y="1717"/>
                    <a:pt x="5561" y="1733"/>
                    <a:pt x="5640" y="1765"/>
                  </a:cubicBezTo>
                  <a:lnTo>
                    <a:pt x="9767" y="4254"/>
                  </a:lnTo>
                  <a:cubicBezTo>
                    <a:pt x="9893" y="4348"/>
                    <a:pt x="9987" y="4443"/>
                    <a:pt x="9987" y="4600"/>
                  </a:cubicBezTo>
                  <a:cubicBezTo>
                    <a:pt x="9987" y="4758"/>
                    <a:pt x="9893" y="4915"/>
                    <a:pt x="9767" y="5010"/>
                  </a:cubicBezTo>
                  <a:lnTo>
                    <a:pt x="5640" y="7499"/>
                  </a:lnTo>
                  <a:cubicBezTo>
                    <a:pt x="5577" y="7530"/>
                    <a:pt x="5506" y="7546"/>
                    <a:pt x="5431" y="7546"/>
                  </a:cubicBezTo>
                  <a:cubicBezTo>
                    <a:pt x="5356" y="7546"/>
                    <a:pt x="5277" y="7530"/>
                    <a:pt x="5199" y="7499"/>
                  </a:cubicBezTo>
                  <a:cubicBezTo>
                    <a:pt x="5104" y="7404"/>
                    <a:pt x="5010" y="7278"/>
                    <a:pt x="5010" y="7121"/>
                  </a:cubicBezTo>
                  <a:lnTo>
                    <a:pt x="5010" y="2143"/>
                  </a:lnTo>
                  <a:cubicBezTo>
                    <a:pt x="5010" y="1985"/>
                    <a:pt x="5104" y="1859"/>
                    <a:pt x="5199" y="1765"/>
                  </a:cubicBezTo>
                  <a:cubicBezTo>
                    <a:pt x="5262" y="1733"/>
                    <a:pt x="5333" y="1717"/>
                    <a:pt x="5407" y="1717"/>
                  </a:cubicBezTo>
                  <a:close/>
                  <a:moveTo>
                    <a:pt x="63" y="0"/>
                  </a:moveTo>
                  <a:lnTo>
                    <a:pt x="63" y="7971"/>
                  </a:lnTo>
                  <a:cubicBezTo>
                    <a:pt x="0" y="8633"/>
                    <a:pt x="568" y="9168"/>
                    <a:pt x="1261" y="9168"/>
                  </a:cubicBezTo>
                  <a:lnTo>
                    <a:pt x="12886" y="9168"/>
                  </a:lnTo>
                  <a:cubicBezTo>
                    <a:pt x="13548" y="9168"/>
                    <a:pt x="14146" y="8633"/>
                    <a:pt x="14146" y="7908"/>
                  </a:cubicBezTo>
                  <a:lnTo>
                    <a:pt x="141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69"/>
            <p:cNvSpPr/>
            <p:nvPr/>
          </p:nvSpPr>
          <p:spPr>
            <a:xfrm>
              <a:off x="-13366525" y="4275600"/>
              <a:ext cx="73275" cy="88225"/>
            </a:xfrm>
            <a:custGeom>
              <a:avLst/>
              <a:gdLst/>
              <a:ahLst/>
              <a:cxnLst/>
              <a:rect l="l" t="t" r="r" b="b"/>
              <a:pathLst>
                <a:path w="2931" h="3529" extrusionOk="0">
                  <a:moveTo>
                    <a:pt x="1" y="0"/>
                  </a:moveTo>
                  <a:lnTo>
                    <a:pt x="1" y="3529"/>
                  </a:lnTo>
                  <a:lnTo>
                    <a:pt x="2931" y="17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69"/>
            <p:cNvSpPr/>
            <p:nvPr/>
          </p:nvSpPr>
          <p:spPr>
            <a:xfrm>
              <a:off x="-13398800" y="4143275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512" y="1639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69"/>
            <p:cNvSpPr/>
            <p:nvPr/>
          </p:nvSpPr>
          <p:spPr>
            <a:xfrm>
              <a:off x="-13336575" y="4143275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481" y="1639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69"/>
            <p:cNvSpPr/>
            <p:nvPr/>
          </p:nvSpPr>
          <p:spPr>
            <a:xfrm>
              <a:off x="-13398800" y="4081050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615" y="163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69"/>
            <p:cNvSpPr/>
            <p:nvPr/>
          </p:nvSpPr>
          <p:spPr>
            <a:xfrm>
              <a:off x="-13274375" y="4143275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104" y="1"/>
                  </a:moveTo>
                  <a:lnTo>
                    <a:pt x="1" y="1639"/>
                  </a:lnTo>
                  <a:lnTo>
                    <a:pt x="1482" y="163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69"/>
            <p:cNvSpPr/>
            <p:nvPr/>
          </p:nvSpPr>
          <p:spPr>
            <a:xfrm>
              <a:off x="-13212925" y="4081050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174" y="1639"/>
                  </a:lnTo>
                  <a:lnTo>
                    <a:pt x="2174" y="820"/>
                  </a:lnTo>
                  <a:cubicBezTo>
                    <a:pt x="2174" y="347"/>
                    <a:pt x="179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69"/>
            <p:cNvSpPr/>
            <p:nvPr/>
          </p:nvSpPr>
          <p:spPr>
            <a:xfrm>
              <a:off x="-13212925" y="4143275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2174" y="1639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69"/>
            <p:cNvSpPr/>
            <p:nvPr/>
          </p:nvSpPr>
          <p:spPr>
            <a:xfrm>
              <a:off x="-13274375" y="4081050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" y="1"/>
                  </a:moveTo>
                  <a:lnTo>
                    <a:pt x="1104" y="1639"/>
                  </a:lnTo>
                  <a:lnTo>
                    <a:pt x="2584" y="163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69"/>
            <p:cNvSpPr/>
            <p:nvPr/>
          </p:nvSpPr>
          <p:spPr>
            <a:xfrm>
              <a:off x="-13336575" y="4081050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583" y="163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69"/>
            <p:cNvSpPr/>
            <p:nvPr/>
          </p:nvSpPr>
          <p:spPr>
            <a:xfrm>
              <a:off x="-13512225" y="408027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2489" y="1260"/>
                  </a:moveTo>
                  <a:cubicBezTo>
                    <a:pt x="2962" y="1260"/>
                    <a:pt x="3371" y="1607"/>
                    <a:pt x="3371" y="2080"/>
                  </a:cubicBezTo>
                  <a:cubicBezTo>
                    <a:pt x="3371" y="2552"/>
                    <a:pt x="2962" y="2899"/>
                    <a:pt x="2489" y="2899"/>
                  </a:cubicBezTo>
                  <a:cubicBezTo>
                    <a:pt x="2017" y="2899"/>
                    <a:pt x="1670" y="2552"/>
                    <a:pt x="1670" y="2080"/>
                  </a:cubicBezTo>
                  <a:cubicBezTo>
                    <a:pt x="1670" y="1607"/>
                    <a:pt x="2017" y="1260"/>
                    <a:pt x="2489" y="1260"/>
                  </a:cubicBezTo>
                  <a:close/>
                  <a:moveTo>
                    <a:pt x="1261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4127"/>
                  </a:lnTo>
                  <a:lnTo>
                    <a:pt x="3560" y="4127"/>
                  </a:lnTo>
                  <a:lnTo>
                    <a:pt x="4947" y="2080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6" name="Google Shape;7576;p69"/>
          <p:cNvGrpSpPr/>
          <p:nvPr/>
        </p:nvGrpSpPr>
        <p:grpSpPr>
          <a:xfrm>
            <a:off x="7084956" y="1564572"/>
            <a:ext cx="356196" cy="290379"/>
            <a:chOff x="-11728250" y="3245400"/>
            <a:chExt cx="353650" cy="288275"/>
          </a:xfrm>
        </p:grpSpPr>
        <p:sp>
          <p:nvSpPr>
            <p:cNvPr id="7577" name="Google Shape;7577;p69"/>
            <p:cNvSpPr/>
            <p:nvPr/>
          </p:nvSpPr>
          <p:spPr>
            <a:xfrm>
              <a:off x="-11603025" y="3389725"/>
              <a:ext cx="104775" cy="143950"/>
            </a:xfrm>
            <a:custGeom>
              <a:avLst/>
              <a:gdLst/>
              <a:ahLst/>
              <a:cxnLst/>
              <a:rect l="l" t="t" r="r" b="b"/>
              <a:pathLst>
                <a:path w="4191" h="5758" extrusionOk="0">
                  <a:moveTo>
                    <a:pt x="2096" y="0"/>
                  </a:moveTo>
                  <a:cubicBezTo>
                    <a:pt x="1560" y="0"/>
                    <a:pt x="1024" y="197"/>
                    <a:pt x="631" y="591"/>
                  </a:cubicBezTo>
                  <a:cubicBezTo>
                    <a:pt x="252" y="1001"/>
                    <a:pt x="63" y="1505"/>
                    <a:pt x="63" y="2040"/>
                  </a:cubicBezTo>
                  <a:cubicBezTo>
                    <a:pt x="63" y="2261"/>
                    <a:pt x="95" y="2418"/>
                    <a:pt x="126" y="2576"/>
                  </a:cubicBezTo>
                  <a:lnTo>
                    <a:pt x="1387" y="3048"/>
                  </a:lnTo>
                  <a:lnTo>
                    <a:pt x="158" y="4372"/>
                  </a:lnTo>
                  <a:cubicBezTo>
                    <a:pt x="0" y="4561"/>
                    <a:pt x="0" y="4813"/>
                    <a:pt x="158" y="4970"/>
                  </a:cubicBezTo>
                  <a:cubicBezTo>
                    <a:pt x="662" y="5474"/>
                    <a:pt x="1387" y="5758"/>
                    <a:pt x="2111" y="5758"/>
                  </a:cubicBezTo>
                  <a:cubicBezTo>
                    <a:pt x="2836" y="5758"/>
                    <a:pt x="3497" y="5474"/>
                    <a:pt x="4033" y="4970"/>
                  </a:cubicBezTo>
                  <a:cubicBezTo>
                    <a:pt x="4191" y="4813"/>
                    <a:pt x="4191" y="4561"/>
                    <a:pt x="4033" y="4372"/>
                  </a:cubicBezTo>
                  <a:lnTo>
                    <a:pt x="2804" y="3048"/>
                  </a:lnTo>
                  <a:lnTo>
                    <a:pt x="4065" y="2576"/>
                  </a:lnTo>
                  <a:cubicBezTo>
                    <a:pt x="4096" y="2418"/>
                    <a:pt x="4159" y="2198"/>
                    <a:pt x="4159" y="2040"/>
                  </a:cubicBezTo>
                  <a:cubicBezTo>
                    <a:pt x="4159" y="1505"/>
                    <a:pt x="3939" y="1001"/>
                    <a:pt x="3560" y="591"/>
                  </a:cubicBezTo>
                  <a:cubicBezTo>
                    <a:pt x="3167" y="197"/>
                    <a:pt x="2631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69"/>
            <p:cNvSpPr/>
            <p:nvPr/>
          </p:nvSpPr>
          <p:spPr>
            <a:xfrm>
              <a:off x="-11647125" y="3246175"/>
              <a:ext cx="86650" cy="133925"/>
            </a:xfrm>
            <a:custGeom>
              <a:avLst/>
              <a:gdLst/>
              <a:ahLst/>
              <a:cxnLst/>
              <a:rect l="l" t="t" r="r" b="b"/>
              <a:pathLst>
                <a:path w="3466" h="5357" extrusionOk="0">
                  <a:moveTo>
                    <a:pt x="3466" y="1"/>
                  </a:moveTo>
                  <a:cubicBezTo>
                    <a:pt x="2205" y="64"/>
                    <a:pt x="1008" y="473"/>
                    <a:pt x="0" y="1135"/>
                  </a:cubicBezTo>
                  <a:lnTo>
                    <a:pt x="2426" y="5356"/>
                  </a:lnTo>
                  <a:cubicBezTo>
                    <a:pt x="2741" y="5167"/>
                    <a:pt x="3056" y="5041"/>
                    <a:pt x="3466" y="50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69"/>
            <p:cNvSpPr/>
            <p:nvPr/>
          </p:nvSpPr>
          <p:spPr>
            <a:xfrm>
              <a:off x="-11540025" y="3245400"/>
              <a:ext cx="86675" cy="133900"/>
            </a:xfrm>
            <a:custGeom>
              <a:avLst/>
              <a:gdLst/>
              <a:ahLst/>
              <a:cxnLst/>
              <a:rect l="l" t="t" r="r" b="b"/>
              <a:pathLst>
                <a:path w="3467" h="5356" extrusionOk="0">
                  <a:moveTo>
                    <a:pt x="1" y="0"/>
                  </a:moveTo>
                  <a:lnTo>
                    <a:pt x="1" y="4978"/>
                  </a:lnTo>
                  <a:cubicBezTo>
                    <a:pt x="379" y="5041"/>
                    <a:pt x="725" y="5135"/>
                    <a:pt x="1040" y="5356"/>
                  </a:cubicBezTo>
                  <a:lnTo>
                    <a:pt x="3466" y="1134"/>
                  </a:lnTo>
                  <a:cubicBezTo>
                    <a:pt x="2458" y="473"/>
                    <a:pt x="1261" y="63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69"/>
            <p:cNvSpPr/>
            <p:nvPr/>
          </p:nvSpPr>
          <p:spPr>
            <a:xfrm>
              <a:off x="-11498275" y="3285550"/>
              <a:ext cx="123675" cy="160700"/>
            </a:xfrm>
            <a:custGeom>
              <a:avLst/>
              <a:gdLst/>
              <a:ahLst/>
              <a:cxnLst/>
              <a:rect l="l" t="t" r="r" b="b"/>
              <a:pathLst>
                <a:path w="4947" h="6428" extrusionOk="0">
                  <a:moveTo>
                    <a:pt x="2426" y="1"/>
                  </a:moveTo>
                  <a:lnTo>
                    <a:pt x="1" y="4254"/>
                  </a:lnTo>
                  <a:cubicBezTo>
                    <a:pt x="505" y="4790"/>
                    <a:pt x="788" y="5483"/>
                    <a:pt x="788" y="6207"/>
                  </a:cubicBezTo>
                  <a:lnTo>
                    <a:pt x="788" y="6428"/>
                  </a:lnTo>
                  <a:lnTo>
                    <a:pt x="4663" y="4947"/>
                  </a:lnTo>
                  <a:cubicBezTo>
                    <a:pt x="4884" y="4884"/>
                    <a:pt x="4947" y="4727"/>
                    <a:pt x="4947" y="4538"/>
                  </a:cubicBezTo>
                  <a:cubicBezTo>
                    <a:pt x="4726" y="2710"/>
                    <a:pt x="3781" y="1135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69"/>
            <p:cNvSpPr/>
            <p:nvPr/>
          </p:nvSpPr>
          <p:spPr>
            <a:xfrm>
              <a:off x="-11728250" y="3286350"/>
              <a:ext cx="125250" cy="160700"/>
            </a:xfrm>
            <a:custGeom>
              <a:avLst/>
              <a:gdLst/>
              <a:ahLst/>
              <a:cxnLst/>
              <a:rect l="l" t="t" r="r" b="b"/>
              <a:pathLst>
                <a:path w="5010" h="6428" extrusionOk="0">
                  <a:moveTo>
                    <a:pt x="2584" y="0"/>
                  </a:moveTo>
                  <a:cubicBezTo>
                    <a:pt x="1229" y="1103"/>
                    <a:pt x="284" y="2678"/>
                    <a:pt x="63" y="4537"/>
                  </a:cubicBezTo>
                  <a:cubicBezTo>
                    <a:pt x="0" y="4726"/>
                    <a:pt x="126" y="4884"/>
                    <a:pt x="315" y="4978"/>
                  </a:cubicBezTo>
                  <a:lnTo>
                    <a:pt x="4222" y="6427"/>
                  </a:lnTo>
                  <a:lnTo>
                    <a:pt x="4222" y="6238"/>
                  </a:lnTo>
                  <a:cubicBezTo>
                    <a:pt x="4222" y="5482"/>
                    <a:pt x="4505" y="4758"/>
                    <a:pt x="5009" y="4254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2" name="Google Shape;7582;p69"/>
          <p:cNvSpPr/>
          <p:nvPr/>
        </p:nvSpPr>
        <p:spPr>
          <a:xfrm>
            <a:off x="7242366" y="2108233"/>
            <a:ext cx="40464" cy="84135"/>
          </a:xfrm>
          <a:custGeom>
            <a:avLst/>
            <a:gdLst/>
            <a:ahLst/>
            <a:cxnLst/>
            <a:rect l="l" t="t" r="r" b="b"/>
            <a:pathLst>
              <a:path w="1607" h="3341" extrusionOk="0">
                <a:moveTo>
                  <a:pt x="0" y="1"/>
                </a:moveTo>
                <a:lnTo>
                  <a:pt x="0" y="2804"/>
                </a:lnTo>
                <a:cubicBezTo>
                  <a:pt x="158" y="2962"/>
                  <a:pt x="315" y="3183"/>
                  <a:pt x="504" y="3340"/>
                </a:cubicBezTo>
                <a:lnTo>
                  <a:pt x="1607" y="1891"/>
                </a:lnTo>
                <a:cubicBezTo>
                  <a:pt x="630" y="1418"/>
                  <a:pt x="0" y="788"/>
                  <a:pt x="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3" name="Google Shape;7583;p69"/>
          <p:cNvGrpSpPr/>
          <p:nvPr/>
        </p:nvGrpSpPr>
        <p:grpSpPr>
          <a:xfrm>
            <a:off x="7083760" y="1971660"/>
            <a:ext cx="358588" cy="357642"/>
            <a:chOff x="-11729050" y="3646475"/>
            <a:chExt cx="356025" cy="355050"/>
          </a:xfrm>
        </p:grpSpPr>
        <p:sp>
          <p:nvSpPr>
            <p:cNvPr id="7584" name="Google Shape;7584;p69"/>
            <p:cNvSpPr/>
            <p:nvPr/>
          </p:nvSpPr>
          <p:spPr>
            <a:xfrm>
              <a:off x="-11460475" y="3648050"/>
              <a:ext cx="86675" cy="80175"/>
            </a:xfrm>
            <a:custGeom>
              <a:avLst/>
              <a:gdLst/>
              <a:ahLst/>
              <a:cxnLst/>
              <a:rect l="l" t="t" r="r" b="b"/>
              <a:pathLst>
                <a:path w="3467" h="3207" extrusionOk="0">
                  <a:moveTo>
                    <a:pt x="3025" y="1"/>
                  </a:moveTo>
                  <a:cubicBezTo>
                    <a:pt x="2923" y="1"/>
                    <a:pt x="2821" y="40"/>
                    <a:pt x="2742" y="119"/>
                  </a:cubicBezTo>
                  <a:lnTo>
                    <a:pt x="1" y="2955"/>
                  </a:lnTo>
                  <a:cubicBezTo>
                    <a:pt x="316" y="3018"/>
                    <a:pt x="631" y="3112"/>
                    <a:pt x="914" y="3207"/>
                  </a:cubicBezTo>
                  <a:lnTo>
                    <a:pt x="3309" y="749"/>
                  </a:lnTo>
                  <a:cubicBezTo>
                    <a:pt x="3466" y="529"/>
                    <a:pt x="3466" y="277"/>
                    <a:pt x="3309" y="119"/>
                  </a:cubicBezTo>
                  <a:cubicBezTo>
                    <a:pt x="3230" y="40"/>
                    <a:pt x="3128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69"/>
            <p:cNvSpPr/>
            <p:nvPr/>
          </p:nvSpPr>
          <p:spPr>
            <a:xfrm>
              <a:off x="-116014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69"/>
            <p:cNvSpPr/>
            <p:nvPr/>
          </p:nvSpPr>
          <p:spPr>
            <a:xfrm>
              <a:off x="-11729050" y="3646475"/>
              <a:ext cx="353675" cy="209350"/>
            </a:xfrm>
            <a:custGeom>
              <a:avLst/>
              <a:gdLst/>
              <a:ahLst/>
              <a:cxnLst/>
              <a:rect l="l" t="t" r="r" b="b"/>
              <a:pathLst>
                <a:path w="14147" h="8374" extrusionOk="0">
                  <a:moveTo>
                    <a:pt x="457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7"/>
                    <a:pt x="1" y="560"/>
                    <a:pt x="158" y="718"/>
                  </a:cubicBezTo>
                  <a:lnTo>
                    <a:pt x="2553" y="3207"/>
                  </a:lnTo>
                  <a:cubicBezTo>
                    <a:pt x="1103" y="3679"/>
                    <a:pt x="32" y="4435"/>
                    <a:pt x="32" y="5443"/>
                  </a:cubicBezTo>
                  <a:cubicBezTo>
                    <a:pt x="32" y="7334"/>
                    <a:pt x="3718" y="8373"/>
                    <a:pt x="7089" y="8373"/>
                  </a:cubicBezTo>
                  <a:cubicBezTo>
                    <a:pt x="10523" y="8373"/>
                    <a:pt x="14146" y="7334"/>
                    <a:pt x="14146" y="5443"/>
                  </a:cubicBezTo>
                  <a:cubicBezTo>
                    <a:pt x="14146" y="4467"/>
                    <a:pt x="13075" y="3679"/>
                    <a:pt x="11626" y="3207"/>
                  </a:cubicBezTo>
                  <a:lnTo>
                    <a:pt x="9893" y="4971"/>
                  </a:lnTo>
                  <a:cubicBezTo>
                    <a:pt x="10019" y="5160"/>
                    <a:pt x="10051" y="5317"/>
                    <a:pt x="10051" y="5475"/>
                  </a:cubicBezTo>
                  <a:cubicBezTo>
                    <a:pt x="10051" y="6168"/>
                    <a:pt x="9484" y="6704"/>
                    <a:pt x="8791" y="6704"/>
                  </a:cubicBezTo>
                  <a:cubicBezTo>
                    <a:pt x="8129" y="6704"/>
                    <a:pt x="7530" y="6168"/>
                    <a:pt x="7530" y="5475"/>
                  </a:cubicBezTo>
                  <a:cubicBezTo>
                    <a:pt x="7530" y="4813"/>
                    <a:pt x="8066" y="4278"/>
                    <a:pt x="8791" y="4278"/>
                  </a:cubicBezTo>
                  <a:cubicBezTo>
                    <a:pt x="8980" y="4278"/>
                    <a:pt x="9232" y="4341"/>
                    <a:pt x="9389" y="4404"/>
                  </a:cubicBezTo>
                  <a:lnTo>
                    <a:pt x="10744" y="2986"/>
                  </a:lnTo>
                  <a:cubicBezTo>
                    <a:pt x="9641" y="2734"/>
                    <a:pt x="8349" y="2608"/>
                    <a:pt x="7121" y="2608"/>
                  </a:cubicBezTo>
                  <a:cubicBezTo>
                    <a:pt x="5861" y="2608"/>
                    <a:pt x="4600" y="2765"/>
                    <a:pt x="3498" y="2986"/>
                  </a:cubicBezTo>
                  <a:lnTo>
                    <a:pt x="4884" y="4404"/>
                  </a:lnTo>
                  <a:cubicBezTo>
                    <a:pt x="5073" y="4341"/>
                    <a:pt x="5293" y="4278"/>
                    <a:pt x="5482" y="4278"/>
                  </a:cubicBezTo>
                  <a:cubicBezTo>
                    <a:pt x="6144" y="4278"/>
                    <a:pt x="6743" y="4813"/>
                    <a:pt x="6743" y="5475"/>
                  </a:cubicBezTo>
                  <a:cubicBezTo>
                    <a:pt x="6743" y="6168"/>
                    <a:pt x="6176" y="6704"/>
                    <a:pt x="5482" y="6704"/>
                  </a:cubicBezTo>
                  <a:cubicBezTo>
                    <a:pt x="4821" y="6704"/>
                    <a:pt x="4222" y="6168"/>
                    <a:pt x="4222" y="5475"/>
                  </a:cubicBezTo>
                  <a:cubicBezTo>
                    <a:pt x="4222" y="5317"/>
                    <a:pt x="4254" y="5160"/>
                    <a:pt x="4285" y="5002"/>
                  </a:cubicBezTo>
                  <a:lnTo>
                    <a:pt x="2553" y="3238"/>
                  </a:lnTo>
                  <a:cubicBezTo>
                    <a:pt x="2836" y="3112"/>
                    <a:pt x="3151" y="3049"/>
                    <a:pt x="3466" y="2955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69"/>
            <p:cNvSpPr/>
            <p:nvPr/>
          </p:nvSpPr>
          <p:spPr>
            <a:xfrm>
              <a:off x="-115187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69"/>
            <p:cNvSpPr/>
            <p:nvPr/>
          </p:nvSpPr>
          <p:spPr>
            <a:xfrm>
              <a:off x="-11698325" y="3858150"/>
              <a:ext cx="67750" cy="69350"/>
            </a:xfrm>
            <a:custGeom>
              <a:avLst/>
              <a:gdLst/>
              <a:ahLst/>
              <a:cxnLst/>
              <a:rect l="l" t="t" r="r" b="b"/>
              <a:pathLst>
                <a:path w="2710" h="2774" extrusionOk="0">
                  <a:moveTo>
                    <a:pt x="1261" y="1"/>
                  </a:moveTo>
                  <a:lnTo>
                    <a:pt x="0" y="1639"/>
                  </a:lnTo>
                  <a:cubicBezTo>
                    <a:pt x="756" y="2112"/>
                    <a:pt x="1702" y="2490"/>
                    <a:pt x="2710" y="2773"/>
                  </a:cubicBezTo>
                  <a:lnTo>
                    <a:pt x="1859" y="221"/>
                  </a:lnTo>
                  <a:cubicBezTo>
                    <a:pt x="1639" y="158"/>
                    <a:pt x="1450" y="95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69"/>
            <p:cNvSpPr/>
            <p:nvPr/>
          </p:nvSpPr>
          <p:spPr>
            <a:xfrm>
              <a:off x="-11627450" y="3869175"/>
              <a:ext cx="47300" cy="55175"/>
            </a:xfrm>
            <a:custGeom>
              <a:avLst/>
              <a:gdLst/>
              <a:ahLst/>
              <a:cxnLst/>
              <a:rect l="l" t="t" r="r" b="b"/>
              <a:pathLst>
                <a:path w="1892" h="2207" extrusionOk="0">
                  <a:moveTo>
                    <a:pt x="1" y="1"/>
                  </a:moveTo>
                  <a:lnTo>
                    <a:pt x="694" y="2206"/>
                  </a:lnTo>
                  <a:lnTo>
                    <a:pt x="1891" y="221"/>
                  </a:lnTo>
                  <a:cubicBezTo>
                    <a:pt x="1229" y="190"/>
                    <a:pt x="599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69"/>
            <p:cNvSpPr/>
            <p:nvPr/>
          </p:nvSpPr>
          <p:spPr>
            <a:xfrm>
              <a:off x="-11414775" y="3803025"/>
              <a:ext cx="41750" cy="83525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69"/>
            <p:cNvSpPr/>
            <p:nvPr/>
          </p:nvSpPr>
          <p:spPr>
            <a:xfrm>
              <a:off x="-11592800" y="3876275"/>
              <a:ext cx="84300" cy="62250"/>
            </a:xfrm>
            <a:custGeom>
              <a:avLst/>
              <a:gdLst/>
              <a:ahLst/>
              <a:cxnLst/>
              <a:rect l="l" t="t" r="r" b="b"/>
              <a:pathLst>
                <a:path w="3372" h="2490" extrusionOk="0">
                  <a:moveTo>
                    <a:pt x="1419" y="0"/>
                  </a:moveTo>
                  <a:lnTo>
                    <a:pt x="1" y="2363"/>
                  </a:lnTo>
                  <a:cubicBezTo>
                    <a:pt x="537" y="2426"/>
                    <a:pt x="1104" y="2489"/>
                    <a:pt x="1671" y="2489"/>
                  </a:cubicBezTo>
                  <a:cubicBezTo>
                    <a:pt x="2269" y="2489"/>
                    <a:pt x="2836" y="2426"/>
                    <a:pt x="3372" y="2363"/>
                  </a:cubicBezTo>
                  <a:lnTo>
                    <a:pt x="19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69"/>
            <p:cNvSpPr/>
            <p:nvPr/>
          </p:nvSpPr>
          <p:spPr>
            <a:xfrm>
              <a:off x="-11520325" y="3869175"/>
              <a:ext cx="47275" cy="55175"/>
            </a:xfrm>
            <a:custGeom>
              <a:avLst/>
              <a:gdLst/>
              <a:ahLst/>
              <a:cxnLst/>
              <a:rect l="l" t="t" r="r" b="b"/>
              <a:pathLst>
                <a:path w="1891" h="2207" extrusionOk="0">
                  <a:moveTo>
                    <a:pt x="1891" y="1"/>
                  </a:moveTo>
                  <a:cubicBezTo>
                    <a:pt x="1292" y="127"/>
                    <a:pt x="631" y="190"/>
                    <a:pt x="0" y="253"/>
                  </a:cubicBezTo>
                  <a:lnTo>
                    <a:pt x="1198" y="220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69"/>
            <p:cNvSpPr/>
            <p:nvPr/>
          </p:nvSpPr>
          <p:spPr>
            <a:xfrm>
              <a:off x="-11726675" y="3903850"/>
              <a:ext cx="352075" cy="97675"/>
            </a:xfrm>
            <a:custGeom>
              <a:avLst/>
              <a:gdLst/>
              <a:ahLst/>
              <a:cxnLst/>
              <a:rect l="l" t="t" r="r" b="b"/>
              <a:pathLst>
                <a:path w="14083" h="3907" extrusionOk="0">
                  <a:moveTo>
                    <a:pt x="0" y="0"/>
                  </a:moveTo>
                  <a:lnTo>
                    <a:pt x="0" y="977"/>
                  </a:lnTo>
                  <a:cubicBezTo>
                    <a:pt x="0" y="2867"/>
                    <a:pt x="3655" y="3907"/>
                    <a:pt x="7057" y="3907"/>
                  </a:cubicBezTo>
                  <a:cubicBezTo>
                    <a:pt x="10460" y="3907"/>
                    <a:pt x="14083" y="2867"/>
                    <a:pt x="14083" y="977"/>
                  </a:cubicBezTo>
                  <a:lnTo>
                    <a:pt x="14083" y="32"/>
                  </a:lnTo>
                  <a:cubicBezTo>
                    <a:pt x="12508" y="1386"/>
                    <a:pt x="9956" y="2237"/>
                    <a:pt x="7057" y="2237"/>
                  </a:cubicBezTo>
                  <a:cubicBezTo>
                    <a:pt x="4568" y="2205"/>
                    <a:pt x="1796" y="157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69"/>
            <p:cNvSpPr/>
            <p:nvPr/>
          </p:nvSpPr>
          <p:spPr>
            <a:xfrm>
              <a:off x="-11470700" y="3859725"/>
              <a:ext cx="66975" cy="68550"/>
            </a:xfrm>
            <a:custGeom>
              <a:avLst/>
              <a:gdLst/>
              <a:ahLst/>
              <a:cxnLst/>
              <a:rect l="l" t="t" r="r" b="b"/>
              <a:pathLst>
                <a:path w="2679" h="2742" extrusionOk="0">
                  <a:moveTo>
                    <a:pt x="1449" y="1"/>
                  </a:moveTo>
                  <a:cubicBezTo>
                    <a:pt x="1260" y="32"/>
                    <a:pt x="1071" y="95"/>
                    <a:pt x="851" y="158"/>
                  </a:cubicBezTo>
                  <a:lnTo>
                    <a:pt x="0" y="2742"/>
                  </a:lnTo>
                  <a:cubicBezTo>
                    <a:pt x="1008" y="2458"/>
                    <a:pt x="1922" y="2080"/>
                    <a:pt x="2678" y="1608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5" name="Google Shape;7595;p69"/>
          <p:cNvGrpSpPr/>
          <p:nvPr/>
        </p:nvGrpSpPr>
        <p:grpSpPr>
          <a:xfrm>
            <a:off x="7117464" y="2417211"/>
            <a:ext cx="311804" cy="355451"/>
            <a:chOff x="-11703850" y="4081850"/>
            <a:chExt cx="309575" cy="352875"/>
          </a:xfrm>
        </p:grpSpPr>
        <p:sp>
          <p:nvSpPr>
            <p:cNvPr id="7596" name="Google Shape;7596;p69"/>
            <p:cNvSpPr/>
            <p:nvPr/>
          </p:nvSpPr>
          <p:spPr>
            <a:xfrm>
              <a:off x="-11703850" y="4081850"/>
              <a:ext cx="309575" cy="125250"/>
            </a:xfrm>
            <a:custGeom>
              <a:avLst/>
              <a:gdLst/>
              <a:ahLst/>
              <a:cxnLst/>
              <a:rect l="l" t="t" r="r" b="b"/>
              <a:pathLst>
                <a:path w="12383" h="5010" extrusionOk="0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69"/>
            <p:cNvSpPr/>
            <p:nvPr/>
          </p:nvSpPr>
          <p:spPr>
            <a:xfrm>
              <a:off x="-11622725" y="4288975"/>
              <a:ext cx="144175" cy="63050"/>
            </a:xfrm>
            <a:custGeom>
              <a:avLst/>
              <a:gdLst/>
              <a:ahLst/>
              <a:cxnLst/>
              <a:rect l="l" t="t" r="r" b="b"/>
              <a:pathLst>
                <a:path w="5767" h="2522" extrusionOk="0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69"/>
            <p:cNvSpPr/>
            <p:nvPr/>
          </p:nvSpPr>
          <p:spPr>
            <a:xfrm>
              <a:off x="-11596725" y="4364600"/>
              <a:ext cx="36250" cy="70125"/>
            </a:xfrm>
            <a:custGeom>
              <a:avLst/>
              <a:gdLst/>
              <a:ahLst/>
              <a:cxnLst/>
              <a:rect l="l" t="t" r="r" b="b"/>
              <a:pathLst>
                <a:path w="1450" h="2805" extrusionOk="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69"/>
            <p:cNvSpPr/>
            <p:nvPr/>
          </p:nvSpPr>
          <p:spPr>
            <a:xfrm>
              <a:off x="-11540025" y="4364600"/>
              <a:ext cx="37050" cy="70125"/>
            </a:xfrm>
            <a:custGeom>
              <a:avLst/>
              <a:gdLst/>
              <a:ahLst/>
              <a:cxnLst/>
              <a:rect l="l" t="t" r="r" b="b"/>
              <a:pathLst>
                <a:path w="1482" h="2805" extrusionOk="0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69"/>
            <p:cNvSpPr/>
            <p:nvPr/>
          </p:nvSpPr>
          <p:spPr>
            <a:xfrm>
              <a:off x="-11610900" y="4227550"/>
              <a:ext cx="50425" cy="51225"/>
            </a:xfrm>
            <a:custGeom>
              <a:avLst/>
              <a:gdLst/>
              <a:ahLst/>
              <a:cxnLst/>
              <a:rect l="l" t="t" r="r" b="b"/>
              <a:pathLst>
                <a:path w="2017" h="2049" extrusionOk="0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69"/>
            <p:cNvSpPr/>
            <p:nvPr/>
          </p:nvSpPr>
          <p:spPr>
            <a:xfrm>
              <a:off x="-11540025" y="4228350"/>
              <a:ext cx="50450" cy="51200"/>
            </a:xfrm>
            <a:custGeom>
              <a:avLst/>
              <a:gdLst/>
              <a:ahLst/>
              <a:cxnLst/>
              <a:rect l="l" t="t" r="r" b="b"/>
              <a:pathLst>
                <a:path w="2018" h="2048" extrusionOk="0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69"/>
            <p:cNvSpPr/>
            <p:nvPr/>
          </p:nvSpPr>
          <p:spPr>
            <a:xfrm>
              <a:off x="-1148960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69"/>
            <p:cNvSpPr/>
            <p:nvPr/>
          </p:nvSpPr>
          <p:spPr>
            <a:xfrm>
              <a:off x="-1170385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4" name="Google Shape;7604;p69"/>
          <p:cNvGrpSpPr/>
          <p:nvPr/>
        </p:nvGrpSpPr>
        <p:grpSpPr>
          <a:xfrm>
            <a:off x="5306120" y="2891364"/>
            <a:ext cx="357002" cy="355451"/>
            <a:chOff x="-9958475" y="3180025"/>
            <a:chExt cx="354450" cy="352875"/>
          </a:xfrm>
        </p:grpSpPr>
        <p:sp>
          <p:nvSpPr>
            <p:cNvPr id="7605" name="Google Shape;7605;p69"/>
            <p:cNvSpPr/>
            <p:nvPr/>
          </p:nvSpPr>
          <p:spPr>
            <a:xfrm>
              <a:off x="-9958475" y="3491125"/>
              <a:ext cx="354450" cy="41775"/>
            </a:xfrm>
            <a:custGeom>
              <a:avLst/>
              <a:gdLst/>
              <a:ahLst/>
              <a:cxnLst/>
              <a:rect l="l" t="t" r="r" b="b"/>
              <a:pathLst>
                <a:path w="14178" h="1671" extrusionOk="0">
                  <a:moveTo>
                    <a:pt x="1702" y="1"/>
                  </a:moveTo>
                  <a:cubicBezTo>
                    <a:pt x="1387" y="1"/>
                    <a:pt x="1135" y="158"/>
                    <a:pt x="977" y="442"/>
                  </a:cubicBezTo>
                  <a:lnTo>
                    <a:pt x="442" y="442"/>
                  </a:lnTo>
                  <a:cubicBezTo>
                    <a:pt x="190" y="442"/>
                    <a:pt x="1" y="631"/>
                    <a:pt x="1" y="820"/>
                  </a:cubicBezTo>
                  <a:cubicBezTo>
                    <a:pt x="1" y="1072"/>
                    <a:pt x="190" y="1261"/>
                    <a:pt x="442" y="1261"/>
                  </a:cubicBezTo>
                  <a:lnTo>
                    <a:pt x="977" y="1261"/>
                  </a:lnTo>
                  <a:cubicBezTo>
                    <a:pt x="1135" y="1513"/>
                    <a:pt x="1387" y="1670"/>
                    <a:pt x="1702" y="1670"/>
                  </a:cubicBezTo>
                  <a:lnTo>
                    <a:pt x="12477" y="1670"/>
                  </a:lnTo>
                  <a:cubicBezTo>
                    <a:pt x="12792" y="1670"/>
                    <a:pt x="13044" y="1513"/>
                    <a:pt x="13170" y="1261"/>
                  </a:cubicBezTo>
                  <a:lnTo>
                    <a:pt x="13737" y="1261"/>
                  </a:lnTo>
                  <a:cubicBezTo>
                    <a:pt x="13957" y="1261"/>
                    <a:pt x="14178" y="1072"/>
                    <a:pt x="14178" y="820"/>
                  </a:cubicBezTo>
                  <a:cubicBezTo>
                    <a:pt x="14178" y="631"/>
                    <a:pt x="13957" y="442"/>
                    <a:pt x="13737" y="442"/>
                  </a:cubicBezTo>
                  <a:lnTo>
                    <a:pt x="13170" y="442"/>
                  </a:lnTo>
                  <a:cubicBezTo>
                    <a:pt x="13044" y="190"/>
                    <a:pt x="12792" y="1"/>
                    <a:pt x="12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69"/>
            <p:cNvSpPr/>
            <p:nvPr/>
          </p:nvSpPr>
          <p:spPr>
            <a:xfrm>
              <a:off x="-9958475" y="3180025"/>
              <a:ext cx="354450" cy="42550"/>
            </a:xfrm>
            <a:custGeom>
              <a:avLst/>
              <a:gdLst/>
              <a:ahLst/>
              <a:cxnLst/>
              <a:rect l="l" t="t" r="r" b="b"/>
              <a:pathLst>
                <a:path w="14178" h="1702" extrusionOk="0">
                  <a:moveTo>
                    <a:pt x="1702" y="0"/>
                  </a:moveTo>
                  <a:cubicBezTo>
                    <a:pt x="1387" y="0"/>
                    <a:pt x="1135" y="158"/>
                    <a:pt x="977" y="441"/>
                  </a:cubicBezTo>
                  <a:lnTo>
                    <a:pt x="442" y="441"/>
                  </a:lnTo>
                  <a:cubicBezTo>
                    <a:pt x="190" y="441"/>
                    <a:pt x="1" y="630"/>
                    <a:pt x="1" y="819"/>
                  </a:cubicBezTo>
                  <a:cubicBezTo>
                    <a:pt x="1" y="1040"/>
                    <a:pt x="190" y="1260"/>
                    <a:pt x="442" y="1260"/>
                  </a:cubicBezTo>
                  <a:lnTo>
                    <a:pt x="977" y="1260"/>
                  </a:lnTo>
                  <a:cubicBezTo>
                    <a:pt x="1135" y="1512"/>
                    <a:pt x="1387" y="1701"/>
                    <a:pt x="1702" y="1701"/>
                  </a:cubicBezTo>
                  <a:lnTo>
                    <a:pt x="12477" y="1701"/>
                  </a:lnTo>
                  <a:cubicBezTo>
                    <a:pt x="12792" y="1701"/>
                    <a:pt x="13044" y="1544"/>
                    <a:pt x="13170" y="1260"/>
                  </a:cubicBezTo>
                  <a:lnTo>
                    <a:pt x="13737" y="1260"/>
                  </a:lnTo>
                  <a:cubicBezTo>
                    <a:pt x="13957" y="1260"/>
                    <a:pt x="14178" y="1071"/>
                    <a:pt x="14178" y="819"/>
                  </a:cubicBezTo>
                  <a:cubicBezTo>
                    <a:pt x="14178" y="599"/>
                    <a:pt x="13957" y="441"/>
                    <a:pt x="13737" y="441"/>
                  </a:cubicBezTo>
                  <a:lnTo>
                    <a:pt x="13170" y="441"/>
                  </a:lnTo>
                  <a:cubicBezTo>
                    <a:pt x="13044" y="189"/>
                    <a:pt x="12792" y="0"/>
                    <a:pt x="124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69"/>
            <p:cNvSpPr/>
            <p:nvPr/>
          </p:nvSpPr>
          <p:spPr>
            <a:xfrm>
              <a:off x="-9916725" y="3243025"/>
              <a:ext cx="270175" cy="228425"/>
            </a:xfrm>
            <a:custGeom>
              <a:avLst/>
              <a:gdLst/>
              <a:ahLst/>
              <a:cxnLst/>
              <a:rect l="l" t="t" r="r" b="b"/>
              <a:pathLst>
                <a:path w="10807" h="9137" extrusionOk="0">
                  <a:moveTo>
                    <a:pt x="7940" y="820"/>
                  </a:moveTo>
                  <a:cubicBezTo>
                    <a:pt x="8160" y="820"/>
                    <a:pt x="8349" y="1040"/>
                    <a:pt x="8349" y="1261"/>
                  </a:cubicBezTo>
                  <a:cubicBezTo>
                    <a:pt x="8349" y="1513"/>
                    <a:pt x="8160" y="1670"/>
                    <a:pt x="7940" y="1670"/>
                  </a:cubicBezTo>
                  <a:lnTo>
                    <a:pt x="2962" y="1670"/>
                  </a:lnTo>
                  <a:cubicBezTo>
                    <a:pt x="2741" y="1670"/>
                    <a:pt x="2521" y="1450"/>
                    <a:pt x="2521" y="1261"/>
                  </a:cubicBezTo>
                  <a:cubicBezTo>
                    <a:pt x="2521" y="1040"/>
                    <a:pt x="2741" y="820"/>
                    <a:pt x="2962" y="820"/>
                  </a:cubicBezTo>
                  <a:close/>
                  <a:moveTo>
                    <a:pt x="6270" y="2489"/>
                  </a:moveTo>
                  <a:cubicBezTo>
                    <a:pt x="6459" y="2489"/>
                    <a:pt x="6680" y="2679"/>
                    <a:pt x="6680" y="2931"/>
                  </a:cubicBezTo>
                  <a:cubicBezTo>
                    <a:pt x="6680" y="3151"/>
                    <a:pt x="6459" y="3340"/>
                    <a:pt x="6270" y="3340"/>
                  </a:cubicBezTo>
                  <a:lnTo>
                    <a:pt x="3781" y="3340"/>
                  </a:lnTo>
                  <a:cubicBezTo>
                    <a:pt x="3561" y="3340"/>
                    <a:pt x="3403" y="3151"/>
                    <a:pt x="3403" y="2931"/>
                  </a:cubicBezTo>
                  <a:cubicBezTo>
                    <a:pt x="3403" y="2679"/>
                    <a:pt x="3592" y="2489"/>
                    <a:pt x="3781" y="2489"/>
                  </a:cubicBezTo>
                  <a:close/>
                  <a:moveTo>
                    <a:pt x="7940" y="4128"/>
                  </a:moveTo>
                  <a:cubicBezTo>
                    <a:pt x="8160" y="4128"/>
                    <a:pt x="8349" y="4348"/>
                    <a:pt x="8349" y="4569"/>
                  </a:cubicBezTo>
                  <a:cubicBezTo>
                    <a:pt x="8349" y="4789"/>
                    <a:pt x="8160" y="5010"/>
                    <a:pt x="7940" y="5010"/>
                  </a:cubicBezTo>
                  <a:lnTo>
                    <a:pt x="2962" y="5010"/>
                  </a:lnTo>
                  <a:cubicBezTo>
                    <a:pt x="2741" y="5010"/>
                    <a:pt x="2521" y="4789"/>
                    <a:pt x="2521" y="4569"/>
                  </a:cubicBezTo>
                  <a:cubicBezTo>
                    <a:pt x="2521" y="4348"/>
                    <a:pt x="2741" y="4128"/>
                    <a:pt x="2962" y="4128"/>
                  </a:cubicBezTo>
                  <a:close/>
                  <a:moveTo>
                    <a:pt x="6312" y="5826"/>
                  </a:moveTo>
                  <a:cubicBezTo>
                    <a:pt x="6490" y="5826"/>
                    <a:pt x="6680" y="6005"/>
                    <a:pt x="6680" y="6239"/>
                  </a:cubicBezTo>
                  <a:cubicBezTo>
                    <a:pt x="6680" y="6459"/>
                    <a:pt x="6459" y="6617"/>
                    <a:pt x="6270" y="6617"/>
                  </a:cubicBezTo>
                  <a:lnTo>
                    <a:pt x="3781" y="6617"/>
                  </a:lnTo>
                  <a:cubicBezTo>
                    <a:pt x="3561" y="6617"/>
                    <a:pt x="3403" y="6428"/>
                    <a:pt x="3403" y="6239"/>
                  </a:cubicBezTo>
                  <a:cubicBezTo>
                    <a:pt x="3403" y="5987"/>
                    <a:pt x="3592" y="5829"/>
                    <a:pt x="3781" y="5829"/>
                  </a:cubicBezTo>
                  <a:lnTo>
                    <a:pt x="6270" y="5829"/>
                  </a:lnTo>
                  <a:cubicBezTo>
                    <a:pt x="6284" y="5827"/>
                    <a:pt x="6298" y="5826"/>
                    <a:pt x="6312" y="5826"/>
                  </a:cubicBezTo>
                  <a:close/>
                  <a:moveTo>
                    <a:pt x="7940" y="7436"/>
                  </a:moveTo>
                  <a:cubicBezTo>
                    <a:pt x="8160" y="7436"/>
                    <a:pt x="8349" y="7656"/>
                    <a:pt x="8349" y="7877"/>
                  </a:cubicBezTo>
                  <a:cubicBezTo>
                    <a:pt x="8349" y="8129"/>
                    <a:pt x="8160" y="8286"/>
                    <a:pt x="7940" y="8286"/>
                  </a:cubicBezTo>
                  <a:lnTo>
                    <a:pt x="2962" y="8286"/>
                  </a:lnTo>
                  <a:cubicBezTo>
                    <a:pt x="2741" y="8286"/>
                    <a:pt x="2521" y="8066"/>
                    <a:pt x="2521" y="7877"/>
                  </a:cubicBezTo>
                  <a:cubicBezTo>
                    <a:pt x="2521" y="7656"/>
                    <a:pt x="2741" y="7436"/>
                    <a:pt x="2962" y="7436"/>
                  </a:cubicBezTo>
                  <a:close/>
                  <a:moveTo>
                    <a:pt x="1" y="1"/>
                  </a:moveTo>
                  <a:lnTo>
                    <a:pt x="1" y="5388"/>
                  </a:lnTo>
                  <a:cubicBezTo>
                    <a:pt x="1" y="5545"/>
                    <a:pt x="95" y="5703"/>
                    <a:pt x="253" y="5766"/>
                  </a:cubicBezTo>
                  <a:lnTo>
                    <a:pt x="1166" y="6239"/>
                  </a:lnTo>
                  <a:lnTo>
                    <a:pt x="253" y="6711"/>
                  </a:lnTo>
                  <a:cubicBezTo>
                    <a:pt x="127" y="6743"/>
                    <a:pt x="1" y="6900"/>
                    <a:pt x="1" y="7058"/>
                  </a:cubicBezTo>
                  <a:lnTo>
                    <a:pt x="1" y="9137"/>
                  </a:lnTo>
                  <a:lnTo>
                    <a:pt x="10807" y="9137"/>
                  </a:lnTo>
                  <a:lnTo>
                    <a:pt x="10807" y="3750"/>
                  </a:lnTo>
                  <a:cubicBezTo>
                    <a:pt x="10807" y="3592"/>
                    <a:pt x="10712" y="3435"/>
                    <a:pt x="10555" y="3403"/>
                  </a:cubicBezTo>
                  <a:lnTo>
                    <a:pt x="9673" y="2931"/>
                  </a:lnTo>
                  <a:lnTo>
                    <a:pt x="10555" y="2458"/>
                  </a:lnTo>
                  <a:cubicBezTo>
                    <a:pt x="10712" y="2363"/>
                    <a:pt x="10807" y="2237"/>
                    <a:pt x="10807" y="2080"/>
                  </a:cubicBezTo>
                  <a:lnTo>
                    <a:pt x="10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8" name="Google Shape;7608;p69"/>
          <p:cNvGrpSpPr/>
          <p:nvPr/>
        </p:nvGrpSpPr>
        <p:grpSpPr>
          <a:xfrm>
            <a:off x="5315247" y="3367345"/>
            <a:ext cx="337966" cy="355325"/>
            <a:chOff x="-9949025" y="3615575"/>
            <a:chExt cx="335550" cy="352750"/>
          </a:xfrm>
        </p:grpSpPr>
        <p:sp>
          <p:nvSpPr>
            <p:cNvPr id="7609" name="Google Shape;7609;p69"/>
            <p:cNvSpPr/>
            <p:nvPr/>
          </p:nvSpPr>
          <p:spPr>
            <a:xfrm>
              <a:off x="-9800950" y="3615575"/>
              <a:ext cx="61475" cy="61450"/>
            </a:xfrm>
            <a:custGeom>
              <a:avLst/>
              <a:gdLst/>
              <a:ahLst/>
              <a:cxnLst/>
              <a:rect l="l" t="t" r="r" b="b"/>
              <a:pathLst>
                <a:path w="2459" h="2458" extrusionOk="0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69"/>
            <p:cNvSpPr/>
            <p:nvPr/>
          </p:nvSpPr>
          <p:spPr>
            <a:xfrm>
              <a:off x="-9949025" y="3688650"/>
              <a:ext cx="335550" cy="279675"/>
            </a:xfrm>
            <a:custGeom>
              <a:avLst/>
              <a:gdLst/>
              <a:ahLst/>
              <a:cxnLst/>
              <a:rect l="l" t="t" r="r" b="b"/>
              <a:pathLst>
                <a:path w="13422" h="11187" extrusionOk="0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69"/>
            <p:cNvSpPr/>
            <p:nvPr/>
          </p:nvSpPr>
          <p:spPr>
            <a:xfrm>
              <a:off x="-9947450" y="3657100"/>
              <a:ext cx="106350" cy="50650"/>
            </a:xfrm>
            <a:custGeom>
              <a:avLst/>
              <a:gdLst/>
              <a:ahLst/>
              <a:cxnLst/>
              <a:rect l="l" t="t" r="r" b="b"/>
              <a:pathLst>
                <a:path w="4254" h="2026" extrusionOk="0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2" name="Google Shape;7612;p69"/>
          <p:cNvGrpSpPr/>
          <p:nvPr/>
        </p:nvGrpSpPr>
        <p:grpSpPr>
          <a:xfrm>
            <a:off x="7950093" y="2890851"/>
            <a:ext cx="360175" cy="358423"/>
            <a:chOff x="-9961625" y="4048175"/>
            <a:chExt cx="357600" cy="355825"/>
          </a:xfrm>
        </p:grpSpPr>
        <p:sp>
          <p:nvSpPr>
            <p:cNvPr id="7613" name="Google Shape;7613;p69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69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69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69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69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69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9" name="Google Shape;7619;p69"/>
          <p:cNvGrpSpPr/>
          <p:nvPr/>
        </p:nvGrpSpPr>
        <p:grpSpPr>
          <a:xfrm>
            <a:off x="6636814" y="3366363"/>
            <a:ext cx="364959" cy="357289"/>
            <a:chOff x="-8680950" y="3624225"/>
            <a:chExt cx="362350" cy="354700"/>
          </a:xfrm>
        </p:grpSpPr>
        <p:sp>
          <p:nvSpPr>
            <p:cNvPr id="7620" name="Google Shape;7620;p69"/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69"/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69"/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69"/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69"/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69"/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6" name="Google Shape;7626;p69"/>
          <p:cNvGrpSpPr/>
          <p:nvPr/>
        </p:nvGrpSpPr>
        <p:grpSpPr>
          <a:xfrm>
            <a:off x="5773058" y="1532024"/>
            <a:ext cx="313365" cy="355476"/>
            <a:chOff x="-13056975" y="3212300"/>
            <a:chExt cx="311125" cy="352900"/>
          </a:xfrm>
        </p:grpSpPr>
        <p:sp>
          <p:nvSpPr>
            <p:cNvPr id="7627" name="Google Shape;7627;p69"/>
            <p:cNvSpPr/>
            <p:nvPr/>
          </p:nvSpPr>
          <p:spPr>
            <a:xfrm>
              <a:off x="-12972700" y="3273750"/>
              <a:ext cx="144950" cy="229225"/>
            </a:xfrm>
            <a:custGeom>
              <a:avLst/>
              <a:gdLst/>
              <a:ahLst/>
              <a:cxnLst/>
              <a:rect l="l" t="t" r="r" b="b"/>
              <a:pathLst>
                <a:path w="5798" h="9169" extrusionOk="0">
                  <a:moveTo>
                    <a:pt x="0" y="0"/>
                  </a:moveTo>
                  <a:lnTo>
                    <a:pt x="0" y="819"/>
                  </a:lnTo>
                  <a:lnTo>
                    <a:pt x="851" y="819"/>
                  </a:lnTo>
                  <a:lnTo>
                    <a:pt x="851" y="8538"/>
                  </a:lnTo>
                  <a:lnTo>
                    <a:pt x="788" y="8538"/>
                  </a:lnTo>
                  <a:cubicBezTo>
                    <a:pt x="1071" y="8696"/>
                    <a:pt x="1355" y="8853"/>
                    <a:pt x="1639" y="8948"/>
                  </a:cubicBezTo>
                  <a:lnTo>
                    <a:pt x="1639" y="851"/>
                  </a:lnTo>
                  <a:lnTo>
                    <a:pt x="2458" y="851"/>
                  </a:lnTo>
                  <a:lnTo>
                    <a:pt x="2458" y="9137"/>
                  </a:lnTo>
                  <a:cubicBezTo>
                    <a:pt x="2615" y="9137"/>
                    <a:pt x="2741" y="9168"/>
                    <a:pt x="2899" y="9168"/>
                  </a:cubicBezTo>
                  <a:cubicBezTo>
                    <a:pt x="3056" y="9168"/>
                    <a:pt x="3151" y="9137"/>
                    <a:pt x="3308" y="9137"/>
                  </a:cubicBezTo>
                  <a:lnTo>
                    <a:pt x="3308" y="851"/>
                  </a:lnTo>
                  <a:lnTo>
                    <a:pt x="4159" y="851"/>
                  </a:lnTo>
                  <a:lnTo>
                    <a:pt x="4159" y="8948"/>
                  </a:lnTo>
                  <a:cubicBezTo>
                    <a:pt x="4411" y="8822"/>
                    <a:pt x="4695" y="8696"/>
                    <a:pt x="4978" y="8538"/>
                  </a:cubicBezTo>
                  <a:lnTo>
                    <a:pt x="4978" y="819"/>
                  </a:lnTo>
                  <a:lnTo>
                    <a:pt x="5797" y="819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69"/>
            <p:cNvSpPr/>
            <p:nvPr/>
          </p:nvSpPr>
          <p:spPr>
            <a:xfrm>
              <a:off x="-128088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lnTo>
                    <a:pt x="0" y="5514"/>
                  </a:lnTo>
                  <a:cubicBezTo>
                    <a:pt x="0" y="5672"/>
                    <a:pt x="32" y="5829"/>
                    <a:pt x="158" y="5987"/>
                  </a:cubicBezTo>
                  <a:cubicBezTo>
                    <a:pt x="536" y="6617"/>
                    <a:pt x="788" y="7310"/>
                    <a:pt x="851" y="8003"/>
                  </a:cubicBezTo>
                  <a:cubicBezTo>
                    <a:pt x="945" y="8759"/>
                    <a:pt x="756" y="9452"/>
                    <a:pt x="347" y="10114"/>
                  </a:cubicBezTo>
                  <a:lnTo>
                    <a:pt x="1607" y="11122"/>
                  </a:lnTo>
                  <a:cubicBezTo>
                    <a:pt x="2174" y="10208"/>
                    <a:pt x="2521" y="9137"/>
                    <a:pt x="2521" y="8003"/>
                  </a:cubicBezTo>
                  <a:cubicBezTo>
                    <a:pt x="2489" y="7026"/>
                    <a:pt x="2174" y="6113"/>
                    <a:pt x="1702" y="5294"/>
                  </a:cubicBezTo>
                  <a:lnTo>
                    <a:pt x="1702" y="4979"/>
                  </a:lnTo>
                  <a:lnTo>
                    <a:pt x="1702" y="2395"/>
                  </a:lnTo>
                  <a:lnTo>
                    <a:pt x="1891" y="2301"/>
                  </a:lnTo>
                  <a:cubicBezTo>
                    <a:pt x="2269" y="2049"/>
                    <a:pt x="2521" y="1671"/>
                    <a:pt x="2521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69"/>
            <p:cNvSpPr/>
            <p:nvPr/>
          </p:nvSpPr>
          <p:spPr>
            <a:xfrm>
              <a:off x="-130569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0" y="1"/>
                  </a:moveTo>
                  <a:cubicBezTo>
                    <a:pt x="567" y="1"/>
                    <a:pt x="0" y="568"/>
                    <a:pt x="0" y="1230"/>
                  </a:cubicBezTo>
                  <a:cubicBezTo>
                    <a:pt x="32" y="1671"/>
                    <a:pt x="284" y="2112"/>
                    <a:pt x="662" y="2301"/>
                  </a:cubicBezTo>
                  <a:lnTo>
                    <a:pt x="851" y="2427"/>
                  </a:lnTo>
                  <a:lnTo>
                    <a:pt x="851" y="4979"/>
                  </a:lnTo>
                  <a:lnTo>
                    <a:pt x="851" y="5294"/>
                  </a:lnTo>
                  <a:cubicBezTo>
                    <a:pt x="378" y="6113"/>
                    <a:pt x="63" y="7026"/>
                    <a:pt x="32" y="8003"/>
                  </a:cubicBezTo>
                  <a:cubicBezTo>
                    <a:pt x="32" y="9137"/>
                    <a:pt x="378" y="10208"/>
                    <a:pt x="945" y="11122"/>
                  </a:cubicBezTo>
                  <a:lnTo>
                    <a:pt x="2206" y="10145"/>
                  </a:lnTo>
                  <a:cubicBezTo>
                    <a:pt x="1859" y="9515"/>
                    <a:pt x="1639" y="8791"/>
                    <a:pt x="1702" y="8035"/>
                  </a:cubicBezTo>
                  <a:lnTo>
                    <a:pt x="1702" y="8003"/>
                  </a:lnTo>
                  <a:cubicBezTo>
                    <a:pt x="1733" y="7279"/>
                    <a:pt x="1954" y="6585"/>
                    <a:pt x="2363" y="5987"/>
                  </a:cubicBezTo>
                  <a:cubicBezTo>
                    <a:pt x="2458" y="5829"/>
                    <a:pt x="2521" y="5672"/>
                    <a:pt x="2521" y="5514"/>
                  </a:cubicBezTo>
                  <a:lnTo>
                    <a:pt x="2521" y="1230"/>
                  </a:ln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69"/>
            <p:cNvSpPr/>
            <p:nvPr/>
          </p:nvSpPr>
          <p:spPr>
            <a:xfrm>
              <a:off x="-13020750" y="3483250"/>
              <a:ext cx="240250" cy="81950"/>
            </a:xfrm>
            <a:custGeom>
              <a:avLst/>
              <a:gdLst/>
              <a:ahLst/>
              <a:cxnLst/>
              <a:rect l="l" t="t" r="r" b="b"/>
              <a:pathLst>
                <a:path w="9610" h="3278" extrusionOk="0">
                  <a:moveTo>
                    <a:pt x="1261" y="1"/>
                  </a:moveTo>
                  <a:lnTo>
                    <a:pt x="0" y="977"/>
                  </a:lnTo>
                  <a:cubicBezTo>
                    <a:pt x="1103" y="2395"/>
                    <a:pt x="2867" y="3277"/>
                    <a:pt x="4821" y="3277"/>
                  </a:cubicBezTo>
                  <a:cubicBezTo>
                    <a:pt x="6743" y="3277"/>
                    <a:pt x="8475" y="2363"/>
                    <a:pt x="9610" y="977"/>
                  </a:cubicBezTo>
                  <a:lnTo>
                    <a:pt x="8349" y="1"/>
                  </a:lnTo>
                  <a:cubicBezTo>
                    <a:pt x="7530" y="946"/>
                    <a:pt x="6270" y="1639"/>
                    <a:pt x="4821" y="1639"/>
                  </a:cubicBezTo>
                  <a:cubicBezTo>
                    <a:pt x="3466" y="1639"/>
                    <a:pt x="2143" y="1009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1" name="Google Shape;7631;p69"/>
          <p:cNvGrpSpPr/>
          <p:nvPr/>
        </p:nvGrpSpPr>
        <p:grpSpPr>
          <a:xfrm>
            <a:off x="5750446" y="1972818"/>
            <a:ext cx="358588" cy="355325"/>
            <a:chOff x="-13077450" y="3647075"/>
            <a:chExt cx="356025" cy="352750"/>
          </a:xfrm>
        </p:grpSpPr>
        <p:sp>
          <p:nvSpPr>
            <p:cNvPr id="7632" name="Google Shape;7632;p69"/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69"/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69"/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5" name="Google Shape;7635;p69"/>
          <p:cNvGrpSpPr/>
          <p:nvPr/>
        </p:nvGrpSpPr>
        <p:grpSpPr>
          <a:xfrm>
            <a:off x="5761552" y="2416418"/>
            <a:ext cx="357002" cy="357037"/>
            <a:chOff x="-13079025" y="4079475"/>
            <a:chExt cx="354450" cy="354450"/>
          </a:xfrm>
        </p:grpSpPr>
        <p:sp>
          <p:nvSpPr>
            <p:cNvPr id="7636" name="Google Shape;7636;p69"/>
            <p:cNvSpPr/>
            <p:nvPr/>
          </p:nvSpPr>
          <p:spPr>
            <a:xfrm>
              <a:off x="-13004200" y="4079475"/>
              <a:ext cx="207150" cy="63050"/>
            </a:xfrm>
            <a:custGeom>
              <a:avLst/>
              <a:gdLst/>
              <a:ahLst/>
              <a:cxnLst/>
              <a:rect l="l" t="t" r="r" b="b"/>
              <a:pathLst>
                <a:path w="8286" h="2522" extrusionOk="0">
                  <a:moveTo>
                    <a:pt x="4159" y="1"/>
                  </a:moveTo>
                  <a:cubicBezTo>
                    <a:pt x="1859" y="1"/>
                    <a:pt x="0" y="568"/>
                    <a:pt x="0" y="1261"/>
                  </a:cubicBezTo>
                  <a:cubicBezTo>
                    <a:pt x="0" y="1986"/>
                    <a:pt x="1859" y="2521"/>
                    <a:pt x="4159" y="2521"/>
                  </a:cubicBezTo>
                  <a:cubicBezTo>
                    <a:pt x="6427" y="2521"/>
                    <a:pt x="8286" y="1986"/>
                    <a:pt x="8286" y="1261"/>
                  </a:cubicBezTo>
                  <a:cubicBezTo>
                    <a:pt x="8286" y="568"/>
                    <a:pt x="6427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69"/>
            <p:cNvSpPr/>
            <p:nvPr/>
          </p:nvSpPr>
          <p:spPr>
            <a:xfrm>
              <a:off x="-13079025" y="4303175"/>
              <a:ext cx="354450" cy="130750"/>
            </a:xfrm>
            <a:custGeom>
              <a:avLst/>
              <a:gdLst/>
              <a:ahLst/>
              <a:cxnLst/>
              <a:rect l="l" t="t" r="r" b="b"/>
              <a:pathLst>
                <a:path w="14178" h="5230" extrusionOk="0">
                  <a:moveTo>
                    <a:pt x="2773" y="0"/>
                  </a:moveTo>
                  <a:cubicBezTo>
                    <a:pt x="1040" y="536"/>
                    <a:pt x="0" y="1355"/>
                    <a:pt x="0" y="2331"/>
                  </a:cubicBezTo>
                  <a:cubicBezTo>
                    <a:pt x="0" y="4222"/>
                    <a:pt x="3686" y="5230"/>
                    <a:pt x="7057" y="5230"/>
                  </a:cubicBezTo>
                  <a:cubicBezTo>
                    <a:pt x="10460" y="5230"/>
                    <a:pt x="14114" y="4222"/>
                    <a:pt x="14114" y="2331"/>
                  </a:cubicBezTo>
                  <a:cubicBezTo>
                    <a:pt x="14177" y="1355"/>
                    <a:pt x="13169" y="567"/>
                    <a:pt x="11436" y="0"/>
                  </a:cubicBezTo>
                  <a:lnTo>
                    <a:pt x="11247" y="1985"/>
                  </a:lnTo>
                  <a:cubicBezTo>
                    <a:pt x="11216" y="2993"/>
                    <a:pt x="9830" y="3560"/>
                    <a:pt x="7089" y="3560"/>
                  </a:cubicBezTo>
                  <a:cubicBezTo>
                    <a:pt x="5577" y="3560"/>
                    <a:pt x="2962" y="3371"/>
                    <a:pt x="2962" y="1890"/>
                  </a:cubicBez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69"/>
            <p:cNvSpPr/>
            <p:nvPr/>
          </p:nvSpPr>
          <p:spPr>
            <a:xfrm>
              <a:off x="-12986875" y="4313400"/>
              <a:ext cx="173300" cy="58300"/>
            </a:xfrm>
            <a:custGeom>
              <a:avLst/>
              <a:gdLst/>
              <a:ahLst/>
              <a:cxnLst/>
              <a:rect l="l" t="t" r="r" b="b"/>
              <a:pathLst>
                <a:path w="6932" h="2332" extrusionOk="0">
                  <a:moveTo>
                    <a:pt x="0" y="1"/>
                  </a:moveTo>
                  <a:lnTo>
                    <a:pt x="158" y="1481"/>
                  </a:lnTo>
                  <a:cubicBezTo>
                    <a:pt x="158" y="1954"/>
                    <a:pt x="1638" y="2332"/>
                    <a:pt x="3466" y="2332"/>
                  </a:cubicBezTo>
                  <a:cubicBezTo>
                    <a:pt x="4159" y="2332"/>
                    <a:pt x="6774" y="2206"/>
                    <a:pt x="6774" y="1481"/>
                  </a:cubicBezTo>
                  <a:lnTo>
                    <a:pt x="6931" y="1"/>
                  </a:lnTo>
                  <a:lnTo>
                    <a:pt x="6931" y="1"/>
                  </a:lnTo>
                  <a:cubicBezTo>
                    <a:pt x="5860" y="442"/>
                    <a:pt x="4694" y="662"/>
                    <a:pt x="3466" y="662"/>
                  </a:cubicBezTo>
                  <a:cubicBezTo>
                    <a:pt x="2237" y="662"/>
                    <a:pt x="1040" y="44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69"/>
            <p:cNvSpPr/>
            <p:nvPr/>
          </p:nvSpPr>
          <p:spPr>
            <a:xfrm>
              <a:off x="-13004200" y="4143275"/>
              <a:ext cx="206375" cy="166225"/>
            </a:xfrm>
            <a:custGeom>
              <a:avLst/>
              <a:gdLst/>
              <a:ahLst/>
              <a:cxnLst/>
              <a:rect l="l" t="t" r="r" b="b"/>
              <a:pathLst>
                <a:path w="8255" h="6649" extrusionOk="0">
                  <a:moveTo>
                    <a:pt x="8254" y="1"/>
                  </a:moveTo>
                  <a:lnTo>
                    <a:pt x="8254" y="1"/>
                  </a:lnTo>
                  <a:cubicBezTo>
                    <a:pt x="6994" y="725"/>
                    <a:pt x="4694" y="820"/>
                    <a:pt x="4096" y="820"/>
                  </a:cubicBezTo>
                  <a:cubicBezTo>
                    <a:pt x="3529" y="820"/>
                    <a:pt x="1260" y="788"/>
                    <a:pt x="0" y="32"/>
                  </a:cubicBezTo>
                  <a:lnTo>
                    <a:pt x="0" y="32"/>
                  </a:lnTo>
                  <a:lnTo>
                    <a:pt x="567" y="5892"/>
                  </a:lnTo>
                  <a:cubicBezTo>
                    <a:pt x="1638" y="6365"/>
                    <a:pt x="2836" y="6648"/>
                    <a:pt x="4096" y="6648"/>
                  </a:cubicBezTo>
                  <a:cubicBezTo>
                    <a:pt x="5356" y="6648"/>
                    <a:pt x="6585" y="6365"/>
                    <a:pt x="7656" y="5892"/>
                  </a:cubicBezTo>
                  <a:lnTo>
                    <a:pt x="82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0" name="Google Shape;7640;p69"/>
          <p:cNvGrpSpPr/>
          <p:nvPr/>
        </p:nvGrpSpPr>
        <p:grpSpPr>
          <a:xfrm>
            <a:off x="7534619" y="1532427"/>
            <a:ext cx="356221" cy="354670"/>
            <a:chOff x="-11292700" y="3213875"/>
            <a:chExt cx="353675" cy="352100"/>
          </a:xfrm>
        </p:grpSpPr>
        <p:sp>
          <p:nvSpPr>
            <p:cNvPr id="7641" name="Google Shape;7641;p69"/>
            <p:cNvSpPr/>
            <p:nvPr/>
          </p:nvSpPr>
          <p:spPr>
            <a:xfrm>
              <a:off x="-11178500" y="3213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2489" y="1671"/>
                  </a:moveTo>
                  <a:cubicBezTo>
                    <a:pt x="2962" y="1671"/>
                    <a:pt x="3309" y="2049"/>
                    <a:pt x="3309" y="2521"/>
                  </a:cubicBezTo>
                  <a:cubicBezTo>
                    <a:pt x="3309" y="2994"/>
                    <a:pt x="2962" y="3340"/>
                    <a:pt x="2489" y="3340"/>
                  </a:cubicBezTo>
                  <a:cubicBezTo>
                    <a:pt x="2017" y="3340"/>
                    <a:pt x="1670" y="2994"/>
                    <a:pt x="1670" y="2521"/>
                  </a:cubicBezTo>
                  <a:cubicBezTo>
                    <a:pt x="1639" y="2049"/>
                    <a:pt x="2017" y="1671"/>
                    <a:pt x="2489" y="1671"/>
                  </a:cubicBezTo>
                  <a:close/>
                  <a:moveTo>
                    <a:pt x="2489" y="1"/>
                  </a:moveTo>
                  <a:cubicBezTo>
                    <a:pt x="2048" y="1"/>
                    <a:pt x="1891" y="221"/>
                    <a:pt x="1702" y="537"/>
                  </a:cubicBezTo>
                  <a:cubicBezTo>
                    <a:pt x="1555" y="523"/>
                    <a:pt x="1414" y="498"/>
                    <a:pt x="1278" y="498"/>
                  </a:cubicBezTo>
                  <a:cubicBezTo>
                    <a:pt x="1094" y="498"/>
                    <a:pt x="920" y="544"/>
                    <a:pt x="757" y="726"/>
                  </a:cubicBezTo>
                  <a:cubicBezTo>
                    <a:pt x="442" y="1041"/>
                    <a:pt x="505" y="1324"/>
                    <a:pt x="568" y="1734"/>
                  </a:cubicBezTo>
                  <a:cubicBezTo>
                    <a:pt x="221" y="1923"/>
                    <a:pt x="1" y="2080"/>
                    <a:pt x="1" y="2521"/>
                  </a:cubicBezTo>
                  <a:cubicBezTo>
                    <a:pt x="1" y="2931"/>
                    <a:pt x="221" y="3088"/>
                    <a:pt x="568" y="3309"/>
                  </a:cubicBezTo>
                  <a:cubicBezTo>
                    <a:pt x="473" y="3687"/>
                    <a:pt x="442" y="3939"/>
                    <a:pt x="757" y="4254"/>
                  </a:cubicBezTo>
                  <a:cubicBezTo>
                    <a:pt x="938" y="4436"/>
                    <a:pt x="1109" y="4481"/>
                    <a:pt x="1288" y="4481"/>
                  </a:cubicBezTo>
                  <a:cubicBezTo>
                    <a:pt x="1419" y="4481"/>
                    <a:pt x="1555" y="4456"/>
                    <a:pt x="1702" y="4443"/>
                  </a:cubicBezTo>
                  <a:cubicBezTo>
                    <a:pt x="1922" y="4758"/>
                    <a:pt x="2080" y="4979"/>
                    <a:pt x="2489" y="4979"/>
                  </a:cubicBezTo>
                  <a:cubicBezTo>
                    <a:pt x="2931" y="4979"/>
                    <a:pt x="3088" y="4758"/>
                    <a:pt x="3277" y="4443"/>
                  </a:cubicBezTo>
                  <a:cubicBezTo>
                    <a:pt x="3431" y="4469"/>
                    <a:pt x="3565" y="4495"/>
                    <a:pt x="3690" y="4495"/>
                  </a:cubicBezTo>
                  <a:cubicBezTo>
                    <a:pt x="3871" y="4495"/>
                    <a:pt x="4036" y="4441"/>
                    <a:pt x="4222" y="4254"/>
                  </a:cubicBezTo>
                  <a:cubicBezTo>
                    <a:pt x="4537" y="3939"/>
                    <a:pt x="4443" y="3655"/>
                    <a:pt x="4411" y="3309"/>
                  </a:cubicBezTo>
                  <a:cubicBezTo>
                    <a:pt x="4726" y="3057"/>
                    <a:pt x="4978" y="2899"/>
                    <a:pt x="4978" y="2521"/>
                  </a:cubicBezTo>
                  <a:cubicBezTo>
                    <a:pt x="4978" y="2080"/>
                    <a:pt x="4726" y="1923"/>
                    <a:pt x="4411" y="1734"/>
                  </a:cubicBezTo>
                  <a:cubicBezTo>
                    <a:pt x="4506" y="1324"/>
                    <a:pt x="4537" y="1041"/>
                    <a:pt x="4222" y="726"/>
                  </a:cubicBezTo>
                  <a:cubicBezTo>
                    <a:pt x="4041" y="544"/>
                    <a:pt x="3870" y="498"/>
                    <a:pt x="3691" y="498"/>
                  </a:cubicBezTo>
                  <a:cubicBezTo>
                    <a:pt x="3560" y="498"/>
                    <a:pt x="3424" y="523"/>
                    <a:pt x="3277" y="537"/>
                  </a:cubicBezTo>
                  <a:cubicBezTo>
                    <a:pt x="3025" y="221"/>
                    <a:pt x="286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69"/>
            <p:cNvSpPr/>
            <p:nvPr/>
          </p:nvSpPr>
          <p:spPr>
            <a:xfrm>
              <a:off x="-11292700" y="3255625"/>
              <a:ext cx="117375" cy="124475"/>
            </a:xfrm>
            <a:custGeom>
              <a:avLst/>
              <a:gdLst/>
              <a:ahLst/>
              <a:cxnLst/>
              <a:rect l="l" t="t" r="r" b="b"/>
              <a:pathLst>
                <a:path w="4695" h="4979" extrusionOk="0">
                  <a:moveTo>
                    <a:pt x="2521" y="1670"/>
                  </a:moveTo>
                  <a:cubicBezTo>
                    <a:pt x="2993" y="1670"/>
                    <a:pt x="3340" y="2017"/>
                    <a:pt x="3340" y="2490"/>
                  </a:cubicBezTo>
                  <a:cubicBezTo>
                    <a:pt x="3340" y="2962"/>
                    <a:pt x="2993" y="3309"/>
                    <a:pt x="2521" y="3309"/>
                  </a:cubicBezTo>
                  <a:cubicBezTo>
                    <a:pt x="2048" y="3309"/>
                    <a:pt x="1702" y="2962"/>
                    <a:pt x="1702" y="2490"/>
                  </a:cubicBezTo>
                  <a:cubicBezTo>
                    <a:pt x="1702" y="2017"/>
                    <a:pt x="2048" y="1670"/>
                    <a:pt x="2521" y="1670"/>
                  </a:cubicBezTo>
                  <a:close/>
                  <a:moveTo>
                    <a:pt x="2552" y="1"/>
                  </a:moveTo>
                  <a:cubicBezTo>
                    <a:pt x="2111" y="1"/>
                    <a:pt x="1954" y="253"/>
                    <a:pt x="1765" y="568"/>
                  </a:cubicBezTo>
                  <a:cubicBezTo>
                    <a:pt x="1618" y="554"/>
                    <a:pt x="1476" y="530"/>
                    <a:pt x="1339" y="530"/>
                  </a:cubicBezTo>
                  <a:cubicBezTo>
                    <a:pt x="1151" y="530"/>
                    <a:pt x="969" y="575"/>
                    <a:pt x="788" y="757"/>
                  </a:cubicBezTo>
                  <a:cubicBezTo>
                    <a:pt x="473" y="1072"/>
                    <a:pt x="536" y="1355"/>
                    <a:pt x="599" y="1702"/>
                  </a:cubicBezTo>
                  <a:cubicBezTo>
                    <a:pt x="252" y="1891"/>
                    <a:pt x="0" y="2048"/>
                    <a:pt x="0" y="2490"/>
                  </a:cubicBezTo>
                  <a:cubicBezTo>
                    <a:pt x="0" y="2931"/>
                    <a:pt x="221" y="3088"/>
                    <a:pt x="536" y="3277"/>
                  </a:cubicBezTo>
                  <a:cubicBezTo>
                    <a:pt x="473" y="3687"/>
                    <a:pt x="441" y="3907"/>
                    <a:pt x="756" y="4222"/>
                  </a:cubicBezTo>
                  <a:cubicBezTo>
                    <a:pt x="943" y="4409"/>
                    <a:pt x="1107" y="4463"/>
                    <a:pt x="1295" y="4463"/>
                  </a:cubicBezTo>
                  <a:cubicBezTo>
                    <a:pt x="1425" y="4463"/>
                    <a:pt x="1566" y="4437"/>
                    <a:pt x="1733" y="4411"/>
                  </a:cubicBezTo>
                  <a:cubicBezTo>
                    <a:pt x="1954" y="4726"/>
                    <a:pt x="2111" y="4978"/>
                    <a:pt x="2521" y="4978"/>
                  </a:cubicBezTo>
                  <a:cubicBezTo>
                    <a:pt x="2962" y="4978"/>
                    <a:pt x="3119" y="4726"/>
                    <a:pt x="3308" y="4411"/>
                  </a:cubicBezTo>
                  <a:cubicBezTo>
                    <a:pt x="3458" y="4449"/>
                    <a:pt x="3588" y="4476"/>
                    <a:pt x="3710" y="4476"/>
                  </a:cubicBezTo>
                  <a:cubicBezTo>
                    <a:pt x="3896" y="4476"/>
                    <a:pt x="4063" y="4412"/>
                    <a:pt x="4254" y="4222"/>
                  </a:cubicBezTo>
                  <a:cubicBezTo>
                    <a:pt x="4569" y="3907"/>
                    <a:pt x="4474" y="3624"/>
                    <a:pt x="4443" y="3277"/>
                  </a:cubicBezTo>
                  <a:cubicBezTo>
                    <a:pt x="4583" y="3183"/>
                    <a:pt x="4592" y="3175"/>
                    <a:pt x="4592" y="3175"/>
                  </a:cubicBezTo>
                  <a:lnTo>
                    <a:pt x="4592" y="3175"/>
                  </a:lnTo>
                  <a:cubicBezTo>
                    <a:pt x="4592" y="3175"/>
                    <a:pt x="4592" y="3175"/>
                    <a:pt x="4592" y="3175"/>
                  </a:cubicBezTo>
                  <a:cubicBezTo>
                    <a:pt x="4594" y="3175"/>
                    <a:pt x="4606" y="3170"/>
                    <a:pt x="4695" y="3120"/>
                  </a:cubicBezTo>
                  <a:cubicBezTo>
                    <a:pt x="4411" y="2805"/>
                    <a:pt x="4254" y="2427"/>
                    <a:pt x="4254" y="2017"/>
                  </a:cubicBezTo>
                  <a:cubicBezTo>
                    <a:pt x="3939" y="1702"/>
                    <a:pt x="3781" y="1324"/>
                    <a:pt x="3781" y="851"/>
                  </a:cubicBezTo>
                  <a:cubicBezTo>
                    <a:pt x="3781" y="725"/>
                    <a:pt x="3781" y="631"/>
                    <a:pt x="3812" y="536"/>
                  </a:cubicBezTo>
                  <a:cubicBezTo>
                    <a:pt x="3754" y="517"/>
                    <a:pt x="3710" y="509"/>
                    <a:pt x="3671" y="509"/>
                  </a:cubicBezTo>
                  <a:cubicBezTo>
                    <a:pt x="3583" y="509"/>
                    <a:pt x="3514" y="546"/>
                    <a:pt x="3340" y="568"/>
                  </a:cubicBezTo>
                  <a:cubicBezTo>
                    <a:pt x="3119" y="253"/>
                    <a:pt x="2962" y="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69"/>
            <p:cNvSpPr/>
            <p:nvPr/>
          </p:nvSpPr>
          <p:spPr>
            <a:xfrm>
              <a:off x="-11056425" y="3254850"/>
              <a:ext cx="117400" cy="125250"/>
            </a:xfrm>
            <a:custGeom>
              <a:avLst/>
              <a:gdLst/>
              <a:ahLst/>
              <a:cxnLst/>
              <a:rect l="l" t="t" r="r" b="b"/>
              <a:pathLst>
                <a:path w="4696" h="5010" extrusionOk="0">
                  <a:moveTo>
                    <a:pt x="2175" y="1701"/>
                  </a:moveTo>
                  <a:cubicBezTo>
                    <a:pt x="2647" y="1701"/>
                    <a:pt x="2994" y="2048"/>
                    <a:pt x="2994" y="2521"/>
                  </a:cubicBezTo>
                  <a:cubicBezTo>
                    <a:pt x="2994" y="2962"/>
                    <a:pt x="2616" y="3340"/>
                    <a:pt x="2175" y="3340"/>
                  </a:cubicBezTo>
                  <a:cubicBezTo>
                    <a:pt x="1702" y="3340"/>
                    <a:pt x="1324" y="2993"/>
                    <a:pt x="1324" y="2521"/>
                  </a:cubicBezTo>
                  <a:cubicBezTo>
                    <a:pt x="1324" y="2048"/>
                    <a:pt x="1702" y="1701"/>
                    <a:pt x="2175" y="1701"/>
                  </a:cubicBezTo>
                  <a:close/>
                  <a:moveTo>
                    <a:pt x="2112" y="0"/>
                  </a:moveTo>
                  <a:cubicBezTo>
                    <a:pt x="1702" y="0"/>
                    <a:pt x="1545" y="221"/>
                    <a:pt x="1324" y="567"/>
                  </a:cubicBezTo>
                  <a:cubicBezTo>
                    <a:pt x="1022" y="511"/>
                    <a:pt x="957" y="499"/>
                    <a:pt x="927" y="499"/>
                  </a:cubicBezTo>
                  <a:cubicBezTo>
                    <a:pt x="907" y="499"/>
                    <a:pt x="902" y="504"/>
                    <a:pt x="852" y="504"/>
                  </a:cubicBezTo>
                  <a:cubicBezTo>
                    <a:pt x="915" y="630"/>
                    <a:pt x="915" y="725"/>
                    <a:pt x="915" y="819"/>
                  </a:cubicBezTo>
                  <a:cubicBezTo>
                    <a:pt x="915" y="1260"/>
                    <a:pt x="757" y="1701"/>
                    <a:pt x="442" y="2016"/>
                  </a:cubicBezTo>
                  <a:cubicBezTo>
                    <a:pt x="442" y="2458"/>
                    <a:pt x="284" y="2836"/>
                    <a:pt x="1" y="3119"/>
                  </a:cubicBezTo>
                  <a:lnTo>
                    <a:pt x="32" y="3151"/>
                  </a:lnTo>
                  <a:lnTo>
                    <a:pt x="221" y="3308"/>
                  </a:lnTo>
                  <a:cubicBezTo>
                    <a:pt x="158" y="3718"/>
                    <a:pt x="127" y="3938"/>
                    <a:pt x="442" y="4253"/>
                  </a:cubicBezTo>
                  <a:cubicBezTo>
                    <a:pt x="628" y="4440"/>
                    <a:pt x="793" y="4494"/>
                    <a:pt x="974" y="4494"/>
                  </a:cubicBezTo>
                  <a:cubicBezTo>
                    <a:pt x="1099" y="4494"/>
                    <a:pt x="1233" y="4468"/>
                    <a:pt x="1387" y="4442"/>
                  </a:cubicBezTo>
                  <a:cubicBezTo>
                    <a:pt x="1608" y="4757"/>
                    <a:pt x="1765" y="5009"/>
                    <a:pt x="2175" y="5009"/>
                  </a:cubicBezTo>
                  <a:cubicBezTo>
                    <a:pt x="2584" y="5009"/>
                    <a:pt x="2742" y="4757"/>
                    <a:pt x="2962" y="4442"/>
                  </a:cubicBezTo>
                  <a:cubicBezTo>
                    <a:pt x="3112" y="4480"/>
                    <a:pt x="3247" y="4507"/>
                    <a:pt x="3375" y="4507"/>
                  </a:cubicBezTo>
                  <a:cubicBezTo>
                    <a:pt x="3570" y="4507"/>
                    <a:pt x="3749" y="4443"/>
                    <a:pt x="3939" y="4253"/>
                  </a:cubicBezTo>
                  <a:cubicBezTo>
                    <a:pt x="4254" y="3938"/>
                    <a:pt x="4160" y="3655"/>
                    <a:pt x="4128" y="3308"/>
                  </a:cubicBezTo>
                  <a:cubicBezTo>
                    <a:pt x="4443" y="3088"/>
                    <a:pt x="4695" y="2930"/>
                    <a:pt x="4695" y="2521"/>
                  </a:cubicBezTo>
                  <a:cubicBezTo>
                    <a:pt x="4632" y="2079"/>
                    <a:pt x="4412" y="1922"/>
                    <a:pt x="4097" y="1701"/>
                  </a:cubicBezTo>
                  <a:cubicBezTo>
                    <a:pt x="4191" y="1292"/>
                    <a:pt x="4223" y="1071"/>
                    <a:pt x="3907" y="756"/>
                  </a:cubicBezTo>
                  <a:cubicBezTo>
                    <a:pt x="3721" y="570"/>
                    <a:pt x="3546" y="516"/>
                    <a:pt x="3349" y="516"/>
                  </a:cubicBezTo>
                  <a:cubicBezTo>
                    <a:pt x="3213" y="516"/>
                    <a:pt x="3067" y="542"/>
                    <a:pt x="2899" y="567"/>
                  </a:cubicBezTo>
                  <a:cubicBezTo>
                    <a:pt x="2679" y="221"/>
                    <a:pt x="2521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69"/>
            <p:cNvSpPr/>
            <p:nvPr/>
          </p:nvSpPr>
          <p:spPr>
            <a:xfrm>
              <a:off x="-11209225" y="3503725"/>
              <a:ext cx="188275" cy="62250"/>
            </a:xfrm>
            <a:custGeom>
              <a:avLst/>
              <a:gdLst/>
              <a:ahLst/>
              <a:cxnLst/>
              <a:rect l="l" t="t" r="r" b="b"/>
              <a:pathLst>
                <a:path w="7531" h="2490" extrusionOk="0">
                  <a:moveTo>
                    <a:pt x="1356" y="1"/>
                  </a:moveTo>
                  <a:lnTo>
                    <a:pt x="127" y="1859"/>
                  </a:lnTo>
                  <a:cubicBezTo>
                    <a:pt x="1" y="2017"/>
                    <a:pt x="32" y="2206"/>
                    <a:pt x="158" y="2364"/>
                  </a:cubicBezTo>
                  <a:cubicBezTo>
                    <a:pt x="179" y="2448"/>
                    <a:pt x="284" y="2490"/>
                    <a:pt x="408" y="2490"/>
                  </a:cubicBezTo>
                  <a:cubicBezTo>
                    <a:pt x="470" y="2490"/>
                    <a:pt x="536" y="2479"/>
                    <a:pt x="600" y="2458"/>
                  </a:cubicBezTo>
                  <a:lnTo>
                    <a:pt x="1419" y="2017"/>
                  </a:lnTo>
                  <a:cubicBezTo>
                    <a:pt x="1623" y="1922"/>
                    <a:pt x="1844" y="1875"/>
                    <a:pt x="2064" y="1875"/>
                  </a:cubicBezTo>
                  <a:cubicBezTo>
                    <a:pt x="2285" y="1875"/>
                    <a:pt x="2506" y="1922"/>
                    <a:pt x="2710" y="2017"/>
                  </a:cubicBezTo>
                  <a:cubicBezTo>
                    <a:pt x="3025" y="2175"/>
                    <a:pt x="3372" y="2253"/>
                    <a:pt x="3718" y="2253"/>
                  </a:cubicBezTo>
                  <a:cubicBezTo>
                    <a:pt x="4065" y="2253"/>
                    <a:pt x="4412" y="2175"/>
                    <a:pt x="4727" y="2017"/>
                  </a:cubicBezTo>
                  <a:cubicBezTo>
                    <a:pt x="4931" y="1922"/>
                    <a:pt x="5152" y="1875"/>
                    <a:pt x="5373" y="1875"/>
                  </a:cubicBezTo>
                  <a:cubicBezTo>
                    <a:pt x="5593" y="1875"/>
                    <a:pt x="5814" y="1922"/>
                    <a:pt x="6018" y="2017"/>
                  </a:cubicBezTo>
                  <a:lnTo>
                    <a:pt x="6869" y="2458"/>
                  </a:lnTo>
                  <a:cubicBezTo>
                    <a:pt x="6921" y="2479"/>
                    <a:pt x="6978" y="2490"/>
                    <a:pt x="7035" y="2490"/>
                  </a:cubicBezTo>
                  <a:cubicBezTo>
                    <a:pt x="7149" y="2490"/>
                    <a:pt x="7268" y="2448"/>
                    <a:pt x="7373" y="2364"/>
                  </a:cubicBezTo>
                  <a:cubicBezTo>
                    <a:pt x="7499" y="2206"/>
                    <a:pt x="7531" y="2017"/>
                    <a:pt x="7405" y="1859"/>
                  </a:cubicBezTo>
                  <a:lnTo>
                    <a:pt x="61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69"/>
            <p:cNvSpPr/>
            <p:nvPr/>
          </p:nvSpPr>
          <p:spPr>
            <a:xfrm>
              <a:off x="-11167475" y="3462775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20"/>
                  </a:lnTo>
                  <a:lnTo>
                    <a:pt x="4128" y="820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69"/>
            <p:cNvSpPr/>
            <p:nvPr/>
          </p:nvSpPr>
          <p:spPr>
            <a:xfrm>
              <a:off x="-11213150" y="3344625"/>
              <a:ext cx="141000" cy="97700"/>
            </a:xfrm>
            <a:custGeom>
              <a:avLst/>
              <a:gdLst/>
              <a:ahLst/>
              <a:cxnLst/>
              <a:rect l="l" t="t" r="r" b="b"/>
              <a:pathLst>
                <a:path w="5640" h="3908" extrusionOk="0">
                  <a:moveTo>
                    <a:pt x="2206" y="1"/>
                  </a:moveTo>
                  <a:lnTo>
                    <a:pt x="2080" y="64"/>
                  </a:lnTo>
                  <a:cubicBezTo>
                    <a:pt x="2080" y="442"/>
                    <a:pt x="2017" y="851"/>
                    <a:pt x="1607" y="1261"/>
                  </a:cubicBezTo>
                  <a:cubicBezTo>
                    <a:pt x="1292" y="1576"/>
                    <a:pt x="946" y="1733"/>
                    <a:pt x="504" y="1733"/>
                  </a:cubicBezTo>
                  <a:lnTo>
                    <a:pt x="441" y="1733"/>
                  </a:lnTo>
                  <a:cubicBezTo>
                    <a:pt x="315" y="1860"/>
                    <a:pt x="158" y="1954"/>
                    <a:pt x="0" y="2080"/>
                  </a:cubicBezTo>
                  <a:lnTo>
                    <a:pt x="1355" y="3907"/>
                  </a:lnTo>
                  <a:lnTo>
                    <a:pt x="4411" y="3907"/>
                  </a:lnTo>
                  <a:lnTo>
                    <a:pt x="5608" y="536"/>
                  </a:lnTo>
                  <a:cubicBezTo>
                    <a:pt x="5640" y="379"/>
                    <a:pt x="5608" y="221"/>
                    <a:pt x="5608" y="127"/>
                  </a:cubicBezTo>
                  <a:lnTo>
                    <a:pt x="5482" y="32"/>
                  </a:lnTo>
                  <a:cubicBezTo>
                    <a:pt x="5356" y="64"/>
                    <a:pt x="5199" y="64"/>
                    <a:pt x="5073" y="64"/>
                  </a:cubicBezTo>
                  <a:lnTo>
                    <a:pt x="5010" y="64"/>
                  </a:lnTo>
                  <a:cubicBezTo>
                    <a:pt x="4758" y="347"/>
                    <a:pt x="4411" y="599"/>
                    <a:pt x="3875" y="599"/>
                  </a:cubicBezTo>
                  <a:cubicBezTo>
                    <a:pt x="3308" y="599"/>
                    <a:pt x="2962" y="347"/>
                    <a:pt x="2678" y="64"/>
                  </a:cubicBezTo>
                  <a:lnTo>
                    <a:pt x="2647" y="64"/>
                  </a:lnTo>
                  <a:cubicBezTo>
                    <a:pt x="2489" y="64"/>
                    <a:pt x="2363" y="32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69"/>
            <p:cNvSpPr/>
            <p:nvPr/>
          </p:nvSpPr>
          <p:spPr>
            <a:xfrm>
              <a:off x="-11080825" y="3379275"/>
              <a:ext cx="59100" cy="61475"/>
            </a:xfrm>
            <a:custGeom>
              <a:avLst/>
              <a:gdLst/>
              <a:ahLst/>
              <a:cxnLst/>
              <a:rect l="l" t="t" r="r" b="b"/>
              <a:pathLst>
                <a:path w="2364" h="2459" extrusionOk="0">
                  <a:moveTo>
                    <a:pt x="882" y="1"/>
                  </a:moveTo>
                  <a:lnTo>
                    <a:pt x="0" y="2458"/>
                  </a:lnTo>
                  <a:lnTo>
                    <a:pt x="1008" y="2458"/>
                  </a:lnTo>
                  <a:lnTo>
                    <a:pt x="2363" y="663"/>
                  </a:lnTo>
                  <a:cubicBezTo>
                    <a:pt x="2237" y="568"/>
                    <a:pt x="2080" y="474"/>
                    <a:pt x="1954" y="347"/>
                  </a:cubicBezTo>
                  <a:lnTo>
                    <a:pt x="1891" y="347"/>
                  </a:lnTo>
                  <a:cubicBezTo>
                    <a:pt x="1512" y="347"/>
                    <a:pt x="1197" y="22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8" name="Google Shape;7648;p69"/>
          <p:cNvGrpSpPr/>
          <p:nvPr/>
        </p:nvGrpSpPr>
        <p:grpSpPr>
          <a:xfrm>
            <a:off x="7528677" y="1972365"/>
            <a:ext cx="368106" cy="356232"/>
            <a:chOff x="-11299000" y="3647875"/>
            <a:chExt cx="365475" cy="353650"/>
          </a:xfrm>
        </p:grpSpPr>
        <p:sp>
          <p:nvSpPr>
            <p:cNvPr id="7649" name="Google Shape;7649;p69"/>
            <p:cNvSpPr/>
            <p:nvPr/>
          </p:nvSpPr>
          <p:spPr>
            <a:xfrm>
              <a:off x="-112990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2300" y="0"/>
                  </a:moveTo>
                  <a:cubicBezTo>
                    <a:pt x="1772" y="0"/>
                    <a:pt x="1245" y="197"/>
                    <a:pt x="851" y="591"/>
                  </a:cubicBezTo>
                  <a:cubicBezTo>
                    <a:pt x="0" y="1379"/>
                    <a:pt x="0" y="2702"/>
                    <a:pt x="851" y="3490"/>
                  </a:cubicBezTo>
                  <a:lnTo>
                    <a:pt x="2615" y="5254"/>
                  </a:lnTo>
                  <a:cubicBezTo>
                    <a:pt x="2694" y="5333"/>
                    <a:pt x="2804" y="5372"/>
                    <a:pt x="2915" y="5372"/>
                  </a:cubicBezTo>
                  <a:cubicBezTo>
                    <a:pt x="3025" y="5372"/>
                    <a:pt x="3135" y="5333"/>
                    <a:pt x="3214" y="5254"/>
                  </a:cubicBezTo>
                  <a:lnTo>
                    <a:pt x="5514" y="2954"/>
                  </a:lnTo>
                  <a:cubicBezTo>
                    <a:pt x="5703" y="2797"/>
                    <a:pt x="5703" y="2513"/>
                    <a:pt x="5514" y="2355"/>
                  </a:cubicBezTo>
                  <a:lnTo>
                    <a:pt x="3749" y="591"/>
                  </a:lnTo>
                  <a:cubicBezTo>
                    <a:pt x="3356" y="197"/>
                    <a:pt x="282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69"/>
            <p:cNvSpPr/>
            <p:nvPr/>
          </p:nvSpPr>
          <p:spPr>
            <a:xfrm>
              <a:off x="-110761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3379" y="0"/>
                  </a:moveTo>
                  <a:cubicBezTo>
                    <a:pt x="2836" y="0"/>
                    <a:pt x="2300" y="197"/>
                    <a:pt x="1922" y="591"/>
                  </a:cubicBezTo>
                  <a:lnTo>
                    <a:pt x="158" y="2355"/>
                  </a:lnTo>
                  <a:cubicBezTo>
                    <a:pt x="0" y="2513"/>
                    <a:pt x="0" y="2797"/>
                    <a:pt x="158" y="2954"/>
                  </a:cubicBezTo>
                  <a:lnTo>
                    <a:pt x="2521" y="5254"/>
                  </a:lnTo>
                  <a:cubicBezTo>
                    <a:pt x="2599" y="5333"/>
                    <a:pt x="2710" y="5372"/>
                    <a:pt x="2820" y="5372"/>
                  </a:cubicBezTo>
                  <a:cubicBezTo>
                    <a:pt x="2930" y="5372"/>
                    <a:pt x="3040" y="5333"/>
                    <a:pt x="3119" y="5254"/>
                  </a:cubicBezTo>
                  <a:lnTo>
                    <a:pt x="4884" y="3490"/>
                  </a:lnTo>
                  <a:cubicBezTo>
                    <a:pt x="5703" y="2702"/>
                    <a:pt x="5703" y="1379"/>
                    <a:pt x="4884" y="591"/>
                  </a:cubicBezTo>
                  <a:cubicBezTo>
                    <a:pt x="4474" y="197"/>
                    <a:pt x="3923" y="0"/>
                    <a:pt x="3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69"/>
            <p:cNvSpPr/>
            <p:nvPr/>
          </p:nvSpPr>
          <p:spPr>
            <a:xfrm>
              <a:off x="-11254900" y="3917225"/>
              <a:ext cx="124475" cy="84300"/>
            </a:xfrm>
            <a:custGeom>
              <a:avLst/>
              <a:gdLst/>
              <a:ahLst/>
              <a:cxnLst/>
              <a:rect l="l" t="t" r="r" b="b"/>
              <a:pathLst>
                <a:path w="4979" h="3372" extrusionOk="0">
                  <a:moveTo>
                    <a:pt x="3466" y="1"/>
                  </a:moveTo>
                  <a:lnTo>
                    <a:pt x="316" y="2616"/>
                  </a:lnTo>
                  <a:cubicBezTo>
                    <a:pt x="1" y="2836"/>
                    <a:pt x="190" y="3372"/>
                    <a:pt x="568" y="3372"/>
                  </a:cubicBezTo>
                  <a:lnTo>
                    <a:pt x="3372" y="3372"/>
                  </a:lnTo>
                  <a:cubicBezTo>
                    <a:pt x="3466" y="3309"/>
                    <a:pt x="3561" y="3277"/>
                    <a:pt x="3655" y="3214"/>
                  </a:cubicBezTo>
                  <a:lnTo>
                    <a:pt x="4978" y="1702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69"/>
            <p:cNvSpPr/>
            <p:nvPr/>
          </p:nvSpPr>
          <p:spPr>
            <a:xfrm>
              <a:off x="-11099725" y="3838475"/>
              <a:ext cx="55150" cy="50425"/>
            </a:xfrm>
            <a:custGeom>
              <a:avLst/>
              <a:gdLst/>
              <a:ahLst/>
              <a:cxnLst/>
              <a:rect l="l" t="t" r="r" b="b"/>
              <a:pathLst>
                <a:path w="2206" h="2017" extrusionOk="0">
                  <a:moveTo>
                    <a:pt x="1197" y="0"/>
                  </a:moveTo>
                  <a:lnTo>
                    <a:pt x="0" y="914"/>
                  </a:lnTo>
                  <a:lnTo>
                    <a:pt x="1323" y="2017"/>
                  </a:lnTo>
                  <a:lnTo>
                    <a:pt x="2205" y="104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69"/>
            <p:cNvSpPr/>
            <p:nvPr/>
          </p:nvSpPr>
          <p:spPr>
            <a:xfrm>
              <a:off x="-11187950" y="3836900"/>
              <a:ext cx="210325" cy="162275"/>
            </a:xfrm>
            <a:custGeom>
              <a:avLst/>
              <a:gdLst/>
              <a:ahLst/>
              <a:cxnLst/>
              <a:rect l="l" t="t" r="r" b="b"/>
              <a:pathLst>
                <a:path w="8413" h="6491" extrusionOk="0">
                  <a:moveTo>
                    <a:pt x="1040" y="0"/>
                  </a:moveTo>
                  <a:lnTo>
                    <a:pt x="1" y="1103"/>
                  </a:lnTo>
                  <a:lnTo>
                    <a:pt x="4758" y="6364"/>
                  </a:lnTo>
                  <a:cubicBezTo>
                    <a:pt x="4821" y="6459"/>
                    <a:pt x="4947" y="6490"/>
                    <a:pt x="5073" y="6490"/>
                  </a:cubicBezTo>
                  <a:lnTo>
                    <a:pt x="7845" y="6490"/>
                  </a:lnTo>
                  <a:cubicBezTo>
                    <a:pt x="8255" y="6490"/>
                    <a:pt x="8412" y="6018"/>
                    <a:pt x="8129" y="5734"/>
                  </a:cubicBez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69"/>
            <p:cNvSpPr/>
            <p:nvPr/>
          </p:nvSpPr>
          <p:spPr>
            <a:xfrm>
              <a:off x="-11292700" y="3647875"/>
              <a:ext cx="353675" cy="87450"/>
            </a:xfrm>
            <a:custGeom>
              <a:avLst/>
              <a:gdLst/>
              <a:ahLst/>
              <a:cxnLst/>
              <a:rect l="l" t="t" r="r" b="b"/>
              <a:pathLst>
                <a:path w="14147" h="3498" extrusionOk="0"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630"/>
                    <a:pt x="189" y="819"/>
                    <a:pt x="441" y="819"/>
                  </a:cubicBezTo>
                  <a:lnTo>
                    <a:pt x="1639" y="819"/>
                  </a:lnTo>
                  <a:lnTo>
                    <a:pt x="1639" y="1670"/>
                  </a:lnTo>
                  <a:lnTo>
                    <a:pt x="1261" y="1670"/>
                  </a:lnTo>
                  <a:cubicBezTo>
                    <a:pt x="599" y="1670"/>
                    <a:pt x="0" y="2237"/>
                    <a:pt x="0" y="2899"/>
                  </a:cubicBezTo>
                  <a:lnTo>
                    <a:pt x="0" y="3497"/>
                  </a:lnTo>
                  <a:lnTo>
                    <a:pt x="32" y="3466"/>
                  </a:lnTo>
                  <a:cubicBezTo>
                    <a:pt x="536" y="2930"/>
                    <a:pt x="1292" y="2615"/>
                    <a:pt x="2080" y="2615"/>
                  </a:cubicBezTo>
                  <a:cubicBezTo>
                    <a:pt x="2867" y="2615"/>
                    <a:pt x="3623" y="2930"/>
                    <a:pt x="4128" y="3466"/>
                  </a:cubicBezTo>
                  <a:lnTo>
                    <a:pt x="4159" y="3497"/>
                  </a:lnTo>
                  <a:lnTo>
                    <a:pt x="4159" y="2899"/>
                  </a:lnTo>
                  <a:cubicBezTo>
                    <a:pt x="4159" y="2237"/>
                    <a:pt x="3623" y="1670"/>
                    <a:pt x="2899" y="1670"/>
                  </a:cubicBezTo>
                  <a:lnTo>
                    <a:pt x="2521" y="1670"/>
                  </a:lnTo>
                  <a:lnTo>
                    <a:pt x="2521" y="819"/>
                  </a:lnTo>
                  <a:lnTo>
                    <a:pt x="11657" y="819"/>
                  </a:lnTo>
                  <a:lnTo>
                    <a:pt x="11657" y="1670"/>
                  </a:lnTo>
                  <a:lnTo>
                    <a:pt x="11216" y="1670"/>
                  </a:lnTo>
                  <a:cubicBezTo>
                    <a:pt x="10555" y="1670"/>
                    <a:pt x="9956" y="2237"/>
                    <a:pt x="9956" y="2899"/>
                  </a:cubicBezTo>
                  <a:lnTo>
                    <a:pt x="9956" y="3497"/>
                  </a:lnTo>
                  <a:lnTo>
                    <a:pt x="9987" y="3466"/>
                  </a:lnTo>
                  <a:cubicBezTo>
                    <a:pt x="10523" y="2930"/>
                    <a:pt x="11248" y="2615"/>
                    <a:pt x="12035" y="2615"/>
                  </a:cubicBezTo>
                  <a:cubicBezTo>
                    <a:pt x="12823" y="2615"/>
                    <a:pt x="13579" y="2930"/>
                    <a:pt x="14083" y="3466"/>
                  </a:cubicBezTo>
                  <a:lnTo>
                    <a:pt x="14146" y="3497"/>
                  </a:lnTo>
                  <a:lnTo>
                    <a:pt x="14146" y="2899"/>
                  </a:lnTo>
                  <a:cubicBezTo>
                    <a:pt x="14146" y="2237"/>
                    <a:pt x="13579" y="1670"/>
                    <a:pt x="12917" y="1670"/>
                  </a:cubicBezTo>
                  <a:lnTo>
                    <a:pt x="12476" y="1670"/>
                  </a:lnTo>
                  <a:lnTo>
                    <a:pt x="12476" y="819"/>
                  </a:lnTo>
                  <a:lnTo>
                    <a:pt x="13705" y="819"/>
                  </a:lnTo>
                  <a:cubicBezTo>
                    <a:pt x="13926" y="819"/>
                    <a:pt x="14083" y="630"/>
                    <a:pt x="14083" y="378"/>
                  </a:cubicBezTo>
                  <a:cubicBezTo>
                    <a:pt x="14083" y="158"/>
                    <a:pt x="13894" y="0"/>
                    <a:pt x="137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5" name="Google Shape;7655;p69"/>
          <p:cNvGrpSpPr/>
          <p:nvPr/>
        </p:nvGrpSpPr>
        <p:grpSpPr>
          <a:xfrm>
            <a:off x="7544139" y="2428316"/>
            <a:ext cx="357808" cy="333240"/>
            <a:chOff x="-11295075" y="4092875"/>
            <a:chExt cx="355250" cy="330825"/>
          </a:xfrm>
        </p:grpSpPr>
        <p:sp>
          <p:nvSpPr>
            <p:cNvPr id="7656" name="Google Shape;7656;p69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69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69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69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69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1" name="Google Shape;7661;p69"/>
          <p:cNvGrpSpPr/>
          <p:nvPr/>
        </p:nvGrpSpPr>
        <p:grpSpPr>
          <a:xfrm>
            <a:off x="5769739" y="2891364"/>
            <a:ext cx="312585" cy="355451"/>
            <a:chOff x="-9500075" y="3180800"/>
            <a:chExt cx="310350" cy="352875"/>
          </a:xfrm>
        </p:grpSpPr>
        <p:sp>
          <p:nvSpPr>
            <p:cNvPr id="7662" name="Google Shape;7662;p69"/>
            <p:cNvSpPr/>
            <p:nvPr/>
          </p:nvSpPr>
          <p:spPr>
            <a:xfrm>
              <a:off x="-9429175" y="3332825"/>
              <a:ext cx="82725" cy="55150"/>
            </a:xfrm>
            <a:custGeom>
              <a:avLst/>
              <a:gdLst/>
              <a:ahLst/>
              <a:cxnLst/>
              <a:rect l="l" t="t" r="r" b="b"/>
              <a:pathLst>
                <a:path w="3309" h="2206" extrusionOk="0">
                  <a:moveTo>
                    <a:pt x="1670" y="0"/>
                  </a:moveTo>
                  <a:lnTo>
                    <a:pt x="0" y="2205"/>
                  </a:lnTo>
                  <a:lnTo>
                    <a:pt x="3308" y="2205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69"/>
            <p:cNvSpPr/>
            <p:nvPr/>
          </p:nvSpPr>
          <p:spPr>
            <a:xfrm>
              <a:off x="-9335450" y="3274525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cubicBezTo>
                    <a:pt x="0" y="599"/>
                    <a:pt x="189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90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69"/>
            <p:cNvSpPr/>
            <p:nvPr/>
          </p:nvSpPr>
          <p:spPr>
            <a:xfrm>
              <a:off x="-9330725" y="3351725"/>
              <a:ext cx="62250" cy="36250"/>
            </a:xfrm>
            <a:custGeom>
              <a:avLst/>
              <a:gdLst/>
              <a:ahLst/>
              <a:cxnLst/>
              <a:rect l="l" t="t" r="r" b="b"/>
              <a:pathLst>
                <a:path w="2490" h="1450" extrusionOk="0">
                  <a:moveTo>
                    <a:pt x="1040" y="0"/>
                  </a:moveTo>
                  <a:lnTo>
                    <a:pt x="0" y="977"/>
                  </a:lnTo>
                  <a:lnTo>
                    <a:pt x="410" y="1449"/>
                  </a:lnTo>
                  <a:lnTo>
                    <a:pt x="2489" y="144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69"/>
            <p:cNvSpPr/>
            <p:nvPr/>
          </p:nvSpPr>
          <p:spPr>
            <a:xfrm>
              <a:off x="-9440200" y="3220975"/>
              <a:ext cx="186675" cy="152025"/>
            </a:xfrm>
            <a:custGeom>
              <a:avLst/>
              <a:gdLst/>
              <a:ahLst/>
              <a:cxnLst/>
              <a:rect l="l" t="t" r="r" b="b"/>
              <a:pathLst>
                <a:path w="7467" h="6081" extrusionOk="0">
                  <a:moveTo>
                    <a:pt x="4568" y="1324"/>
                  </a:moveTo>
                  <a:cubicBezTo>
                    <a:pt x="5261" y="1324"/>
                    <a:pt x="5828" y="1859"/>
                    <a:pt x="5828" y="2552"/>
                  </a:cubicBezTo>
                  <a:cubicBezTo>
                    <a:pt x="5828" y="3214"/>
                    <a:pt x="5293" y="3813"/>
                    <a:pt x="4568" y="3813"/>
                  </a:cubicBezTo>
                  <a:cubicBezTo>
                    <a:pt x="3875" y="3813"/>
                    <a:pt x="3308" y="3245"/>
                    <a:pt x="3308" y="2552"/>
                  </a:cubicBezTo>
                  <a:cubicBezTo>
                    <a:pt x="3308" y="1828"/>
                    <a:pt x="3875" y="1324"/>
                    <a:pt x="4568" y="1324"/>
                  </a:cubicBezTo>
                  <a:close/>
                  <a:moveTo>
                    <a:pt x="0" y="0"/>
                  </a:moveTo>
                  <a:lnTo>
                    <a:pt x="0" y="5860"/>
                  </a:lnTo>
                  <a:lnTo>
                    <a:pt x="1733" y="3529"/>
                  </a:lnTo>
                  <a:cubicBezTo>
                    <a:pt x="1812" y="3434"/>
                    <a:pt x="1945" y="3387"/>
                    <a:pt x="2079" y="3387"/>
                  </a:cubicBezTo>
                  <a:cubicBezTo>
                    <a:pt x="2213" y="3387"/>
                    <a:pt x="2347" y="3434"/>
                    <a:pt x="2426" y="3529"/>
                  </a:cubicBezTo>
                  <a:lnTo>
                    <a:pt x="3907" y="5482"/>
                  </a:lnTo>
                  <a:lnTo>
                    <a:pt x="5104" y="4317"/>
                  </a:lnTo>
                  <a:cubicBezTo>
                    <a:pt x="5183" y="4238"/>
                    <a:pt x="5285" y="4198"/>
                    <a:pt x="5387" y="4198"/>
                  </a:cubicBezTo>
                  <a:cubicBezTo>
                    <a:pt x="5490" y="4198"/>
                    <a:pt x="5592" y="4238"/>
                    <a:pt x="5671" y="4317"/>
                  </a:cubicBezTo>
                  <a:lnTo>
                    <a:pt x="7467" y="60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69"/>
            <p:cNvSpPr/>
            <p:nvPr/>
          </p:nvSpPr>
          <p:spPr>
            <a:xfrm>
              <a:off x="-9500075" y="3222550"/>
              <a:ext cx="310350" cy="228425"/>
            </a:xfrm>
            <a:custGeom>
              <a:avLst/>
              <a:gdLst/>
              <a:ahLst/>
              <a:cxnLst/>
              <a:rect l="l" t="t" r="r" b="b"/>
              <a:pathLst>
                <a:path w="12414" h="9137" extrusionOk="0">
                  <a:moveTo>
                    <a:pt x="1229" y="0"/>
                  </a:moveTo>
                  <a:cubicBezTo>
                    <a:pt x="568" y="0"/>
                    <a:pt x="1" y="599"/>
                    <a:pt x="1" y="1261"/>
                  </a:cubicBezTo>
                  <a:lnTo>
                    <a:pt x="1" y="7877"/>
                  </a:lnTo>
                  <a:cubicBezTo>
                    <a:pt x="1" y="8538"/>
                    <a:pt x="568" y="9137"/>
                    <a:pt x="1229" y="9137"/>
                  </a:cubicBezTo>
                  <a:lnTo>
                    <a:pt x="11153" y="9137"/>
                  </a:lnTo>
                  <a:cubicBezTo>
                    <a:pt x="11815" y="9137"/>
                    <a:pt x="12414" y="8538"/>
                    <a:pt x="12414" y="7877"/>
                  </a:cubicBezTo>
                  <a:lnTo>
                    <a:pt x="12414" y="1261"/>
                  </a:lnTo>
                  <a:cubicBezTo>
                    <a:pt x="12319" y="536"/>
                    <a:pt x="11784" y="0"/>
                    <a:pt x="11122" y="0"/>
                  </a:cubicBezTo>
                  <a:lnTo>
                    <a:pt x="10712" y="0"/>
                  </a:lnTo>
                  <a:lnTo>
                    <a:pt x="10712" y="7058"/>
                  </a:lnTo>
                  <a:cubicBezTo>
                    <a:pt x="10712" y="7278"/>
                    <a:pt x="10523" y="7436"/>
                    <a:pt x="10334" y="7436"/>
                  </a:cubicBezTo>
                  <a:lnTo>
                    <a:pt x="2048" y="7436"/>
                  </a:lnTo>
                  <a:cubicBezTo>
                    <a:pt x="1828" y="7436"/>
                    <a:pt x="1607" y="7247"/>
                    <a:pt x="1607" y="7058"/>
                  </a:cubicBezTo>
                  <a:lnTo>
                    <a:pt x="16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69"/>
            <p:cNvSpPr/>
            <p:nvPr/>
          </p:nvSpPr>
          <p:spPr>
            <a:xfrm>
              <a:off x="-9398475" y="31808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4128" y="851"/>
                  </a:lnTo>
                  <a:cubicBezTo>
                    <a:pt x="4128" y="379"/>
                    <a:pt x="3781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69"/>
            <p:cNvSpPr/>
            <p:nvPr/>
          </p:nvSpPr>
          <p:spPr>
            <a:xfrm>
              <a:off x="-9460700" y="3471450"/>
              <a:ext cx="41775" cy="62225"/>
            </a:xfrm>
            <a:custGeom>
              <a:avLst/>
              <a:gdLst/>
              <a:ahLst/>
              <a:cxnLst/>
              <a:rect l="l" t="t" r="r" b="b"/>
              <a:pathLst>
                <a:path w="1671" h="2489" extrusionOk="0">
                  <a:moveTo>
                    <a:pt x="1" y="0"/>
                  </a:moveTo>
                  <a:lnTo>
                    <a:pt x="1" y="1670"/>
                  </a:lnTo>
                  <a:cubicBezTo>
                    <a:pt x="1" y="2142"/>
                    <a:pt x="347" y="2489"/>
                    <a:pt x="820" y="2489"/>
                  </a:cubicBezTo>
                  <a:cubicBezTo>
                    <a:pt x="1293" y="2489"/>
                    <a:pt x="1671" y="2142"/>
                    <a:pt x="1671" y="1670"/>
                  </a:cubicBez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69"/>
            <p:cNvSpPr/>
            <p:nvPr/>
          </p:nvSpPr>
          <p:spPr>
            <a:xfrm>
              <a:off x="-9274800" y="3471450"/>
              <a:ext cx="41750" cy="62225"/>
            </a:xfrm>
            <a:custGeom>
              <a:avLst/>
              <a:gdLst/>
              <a:ahLst/>
              <a:cxnLst/>
              <a:rect l="l" t="t" r="r" b="b"/>
              <a:pathLst>
                <a:path w="1670" h="2489" extrusionOk="0">
                  <a:moveTo>
                    <a:pt x="0" y="0"/>
                  </a:moveTo>
                  <a:lnTo>
                    <a:pt x="0" y="1670"/>
                  </a:lnTo>
                  <a:cubicBezTo>
                    <a:pt x="0" y="2142"/>
                    <a:pt x="378" y="2489"/>
                    <a:pt x="851" y="2489"/>
                  </a:cubicBezTo>
                  <a:cubicBezTo>
                    <a:pt x="1323" y="2489"/>
                    <a:pt x="1670" y="2142"/>
                    <a:pt x="1670" y="1670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69"/>
            <p:cNvSpPr/>
            <p:nvPr/>
          </p:nvSpPr>
          <p:spPr>
            <a:xfrm>
              <a:off x="-9398475" y="3471450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19"/>
                  </a:lnTo>
                  <a:lnTo>
                    <a:pt x="4128" y="819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1" name="Google Shape;7671;p69"/>
          <p:cNvGrpSpPr/>
          <p:nvPr/>
        </p:nvGrpSpPr>
        <p:grpSpPr>
          <a:xfrm>
            <a:off x="5747530" y="3366879"/>
            <a:ext cx="356221" cy="356257"/>
            <a:chOff x="-9523700" y="3614000"/>
            <a:chExt cx="353675" cy="353675"/>
          </a:xfrm>
        </p:grpSpPr>
        <p:sp>
          <p:nvSpPr>
            <p:cNvPr id="7672" name="Google Shape;7672;p69"/>
            <p:cNvSpPr/>
            <p:nvPr/>
          </p:nvSpPr>
          <p:spPr>
            <a:xfrm>
              <a:off x="-95237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828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35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69"/>
            <p:cNvSpPr/>
            <p:nvPr/>
          </p:nvSpPr>
          <p:spPr>
            <a:xfrm>
              <a:off x="-9515825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2994" y="1"/>
                  </a:moveTo>
                  <a:cubicBezTo>
                    <a:pt x="2206" y="1"/>
                    <a:pt x="1513" y="536"/>
                    <a:pt x="1387" y="1324"/>
                  </a:cubicBezTo>
                  <a:lnTo>
                    <a:pt x="1" y="7499"/>
                  </a:lnTo>
                  <a:cubicBezTo>
                    <a:pt x="599" y="6963"/>
                    <a:pt x="1355" y="6648"/>
                    <a:pt x="2174" y="6648"/>
                  </a:cubicBezTo>
                  <a:cubicBezTo>
                    <a:pt x="3151" y="6648"/>
                    <a:pt x="4065" y="7089"/>
                    <a:pt x="4663" y="7814"/>
                  </a:cubicBezTo>
                  <a:lnTo>
                    <a:pt x="4663" y="1639"/>
                  </a:lnTo>
                  <a:cubicBezTo>
                    <a:pt x="4663" y="757"/>
                    <a:pt x="3907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69"/>
            <p:cNvSpPr/>
            <p:nvPr/>
          </p:nvSpPr>
          <p:spPr>
            <a:xfrm>
              <a:off x="-9481175" y="3614000"/>
              <a:ext cx="80375" cy="37050"/>
            </a:xfrm>
            <a:custGeom>
              <a:avLst/>
              <a:gdLst/>
              <a:ahLst/>
              <a:cxnLst/>
              <a:rect l="l" t="t" r="r" b="b"/>
              <a:pathLst>
                <a:path w="3215" h="1482" extrusionOk="0">
                  <a:moveTo>
                    <a:pt x="1608" y="0"/>
                  </a:moveTo>
                  <a:cubicBezTo>
                    <a:pt x="788" y="63"/>
                    <a:pt x="127" y="693"/>
                    <a:pt x="1" y="1481"/>
                  </a:cubicBezTo>
                  <a:cubicBezTo>
                    <a:pt x="442" y="1072"/>
                    <a:pt x="1009" y="851"/>
                    <a:pt x="1608" y="851"/>
                  </a:cubicBezTo>
                  <a:cubicBezTo>
                    <a:pt x="2238" y="851"/>
                    <a:pt x="2805" y="1072"/>
                    <a:pt x="3214" y="1481"/>
                  </a:cubicBezTo>
                  <a:cubicBezTo>
                    <a:pt x="3120" y="630"/>
                    <a:pt x="2427" y="0"/>
                    <a:pt x="1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69"/>
            <p:cNvSpPr/>
            <p:nvPr/>
          </p:nvSpPr>
          <p:spPr>
            <a:xfrm>
              <a:off x="-92945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796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3"/>
                    <a:pt x="0" y="2458"/>
                  </a:cubicBezTo>
                  <a:cubicBezTo>
                    <a:pt x="0" y="3844"/>
                    <a:pt x="1103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69"/>
            <p:cNvSpPr/>
            <p:nvPr/>
          </p:nvSpPr>
          <p:spPr>
            <a:xfrm>
              <a:off x="-9294500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1670" y="1"/>
                  </a:moveTo>
                  <a:cubicBezTo>
                    <a:pt x="757" y="1"/>
                    <a:pt x="0" y="757"/>
                    <a:pt x="0" y="1639"/>
                  </a:cubicBezTo>
                  <a:lnTo>
                    <a:pt x="0" y="7814"/>
                  </a:lnTo>
                  <a:cubicBezTo>
                    <a:pt x="599" y="7089"/>
                    <a:pt x="1513" y="6648"/>
                    <a:pt x="2489" y="6648"/>
                  </a:cubicBezTo>
                  <a:cubicBezTo>
                    <a:pt x="3308" y="6648"/>
                    <a:pt x="4065" y="6963"/>
                    <a:pt x="4663" y="7499"/>
                  </a:cubicBezTo>
                  <a:lnTo>
                    <a:pt x="3277" y="1324"/>
                  </a:lnTo>
                  <a:cubicBezTo>
                    <a:pt x="3119" y="536"/>
                    <a:pt x="245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69"/>
            <p:cNvSpPr/>
            <p:nvPr/>
          </p:nvSpPr>
          <p:spPr>
            <a:xfrm>
              <a:off x="-9294500" y="3615575"/>
              <a:ext cx="81150" cy="36250"/>
            </a:xfrm>
            <a:custGeom>
              <a:avLst/>
              <a:gdLst/>
              <a:ahLst/>
              <a:cxnLst/>
              <a:rect l="l" t="t" r="r" b="b"/>
              <a:pathLst>
                <a:path w="3246" h="1450" extrusionOk="0">
                  <a:moveTo>
                    <a:pt x="1639" y="0"/>
                  </a:moveTo>
                  <a:cubicBezTo>
                    <a:pt x="788" y="0"/>
                    <a:pt x="126" y="630"/>
                    <a:pt x="0" y="1450"/>
                  </a:cubicBezTo>
                  <a:cubicBezTo>
                    <a:pt x="442" y="1040"/>
                    <a:pt x="1040" y="820"/>
                    <a:pt x="1639" y="820"/>
                  </a:cubicBezTo>
                  <a:cubicBezTo>
                    <a:pt x="2269" y="820"/>
                    <a:pt x="2804" y="1040"/>
                    <a:pt x="3245" y="1450"/>
                  </a:cubicBezTo>
                  <a:cubicBezTo>
                    <a:pt x="3119" y="599"/>
                    <a:pt x="2458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69"/>
            <p:cNvSpPr/>
            <p:nvPr/>
          </p:nvSpPr>
          <p:spPr>
            <a:xfrm>
              <a:off x="-9378775" y="3822725"/>
              <a:ext cx="63025" cy="41750"/>
            </a:xfrm>
            <a:custGeom>
              <a:avLst/>
              <a:gdLst/>
              <a:ahLst/>
              <a:cxnLst/>
              <a:rect l="l" t="t" r="r" b="b"/>
              <a:pathLst>
                <a:path w="2521" h="1670" extrusionOk="0">
                  <a:moveTo>
                    <a:pt x="0" y="0"/>
                  </a:moveTo>
                  <a:lnTo>
                    <a:pt x="0" y="1670"/>
                  </a:lnTo>
                  <a:lnTo>
                    <a:pt x="2521" y="1670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69"/>
            <p:cNvSpPr/>
            <p:nvPr/>
          </p:nvSpPr>
          <p:spPr>
            <a:xfrm>
              <a:off x="-9336250" y="3739225"/>
              <a:ext cx="21300" cy="63050"/>
            </a:xfrm>
            <a:custGeom>
              <a:avLst/>
              <a:gdLst/>
              <a:ahLst/>
              <a:cxnLst/>
              <a:rect l="l" t="t" r="r" b="b"/>
              <a:pathLst>
                <a:path w="852" h="2522" extrusionOk="0">
                  <a:moveTo>
                    <a:pt x="1" y="1"/>
                  </a:moveTo>
                  <a:lnTo>
                    <a:pt x="1" y="2521"/>
                  </a:lnTo>
                  <a:lnTo>
                    <a:pt x="851" y="252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69"/>
            <p:cNvSpPr/>
            <p:nvPr/>
          </p:nvSpPr>
          <p:spPr>
            <a:xfrm>
              <a:off x="-9378775" y="3739225"/>
              <a:ext cx="20500" cy="63050"/>
            </a:xfrm>
            <a:custGeom>
              <a:avLst/>
              <a:gdLst/>
              <a:ahLst/>
              <a:cxnLst/>
              <a:rect l="l" t="t" r="r" b="b"/>
              <a:pathLst>
                <a:path w="820" h="2522" extrusionOk="0">
                  <a:moveTo>
                    <a:pt x="0" y="1"/>
                  </a:moveTo>
                  <a:lnTo>
                    <a:pt x="0" y="2521"/>
                  </a:lnTo>
                  <a:lnTo>
                    <a:pt x="820" y="252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1" name="Google Shape;7681;p69"/>
          <p:cNvGrpSpPr/>
          <p:nvPr/>
        </p:nvGrpSpPr>
        <p:grpSpPr>
          <a:xfrm>
            <a:off x="7532481" y="3389521"/>
            <a:ext cx="356221" cy="354670"/>
            <a:chOff x="-9523700" y="4049550"/>
            <a:chExt cx="353675" cy="352100"/>
          </a:xfrm>
        </p:grpSpPr>
        <p:sp>
          <p:nvSpPr>
            <p:cNvPr id="7682" name="Google Shape;7682;p69"/>
            <p:cNvSpPr/>
            <p:nvPr/>
          </p:nvSpPr>
          <p:spPr>
            <a:xfrm>
              <a:off x="-952370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7" y="1"/>
                    <a:pt x="1" y="725"/>
                    <a:pt x="1" y="1639"/>
                  </a:cubicBezTo>
                  <a:cubicBezTo>
                    <a:pt x="1" y="2552"/>
                    <a:pt x="757" y="3309"/>
                    <a:pt x="1670" y="3309"/>
                  </a:cubicBezTo>
                  <a:cubicBezTo>
                    <a:pt x="2584" y="3309"/>
                    <a:pt x="3309" y="2552"/>
                    <a:pt x="3309" y="1639"/>
                  </a:cubicBezTo>
                  <a:cubicBezTo>
                    <a:pt x="3309" y="725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69"/>
            <p:cNvSpPr/>
            <p:nvPr/>
          </p:nvSpPr>
          <p:spPr>
            <a:xfrm>
              <a:off x="-952370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20" y="0"/>
                  </a:moveTo>
                  <a:lnTo>
                    <a:pt x="820" y="7876"/>
                  </a:lnTo>
                  <a:cubicBezTo>
                    <a:pt x="316" y="8160"/>
                    <a:pt x="1" y="8695"/>
                    <a:pt x="1" y="9294"/>
                  </a:cubicBezTo>
                  <a:lnTo>
                    <a:pt x="1" y="9672"/>
                  </a:lnTo>
                  <a:cubicBezTo>
                    <a:pt x="1" y="9924"/>
                    <a:pt x="190" y="10113"/>
                    <a:pt x="442" y="10113"/>
                  </a:cubicBezTo>
                  <a:lnTo>
                    <a:pt x="2930" y="10113"/>
                  </a:lnTo>
                  <a:cubicBezTo>
                    <a:pt x="3151" y="10113"/>
                    <a:pt x="3309" y="9924"/>
                    <a:pt x="3309" y="9672"/>
                  </a:cubicBezTo>
                  <a:lnTo>
                    <a:pt x="3309" y="9294"/>
                  </a:lnTo>
                  <a:cubicBezTo>
                    <a:pt x="3309" y="8664"/>
                    <a:pt x="2993" y="8160"/>
                    <a:pt x="2489" y="7876"/>
                  </a:cubicBezTo>
                  <a:lnTo>
                    <a:pt x="2489" y="0"/>
                  </a:lnTo>
                  <a:cubicBezTo>
                    <a:pt x="2206" y="63"/>
                    <a:pt x="1922" y="158"/>
                    <a:pt x="1670" y="158"/>
                  </a:cubicBezTo>
                  <a:cubicBezTo>
                    <a:pt x="1387" y="158"/>
                    <a:pt x="1103" y="6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69"/>
            <p:cNvSpPr/>
            <p:nvPr/>
          </p:nvSpPr>
          <p:spPr>
            <a:xfrm>
              <a:off x="-925275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6" y="1"/>
                    <a:pt x="0" y="725"/>
                    <a:pt x="0" y="1639"/>
                  </a:cubicBezTo>
                  <a:cubicBezTo>
                    <a:pt x="0" y="2552"/>
                    <a:pt x="756" y="3309"/>
                    <a:pt x="1670" y="3309"/>
                  </a:cubicBezTo>
                  <a:cubicBezTo>
                    <a:pt x="2552" y="3309"/>
                    <a:pt x="3308" y="2552"/>
                    <a:pt x="3308" y="1639"/>
                  </a:cubicBezTo>
                  <a:cubicBezTo>
                    <a:pt x="3308" y="725"/>
                    <a:pt x="2552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69"/>
            <p:cNvSpPr/>
            <p:nvPr/>
          </p:nvSpPr>
          <p:spPr>
            <a:xfrm>
              <a:off x="-925275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19" y="0"/>
                  </a:moveTo>
                  <a:lnTo>
                    <a:pt x="819" y="7876"/>
                  </a:lnTo>
                  <a:cubicBezTo>
                    <a:pt x="315" y="8160"/>
                    <a:pt x="0" y="8695"/>
                    <a:pt x="0" y="9294"/>
                  </a:cubicBezTo>
                  <a:lnTo>
                    <a:pt x="0" y="9704"/>
                  </a:lnTo>
                  <a:cubicBezTo>
                    <a:pt x="0" y="9924"/>
                    <a:pt x="189" y="10113"/>
                    <a:pt x="441" y="10113"/>
                  </a:cubicBezTo>
                  <a:lnTo>
                    <a:pt x="2899" y="10113"/>
                  </a:lnTo>
                  <a:cubicBezTo>
                    <a:pt x="3151" y="10113"/>
                    <a:pt x="3308" y="9924"/>
                    <a:pt x="3308" y="9704"/>
                  </a:cubicBezTo>
                  <a:lnTo>
                    <a:pt x="3308" y="9294"/>
                  </a:lnTo>
                  <a:cubicBezTo>
                    <a:pt x="3308" y="8664"/>
                    <a:pt x="2962" y="8160"/>
                    <a:pt x="2489" y="7876"/>
                  </a:cubicBezTo>
                  <a:lnTo>
                    <a:pt x="2489" y="0"/>
                  </a:lnTo>
                  <a:cubicBezTo>
                    <a:pt x="2206" y="95"/>
                    <a:pt x="1922" y="158"/>
                    <a:pt x="1638" y="158"/>
                  </a:cubicBezTo>
                  <a:cubicBezTo>
                    <a:pt x="1386" y="158"/>
                    <a:pt x="1103" y="95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69"/>
            <p:cNvSpPr/>
            <p:nvPr/>
          </p:nvSpPr>
          <p:spPr>
            <a:xfrm>
              <a:off x="-9440200" y="4214950"/>
              <a:ext cx="187475" cy="167000"/>
            </a:xfrm>
            <a:custGeom>
              <a:avLst/>
              <a:gdLst/>
              <a:ahLst/>
              <a:cxnLst/>
              <a:rect l="l" t="t" r="r" b="b"/>
              <a:pathLst>
                <a:path w="7499" h="6680" extrusionOk="0">
                  <a:moveTo>
                    <a:pt x="1229" y="1"/>
                  </a:moveTo>
                  <a:cubicBezTo>
                    <a:pt x="1071" y="1"/>
                    <a:pt x="914" y="64"/>
                    <a:pt x="882" y="221"/>
                  </a:cubicBezTo>
                  <a:lnTo>
                    <a:pt x="0" y="1954"/>
                  </a:lnTo>
                  <a:lnTo>
                    <a:pt x="0" y="4852"/>
                  </a:lnTo>
                  <a:cubicBezTo>
                    <a:pt x="536" y="5325"/>
                    <a:pt x="851" y="5955"/>
                    <a:pt x="851" y="6680"/>
                  </a:cubicBezTo>
                  <a:lnTo>
                    <a:pt x="6679" y="6680"/>
                  </a:lnTo>
                  <a:cubicBezTo>
                    <a:pt x="6679" y="5955"/>
                    <a:pt x="6994" y="5325"/>
                    <a:pt x="7498" y="4852"/>
                  </a:cubicBezTo>
                  <a:lnTo>
                    <a:pt x="7498" y="1954"/>
                  </a:lnTo>
                  <a:lnTo>
                    <a:pt x="6616" y="221"/>
                  </a:lnTo>
                  <a:cubicBezTo>
                    <a:pt x="6553" y="64"/>
                    <a:pt x="6427" y="1"/>
                    <a:pt x="6270" y="1"/>
                  </a:cubicBezTo>
                  <a:lnTo>
                    <a:pt x="4726" y="1"/>
                  </a:lnTo>
                  <a:lnTo>
                    <a:pt x="6616" y="4443"/>
                  </a:lnTo>
                  <a:cubicBezTo>
                    <a:pt x="6679" y="4569"/>
                    <a:pt x="6679" y="4726"/>
                    <a:pt x="6585" y="4852"/>
                  </a:cubicBezTo>
                  <a:cubicBezTo>
                    <a:pt x="6522" y="4947"/>
                    <a:pt x="6396" y="5041"/>
                    <a:pt x="6238" y="5041"/>
                  </a:cubicBezTo>
                  <a:lnTo>
                    <a:pt x="1260" y="5041"/>
                  </a:lnTo>
                  <a:cubicBezTo>
                    <a:pt x="1103" y="5041"/>
                    <a:pt x="1008" y="4947"/>
                    <a:pt x="914" y="4852"/>
                  </a:cubicBezTo>
                  <a:cubicBezTo>
                    <a:pt x="851" y="4726"/>
                    <a:pt x="851" y="4569"/>
                    <a:pt x="882" y="4443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69"/>
            <p:cNvSpPr/>
            <p:nvPr/>
          </p:nvSpPr>
          <p:spPr>
            <a:xfrm>
              <a:off x="-9393750" y="4214950"/>
              <a:ext cx="93750" cy="104000"/>
            </a:xfrm>
            <a:custGeom>
              <a:avLst/>
              <a:gdLst/>
              <a:ahLst/>
              <a:cxnLst/>
              <a:rect l="l" t="t" r="r" b="b"/>
              <a:pathLst>
                <a:path w="3750" h="4160" extrusionOk="0">
                  <a:moveTo>
                    <a:pt x="1828" y="1"/>
                  </a:moveTo>
                  <a:lnTo>
                    <a:pt x="1" y="4159"/>
                  </a:lnTo>
                  <a:lnTo>
                    <a:pt x="3750" y="4159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69"/>
            <p:cNvSpPr/>
            <p:nvPr/>
          </p:nvSpPr>
          <p:spPr>
            <a:xfrm>
              <a:off x="-9440200" y="4140125"/>
              <a:ext cx="187475" cy="32325"/>
            </a:xfrm>
            <a:custGeom>
              <a:avLst/>
              <a:gdLst/>
              <a:ahLst/>
              <a:cxnLst/>
              <a:rect l="l" t="t" r="r" b="b"/>
              <a:pathLst>
                <a:path w="7499" h="1293" extrusionOk="0">
                  <a:moveTo>
                    <a:pt x="0" y="1"/>
                  </a:moveTo>
                  <a:lnTo>
                    <a:pt x="0" y="851"/>
                  </a:lnTo>
                  <a:cubicBezTo>
                    <a:pt x="1229" y="1135"/>
                    <a:pt x="2489" y="1292"/>
                    <a:pt x="3749" y="1292"/>
                  </a:cubicBezTo>
                  <a:cubicBezTo>
                    <a:pt x="5009" y="1292"/>
                    <a:pt x="6270" y="1135"/>
                    <a:pt x="7498" y="851"/>
                  </a:cubicBezTo>
                  <a:lnTo>
                    <a:pt x="7498" y="1"/>
                  </a:lnTo>
                  <a:cubicBezTo>
                    <a:pt x="6270" y="300"/>
                    <a:pt x="5001" y="450"/>
                    <a:pt x="3737" y="450"/>
                  </a:cubicBezTo>
                  <a:cubicBezTo>
                    <a:pt x="2473" y="450"/>
                    <a:pt x="1213" y="30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9" name="Google Shape;7689;p69"/>
          <p:cNvGrpSpPr/>
          <p:nvPr/>
        </p:nvGrpSpPr>
        <p:grpSpPr>
          <a:xfrm>
            <a:off x="7088596" y="3389494"/>
            <a:ext cx="357002" cy="311029"/>
            <a:chOff x="-8209150" y="3659675"/>
            <a:chExt cx="354450" cy="308775"/>
          </a:xfrm>
        </p:grpSpPr>
        <p:sp>
          <p:nvSpPr>
            <p:cNvPr id="7690" name="Google Shape;7690;p69"/>
            <p:cNvSpPr/>
            <p:nvPr/>
          </p:nvSpPr>
          <p:spPr>
            <a:xfrm>
              <a:off x="-8209150" y="3907775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1261" y="1"/>
                  </a:moveTo>
                  <a:cubicBezTo>
                    <a:pt x="599" y="1"/>
                    <a:pt x="0" y="536"/>
                    <a:pt x="0" y="122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lnTo>
                    <a:pt x="13673" y="2427"/>
                  </a:lnTo>
                  <a:cubicBezTo>
                    <a:pt x="13894" y="2427"/>
                    <a:pt x="14052" y="2238"/>
                    <a:pt x="14052" y="2048"/>
                  </a:cubicBezTo>
                  <a:lnTo>
                    <a:pt x="14052" y="1229"/>
                  </a:lnTo>
                  <a:cubicBezTo>
                    <a:pt x="14146" y="599"/>
                    <a:pt x="13579" y="1"/>
                    <a:pt x="128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69"/>
            <p:cNvSpPr/>
            <p:nvPr/>
          </p:nvSpPr>
          <p:spPr>
            <a:xfrm>
              <a:off x="-8188675" y="3825075"/>
              <a:ext cx="311125" cy="63050"/>
            </a:xfrm>
            <a:custGeom>
              <a:avLst/>
              <a:gdLst/>
              <a:ahLst/>
              <a:cxnLst/>
              <a:rect l="l" t="t" r="r" b="b"/>
              <a:pathLst>
                <a:path w="12445" h="2522" extrusionOk="0">
                  <a:moveTo>
                    <a:pt x="442" y="1"/>
                  </a:moveTo>
                  <a:cubicBezTo>
                    <a:pt x="189" y="1"/>
                    <a:pt x="0" y="190"/>
                    <a:pt x="0" y="410"/>
                  </a:cubicBezTo>
                  <a:lnTo>
                    <a:pt x="0" y="2521"/>
                  </a:lnTo>
                  <a:lnTo>
                    <a:pt x="3308" y="2521"/>
                  </a:lnTo>
                  <a:lnTo>
                    <a:pt x="3308" y="2080"/>
                  </a:lnTo>
                  <a:cubicBezTo>
                    <a:pt x="3308" y="1828"/>
                    <a:pt x="3497" y="1670"/>
                    <a:pt x="3718" y="1670"/>
                  </a:cubicBezTo>
                  <a:cubicBezTo>
                    <a:pt x="3939" y="1670"/>
                    <a:pt x="4128" y="1891"/>
                    <a:pt x="4128" y="2080"/>
                  </a:cubicBezTo>
                  <a:lnTo>
                    <a:pt x="4128" y="2521"/>
                  </a:lnTo>
                  <a:lnTo>
                    <a:pt x="5797" y="2521"/>
                  </a:lnTo>
                  <a:lnTo>
                    <a:pt x="5797" y="2080"/>
                  </a:lnTo>
                  <a:cubicBezTo>
                    <a:pt x="5797" y="1828"/>
                    <a:pt x="5986" y="1670"/>
                    <a:pt x="6238" y="1670"/>
                  </a:cubicBezTo>
                  <a:cubicBezTo>
                    <a:pt x="6459" y="1670"/>
                    <a:pt x="6616" y="1891"/>
                    <a:pt x="6616" y="2080"/>
                  </a:cubicBezTo>
                  <a:lnTo>
                    <a:pt x="6616" y="2521"/>
                  </a:lnTo>
                  <a:lnTo>
                    <a:pt x="8318" y="2521"/>
                  </a:lnTo>
                  <a:lnTo>
                    <a:pt x="8318" y="2080"/>
                  </a:lnTo>
                  <a:cubicBezTo>
                    <a:pt x="8318" y="1828"/>
                    <a:pt x="8507" y="1670"/>
                    <a:pt x="8696" y="1670"/>
                  </a:cubicBezTo>
                  <a:cubicBezTo>
                    <a:pt x="8948" y="1670"/>
                    <a:pt x="9105" y="1891"/>
                    <a:pt x="9105" y="2080"/>
                  </a:cubicBezTo>
                  <a:lnTo>
                    <a:pt x="9105" y="2521"/>
                  </a:lnTo>
                  <a:lnTo>
                    <a:pt x="12445" y="2521"/>
                  </a:lnTo>
                  <a:lnTo>
                    <a:pt x="12445" y="410"/>
                  </a:lnTo>
                  <a:cubicBezTo>
                    <a:pt x="12445" y="190"/>
                    <a:pt x="12256" y="1"/>
                    <a:pt x="12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69"/>
            <p:cNvSpPr/>
            <p:nvPr/>
          </p:nvSpPr>
          <p:spPr>
            <a:xfrm>
              <a:off x="-7913800" y="3743175"/>
              <a:ext cx="59100" cy="62250"/>
            </a:xfrm>
            <a:custGeom>
              <a:avLst/>
              <a:gdLst/>
              <a:ahLst/>
              <a:cxnLst/>
              <a:rect l="l" t="t" r="r" b="b"/>
              <a:pathLst>
                <a:path w="2364" h="2490" extrusionOk="0">
                  <a:moveTo>
                    <a:pt x="1922" y="0"/>
                  </a:moveTo>
                  <a:cubicBezTo>
                    <a:pt x="1261" y="0"/>
                    <a:pt x="599" y="189"/>
                    <a:pt x="1" y="567"/>
                  </a:cubicBezTo>
                  <a:cubicBezTo>
                    <a:pt x="284" y="1134"/>
                    <a:pt x="473" y="1827"/>
                    <a:pt x="536" y="2489"/>
                  </a:cubicBezTo>
                  <a:lnTo>
                    <a:pt x="1796" y="2489"/>
                  </a:lnTo>
                  <a:lnTo>
                    <a:pt x="2332" y="504"/>
                  </a:lnTo>
                  <a:cubicBezTo>
                    <a:pt x="2364" y="410"/>
                    <a:pt x="2332" y="284"/>
                    <a:pt x="2238" y="158"/>
                  </a:cubicBezTo>
                  <a:cubicBezTo>
                    <a:pt x="2175" y="32"/>
                    <a:pt x="2048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69"/>
            <p:cNvSpPr/>
            <p:nvPr/>
          </p:nvSpPr>
          <p:spPr>
            <a:xfrm>
              <a:off x="-8105975" y="3659675"/>
              <a:ext cx="185125" cy="145750"/>
            </a:xfrm>
            <a:custGeom>
              <a:avLst/>
              <a:gdLst/>
              <a:ahLst/>
              <a:cxnLst/>
              <a:rect l="l" t="t" r="r" b="b"/>
              <a:pathLst>
                <a:path w="7405" h="5830" extrusionOk="0">
                  <a:moveTo>
                    <a:pt x="442" y="1"/>
                  </a:moveTo>
                  <a:cubicBezTo>
                    <a:pt x="316" y="1"/>
                    <a:pt x="158" y="64"/>
                    <a:pt x="95" y="190"/>
                  </a:cubicBezTo>
                  <a:cubicBezTo>
                    <a:pt x="0" y="316"/>
                    <a:pt x="0" y="442"/>
                    <a:pt x="32" y="599"/>
                  </a:cubicBezTo>
                  <a:lnTo>
                    <a:pt x="2017" y="5829"/>
                  </a:lnTo>
                  <a:lnTo>
                    <a:pt x="7404" y="5829"/>
                  </a:lnTo>
                  <a:cubicBezTo>
                    <a:pt x="6806" y="2521"/>
                    <a:pt x="3907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69"/>
            <p:cNvSpPr/>
            <p:nvPr/>
          </p:nvSpPr>
          <p:spPr>
            <a:xfrm>
              <a:off x="-8168975" y="3700625"/>
              <a:ext cx="91375" cy="104000"/>
            </a:xfrm>
            <a:custGeom>
              <a:avLst/>
              <a:gdLst/>
              <a:ahLst/>
              <a:cxnLst/>
              <a:rect l="l" t="t" r="r" b="b"/>
              <a:pathLst>
                <a:path w="3655" h="4160" extrusionOk="0">
                  <a:moveTo>
                    <a:pt x="473" y="1"/>
                  </a:moveTo>
                  <a:cubicBezTo>
                    <a:pt x="347" y="1"/>
                    <a:pt x="189" y="95"/>
                    <a:pt x="126" y="158"/>
                  </a:cubicBezTo>
                  <a:cubicBezTo>
                    <a:pt x="32" y="284"/>
                    <a:pt x="0" y="410"/>
                    <a:pt x="95" y="505"/>
                  </a:cubicBezTo>
                  <a:lnTo>
                    <a:pt x="1260" y="4097"/>
                  </a:lnTo>
                  <a:lnTo>
                    <a:pt x="3631" y="4097"/>
                  </a:lnTo>
                  <a:lnTo>
                    <a:pt x="2205" y="284"/>
                  </a:lnTo>
                  <a:cubicBezTo>
                    <a:pt x="1670" y="95"/>
                    <a:pt x="1071" y="1"/>
                    <a:pt x="473" y="1"/>
                  </a:cubicBezTo>
                  <a:close/>
                  <a:moveTo>
                    <a:pt x="3631" y="4097"/>
                  </a:moveTo>
                  <a:lnTo>
                    <a:pt x="3655" y="4160"/>
                  </a:lnTo>
                  <a:lnTo>
                    <a:pt x="3655" y="409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69"/>
            <p:cNvSpPr/>
            <p:nvPr/>
          </p:nvSpPr>
          <p:spPr>
            <a:xfrm>
              <a:off x="-8209150" y="3742375"/>
              <a:ext cx="50425" cy="61475"/>
            </a:xfrm>
            <a:custGeom>
              <a:avLst/>
              <a:gdLst/>
              <a:ahLst/>
              <a:cxnLst/>
              <a:rect l="l" t="t" r="r" b="b"/>
              <a:pathLst>
                <a:path w="2017" h="2459" extrusionOk="0">
                  <a:moveTo>
                    <a:pt x="441" y="1"/>
                  </a:moveTo>
                  <a:cubicBezTo>
                    <a:pt x="315" y="1"/>
                    <a:pt x="189" y="32"/>
                    <a:pt x="126" y="158"/>
                  </a:cubicBezTo>
                  <a:cubicBezTo>
                    <a:pt x="32" y="253"/>
                    <a:pt x="0" y="379"/>
                    <a:pt x="32" y="505"/>
                  </a:cubicBezTo>
                  <a:lnTo>
                    <a:pt x="504" y="2458"/>
                  </a:lnTo>
                  <a:lnTo>
                    <a:pt x="2017" y="2458"/>
                  </a:lnTo>
                  <a:lnTo>
                    <a:pt x="1229" y="64"/>
                  </a:lnTo>
                  <a:cubicBezTo>
                    <a:pt x="977" y="32"/>
                    <a:pt x="693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6" name="Google Shape;7696;p69"/>
          <p:cNvGrpSpPr/>
          <p:nvPr/>
        </p:nvGrpSpPr>
        <p:grpSpPr>
          <a:xfrm>
            <a:off x="6191845" y="1532024"/>
            <a:ext cx="356221" cy="355476"/>
            <a:chOff x="-12643475" y="3212300"/>
            <a:chExt cx="353675" cy="352900"/>
          </a:xfrm>
        </p:grpSpPr>
        <p:sp>
          <p:nvSpPr>
            <p:cNvPr id="7697" name="Google Shape;7697;p69"/>
            <p:cNvSpPr/>
            <p:nvPr/>
          </p:nvSpPr>
          <p:spPr>
            <a:xfrm>
              <a:off x="-12372525" y="3517125"/>
              <a:ext cx="20500" cy="48075"/>
            </a:xfrm>
            <a:custGeom>
              <a:avLst/>
              <a:gdLst/>
              <a:ahLst/>
              <a:cxnLst/>
              <a:rect l="l" t="t" r="r" b="b"/>
              <a:pathLst>
                <a:path w="820" h="1923" extrusionOk="0">
                  <a:moveTo>
                    <a:pt x="0" y="0"/>
                  </a:moveTo>
                  <a:lnTo>
                    <a:pt x="0" y="1513"/>
                  </a:lnTo>
                  <a:cubicBezTo>
                    <a:pt x="0" y="1765"/>
                    <a:pt x="189" y="1922"/>
                    <a:pt x="410" y="1922"/>
                  </a:cubicBezTo>
                  <a:cubicBezTo>
                    <a:pt x="662" y="1922"/>
                    <a:pt x="819" y="1702"/>
                    <a:pt x="819" y="1513"/>
                  </a:cubicBezTo>
                  <a:lnTo>
                    <a:pt x="819" y="0"/>
                  </a:lnTo>
                  <a:cubicBezTo>
                    <a:pt x="662" y="126"/>
                    <a:pt x="567" y="221"/>
                    <a:pt x="410" y="221"/>
                  </a:cubicBezTo>
                  <a:cubicBezTo>
                    <a:pt x="189" y="221"/>
                    <a:pt x="126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69"/>
            <p:cNvSpPr/>
            <p:nvPr/>
          </p:nvSpPr>
          <p:spPr>
            <a:xfrm>
              <a:off x="-12581250" y="348090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0" y="0"/>
                  </a:moveTo>
                  <a:lnTo>
                    <a:pt x="0" y="851"/>
                  </a:lnTo>
                  <a:lnTo>
                    <a:pt x="2521" y="851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69"/>
            <p:cNvSpPr/>
            <p:nvPr/>
          </p:nvSpPr>
          <p:spPr>
            <a:xfrm>
              <a:off x="-12643475" y="3398975"/>
              <a:ext cx="186700" cy="166225"/>
            </a:xfrm>
            <a:custGeom>
              <a:avLst/>
              <a:gdLst/>
              <a:ahLst/>
              <a:cxnLst/>
              <a:rect l="l" t="t" r="r" b="b"/>
              <a:pathLst>
                <a:path w="7468" h="6649" extrusionOk="0">
                  <a:moveTo>
                    <a:pt x="5419" y="2458"/>
                  </a:moveTo>
                  <a:cubicBezTo>
                    <a:pt x="5671" y="2458"/>
                    <a:pt x="5860" y="2647"/>
                    <a:pt x="5860" y="2899"/>
                  </a:cubicBezTo>
                  <a:lnTo>
                    <a:pt x="5860" y="4537"/>
                  </a:lnTo>
                  <a:cubicBezTo>
                    <a:pt x="5860" y="4789"/>
                    <a:pt x="5671" y="4978"/>
                    <a:pt x="5419" y="4978"/>
                  </a:cubicBezTo>
                  <a:lnTo>
                    <a:pt x="2080" y="4978"/>
                  </a:lnTo>
                  <a:cubicBezTo>
                    <a:pt x="1859" y="4978"/>
                    <a:pt x="1639" y="4789"/>
                    <a:pt x="1639" y="4537"/>
                  </a:cubicBezTo>
                  <a:lnTo>
                    <a:pt x="1639" y="2899"/>
                  </a:lnTo>
                  <a:cubicBezTo>
                    <a:pt x="1639" y="2647"/>
                    <a:pt x="1859" y="2458"/>
                    <a:pt x="2080" y="2458"/>
                  </a:cubicBezTo>
                  <a:close/>
                  <a:moveTo>
                    <a:pt x="1639" y="1"/>
                  </a:moveTo>
                  <a:lnTo>
                    <a:pt x="1639" y="977"/>
                  </a:lnTo>
                  <a:lnTo>
                    <a:pt x="662" y="1450"/>
                  </a:lnTo>
                  <a:cubicBezTo>
                    <a:pt x="221" y="1639"/>
                    <a:pt x="0" y="2080"/>
                    <a:pt x="0" y="2552"/>
                  </a:cubicBezTo>
                  <a:lnTo>
                    <a:pt x="0" y="5356"/>
                  </a:lnTo>
                  <a:cubicBezTo>
                    <a:pt x="0" y="6049"/>
                    <a:pt x="536" y="6648"/>
                    <a:pt x="1261" y="6648"/>
                  </a:cubicBezTo>
                  <a:lnTo>
                    <a:pt x="6270" y="6648"/>
                  </a:lnTo>
                  <a:cubicBezTo>
                    <a:pt x="6931" y="6648"/>
                    <a:pt x="7467" y="6049"/>
                    <a:pt x="7467" y="5388"/>
                  </a:cubicBezTo>
                  <a:lnTo>
                    <a:pt x="7467" y="2584"/>
                  </a:lnTo>
                  <a:cubicBezTo>
                    <a:pt x="7467" y="2111"/>
                    <a:pt x="7215" y="1670"/>
                    <a:pt x="6805" y="1481"/>
                  </a:cubicBezTo>
                  <a:lnTo>
                    <a:pt x="5829" y="1009"/>
                  </a:ln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69"/>
            <p:cNvSpPr/>
            <p:nvPr/>
          </p:nvSpPr>
          <p:spPr>
            <a:xfrm>
              <a:off x="-12431600" y="3212300"/>
              <a:ext cx="141800" cy="137075"/>
            </a:xfrm>
            <a:custGeom>
              <a:avLst/>
              <a:gdLst/>
              <a:ahLst/>
              <a:cxnLst/>
              <a:rect l="l" t="t" r="r" b="b"/>
              <a:pathLst>
                <a:path w="5672" h="5483" extrusionOk="0">
                  <a:moveTo>
                    <a:pt x="2741" y="1"/>
                  </a:moveTo>
                  <a:cubicBezTo>
                    <a:pt x="1481" y="1"/>
                    <a:pt x="378" y="883"/>
                    <a:pt x="0" y="2017"/>
                  </a:cubicBezTo>
                  <a:lnTo>
                    <a:pt x="2300" y="3845"/>
                  </a:lnTo>
                  <a:lnTo>
                    <a:pt x="2300" y="2143"/>
                  </a:lnTo>
                  <a:cubicBezTo>
                    <a:pt x="2300" y="1891"/>
                    <a:pt x="2521" y="1702"/>
                    <a:pt x="2741" y="1702"/>
                  </a:cubicBezTo>
                  <a:cubicBezTo>
                    <a:pt x="2993" y="1702"/>
                    <a:pt x="3151" y="1891"/>
                    <a:pt x="3151" y="2143"/>
                  </a:cubicBezTo>
                  <a:lnTo>
                    <a:pt x="3151" y="5483"/>
                  </a:lnTo>
                  <a:lnTo>
                    <a:pt x="5608" y="3561"/>
                  </a:lnTo>
                  <a:lnTo>
                    <a:pt x="5608" y="2931"/>
                  </a:lnTo>
                  <a:cubicBezTo>
                    <a:pt x="5671" y="1324"/>
                    <a:pt x="434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69"/>
            <p:cNvSpPr/>
            <p:nvPr/>
          </p:nvSpPr>
          <p:spPr>
            <a:xfrm>
              <a:off x="-12352050" y="33265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2489" y="0"/>
                  </a:moveTo>
                  <a:lnTo>
                    <a:pt x="0" y="1890"/>
                  </a:lnTo>
                  <a:lnTo>
                    <a:pt x="0" y="4190"/>
                  </a:lnTo>
                  <a:lnTo>
                    <a:pt x="2489" y="23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69"/>
            <p:cNvSpPr/>
            <p:nvPr/>
          </p:nvSpPr>
          <p:spPr>
            <a:xfrm>
              <a:off x="-12434750" y="3285550"/>
              <a:ext cx="62250" cy="104000"/>
            </a:xfrm>
            <a:custGeom>
              <a:avLst/>
              <a:gdLst/>
              <a:ahLst/>
              <a:cxnLst/>
              <a:rect l="l" t="t" r="r" b="b"/>
              <a:pathLst>
                <a:path w="2490" h="4160" extrusionOk="0">
                  <a:moveTo>
                    <a:pt x="0" y="1"/>
                  </a:moveTo>
                  <a:lnTo>
                    <a:pt x="0" y="2269"/>
                  </a:lnTo>
                  <a:lnTo>
                    <a:pt x="2489" y="4160"/>
                  </a:lnTo>
                  <a:lnTo>
                    <a:pt x="2489" y="1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69"/>
            <p:cNvSpPr/>
            <p:nvPr/>
          </p:nvSpPr>
          <p:spPr>
            <a:xfrm>
              <a:off x="-12352050" y="3409225"/>
              <a:ext cx="62250" cy="107925"/>
            </a:xfrm>
            <a:custGeom>
              <a:avLst/>
              <a:gdLst/>
              <a:ahLst/>
              <a:cxnLst/>
              <a:rect l="l" t="t" r="r" b="b"/>
              <a:pathLst>
                <a:path w="2490" h="4317" extrusionOk="0">
                  <a:moveTo>
                    <a:pt x="2489" y="0"/>
                  </a:moveTo>
                  <a:lnTo>
                    <a:pt x="0" y="1859"/>
                  </a:lnTo>
                  <a:lnTo>
                    <a:pt x="0" y="4316"/>
                  </a:lnTo>
                  <a:lnTo>
                    <a:pt x="1607" y="2678"/>
                  </a:lnTo>
                  <a:cubicBezTo>
                    <a:pt x="2174" y="2142"/>
                    <a:pt x="2489" y="1418"/>
                    <a:pt x="2489" y="630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69"/>
            <p:cNvSpPr/>
            <p:nvPr/>
          </p:nvSpPr>
          <p:spPr>
            <a:xfrm>
              <a:off x="-12434750" y="3368250"/>
              <a:ext cx="62250" cy="148900"/>
            </a:xfrm>
            <a:custGeom>
              <a:avLst/>
              <a:gdLst/>
              <a:ahLst/>
              <a:cxnLst/>
              <a:rect l="l" t="t" r="r" b="b"/>
              <a:pathLst>
                <a:path w="2490" h="5956" extrusionOk="0">
                  <a:moveTo>
                    <a:pt x="0" y="1"/>
                  </a:moveTo>
                  <a:lnTo>
                    <a:pt x="0" y="2269"/>
                  </a:lnTo>
                  <a:cubicBezTo>
                    <a:pt x="0" y="3057"/>
                    <a:pt x="315" y="3781"/>
                    <a:pt x="851" y="4317"/>
                  </a:cubicBezTo>
                  <a:lnTo>
                    <a:pt x="2489" y="5955"/>
                  </a:lnTo>
                  <a:lnTo>
                    <a:pt x="2489" y="18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69"/>
            <p:cNvSpPr/>
            <p:nvPr/>
          </p:nvSpPr>
          <p:spPr>
            <a:xfrm>
              <a:off x="-12623000" y="3336750"/>
              <a:ext cx="145725" cy="40975"/>
            </a:xfrm>
            <a:custGeom>
              <a:avLst/>
              <a:gdLst/>
              <a:ahLst/>
              <a:cxnLst/>
              <a:rect l="l" t="t" r="r" b="b"/>
              <a:pathLst>
                <a:path w="5829" h="1639" extrusionOk="0">
                  <a:moveTo>
                    <a:pt x="820" y="1"/>
                  </a:moveTo>
                  <a:cubicBezTo>
                    <a:pt x="347" y="1"/>
                    <a:pt x="1" y="347"/>
                    <a:pt x="1" y="820"/>
                  </a:cubicBezTo>
                  <a:cubicBezTo>
                    <a:pt x="1" y="1292"/>
                    <a:pt x="410" y="1639"/>
                    <a:pt x="820" y="1639"/>
                  </a:cubicBezTo>
                  <a:lnTo>
                    <a:pt x="5010" y="1639"/>
                  </a:lnTo>
                  <a:cubicBezTo>
                    <a:pt x="5482" y="1639"/>
                    <a:pt x="5829" y="1292"/>
                    <a:pt x="5829" y="820"/>
                  </a:cubicBezTo>
                  <a:cubicBezTo>
                    <a:pt x="5829" y="347"/>
                    <a:pt x="5482" y="1"/>
                    <a:pt x="5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6" name="Google Shape;7706;p69"/>
          <p:cNvGrpSpPr/>
          <p:nvPr/>
        </p:nvGrpSpPr>
        <p:grpSpPr>
          <a:xfrm>
            <a:off x="6191845" y="1983798"/>
            <a:ext cx="356221" cy="333366"/>
            <a:chOff x="-12643475" y="3657325"/>
            <a:chExt cx="353675" cy="330950"/>
          </a:xfrm>
        </p:grpSpPr>
        <p:sp>
          <p:nvSpPr>
            <p:cNvPr id="7707" name="Google Shape;7707;p69"/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69"/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69"/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69"/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69"/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69"/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3" name="Google Shape;7713;p69"/>
          <p:cNvGrpSpPr/>
          <p:nvPr/>
        </p:nvGrpSpPr>
        <p:grpSpPr>
          <a:xfrm>
            <a:off x="6202157" y="2418407"/>
            <a:ext cx="356221" cy="353059"/>
            <a:chOff x="-12643475" y="4081850"/>
            <a:chExt cx="353675" cy="350500"/>
          </a:xfrm>
        </p:grpSpPr>
        <p:sp>
          <p:nvSpPr>
            <p:cNvPr id="7714" name="Google Shape;7714;p69"/>
            <p:cNvSpPr/>
            <p:nvPr/>
          </p:nvSpPr>
          <p:spPr>
            <a:xfrm>
              <a:off x="-12552125" y="4262400"/>
              <a:ext cx="22875" cy="20125"/>
            </a:xfrm>
            <a:custGeom>
              <a:avLst/>
              <a:gdLst/>
              <a:ahLst/>
              <a:cxnLst/>
              <a:rect l="l" t="t" r="r" b="b"/>
              <a:pathLst>
                <a:path w="915" h="805" extrusionOk="0">
                  <a:moveTo>
                    <a:pt x="458" y="1"/>
                  </a:moveTo>
                  <a:cubicBezTo>
                    <a:pt x="348" y="1"/>
                    <a:pt x="237" y="40"/>
                    <a:pt x="158" y="119"/>
                  </a:cubicBezTo>
                  <a:cubicBezTo>
                    <a:pt x="1" y="276"/>
                    <a:pt x="1" y="528"/>
                    <a:pt x="158" y="686"/>
                  </a:cubicBezTo>
                  <a:cubicBezTo>
                    <a:pt x="237" y="765"/>
                    <a:pt x="348" y="804"/>
                    <a:pt x="458" y="804"/>
                  </a:cubicBezTo>
                  <a:cubicBezTo>
                    <a:pt x="568" y="804"/>
                    <a:pt x="678" y="765"/>
                    <a:pt x="757" y="686"/>
                  </a:cubicBezTo>
                  <a:cubicBezTo>
                    <a:pt x="915" y="528"/>
                    <a:pt x="915" y="276"/>
                    <a:pt x="757" y="119"/>
                  </a:cubicBez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69"/>
            <p:cNvSpPr/>
            <p:nvPr/>
          </p:nvSpPr>
          <p:spPr>
            <a:xfrm>
              <a:off x="-12480450" y="4241725"/>
              <a:ext cx="69350" cy="47275"/>
            </a:xfrm>
            <a:custGeom>
              <a:avLst/>
              <a:gdLst/>
              <a:ahLst/>
              <a:cxnLst/>
              <a:rect l="l" t="t" r="r" b="b"/>
              <a:pathLst>
                <a:path w="2774" h="1891" extrusionOk="0">
                  <a:moveTo>
                    <a:pt x="568" y="1"/>
                  </a:moveTo>
                  <a:lnTo>
                    <a:pt x="1" y="568"/>
                  </a:lnTo>
                  <a:lnTo>
                    <a:pt x="2206" y="1891"/>
                  </a:lnTo>
                  <a:lnTo>
                    <a:pt x="2773" y="132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69"/>
            <p:cNvSpPr/>
            <p:nvPr/>
          </p:nvSpPr>
          <p:spPr>
            <a:xfrm>
              <a:off x="-12643475" y="4081850"/>
              <a:ext cx="353675" cy="350500"/>
            </a:xfrm>
            <a:custGeom>
              <a:avLst/>
              <a:gdLst/>
              <a:ahLst/>
              <a:cxnLst/>
              <a:rect l="l" t="t" r="r" b="b"/>
              <a:pathLst>
                <a:path w="14147" h="14020" extrusionOk="0">
                  <a:moveTo>
                    <a:pt x="8207" y="3127"/>
                  </a:moveTo>
                  <a:cubicBezTo>
                    <a:pt x="8318" y="3127"/>
                    <a:pt x="8428" y="3166"/>
                    <a:pt x="8507" y="3245"/>
                  </a:cubicBezTo>
                  <a:lnTo>
                    <a:pt x="9105" y="3812"/>
                  </a:lnTo>
                  <a:cubicBezTo>
                    <a:pt x="9263" y="3970"/>
                    <a:pt x="9263" y="4253"/>
                    <a:pt x="9105" y="4411"/>
                  </a:cubicBezTo>
                  <a:cubicBezTo>
                    <a:pt x="9027" y="4490"/>
                    <a:pt x="8916" y="4529"/>
                    <a:pt x="8806" y="4529"/>
                  </a:cubicBezTo>
                  <a:cubicBezTo>
                    <a:pt x="8696" y="4529"/>
                    <a:pt x="8585" y="4490"/>
                    <a:pt x="8507" y="4411"/>
                  </a:cubicBezTo>
                  <a:lnTo>
                    <a:pt x="7908" y="3812"/>
                  </a:lnTo>
                  <a:cubicBezTo>
                    <a:pt x="7751" y="3655"/>
                    <a:pt x="7751" y="3403"/>
                    <a:pt x="7908" y="3245"/>
                  </a:cubicBezTo>
                  <a:cubicBezTo>
                    <a:pt x="7987" y="3166"/>
                    <a:pt x="8097" y="3127"/>
                    <a:pt x="8207" y="3127"/>
                  </a:cubicBezTo>
                  <a:close/>
                  <a:moveTo>
                    <a:pt x="9940" y="4860"/>
                  </a:moveTo>
                  <a:cubicBezTo>
                    <a:pt x="10050" y="4860"/>
                    <a:pt x="10161" y="4899"/>
                    <a:pt x="10239" y="4978"/>
                  </a:cubicBezTo>
                  <a:lnTo>
                    <a:pt x="10838" y="5545"/>
                  </a:lnTo>
                  <a:cubicBezTo>
                    <a:pt x="10996" y="5766"/>
                    <a:pt x="10996" y="5986"/>
                    <a:pt x="10838" y="6144"/>
                  </a:cubicBezTo>
                  <a:cubicBezTo>
                    <a:pt x="10759" y="6222"/>
                    <a:pt x="10649" y="6262"/>
                    <a:pt x="10539" y="6262"/>
                  </a:cubicBezTo>
                  <a:cubicBezTo>
                    <a:pt x="10429" y="6262"/>
                    <a:pt x="10318" y="6222"/>
                    <a:pt x="10239" y="6144"/>
                  </a:cubicBezTo>
                  <a:lnTo>
                    <a:pt x="9641" y="5545"/>
                  </a:lnTo>
                  <a:cubicBezTo>
                    <a:pt x="9483" y="5388"/>
                    <a:pt x="9483" y="5136"/>
                    <a:pt x="9641" y="4978"/>
                  </a:cubicBezTo>
                  <a:cubicBezTo>
                    <a:pt x="9720" y="4899"/>
                    <a:pt x="9830" y="4860"/>
                    <a:pt x="9940" y="4860"/>
                  </a:cubicBezTo>
                  <a:close/>
                  <a:moveTo>
                    <a:pt x="7058" y="5467"/>
                  </a:moveTo>
                  <a:cubicBezTo>
                    <a:pt x="7125" y="5467"/>
                    <a:pt x="7192" y="5481"/>
                    <a:pt x="7247" y="5514"/>
                  </a:cubicBezTo>
                  <a:lnTo>
                    <a:pt x="10145" y="7278"/>
                  </a:lnTo>
                  <a:cubicBezTo>
                    <a:pt x="10397" y="7404"/>
                    <a:pt x="10429" y="7719"/>
                    <a:pt x="10271" y="7908"/>
                  </a:cubicBezTo>
                  <a:lnTo>
                    <a:pt x="7373" y="10838"/>
                  </a:lnTo>
                  <a:cubicBezTo>
                    <a:pt x="7136" y="11074"/>
                    <a:pt x="6821" y="11192"/>
                    <a:pt x="6498" y="11192"/>
                  </a:cubicBezTo>
                  <a:cubicBezTo>
                    <a:pt x="6175" y="11192"/>
                    <a:pt x="5845" y="11074"/>
                    <a:pt x="5577" y="10838"/>
                  </a:cubicBezTo>
                  <a:cubicBezTo>
                    <a:pt x="5104" y="10365"/>
                    <a:pt x="5104" y="9578"/>
                    <a:pt x="5577" y="9074"/>
                  </a:cubicBezTo>
                  <a:cubicBezTo>
                    <a:pt x="5813" y="8837"/>
                    <a:pt x="6144" y="8719"/>
                    <a:pt x="6475" y="8719"/>
                  </a:cubicBezTo>
                  <a:cubicBezTo>
                    <a:pt x="6805" y="8719"/>
                    <a:pt x="7136" y="8837"/>
                    <a:pt x="7373" y="9074"/>
                  </a:cubicBezTo>
                  <a:cubicBezTo>
                    <a:pt x="7467" y="9168"/>
                    <a:pt x="7562" y="9294"/>
                    <a:pt x="7593" y="9420"/>
                  </a:cubicBezTo>
                  <a:lnTo>
                    <a:pt x="8160" y="8853"/>
                  </a:lnTo>
                  <a:lnTo>
                    <a:pt x="5955" y="7561"/>
                  </a:lnTo>
                  <a:lnTo>
                    <a:pt x="5010" y="8507"/>
                  </a:lnTo>
                  <a:cubicBezTo>
                    <a:pt x="4773" y="8743"/>
                    <a:pt x="4458" y="8861"/>
                    <a:pt x="4135" y="8861"/>
                  </a:cubicBezTo>
                  <a:cubicBezTo>
                    <a:pt x="3812" y="8861"/>
                    <a:pt x="3482" y="8743"/>
                    <a:pt x="3214" y="8507"/>
                  </a:cubicBezTo>
                  <a:cubicBezTo>
                    <a:pt x="2741" y="8034"/>
                    <a:pt x="2741" y="7246"/>
                    <a:pt x="3214" y="6742"/>
                  </a:cubicBezTo>
                  <a:cubicBezTo>
                    <a:pt x="3450" y="6506"/>
                    <a:pt x="3781" y="6388"/>
                    <a:pt x="4112" y="6388"/>
                  </a:cubicBezTo>
                  <a:cubicBezTo>
                    <a:pt x="4443" y="6388"/>
                    <a:pt x="4773" y="6506"/>
                    <a:pt x="5010" y="6742"/>
                  </a:cubicBezTo>
                  <a:cubicBezTo>
                    <a:pt x="5104" y="6837"/>
                    <a:pt x="5199" y="6963"/>
                    <a:pt x="5230" y="7089"/>
                  </a:cubicBezTo>
                  <a:lnTo>
                    <a:pt x="6742" y="5577"/>
                  </a:lnTo>
                  <a:cubicBezTo>
                    <a:pt x="6804" y="5515"/>
                    <a:pt x="6932" y="5467"/>
                    <a:pt x="7058" y="5467"/>
                  </a:cubicBezTo>
                  <a:close/>
                  <a:moveTo>
                    <a:pt x="9042" y="0"/>
                  </a:moveTo>
                  <a:cubicBezTo>
                    <a:pt x="8948" y="0"/>
                    <a:pt x="8853" y="32"/>
                    <a:pt x="8790" y="126"/>
                  </a:cubicBezTo>
                  <a:cubicBezTo>
                    <a:pt x="8711" y="205"/>
                    <a:pt x="8601" y="244"/>
                    <a:pt x="8491" y="244"/>
                  </a:cubicBezTo>
                  <a:cubicBezTo>
                    <a:pt x="8381" y="244"/>
                    <a:pt x="8270" y="205"/>
                    <a:pt x="8192" y="126"/>
                  </a:cubicBezTo>
                  <a:cubicBezTo>
                    <a:pt x="8113" y="47"/>
                    <a:pt x="8003" y="8"/>
                    <a:pt x="7892" y="8"/>
                  </a:cubicBezTo>
                  <a:cubicBezTo>
                    <a:pt x="7782" y="8"/>
                    <a:pt x="7672" y="47"/>
                    <a:pt x="7593" y="126"/>
                  </a:cubicBezTo>
                  <a:lnTo>
                    <a:pt x="6490" y="1229"/>
                  </a:lnTo>
                  <a:lnTo>
                    <a:pt x="7373" y="2080"/>
                  </a:lnTo>
                  <a:cubicBezTo>
                    <a:pt x="7530" y="2237"/>
                    <a:pt x="7530" y="2521"/>
                    <a:pt x="7373" y="2678"/>
                  </a:cubicBezTo>
                  <a:cubicBezTo>
                    <a:pt x="7294" y="2757"/>
                    <a:pt x="7184" y="2796"/>
                    <a:pt x="7073" y="2796"/>
                  </a:cubicBezTo>
                  <a:cubicBezTo>
                    <a:pt x="6963" y="2796"/>
                    <a:pt x="6853" y="2757"/>
                    <a:pt x="6774" y="2678"/>
                  </a:cubicBezTo>
                  <a:lnTo>
                    <a:pt x="5892" y="1828"/>
                  </a:lnTo>
                  <a:lnTo>
                    <a:pt x="158" y="7561"/>
                  </a:lnTo>
                  <a:cubicBezTo>
                    <a:pt x="0" y="7719"/>
                    <a:pt x="0" y="8002"/>
                    <a:pt x="158" y="8160"/>
                  </a:cubicBezTo>
                  <a:cubicBezTo>
                    <a:pt x="221" y="8223"/>
                    <a:pt x="284" y="8349"/>
                    <a:pt x="284" y="8444"/>
                  </a:cubicBezTo>
                  <a:cubicBezTo>
                    <a:pt x="284" y="8538"/>
                    <a:pt x="221" y="8633"/>
                    <a:pt x="158" y="8696"/>
                  </a:cubicBezTo>
                  <a:cubicBezTo>
                    <a:pt x="63" y="8790"/>
                    <a:pt x="32" y="8916"/>
                    <a:pt x="32" y="8979"/>
                  </a:cubicBezTo>
                  <a:cubicBezTo>
                    <a:pt x="32" y="9105"/>
                    <a:pt x="63" y="9168"/>
                    <a:pt x="158" y="9263"/>
                  </a:cubicBezTo>
                  <a:lnTo>
                    <a:pt x="756" y="9861"/>
                  </a:lnTo>
                  <a:cubicBezTo>
                    <a:pt x="820" y="9924"/>
                    <a:pt x="946" y="9956"/>
                    <a:pt x="1009" y="9956"/>
                  </a:cubicBezTo>
                  <a:cubicBezTo>
                    <a:pt x="1135" y="9956"/>
                    <a:pt x="1229" y="9924"/>
                    <a:pt x="1292" y="9861"/>
                  </a:cubicBezTo>
                  <a:cubicBezTo>
                    <a:pt x="1371" y="9782"/>
                    <a:pt x="1481" y="9743"/>
                    <a:pt x="1591" y="9743"/>
                  </a:cubicBezTo>
                  <a:cubicBezTo>
                    <a:pt x="1702" y="9743"/>
                    <a:pt x="1812" y="9782"/>
                    <a:pt x="1891" y="9861"/>
                  </a:cubicBezTo>
                  <a:cubicBezTo>
                    <a:pt x="1985" y="9924"/>
                    <a:pt x="2017" y="10050"/>
                    <a:pt x="2017" y="10113"/>
                  </a:cubicBezTo>
                  <a:cubicBezTo>
                    <a:pt x="2017" y="10239"/>
                    <a:pt x="1985" y="10334"/>
                    <a:pt x="1891" y="10397"/>
                  </a:cubicBezTo>
                  <a:cubicBezTo>
                    <a:pt x="1733" y="10554"/>
                    <a:pt x="1733" y="10838"/>
                    <a:pt x="1891" y="10995"/>
                  </a:cubicBezTo>
                  <a:lnTo>
                    <a:pt x="3088" y="12161"/>
                  </a:lnTo>
                  <a:cubicBezTo>
                    <a:pt x="3167" y="12240"/>
                    <a:pt x="3269" y="12279"/>
                    <a:pt x="3371" y="12279"/>
                  </a:cubicBezTo>
                  <a:cubicBezTo>
                    <a:pt x="3474" y="12279"/>
                    <a:pt x="3576" y="12240"/>
                    <a:pt x="3655" y="12161"/>
                  </a:cubicBezTo>
                  <a:cubicBezTo>
                    <a:pt x="3734" y="12082"/>
                    <a:pt x="3844" y="12043"/>
                    <a:pt x="3954" y="12043"/>
                  </a:cubicBezTo>
                  <a:cubicBezTo>
                    <a:pt x="4065" y="12043"/>
                    <a:pt x="4175" y="12082"/>
                    <a:pt x="4254" y="12161"/>
                  </a:cubicBezTo>
                  <a:cubicBezTo>
                    <a:pt x="4411" y="12319"/>
                    <a:pt x="4411" y="12602"/>
                    <a:pt x="4254" y="12760"/>
                  </a:cubicBezTo>
                  <a:cubicBezTo>
                    <a:pt x="4159" y="12854"/>
                    <a:pt x="4128" y="12949"/>
                    <a:pt x="4128" y="13043"/>
                  </a:cubicBezTo>
                  <a:cubicBezTo>
                    <a:pt x="4128" y="13169"/>
                    <a:pt x="4159" y="13232"/>
                    <a:pt x="4254" y="13327"/>
                  </a:cubicBezTo>
                  <a:lnTo>
                    <a:pt x="4852" y="13894"/>
                  </a:lnTo>
                  <a:cubicBezTo>
                    <a:pt x="4915" y="13988"/>
                    <a:pt x="5041" y="14020"/>
                    <a:pt x="5136" y="14020"/>
                  </a:cubicBezTo>
                  <a:cubicBezTo>
                    <a:pt x="5230" y="14020"/>
                    <a:pt x="5325" y="13988"/>
                    <a:pt x="5388" y="13894"/>
                  </a:cubicBezTo>
                  <a:cubicBezTo>
                    <a:pt x="5466" y="13815"/>
                    <a:pt x="5577" y="13776"/>
                    <a:pt x="5687" y="13776"/>
                  </a:cubicBezTo>
                  <a:cubicBezTo>
                    <a:pt x="5797" y="13776"/>
                    <a:pt x="5908" y="13815"/>
                    <a:pt x="5986" y="13894"/>
                  </a:cubicBezTo>
                  <a:cubicBezTo>
                    <a:pt x="6081" y="13988"/>
                    <a:pt x="6175" y="14020"/>
                    <a:pt x="6270" y="14020"/>
                  </a:cubicBezTo>
                  <a:cubicBezTo>
                    <a:pt x="6396" y="14020"/>
                    <a:pt x="6459" y="13988"/>
                    <a:pt x="6553" y="13894"/>
                  </a:cubicBezTo>
                  <a:lnTo>
                    <a:pt x="12287" y="8160"/>
                  </a:lnTo>
                  <a:lnTo>
                    <a:pt x="11437" y="7278"/>
                  </a:lnTo>
                  <a:cubicBezTo>
                    <a:pt x="11248" y="7120"/>
                    <a:pt x="11248" y="6837"/>
                    <a:pt x="11437" y="6711"/>
                  </a:cubicBezTo>
                  <a:cubicBezTo>
                    <a:pt x="11515" y="6632"/>
                    <a:pt x="11618" y="6593"/>
                    <a:pt x="11720" y="6593"/>
                  </a:cubicBezTo>
                  <a:cubicBezTo>
                    <a:pt x="11823" y="6593"/>
                    <a:pt x="11925" y="6632"/>
                    <a:pt x="12004" y="6711"/>
                  </a:cubicBezTo>
                  <a:lnTo>
                    <a:pt x="12886" y="7561"/>
                  </a:lnTo>
                  <a:lnTo>
                    <a:pt x="13989" y="6459"/>
                  </a:lnTo>
                  <a:cubicBezTo>
                    <a:pt x="14146" y="6301"/>
                    <a:pt x="14146" y="6018"/>
                    <a:pt x="13989" y="5860"/>
                  </a:cubicBezTo>
                  <a:cubicBezTo>
                    <a:pt x="13894" y="5797"/>
                    <a:pt x="13863" y="5671"/>
                    <a:pt x="13863" y="5608"/>
                  </a:cubicBezTo>
                  <a:cubicBezTo>
                    <a:pt x="13863" y="5482"/>
                    <a:pt x="13894" y="5388"/>
                    <a:pt x="13989" y="5325"/>
                  </a:cubicBezTo>
                  <a:cubicBezTo>
                    <a:pt x="14115" y="5293"/>
                    <a:pt x="14146" y="5167"/>
                    <a:pt x="14146" y="5041"/>
                  </a:cubicBezTo>
                  <a:cubicBezTo>
                    <a:pt x="14146" y="4915"/>
                    <a:pt x="14115" y="4852"/>
                    <a:pt x="14020" y="4757"/>
                  </a:cubicBezTo>
                  <a:lnTo>
                    <a:pt x="13421" y="4190"/>
                  </a:lnTo>
                  <a:cubicBezTo>
                    <a:pt x="13358" y="4096"/>
                    <a:pt x="13232" y="4064"/>
                    <a:pt x="13138" y="4064"/>
                  </a:cubicBezTo>
                  <a:cubicBezTo>
                    <a:pt x="13075" y="4064"/>
                    <a:pt x="12949" y="4096"/>
                    <a:pt x="12886" y="4190"/>
                  </a:cubicBezTo>
                  <a:cubicBezTo>
                    <a:pt x="12807" y="4269"/>
                    <a:pt x="12697" y="4309"/>
                    <a:pt x="12587" y="4309"/>
                  </a:cubicBezTo>
                  <a:cubicBezTo>
                    <a:pt x="12476" y="4309"/>
                    <a:pt x="12366" y="4269"/>
                    <a:pt x="12287" y="4190"/>
                  </a:cubicBezTo>
                  <a:cubicBezTo>
                    <a:pt x="12193" y="4096"/>
                    <a:pt x="12161" y="3970"/>
                    <a:pt x="12161" y="3907"/>
                  </a:cubicBezTo>
                  <a:cubicBezTo>
                    <a:pt x="12161" y="3781"/>
                    <a:pt x="12193" y="3718"/>
                    <a:pt x="12287" y="3623"/>
                  </a:cubicBezTo>
                  <a:cubicBezTo>
                    <a:pt x="12445" y="3466"/>
                    <a:pt x="12445" y="3182"/>
                    <a:pt x="12287" y="3025"/>
                  </a:cubicBezTo>
                  <a:lnTo>
                    <a:pt x="11090" y="1859"/>
                  </a:lnTo>
                  <a:cubicBezTo>
                    <a:pt x="11011" y="1780"/>
                    <a:pt x="10909" y="1741"/>
                    <a:pt x="10807" y="1741"/>
                  </a:cubicBezTo>
                  <a:cubicBezTo>
                    <a:pt x="10704" y="1741"/>
                    <a:pt x="10602" y="1780"/>
                    <a:pt x="10523" y="1859"/>
                  </a:cubicBezTo>
                  <a:cubicBezTo>
                    <a:pt x="10444" y="1938"/>
                    <a:pt x="10334" y="1977"/>
                    <a:pt x="10224" y="1977"/>
                  </a:cubicBezTo>
                  <a:cubicBezTo>
                    <a:pt x="10113" y="1977"/>
                    <a:pt x="10003" y="1938"/>
                    <a:pt x="9924" y="1859"/>
                  </a:cubicBezTo>
                  <a:cubicBezTo>
                    <a:pt x="9767" y="1701"/>
                    <a:pt x="9767" y="1418"/>
                    <a:pt x="9924" y="1260"/>
                  </a:cubicBezTo>
                  <a:cubicBezTo>
                    <a:pt x="9987" y="1197"/>
                    <a:pt x="10050" y="1071"/>
                    <a:pt x="10050" y="977"/>
                  </a:cubicBezTo>
                  <a:cubicBezTo>
                    <a:pt x="10050" y="882"/>
                    <a:pt x="9987" y="788"/>
                    <a:pt x="9924" y="725"/>
                  </a:cubicBezTo>
                  <a:lnTo>
                    <a:pt x="9326" y="126"/>
                  </a:lnTo>
                  <a:cubicBezTo>
                    <a:pt x="9263" y="32"/>
                    <a:pt x="9137" y="0"/>
                    <a:pt x="9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69"/>
            <p:cNvSpPr/>
            <p:nvPr/>
          </p:nvSpPr>
          <p:spPr>
            <a:xfrm>
              <a:off x="-12493050" y="4319900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46" y="1"/>
                  </a:moveTo>
                  <a:cubicBezTo>
                    <a:pt x="339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cubicBezTo>
                    <a:pt x="237" y="796"/>
                    <a:pt x="347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4" y="560"/>
                    <a:pt x="914" y="276"/>
                    <a:pt x="757" y="119"/>
                  </a:cubicBezTo>
                  <a:cubicBezTo>
                    <a:pt x="662" y="40"/>
                    <a:pt x="552" y="1"/>
                    <a:pt x="4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8" name="Google Shape;7718;p69"/>
          <p:cNvGrpSpPr/>
          <p:nvPr/>
        </p:nvGrpSpPr>
        <p:grpSpPr>
          <a:xfrm>
            <a:off x="7974847" y="1532427"/>
            <a:ext cx="355416" cy="354670"/>
            <a:chOff x="-10857925" y="3213875"/>
            <a:chExt cx="352875" cy="352100"/>
          </a:xfrm>
        </p:grpSpPr>
        <p:sp>
          <p:nvSpPr>
            <p:cNvPr id="7719" name="Google Shape;7719;p69"/>
            <p:cNvSpPr/>
            <p:nvPr/>
          </p:nvSpPr>
          <p:spPr>
            <a:xfrm>
              <a:off x="-10759475" y="32658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1702" y="0"/>
                  </a:moveTo>
                  <a:lnTo>
                    <a:pt x="0" y="1418"/>
                  </a:lnTo>
                  <a:lnTo>
                    <a:pt x="2584" y="3497"/>
                  </a:lnTo>
                  <a:cubicBezTo>
                    <a:pt x="2458" y="2111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69"/>
            <p:cNvSpPr/>
            <p:nvPr/>
          </p:nvSpPr>
          <p:spPr>
            <a:xfrm>
              <a:off x="-10857925" y="32650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882" y="1"/>
                  </a:moveTo>
                  <a:cubicBezTo>
                    <a:pt x="441" y="946"/>
                    <a:pt x="189" y="2143"/>
                    <a:pt x="0" y="3498"/>
                  </a:cubicBezTo>
                  <a:lnTo>
                    <a:pt x="2584" y="141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69"/>
            <p:cNvSpPr/>
            <p:nvPr/>
          </p:nvSpPr>
          <p:spPr>
            <a:xfrm>
              <a:off x="-10850050" y="3313925"/>
              <a:ext cx="148100" cy="65375"/>
            </a:xfrm>
            <a:custGeom>
              <a:avLst/>
              <a:gdLst/>
              <a:ahLst/>
              <a:cxnLst/>
              <a:rect l="l" t="t" r="r" b="b"/>
              <a:pathLst>
                <a:path w="5924" h="2615" extrusionOk="0">
                  <a:moveTo>
                    <a:pt x="2993" y="0"/>
                  </a:moveTo>
                  <a:lnTo>
                    <a:pt x="0" y="2363"/>
                  </a:lnTo>
                  <a:cubicBezTo>
                    <a:pt x="221" y="2520"/>
                    <a:pt x="410" y="2615"/>
                    <a:pt x="693" y="2615"/>
                  </a:cubicBezTo>
                  <a:lnTo>
                    <a:pt x="5261" y="2615"/>
                  </a:lnTo>
                  <a:cubicBezTo>
                    <a:pt x="5482" y="2615"/>
                    <a:pt x="5734" y="2520"/>
                    <a:pt x="5923" y="2363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69"/>
            <p:cNvSpPr/>
            <p:nvPr/>
          </p:nvSpPr>
          <p:spPr>
            <a:xfrm>
              <a:off x="-10857925" y="339190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189"/>
                    <a:pt x="5986" y="315"/>
                    <a:pt x="5608" y="315"/>
                  </a:cubicBezTo>
                  <a:lnTo>
                    <a:pt x="1040" y="315"/>
                  </a:lnTo>
                  <a:cubicBezTo>
                    <a:pt x="662" y="315"/>
                    <a:pt x="284" y="189"/>
                    <a:pt x="32" y="0"/>
                  </a:cubicBezTo>
                  <a:lnTo>
                    <a:pt x="32" y="0"/>
                  </a:lnTo>
                  <a:cubicBezTo>
                    <a:pt x="0" y="1449"/>
                    <a:pt x="221" y="2867"/>
                    <a:pt x="630" y="4001"/>
                  </a:cubicBezTo>
                  <a:cubicBezTo>
                    <a:pt x="914" y="4757"/>
                    <a:pt x="1638" y="5324"/>
                    <a:pt x="2426" y="5324"/>
                  </a:cubicBezTo>
                  <a:lnTo>
                    <a:pt x="4001" y="5324"/>
                  </a:lnTo>
                  <a:cubicBezTo>
                    <a:pt x="4946" y="5324"/>
                    <a:pt x="5671" y="4789"/>
                    <a:pt x="5955" y="4001"/>
                  </a:cubicBezTo>
                  <a:cubicBezTo>
                    <a:pt x="6396" y="2867"/>
                    <a:pt x="6585" y="1449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69"/>
            <p:cNvSpPr/>
            <p:nvPr/>
          </p:nvSpPr>
          <p:spPr>
            <a:xfrm>
              <a:off x="-10824850" y="321387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54" y="1"/>
                  </a:moveTo>
                  <a:cubicBezTo>
                    <a:pt x="1198" y="1"/>
                    <a:pt x="536" y="505"/>
                    <a:pt x="0" y="1324"/>
                  </a:cubicBezTo>
                  <a:lnTo>
                    <a:pt x="1954" y="2994"/>
                  </a:lnTo>
                  <a:lnTo>
                    <a:pt x="3938" y="1324"/>
                  </a:lnTo>
                  <a:cubicBezTo>
                    <a:pt x="3371" y="505"/>
                    <a:pt x="2710" y="1"/>
                    <a:pt x="1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69"/>
            <p:cNvSpPr/>
            <p:nvPr/>
          </p:nvSpPr>
          <p:spPr>
            <a:xfrm>
              <a:off x="-10571250" y="3306825"/>
              <a:ext cx="64625" cy="87450"/>
            </a:xfrm>
            <a:custGeom>
              <a:avLst/>
              <a:gdLst/>
              <a:ahLst/>
              <a:cxnLst/>
              <a:rect l="l" t="t" r="r" b="b"/>
              <a:pathLst>
                <a:path w="2585" h="3498" extrusionOk="0">
                  <a:moveTo>
                    <a:pt x="1702" y="0"/>
                  </a:moveTo>
                  <a:lnTo>
                    <a:pt x="1" y="1418"/>
                  </a:lnTo>
                  <a:lnTo>
                    <a:pt x="2584" y="3498"/>
                  </a:lnTo>
                  <a:cubicBezTo>
                    <a:pt x="2458" y="2143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69"/>
            <p:cNvSpPr/>
            <p:nvPr/>
          </p:nvSpPr>
          <p:spPr>
            <a:xfrm>
              <a:off x="-10669700" y="3306025"/>
              <a:ext cx="63825" cy="87475"/>
            </a:xfrm>
            <a:custGeom>
              <a:avLst/>
              <a:gdLst/>
              <a:ahLst/>
              <a:cxnLst/>
              <a:rect l="l" t="t" r="r" b="b"/>
              <a:pathLst>
                <a:path w="2553" h="3499" extrusionOk="0">
                  <a:moveTo>
                    <a:pt x="883" y="1"/>
                  </a:moveTo>
                  <a:cubicBezTo>
                    <a:pt x="442" y="946"/>
                    <a:pt x="127" y="2175"/>
                    <a:pt x="1" y="3498"/>
                  </a:cubicBezTo>
                  <a:lnTo>
                    <a:pt x="2553" y="141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69"/>
            <p:cNvSpPr/>
            <p:nvPr/>
          </p:nvSpPr>
          <p:spPr>
            <a:xfrm>
              <a:off x="-10661825" y="3355650"/>
              <a:ext cx="148100" cy="64625"/>
            </a:xfrm>
            <a:custGeom>
              <a:avLst/>
              <a:gdLst/>
              <a:ahLst/>
              <a:cxnLst/>
              <a:rect l="l" t="t" r="r" b="b"/>
              <a:pathLst>
                <a:path w="5924" h="2585" extrusionOk="0">
                  <a:moveTo>
                    <a:pt x="2994" y="1"/>
                  </a:moveTo>
                  <a:lnTo>
                    <a:pt x="1" y="2364"/>
                  </a:lnTo>
                  <a:cubicBezTo>
                    <a:pt x="221" y="2521"/>
                    <a:pt x="410" y="2584"/>
                    <a:pt x="694" y="2584"/>
                  </a:cubicBezTo>
                  <a:lnTo>
                    <a:pt x="5231" y="2584"/>
                  </a:lnTo>
                  <a:cubicBezTo>
                    <a:pt x="5483" y="2584"/>
                    <a:pt x="5735" y="2521"/>
                    <a:pt x="5924" y="23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69"/>
            <p:cNvSpPr/>
            <p:nvPr/>
          </p:nvSpPr>
          <p:spPr>
            <a:xfrm>
              <a:off x="-10670475" y="343285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221"/>
                    <a:pt x="5986" y="315"/>
                    <a:pt x="5577" y="315"/>
                  </a:cubicBezTo>
                  <a:lnTo>
                    <a:pt x="1040" y="315"/>
                  </a:lnTo>
                  <a:cubicBezTo>
                    <a:pt x="630" y="315"/>
                    <a:pt x="284" y="221"/>
                    <a:pt x="0" y="0"/>
                  </a:cubicBezTo>
                  <a:lnTo>
                    <a:pt x="0" y="0"/>
                  </a:lnTo>
                  <a:cubicBezTo>
                    <a:pt x="0" y="1481"/>
                    <a:pt x="221" y="2930"/>
                    <a:pt x="630" y="4064"/>
                  </a:cubicBezTo>
                  <a:cubicBezTo>
                    <a:pt x="914" y="4821"/>
                    <a:pt x="1607" y="5325"/>
                    <a:pt x="2395" y="5325"/>
                  </a:cubicBezTo>
                  <a:lnTo>
                    <a:pt x="3970" y="5325"/>
                  </a:lnTo>
                  <a:cubicBezTo>
                    <a:pt x="4915" y="5325"/>
                    <a:pt x="5671" y="4852"/>
                    <a:pt x="5955" y="4064"/>
                  </a:cubicBezTo>
                  <a:cubicBezTo>
                    <a:pt x="6364" y="2930"/>
                    <a:pt x="6585" y="1481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69"/>
            <p:cNvSpPr/>
            <p:nvPr/>
          </p:nvSpPr>
          <p:spPr>
            <a:xfrm>
              <a:off x="-10638175" y="3254850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85" y="0"/>
                  </a:moveTo>
                  <a:cubicBezTo>
                    <a:pt x="1229" y="0"/>
                    <a:pt x="567" y="504"/>
                    <a:pt x="0" y="1355"/>
                  </a:cubicBezTo>
                  <a:lnTo>
                    <a:pt x="1985" y="2993"/>
                  </a:lnTo>
                  <a:lnTo>
                    <a:pt x="3938" y="1355"/>
                  </a:lnTo>
                  <a:cubicBezTo>
                    <a:pt x="3403" y="504"/>
                    <a:pt x="2709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9" name="Google Shape;7729;p69"/>
          <p:cNvSpPr/>
          <p:nvPr/>
        </p:nvSpPr>
        <p:spPr>
          <a:xfrm>
            <a:off x="8015262" y="1973047"/>
            <a:ext cx="273732" cy="354519"/>
          </a:xfrm>
          <a:custGeom>
            <a:avLst/>
            <a:gdLst/>
            <a:ahLst/>
            <a:cxnLst/>
            <a:rect l="l" t="t" r="r" b="b"/>
            <a:pathLst>
              <a:path w="10871" h="14078" extrusionOk="0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0" name="Google Shape;7730;p69"/>
          <p:cNvGrpSpPr/>
          <p:nvPr/>
        </p:nvGrpSpPr>
        <p:grpSpPr>
          <a:xfrm>
            <a:off x="7984757" y="2428316"/>
            <a:ext cx="356221" cy="333240"/>
            <a:chOff x="-10858725" y="4092875"/>
            <a:chExt cx="353675" cy="330825"/>
          </a:xfrm>
        </p:grpSpPr>
        <p:sp>
          <p:nvSpPr>
            <p:cNvPr id="7731" name="Google Shape;7731;p69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69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69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69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69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69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7" name="Google Shape;7737;p69"/>
          <p:cNvGrpSpPr/>
          <p:nvPr/>
        </p:nvGrpSpPr>
        <p:grpSpPr>
          <a:xfrm>
            <a:off x="6191762" y="2891855"/>
            <a:ext cx="356096" cy="354469"/>
            <a:chOff x="-9089725" y="3180200"/>
            <a:chExt cx="353550" cy="351900"/>
          </a:xfrm>
        </p:grpSpPr>
        <p:sp>
          <p:nvSpPr>
            <p:cNvPr id="7738" name="Google Shape;7738;p69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69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0" name="Google Shape;7740;p69"/>
          <p:cNvGrpSpPr/>
          <p:nvPr/>
        </p:nvGrpSpPr>
        <p:grpSpPr>
          <a:xfrm>
            <a:off x="6243280" y="3367282"/>
            <a:ext cx="252278" cy="355451"/>
            <a:chOff x="-9039300" y="3614000"/>
            <a:chExt cx="250475" cy="352875"/>
          </a:xfrm>
        </p:grpSpPr>
        <p:sp>
          <p:nvSpPr>
            <p:cNvPr id="7741" name="Google Shape;7741;p69"/>
            <p:cNvSpPr/>
            <p:nvPr/>
          </p:nvSpPr>
          <p:spPr>
            <a:xfrm>
              <a:off x="-8944000" y="3614000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1260" y="0"/>
                  </a:moveTo>
                  <a:cubicBezTo>
                    <a:pt x="567" y="0"/>
                    <a:pt x="0" y="567"/>
                    <a:pt x="0" y="1261"/>
                  </a:cubicBezTo>
                  <a:cubicBezTo>
                    <a:pt x="0" y="1954"/>
                    <a:pt x="567" y="2521"/>
                    <a:pt x="1260" y="2521"/>
                  </a:cubicBezTo>
                  <a:cubicBezTo>
                    <a:pt x="1985" y="2521"/>
                    <a:pt x="2521" y="1954"/>
                    <a:pt x="2521" y="1261"/>
                  </a:cubicBezTo>
                  <a:cubicBezTo>
                    <a:pt x="2521" y="567"/>
                    <a:pt x="1985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69"/>
            <p:cNvSpPr/>
            <p:nvPr/>
          </p:nvSpPr>
          <p:spPr>
            <a:xfrm>
              <a:off x="-9039300" y="3696700"/>
              <a:ext cx="250475" cy="270175"/>
            </a:xfrm>
            <a:custGeom>
              <a:avLst/>
              <a:gdLst/>
              <a:ahLst/>
              <a:cxnLst/>
              <a:rect l="l" t="t" r="r" b="b"/>
              <a:pathLst>
                <a:path w="10019" h="10807" extrusionOk="0">
                  <a:moveTo>
                    <a:pt x="914" y="0"/>
                  </a:moveTo>
                  <a:cubicBezTo>
                    <a:pt x="473" y="32"/>
                    <a:pt x="126" y="410"/>
                    <a:pt x="126" y="883"/>
                  </a:cubicBezTo>
                  <a:cubicBezTo>
                    <a:pt x="126" y="1355"/>
                    <a:pt x="473" y="1702"/>
                    <a:pt x="945" y="1702"/>
                  </a:cubicBezTo>
                  <a:lnTo>
                    <a:pt x="4253" y="1702"/>
                  </a:lnTo>
                  <a:lnTo>
                    <a:pt x="4253" y="4033"/>
                  </a:lnTo>
                  <a:lnTo>
                    <a:pt x="441" y="6868"/>
                  </a:lnTo>
                  <a:cubicBezTo>
                    <a:pt x="95" y="7120"/>
                    <a:pt x="0" y="7656"/>
                    <a:pt x="284" y="8003"/>
                  </a:cubicBezTo>
                  <a:cubicBezTo>
                    <a:pt x="453" y="8210"/>
                    <a:pt x="713" y="8327"/>
                    <a:pt x="962" y="8327"/>
                  </a:cubicBezTo>
                  <a:cubicBezTo>
                    <a:pt x="1129" y="8327"/>
                    <a:pt x="1291" y="8274"/>
                    <a:pt x="1418" y="8160"/>
                  </a:cubicBezTo>
                  <a:lnTo>
                    <a:pt x="4222" y="6018"/>
                  </a:lnTo>
                  <a:lnTo>
                    <a:pt x="4222" y="9956"/>
                  </a:lnTo>
                  <a:cubicBezTo>
                    <a:pt x="4222" y="10428"/>
                    <a:pt x="4568" y="10807"/>
                    <a:pt x="5041" y="10807"/>
                  </a:cubicBezTo>
                  <a:cubicBezTo>
                    <a:pt x="5513" y="10807"/>
                    <a:pt x="5860" y="10460"/>
                    <a:pt x="5860" y="9956"/>
                  </a:cubicBezTo>
                  <a:lnTo>
                    <a:pt x="5860" y="1670"/>
                  </a:lnTo>
                  <a:lnTo>
                    <a:pt x="9168" y="1670"/>
                  </a:lnTo>
                  <a:cubicBezTo>
                    <a:pt x="9641" y="1670"/>
                    <a:pt x="10019" y="1292"/>
                    <a:pt x="10019" y="820"/>
                  </a:cubicBezTo>
                  <a:cubicBezTo>
                    <a:pt x="10019" y="347"/>
                    <a:pt x="9641" y="0"/>
                    <a:pt x="91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3" name="Google Shape;7743;p69"/>
          <p:cNvGrpSpPr/>
          <p:nvPr/>
        </p:nvGrpSpPr>
        <p:grpSpPr>
          <a:xfrm>
            <a:off x="7975246" y="3389521"/>
            <a:ext cx="354635" cy="354670"/>
            <a:chOff x="-9088150" y="4049550"/>
            <a:chExt cx="352100" cy="352100"/>
          </a:xfrm>
        </p:grpSpPr>
        <p:sp>
          <p:nvSpPr>
            <p:cNvPr id="7744" name="Google Shape;7744;p69"/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69"/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69"/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69"/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69"/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69"/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0" name="Google Shape;7750;p69"/>
          <p:cNvGrpSpPr/>
          <p:nvPr/>
        </p:nvGrpSpPr>
        <p:grpSpPr>
          <a:xfrm>
            <a:off x="7109610" y="2891754"/>
            <a:ext cx="315757" cy="354670"/>
            <a:chOff x="-8191825" y="3174500"/>
            <a:chExt cx="313500" cy="352100"/>
          </a:xfrm>
        </p:grpSpPr>
        <p:sp>
          <p:nvSpPr>
            <p:cNvPr id="7751" name="Google Shape;7751;p69"/>
            <p:cNvSpPr/>
            <p:nvPr/>
          </p:nvSpPr>
          <p:spPr>
            <a:xfrm>
              <a:off x="-8191825" y="3486400"/>
              <a:ext cx="310350" cy="40200"/>
            </a:xfrm>
            <a:custGeom>
              <a:avLst/>
              <a:gdLst/>
              <a:ahLst/>
              <a:cxnLst/>
              <a:rect l="l" t="t" r="r" b="b"/>
              <a:pathLst>
                <a:path w="12414" h="1608" extrusionOk="0">
                  <a:moveTo>
                    <a:pt x="0" y="1"/>
                  </a:moveTo>
                  <a:lnTo>
                    <a:pt x="0" y="1229"/>
                  </a:lnTo>
                  <a:lnTo>
                    <a:pt x="63" y="1229"/>
                  </a:lnTo>
                  <a:cubicBezTo>
                    <a:pt x="63" y="1450"/>
                    <a:pt x="252" y="1607"/>
                    <a:pt x="441" y="1607"/>
                  </a:cubicBezTo>
                  <a:lnTo>
                    <a:pt x="12035" y="1607"/>
                  </a:lnTo>
                  <a:cubicBezTo>
                    <a:pt x="12256" y="1607"/>
                    <a:pt x="12413" y="1418"/>
                    <a:pt x="12413" y="1229"/>
                  </a:cubicBezTo>
                  <a:lnTo>
                    <a:pt x="124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69"/>
            <p:cNvSpPr/>
            <p:nvPr/>
          </p:nvSpPr>
          <p:spPr>
            <a:xfrm>
              <a:off x="-8188675" y="3318650"/>
              <a:ext cx="310350" cy="146500"/>
            </a:xfrm>
            <a:custGeom>
              <a:avLst/>
              <a:gdLst/>
              <a:ahLst/>
              <a:cxnLst/>
              <a:rect l="l" t="t" r="r" b="b"/>
              <a:pathLst>
                <a:path w="12414" h="5860" extrusionOk="0">
                  <a:moveTo>
                    <a:pt x="5199" y="0"/>
                  </a:moveTo>
                  <a:lnTo>
                    <a:pt x="4096" y="2237"/>
                  </a:lnTo>
                  <a:cubicBezTo>
                    <a:pt x="4024" y="2404"/>
                    <a:pt x="3863" y="2481"/>
                    <a:pt x="3706" y="2481"/>
                  </a:cubicBezTo>
                  <a:cubicBezTo>
                    <a:pt x="3656" y="2481"/>
                    <a:pt x="3606" y="2473"/>
                    <a:pt x="3560" y="2457"/>
                  </a:cubicBezTo>
                  <a:cubicBezTo>
                    <a:pt x="3371" y="2331"/>
                    <a:pt x="3277" y="2111"/>
                    <a:pt x="3371" y="1890"/>
                  </a:cubicBezTo>
                  <a:lnTo>
                    <a:pt x="4222" y="126"/>
                  </a:lnTo>
                  <a:lnTo>
                    <a:pt x="4222" y="126"/>
                  </a:lnTo>
                  <a:cubicBezTo>
                    <a:pt x="1828" y="630"/>
                    <a:pt x="0" y="2836"/>
                    <a:pt x="0" y="5450"/>
                  </a:cubicBezTo>
                  <a:lnTo>
                    <a:pt x="0" y="5860"/>
                  </a:lnTo>
                  <a:lnTo>
                    <a:pt x="12413" y="5860"/>
                  </a:lnTo>
                  <a:lnTo>
                    <a:pt x="12413" y="5450"/>
                  </a:lnTo>
                  <a:cubicBezTo>
                    <a:pt x="12319" y="2836"/>
                    <a:pt x="10523" y="630"/>
                    <a:pt x="8129" y="126"/>
                  </a:cubicBezTo>
                  <a:lnTo>
                    <a:pt x="8129" y="126"/>
                  </a:lnTo>
                  <a:lnTo>
                    <a:pt x="8979" y="1890"/>
                  </a:lnTo>
                  <a:cubicBezTo>
                    <a:pt x="9105" y="2111"/>
                    <a:pt x="8979" y="2331"/>
                    <a:pt x="8790" y="2457"/>
                  </a:cubicBezTo>
                  <a:cubicBezTo>
                    <a:pt x="8741" y="2482"/>
                    <a:pt x="8685" y="2494"/>
                    <a:pt x="8628" y="2494"/>
                  </a:cubicBezTo>
                  <a:cubicBezTo>
                    <a:pt x="8468" y="2494"/>
                    <a:pt x="8301" y="2400"/>
                    <a:pt x="8255" y="2237"/>
                  </a:cubicBezTo>
                  <a:lnTo>
                    <a:pt x="7152" y="0"/>
                  </a:lnTo>
                  <a:lnTo>
                    <a:pt x="6585" y="0"/>
                  </a:lnTo>
                  <a:lnTo>
                    <a:pt x="6585" y="2899"/>
                  </a:lnTo>
                  <a:cubicBezTo>
                    <a:pt x="6585" y="3119"/>
                    <a:pt x="6396" y="3308"/>
                    <a:pt x="6207" y="3308"/>
                  </a:cubicBezTo>
                  <a:cubicBezTo>
                    <a:pt x="5955" y="3308"/>
                    <a:pt x="5797" y="3119"/>
                    <a:pt x="5797" y="2899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69"/>
            <p:cNvSpPr/>
            <p:nvPr/>
          </p:nvSpPr>
          <p:spPr>
            <a:xfrm>
              <a:off x="-8169775" y="3174500"/>
              <a:ext cx="267825" cy="129975"/>
            </a:xfrm>
            <a:custGeom>
              <a:avLst/>
              <a:gdLst/>
              <a:ahLst/>
              <a:cxnLst/>
              <a:rect l="l" t="t" r="r" b="b"/>
              <a:pathLst>
                <a:path w="10713" h="5199" extrusionOk="0">
                  <a:moveTo>
                    <a:pt x="1639" y="1"/>
                  </a:moveTo>
                  <a:cubicBezTo>
                    <a:pt x="757" y="1"/>
                    <a:pt x="1" y="725"/>
                    <a:pt x="1" y="1639"/>
                  </a:cubicBezTo>
                  <a:lnTo>
                    <a:pt x="1" y="2080"/>
                  </a:lnTo>
                  <a:cubicBezTo>
                    <a:pt x="1" y="2301"/>
                    <a:pt x="190" y="2521"/>
                    <a:pt x="379" y="2521"/>
                  </a:cubicBezTo>
                  <a:lnTo>
                    <a:pt x="2521" y="2521"/>
                  </a:lnTo>
                  <a:lnTo>
                    <a:pt x="3057" y="5199"/>
                  </a:lnTo>
                  <a:cubicBezTo>
                    <a:pt x="3529" y="5073"/>
                    <a:pt x="4002" y="4978"/>
                    <a:pt x="4537" y="4978"/>
                  </a:cubicBezTo>
                  <a:lnTo>
                    <a:pt x="6176" y="4978"/>
                  </a:lnTo>
                  <a:cubicBezTo>
                    <a:pt x="6680" y="4978"/>
                    <a:pt x="7152" y="5073"/>
                    <a:pt x="7625" y="5199"/>
                  </a:cubicBezTo>
                  <a:lnTo>
                    <a:pt x="8192" y="2521"/>
                  </a:lnTo>
                  <a:lnTo>
                    <a:pt x="10303" y="2521"/>
                  </a:lnTo>
                  <a:cubicBezTo>
                    <a:pt x="10555" y="2521"/>
                    <a:pt x="10712" y="2301"/>
                    <a:pt x="10712" y="2080"/>
                  </a:cubicBezTo>
                  <a:lnTo>
                    <a:pt x="10712" y="1639"/>
                  </a:lnTo>
                  <a:cubicBezTo>
                    <a:pt x="10712" y="725"/>
                    <a:pt x="9956" y="1"/>
                    <a:pt x="9042" y="1"/>
                  </a:cubicBezTo>
                  <a:cubicBezTo>
                    <a:pt x="8160" y="1"/>
                    <a:pt x="7404" y="725"/>
                    <a:pt x="7404" y="1639"/>
                  </a:cubicBezTo>
                  <a:lnTo>
                    <a:pt x="7310" y="1639"/>
                  </a:lnTo>
                  <a:cubicBezTo>
                    <a:pt x="6617" y="1639"/>
                    <a:pt x="5892" y="1891"/>
                    <a:pt x="5325" y="2364"/>
                  </a:cubicBezTo>
                  <a:cubicBezTo>
                    <a:pt x="4852" y="1891"/>
                    <a:pt x="4128" y="1639"/>
                    <a:pt x="3372" y="1639"/>
                  </a:cubicBezTo>
                  <a:lnTo>
                    <a:pt x="3309" y="1639"/>
                  </a:lnTo>
                  <a:cubicBezTo>
                    <a:pt x="3309" y="725"/>
                    <a:pt x="2552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8" name="Google Shape;7758;p70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Nature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9" name="Google Shape;7759;p70"/>
          <p:cNvSpPr/>
          <p:nvPr/>
        </p:nvSpPr>
        <p:spPr>
          <a:xfrm>
            <a:off x="801940" y="1691070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60" name="Google Shape;7760;p70"/>
          <p:cNvGrpSpPr/>
          <p:nvPr/>
        </p:nvGrpSpPr>
        <p:grpSpPr>
          <a:xfrm>
            <a:off x="748855" y="2243507"/>
            <a:ext cx="452798" cy="449473"/>
            <a:chOff x="-21322300" y="3693325"/>
            <a:chExt cx="306400" cy="304150"/>
          </a:xfrm>
        </p:grpSpPr>
        <p:sp>
          <p:nvSpPr>
            <p:cNvPr id="7761" name="Google Shape;7761;p70"/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70"/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70"/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70"/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5" name="Google Shape;7765;p70"/>
          <p:cNvGrpSpPr/>
          <p:nvPr/>
        </p:nvGrpSpPr>
        <p:grpSpPr>
          <a:xfrm>
            <a:off x="748263" y="2810244"/>
            <a:ext cx="453980" cy="422540"/>
            <a:chOff x="-21322300" y="4077125"/>
            <a:chExt cx="307200" cy="285925"/>
          </a:xfrm>
        </p:grpSpPr>
        <p:sp>
          <p:nvSpPr>
            <p:cNvPr id="7766" name="Google Shape;7766;p70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70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70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70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70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70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70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70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70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70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70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70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8" name="Google Shape;7778;p70"/>
          <p:cNvGrpSpPr/>
          <p:nvPr/>
        </p:nvGrpSpPr>
        <p:grpSpPr>
          <a:xfrm>
            <a:off x="3525440" y="1689128"/>
            <a:ext cx="451653" cy="450212"/>
            <a:chOff x="-19394200" y="3333800"/>
            <a:chExt cx="305625" cy="304650"/>
          </a:xfrm>
        </p:grpSpPr>
        <p:sp>
          <p:nvSpPr>
            <p:cNvPr id="7779" name="Google Shape;7779;p70"/>
            <p:cNvSpPr/>
            <p:nvPr/>
          </p:nvSpPr>
          <p:spPr>
            <a:xfrm>
              <a:off x="-19206750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1" y="1"/>
                  </a:moveTo>
                  <a:cubicBezTo>
                    <a:pt x="158" y="190"/>
                    <a:pt x="284" y="442"/>
                    <a:pt x="316" y="725"/>
                  </a:cubicBezTo>
                  <a:lnTo>
                    <a:pt x="2836" y="725"/>
                  </a:lnTo>
                  <a:cubicBezTo>
                    <a:pt x="3309" y="725"/>
                    <a:pt x="3309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70"/>
            <p:cNvSpPr/>
            <p:nvPr/>
          </p:nvSpPr>
          <p:spPr>
            <a:xfrm>
              <a:off x="-19205950" y="3532875"/>
              <a:ext cx="64600" cy="17350"/>
            </a:xfrm>
            <a:custGeom>
              <a:avLst/>
              <a:gdLst/>
              <a:ahLst/>
              <a:cxnLst/>
              <a:rect l="l" t="t" r="r" b="b"/>
              <a:pathLst>
                <a:path w="2584" h="694" extrusionOk="0">
                  <a:moveTo>
                    <a:pt x="315" y="0"/>
                  </a:moveTo>
                  <a:cubicBezTo>
                    <a:pt x="252" y="252"/>
                    <a:pt x="126" y="504"/>
                    <a:pt x="0" y="693"/>
                  </a:cubicBezTo>
                  <a:lnTo>
                    <a:pt x="2111" y="693"/>
                  </a:lnTo>
                  <a:cubicBezTo>
                    <a:pt x="2583" y="693"/>
                    <a:pt x="2583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70"/>
            <p:cNvSpPr/>
            <p:nvPr/>
          </p:nvSpPr>
          <p:spPr>
            <a:xfrm>
              <a:off x="-19323325" y="3568325"/>
              <a:ext cx="163850" cy="17350"/>
            </a:xfrm>
            <a:custGeom>
              <a:avLst/>
              <a:gdLst/>
              <a:ahLst/>
              <a:cxnLst/>
              <a:rect l="l" t="t" r="r" b="b"/>
              <a:pathLst>
                <a:path w="6554" h="694" extrusionOk="0">
                  <a:moveTo>
                    <a:pt x="379" y="0"/>
                  </a:moveTo>
                  <a:cubicBezTo>
                    <a:pt x="221" y="0"/>
                    <a:pt x="95" y="95"/>
                    <a:pt x="32" y="252"/>
                  </a:cubicBezTo>
                  <a:cubicBezTo>
                    <a:pt x="1" y="410"/>
                    <a:pt x="95" y="693"/>
                    <a:pt x="379" y="693"/>
                  </a:cubicBezTo>
                  <a:lnTo>
                    <a:pt x="6081" y="693"/>
                  </a:lnTo>
                  <a:cubicBezTo>
                    <a:pt x="6554" y="693"/>
                    <a:pt x="6554" y="0"/>
                    <a:pt x="6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70"/>
            <p:cNvSpPr/>
            <p:nvPr/>
          </p:nvSpPr>
          <p:spPr>
            <a:xfrm>
              <a:off x="-19343000" y="3460400"/>
              <a:ext cx="201650" cy="18150"/>
            </a:xfrm>
            <a:custGeom>
              <a:avLst/>
              <a:gdLst/>
              <a:ahLst/>
              <a:cxnLst/>
              <a:rect l="l" t="t" r="r" b="b"/>
              <a:pathLst>
                <a:path w="8066" h="726" extrusionOk="0">
                  <a:moveTo>
                    <a:pt x="473" y="1"/>
                  </a:moveTo>
                  <a:cubicBezTo>
                    <a:pt x="0" y="1"/>
                    <a:pt x="0" y="726"/>
                    <a:pt x="473" y="726"/>
                  </a:cubicBezTo>
                  <a:lnTo>
                    <a:pt x="7593" y="726"/>
                  </a:lnTo>
                  <a:cubicBezTo>
                    <a:pt x="8065" y="726"/>
                    <a:pt x="8065" y="1"/>
                    <a:pt x="75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70"/>
            <p:cNvSpPr/>
            <p:nvPr/>
          </p:nvSpPr>
          <p:spPr>
            <a:xfrm>
              <a:off x="-19361125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473" y="1"/>
                  </a:moveTo>
                  <a:cubicBezTo>
                    <a:pt x="1" y="1"/>
                    <a:pt x="1" y="725"/>
                    <a:pt x="473" y="725"/>
                  </a:cubicBezTo>
                  <a:lnTo>
                    <a:pt x="2994" y="725"/>
                  </a:lnTo>
                  <a:cubicBezTo>
                    <a:pt x="3025" y="473"/>
                    <a:pt x="3151" y="253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70"/>
            <p:cNvSpPr/>
            <p:nvPr/>
          </p:nvSpPr>
          <p:spPr>
            <a:xfrm>
              <a:off x="-19305200" y="3603750"/>
              <a:ext cx="124475" cy="34700"/>
            </a:xfrm>
            <a:custGeom>
              <a:avLst/>
              <a:gdLst/>
              <a:ahLst/>
              <a:cxnLst/>
              <a:rect l="l" t="t" r="r" b="b"/>
              <a:pathLst>
                <a:path w="4979" h="1388" extrusionOk="0">
                  <a:moveTo>
                    <a:pt x="95" y="1"/>
                  </a:moveTo>
                  <a:cubicBezTo>
                    <a:pt x="63" y="95"/>
                    <a:pt x="0" y="221"/>
                    <a:pt x="0" y="347"/>
                  </a:cubicBezTo>
                  <a:cubicBezTo>
                    <a:pt x="0" y="946"/>
                    <a:pt x="473" y="1387"/>
                    <a:pt x="1072" y="1387"/>
                  </a:cubicBezTo>
                  <a:lnTo>
                    <a:pt x="3907" y="1387"/>
                  </a:lnTo>
                  <a:cubicBezTo>
                    <a:pt x="4506" y="1387"/>
                    <a:pt x="4978" y="946"/>
                    <a:pt x="4978" y="347"/>
                  </a:cubicBezTo>
                  <a:cubicBezTo>
                    <a:pt x="4978" y="221"/>
                    <a:pt x="4947" y="95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70"/>
            <p:cNvSpPr/>
            <p:nvPr/>
          </p:nvSpPr>
          <p:spPr>
            <a:xfrm>
              <a:off x="-19269750" y="3495850"/>
              <a:ext cx="54350" cy="53575"/>
            </a:xfrm>
            <a:custGeom>
              <a:avLst/>
              <a:gdLst/>
              <a:ahLst/>
              <a:cxnLst/>
              <a:rect l="l" t="t" r="r" b="b"/>
              <a:pathLst>
                <a:path w="2174" h="2143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1670" y="2143"/>
                    <a:pt x="2142" y="1670"/>
                    <a:pt x="2142" y="1072"/>
                  </a:cubicBezTo>
                  <a:cubicBezTo>
                    <a:pt x="2174" y="536"/>
                    <a:pt x="167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70"/>
            <p:cNvSpPr/>
            <p:nvPr/>
          </p:nvSpPr>
          <p:spPr>
            <a:xfrm>
              <a:off x="-19394200" y="3333800"/>
              <a:ext cx="305625" cy="107725"/>
            </a:xfrm>
            <a:custGeom>
              <a:avLst/>
              <a:gdLst/>
              <a:ahLst/>
              <a:cxnLst/>
              <a:rect l="l" t="t" r="r" b="b"/>
              <a:pathLst>
                <a:path w="12225" h="4309" extrusionOk="0">
                  <a:moveTo>
                    <a:pt x="8916" y="1"/>
                  </a:moveTo>
                  <a:cubicBezTo>
                    <a:pt x="8830" y="1"/>
                    <a:pt x="8743" y="40"/>
                    <a:pt x="8664" y="119"/>
                  </a:cubicBezTo>
                  <a:cubicBezTo>
                    <a:pt x="8507" y="276"/>
                    <a:pt x="8507" y="465"/>
                    <a:pt x="8664" y="623"/>
                  </a:cubicBezTo>
                  <a:lnTo>
                    <a:pt x="9483" y="1442"/>
                  </a:lnTo>
                  <a:lnTo>
                    <a:pt x="347" y="1442"/>
                  </a:lnTo>
                  <a:cubicBezTo>
                    <a:pt x="158" y="1442"/>
                    <a:pt x="0" y="1599"/>
                    <a:pt x="0" y="1820"/>
                  </a:cubicBezTo>
                  <a:cubicBezTo>
                    <a:pt x="0" y="2009"/>
                    <a:pt x="158" y="2166"/>
                    <a:pt x="347" y="2166"/>
                  </a:cubicBezTo>
                  <a:lnTo>
                    <a:pt x="1639" y="2166"/>
                  </a:lnTo>
                  <a:lnTo>
                    <a:pt x="819" y="2986"/>
                  </a:lnTo>
                  <a:cubicBezTo>
                    <a:pt x="662" y="3143"/>
                    <a:pt x="662" y="3332"/>
                    <a:pt x="819" y="3490"/>
                  </a:cubicBezTo>
                  <a:cubicBezTo>
                    <a:pt x="898" y="3568"/>
                    <a:pt x="985" y="3608"/>
                    <a:pt x="1072" y="3608"/>
                  </a:cubicBezTo>
                  <a:cubicBezTo>
                    <a:pt x="1158" y="3608"/>
                    <a:pt x="1245" y="3568"/>
                    <a:pt x="1324" y="3490"/>
                  </a:cubicBezTo>
                  <a:lnTo>
                    <a:pt x="2678" y="2166"/>
                  </a:lnTo>
                  <a:lnTo>
                    <a:pt x="5734" y="2166"/>
                  </a:lnTo>
                  <a:lnTo>
                    <a:pt x="5734" y="2923"/>
                  </a:lnTo>
                  <a:lnTo>
                    <a:pt x="3970" y="2923"/>
                  </a:lnTo>
                  <a:cubicBezTo>
                    <a:pt x="3371" y="2923"/>
                    <a:pt x="2899" y="3395"/>
                    <a:pt x="2899" y="3962"/>
                  </a:cubicBezTo>
                  <a:cubicBezTo>
                    <a:pt x="2899" y="4088"/>
                    <a:pt x="2930" y="4214"/>
                    <a:pt x="2993" y="4309"/>
                  </a:cubicBezTo>
                  <a:lnTo>
                    <a:pt x="9294" y="4309"/>
                  </a:lnTo>
                  <a:cubicBezTo>
                    <a:pt x="9326" y="4214"/>
                    <a:pt x="9357" y="4088"/>
                    <a:pt x="9357" y="3962"/>
                  </a:cubicBezTo>
                  <a:cubicBezTo>
                    <a:pt x="9357" y="3395"/>
                    <a:pt x="8885" y="2923"/>
                    <a:pt x="8286" y="2923"/>
                  </a:cubicBezTo>
                  <a:lnTo>
                    <a:pt x="6522" y="2923"/>
                  </a:lnTo>
                  <a:lnTo>
                    <a:pt x="6522" y="2166"/>
                  </a:lnTo>
                  <a:lnTo>
                    <a:pt x="11878" y="2166"/>
                  </a:lnTo>
                  <a:cubicBezTo>
                    <a:pt x="12067" y="2166"/>
                    <a:pt x="12224" y="2009"/>
                    <a:pt x="12224" y="1820"/>
                  </a:cubicBezTo>
                  <a:cubicBezTo>
                    <a:pt x="12224" y="1599"/>
                    <a:pt x="12004" y="1442"/>
                    <a:pt x="11815" y="1442"/>
                  </a:cubicBezTo>
                  <a:lnTo>
                    <a:pt x="10492" y="1442"/>
                  </a:lnTo>
                  <a:lnTo>
                    <a:pt x="9168" y="119"/>
                  </a:lnTo>
                  <a:cubicBezTo>
                    <a:pt x="9090" y="40"/>
                    <a:pt x="9003" y="1"/>
                    <a:pt x="89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70"/>
            <p:cNvSpPr/>
            <p:nvPr/>
          </p:nvSpPr>
          <p:spPr>
            <a:xfrm>
              <a:off x="-19341425" y="3532875"/>
              <a:ext cx="63025" cy="17350"/>
            </a:xfrm>
            <a:custGeom>
              <a:avLst/>
              <a:gdLst/>
              <a:ahLst/>
              <a:cxnLst/>
              <a:rect l="l" t="t" r="r" b="b"/>
              <a:pathLst>
                <a:path w="2521" h="694" extrusionOk="0">
                  <a:moveTo>
                    <a:pt x="410" y="0"/>
                  </a:moveTo>
                  <a:cubicBezTo>
                    <a:pt x="221" y="0"/>
                    <a:pt x="32" y="158"/>
                    <a:pt x="32" y="252"/>
                  </a:cubicBezTo>
                  <a:cubicBezTo>
                    <a:pt x="0" y="410"/>
                    <a:pt x="126" y="693"/>
                    <a:pt x="410" y="693"/>
                  </a:cubicBezTo>
                  <a:lnTo>
                    <a:pt x="2521" y="693"/>
                  </a:lnTo>
                  <a:cubicBezTo>
                    <a:pt x="2363" y="473"/>
                    <a:pt x="2237" y="221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8" name="Google Shape;7788;p70"/>
          <p:cNvGrpSpPr/>
          <p:nvPr/>
        </p:nvGrpSpPr>
        <p:grpSpPr>
          <a:xfrm>
            <a:off x="3524276" y="2243580"/>
            <a:ext cx="453980" cy="449325"/>
            <a:chOff x="-19396575" y="3708500"/>
            <a:chExt cx="307200" cy="304050"/>
          </a:xfrm>
        </p:grpSpPr>
        <p:sp>
          <p:nvSpPr>
            <p:cNvPr id="7789" name="Google Shape;7789;p70"/>
            <p:cNvSpPr/>
            <p:nvPr/>
          </p:nvSpPr>
          <p:spPr>
            <a:xfrm>
              <a:off x="-19215425" y="3708500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19" y="1"/>
                  </a:moveTo>
                  <a:cubicBezTo>
                    <a:pt x="631" y="1"/>
                    <a:pt x="1" y="631"/>
                    <a:pt x="1" y="1419"/>
                  </a:cubicBezTo>
                  <a:cubicBezTo>
                    <a:pt x="1" y="2206"/>
                    <a:pt x="631" y="2836"/>
                    <a:pt x="1419" y="2836"/>
                  </a:cubicBezTo>
                  <a:cubicBezTo>
                    <a:pt x="2206" y="2836"/>
                    <a:pt x="2836" y="2206"/>
                    <a:pt x="2836" y="1419"/>
                  </a:cubicBezTo>
                  <a:cubicBezTo>
                    <a:pt x="2836" y="631"/>
                    <a:pt x="2175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70"/>
            <p:cNvSpPr/>
            <p:nvPr/>
          </p:nvSpPr>
          <p:spPr>
            <a:xfrm>
              <a:off x="-19396575" y="3773100"/>
              <a:ext cx="277275" cy="239450"/>
            </a:xfrm>
            <a:custGeom>
              <a:avLst/>
              <a:gdLst/>
              <a:ahLst/>
              <a:cxnLst/>
              <a:rect l="l" t="t" r="r" b="b"/>
              <a:pathLst>
                <a:path w="11091" h="9578" extrusionOk="0">
                  <a:moveTo>
                    <a:pt x="5073" y="6207"/>
                  </a:moveTo>
                  <a:lnTo>
                    <a:pt x="5073" y="6774"/>
                  </a:lnTo>
                  <a:lnTo>
                    <a:pt x="4380" y="6774"/>
                  </a:lnTo>
                  <a:lnTo>
                    <a:pt x="5073" y="6207"/>
                  </a:lnTo>
                  <a:close/>
                  <a:moveTo>
                    <a:pt x="6806" y="0"/>
                  </a:moveTo>
                  <a:lnTo>
                    <a:pt x="6806" y="0"/>
                  </a:lnTo>
                  <a:cubicBezTo>
                    <a:pt x="6711" y="662"/>
                    <a:pt x="6900" y="1355"/>
                    <a:pt x="7373" y="1891"/>
                  </a:cubicBezTo>
                  <a:lnTo>
                    <a:pt x="8759" y="3371"/>
                  </a:lnTo>
                  <a:cubicBezTo>
                    <a:pt x="8917" y="3623"/>
                    <a:pt x="8759" y="3938"/>
                    <a:pt x="8444" y="3938"/>
                  </a:cubicBezTo>
                  <a:lnTo>
                    <a:pt x="7814" y="3938"/>
                  </a:lnTo>
                  <a:cubicBezTo>
                    <a:pt x="7499" y="2552"/>
                    <a:pt x="6459" y="1450"/>
                    <a:pt x="5136" y="1166"/>
                  </a:cubicBezTo>
                  <a:cubicBezTo>
                    <a:pt x="4862" y="1101"/>
                    <a:pt x="4592" y="1070"/>
                    <a:pt x="4326" y="1070"/>
                  </a:cubicBezTo>
                  <a:cubicBezTo>
                    <a:pt x="3557" y="1070"/>
                    <a:pt x="2831" y="1335"/>
                    <a:pt x="2175" y="1828"/>
                  </a:cubicBezTo>
                  <a:cubicBezTo>
                    <a:pt x="1419" y="2426"/>
                    <a:pt x="946" y="3245"/>
                    <a:pt x="851" y="4159"/>
                  </a:cubicBezTo>
                  <a:cubicBezTo>
                    <a:pt x="1135" y="4001"/>
                    <a:pt x="1513" y="3907"/>
                    <a:pt x="1860" y="3907"/>
                  </a:cubicBezTo>
                  <a:lnTo>
                    <a:pt x="2238" y="3907"/>
                  </a:lnTo>
                  <a:cubicBezTo>
                    <a:pt x="2427" y="3088"/>
                    <a:pt x="3120" y="2489"/>
                    <a:pt x="4002" y="2489"/>
                  </a:cubicBezTo>
                  <a:lnTo>
                    <a:pt x="4695" y="2489"/>
                  </a:lnTo>
                  <a:cubicBezTo>
                    <a:pt x="4884" y="2489"/>
                    <a:pt x="5042" y="2647"/>
                    <a:pt x="5042" y="2867"/>
                  </a:cubicBezTo>
                  <a:cubicBezTo>
                    <a:pt x="5042" y="3056"/>
                    <a:pt x="4884" y="3214"/>
                    <a:pt x="4695" y="3214"/>
                  </a:cubicBezTo>
                  <a:lnTo>
                    <a:pt x="4002" y="3214"/>
                  </a:lnTo>
                  <a:cubicBezTo>
                    <a:pt x="3498" y="3214"/>
                    <a:pt x="3120" y="3529"/>
                    <a:pt x="2962" y="3907"/>
                  </a:cubicBezTo>
                  <a:lnTo>
                    <a:pt x="5420" y="3907"/>
                  </a:lnTo>
                  <a:cubicBezTo>
                    <a:pt x="5609" y="3907"/>
                    <a:pt x="5766" y="4064"/>
                    <a:pt x="5766" y="4285"/>
                  </a:cubicBezTo>
                  <a:cubicBezTo>
                    <a:pt x="5766" y="4474"/>
                    <a:pt x="5609" y="4632"/>
                    <a:pt x="5420" y="4632"/>
                  </a:cubicBezTo>
                  <a:lnTo>
                    <a:pt x="1828" y="4632"/>
                  </a:lnTo>
                  <a:cubicBezTo>
                    <a:pt x="883" y="4632"/>
                    <a:pt x="1" y="5388"/>
                    <a:pt x="64" y="6427"/>
                  </a:cubicBezTo>
                  <a:cubicBezTo>
                    <a:pt x="84" y="6633"/>
                    <a:pt x="239" y="6745"/>
                    <a:pt x="397" y="6745"/>
                  </a:cubicBezTo>
                  <a:cubicBezTo>
                    <a:pt x="481" y="6745"/>
                    <a:pt x="565" y="6713"/>
                    <a:pt x="631" y="6648"/>
                  </a:cubicBezTo>
                  <a:cubicBezTo>
                    <a:pt x="1041" y="6238"/>
                    <a:pt x="1576" y="6049"/>
                    <a:pt x="2143" y="6049"/>
                  </a:cubicBezTo>
                  <a:lnTo>
                    <a:pt x="4096" y="6049"/>
                  </a:lnTo>
                  <a:lnTo>
                    <a:pt x="3025" y="6837"/>
                  </a:lnTo>
                  <a:cubicBezTo>
                    <a:pt x="2773" y="7026"/>
                    <a:pt x="2931" y="7467"/>
                    <a:pt x="3246" y="7467"/>
                  </a:cubicBezTo>
                  <a:lnTo>
                    <a:pt x="5010" y="7467"/>
                  </a:lnTo>
                  <a:lnTo>
                    <a:pt x="5010" y="9231"/>
                  </a:lnTo>
                  <a:cubicBezTo>
                    <a:pt x="5010" y="9420"/>
                    <a:pt x="5168" y="9578"/>
                    <a:pt x="5357" y="9578"/>
                  </a:cubicBezTo>
                  <a:cubicBezTo>
                    <a:pt x="5577" y="9578"/>
                    <a:pt x="5735" y="9420"/>
                    <a:pt x="5735" y="9231"/>
                  </a:cubicBezTo>
                  <a:lnTo>
                    <a:pt x="5735" y="7467"/>
                  </a:lnTo>
                  <a:lnTo>
                    <a:pt x="6428" y="7467"/>
                  </a:lnTo>
                  <a:lnTo>
                    <a:pt x="6428" y="7814"/>
                  </a:lnTo>
                  <a:cubicBezTo>
                    <a:pt x="6428" y="8003"/>
                    <a:pt x="6585" y="8160"/>
                    <a:pt x="6774" y="8160"/>
                  </a:cubicBezTo>
                  <a:cubicBezTo>
                    <a:pt x="6995" y="8160"/>
                    <a:pt x="7152" y="8003"/>
                    <a:pt x="7152" y="7814"/>
                  </a:cubicBezTo>
                  <a:lnTo>
                    <a:pt x="7152" y="7120"/>
                  </a:lnTo>
                  <a:cubicBezTo>
                    <a:pt x="7152" y="6900"/>
                    <a:pt x="6995" y="6774"/>
                    <a:pt x="6774" y="6774"/>
                  </a:cubicBezTo>
                  <a:lnTo>
                    <a:pt x="5735" y="6774"/>
                  </a:lnTo>
                  <a:lnTo>
                    <a:pt x="5735" y="6049"/>
                  </a:lnTo>
                  <a:lnTo>
                    <a:pt x="8413" y="6049"/>
                  </a:lnTo>
                  <a:cubicBezTo>
                    <a:pt x="9295" y="6049"/>
                    <a:pt x="10177" y="5545"/>
                    <a:pt x="10587" y="4726"/>
                  </a:cubicBezTo>
                  <a:cubicBezTo>
                    <a:pt x="11091" y="3781"/>
                    <a:pt x="10902" y="2584"/>
                    <a:pt x="10208" y="1828"/>
                  </a:cubicBezTo>
                  <a:lnTo>
                    <a:pt x="9389" y="882"/>
                  </a:lnTo>
                  <a:cubicBezTo>
                    <a:pt x="9137" y="977"/>
                    <a:pt x="8917" y="1008"/>
                    <a:pt x="8633" y="1008"/>
                  </a:cubicBezTo>
                  <a:cubicBezTo>
                    <a:pt x="7846" y="1008"/>
                    <a:pt x="7184" y="567"/>
                    <a:pt x="68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70"/>
            <p:cNvSpPr/>
            <p:nvPr/>
          </p:nvSpPr>
          <p:spPr>
            <a:xfrm>
              <a:off x="-19140600" y="3727425"/>
              <a:ext cx="51225" cy="70550"/>
            </a:xfrm>
            <a:custGeom>
              <a:avLst/>
              <a:gdLst/>
              <a:ahLst/>
              <a:cxnLst/>
              <a:rect l="l" t="t" r="r" b="b"/>
              <a:pathLst>
                <a:path w="2049" h="2822" extrusionOk="0">
                  <a:moveTo>
                    <a:pt x="442" y="0"/>
                  </a:moveTo>
                  <a:lnTo>
                    <a:pt x="442" y="0"/>
                  </a:lnTo>
                  <a:cubicBezTo>
                    <a:pt x="505" y="252"/>
                    <a:pt x="568" y="441"/>
                    <a:pt x="568" y="725"/>
                  </a:cubicBezTo>
                  <a:cubicBezTo>
                    <a:pt x="568" y="1260"/>
                    <a:pt x="316" y="1764"/>
                    <a:pt x="1" y="2142"/>
                  </a:cubicBezTo>
                  <a:cubicBezTo>
                    <a:pt x="505" y="2174"/>
                    <a:pt x="1041" y="2363"/>
                    <a:pt x="1419" y="2709"/>
                  </a:cubicBezTo>
                  <a:cubicBezTo>
                    <a:pt x="1503" y="2793"/>
                    <a:pt x="1601" y="2821"/>
                    <a:pt x="1694" y="2821"/>
                  </a:cubicBezTo>
                  <a:cubicBezTo>
                    <a:pt x="1741" y="2821"/>
                    <a:pt x="1786" y="2814"/>
                    <a:pt x="1828" y="2804"/>
                  </a:cubicBezTo>
                  <a:cubicBezTo>
                    <a:pt x="1923" y="2741"/>
                    <a:pt x="2049" y="2615"/>
                    <a:pt x="2049" y="2489"/>
                  </a:cubicBezTo>
                  <a:lnTo>
                    <a:pt x="2049" y="1764"/>
                  </a:lnTo>
                  <a:cubicBezTo>
                    <a:pt x="2017" y="882"/>
                    <a:pt x="1293" y="126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2" name="Google Shape;7792;p70"/>
          <p:cNvGrpSpPr/>
          <p:nvPr/>
        </p:nvGrpSpPr>
        <p:grpSpPr>
          <a:xfrm>
            <a:off x="3518457" y="2796461"/>
            <a:ext cx="465618" cy="450101"/>
            <a:chOff x="-19394200" y="4084200"/>
            <a:chExt cx="315075" cy="304575"/>
          </a:xfrm>
        </p:grpSpPr>
        <p:sp>
          <p:nvSpPr>
            <p:cNvPr id="7793" name="Google Shape;7793;p70"/>
            <p:cNvSpPr/>
            <p:nvPr/>
          </p:nvSpPr>
          <p:spPr>
            <a:xfrm>
              <a:off x="-19185475" y="4234650"/>
              <a:ext cx="40175" cy="28375"/>
            </a:xfrm>
            <a:custGeom>
              <a:avLst/>
              <a:gdLst/>
              <a:ahLst/>
              <a:cxnLst/>
              <a:rect l="l" t="t" r="r" b="b"/>
              <a:pathLst>
                <a:path w="1607" h="1135" extrusionOk="0">
                  <a:moveTo>
                    <a:pt x="1134" y="0"/>
                  </a:moveTo>
                  <a:lnTo>
                    <a:pt x="0" y="1134"/>
                  </a:lnTo>
                  <a:lnTo>
                    <a:pt x="1607" y="1134"/>
                  </a:lnTo>
                  <a:cubicBezTo>
                    <a:pt x="1575" y="756"/>
                    <a:pt x="1418" y="347"/>
                    <a:pt x="11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70"/>
            <p:cNvSpPr/>
            <p:nvPr/>
          </p:nvSpPr>
          <p:spPr>
            <a:xfrm>
              <a:off x="-1924455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134" y="0"/>
                  </a:moveTo>
                  <a:lnTo>
                    <a:pt x="0" y="1134"/>
                  </a:lnTo>
                  <a:cubicBezTo>
                    <a:pt x="315" y="1386"/>
                    <a:pt x="693" y="1512"/>
                    <a:pt x="1134" y="1575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70"/>
            <p:cNvSpPr/>
            <p:nvPr/>
          </p:nvSpPr>
          <p:spPr>
            <a:xfrm>
              <a:off x="-19280000" y="4201050"/>
              <a:ext cx="200875" cy="187725"/>
            </a:xfrm>
            <a:custGeom>
              <a:avLst/>
              <a:gdLst/>
              <a:ahLst/>
              <a:cxnLst/>
              <a:rect l="l" t="t" r="r" b="b"/>
              <a:pathLst>
                <a:path w="8035" h="7509" extrusionOk="0">
                  <a:moveTo>
                    <a:pt x="6410" y="1"/>
                  </a:moveTo>
                  <a:cubicBezTo>
                    <a:pt x="6316" y="1"/>
                    <a:pt x="6219" y="40"/>
                    <a:pt x="6144" y="115"/>
                  </a:cubicBezTo>
                  <a:lnTo>
                    <a:pt x="5388" y="872"/>
                  </a:lnTo>
                  <a:cubicBezTo>
                    <a:pt x="6459" y="2195"/>
                    <a:pt x="6302" y="4022"/>
                    <a:pt x="5136" y="5125"/>
                  </a:cubicBezTo>
                  <a:cubicBezTo>
                    <a:pt x="4533" y="5728"/>
                    <a:pt x="3723" y="6057"/>
                    <a:pt x="2891" y="6057"/>
                  </a:cubicBezTo>
                  <a:cubicBezTo>
                    <a:pt x="2201" y="6057"/>
                    <a:pt x="1497" y="5831"/>
                    <a:pt x="883" y="5345"/>
                  </a:cubicBezTo>
                  <a:lnTo>
                    <a:pt x="158" y="6101"/>
                  </a:lnTo>
                  <a:cubicBezTo>
                    <a:pt x="1" y="6259"/>
                    <a:pt x="1" y="6479"/>
                    <a:pt x="190" y="6637"/>
                  </a:cubicBezTo>
                  <a:cubicBezTo>
                    <a:pt x="991" y="7209"/>
                    <a:pt x="1954" y="7509"/>
                    <a:pt x="2924" y="7509"/>
                  </a:cubicBezTo>
                  <a:cubicBezTo>
                    <a:pt x="4090" y="7509"/>
                    <a:pt x="5264" y="7076"/>
                    <a:pt x="6176" y="6164"/>
                  </a:cubicBezTo>
                  <a:cubicBezTo>
                    <a:pt x="7877" y="4463"/>
                    <a:pt x="8034" y="2006"/>
                    <a:pt x="6680" y="147"/>
                  </a:cubicBezTo>
                  <a:cubicBezTo>
                    <a:pt x="6614" y="48"/>
                    <a:pt x="6513" y="1"/>
                    <a:pt x="6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70"/>
            <p:cNvSpPr/>
            <p:nvPr/>
          </p:nvSpPr>
          <p:spPr>
            <a:xfrm>
              <a:off x="-1919730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" y="0"/>
                  </a:moveTo>
                  <a:lnTo>
                    <a:pt x="1" y="1575"/>
                  </a:lnTo>
                  <a:cubicBezTo>
                    <a:pt x="379" y="1512"/>
                    <a:pt x="788" y="1386"/>
                    <a:pt x="1135" y="1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70"/>
            <p:cNvSpPr/>
            <p:nvPr/>
          </p:nvSpPr>
          <p:spPr>
            <a:xfrm>
              <a:off x="-19394200" y="4084200"/>
              <a:ext cx="252850" cy="303275"/>
            </a:xfrm>
            <a:custGeom>
              <a:avLst/>
              <a:gdLst/>
              <a:ahLst/>
              <a:cxnLst/>
              <a:rect l="l" t="t" r="r" b="b"/>
              <a:pathLst>
                <a:path w="10114" h="12131" extrusionOk="0">
                  <a:moveTo>
                    <a:pt x="3938" y="1"/>
                  </a:moveTo>
                  <a:cubicBezTo>
                    <a:pt x="3718" y="1"/>
                    <a:pt x="3560" y="158"/>
                    <a:pt x="3560" y="347"/>
                  </a:cubicBezTo>
                  <a:cubicBezTo>
                    <a:pt x="3560" y="536"/>
                    <a:pt x="3718" y="694"/>
                    <a:pt x="3938" y="694"/>
                  </a:cubicBezTo>
                  <a:cubicBezTo>
                    <a:pt x="4411" y="694"/>
                    <a:pt x="4789" y="1040"/>
                    <a:pt x="4947" y="1481"/>
                  </a:cubicBezTo>
                  <a:cubicBezTo>
                    <a:pt x="2206" y="1670"/>
                    <a:pt x="0" y="4002"/>
                    <a:pt x="0" y="6806"/>
                  </a:cubicBezTo>
                  <a:cubicBezTo>
                    <a:pt x="0" y="9389"/>
                    <a:pt x="1922" y="11815"/>
                    <a:pt x="4758" y="12130"/>
                  </a:cubicBezTo>
                  <a:cubicBezTo>
                    <a:pt x="4411" y="11910"/>
                    <a:pt x="4033" y="11658"/>
                    <a:pt x="3718" y="11342"/>
                  </a:cubicBezTo>
                  <a:cubicBezTo>
                    <a:pt x="3560" y="11185"/>
                    <a:pt x="3560" y="10964"/>
                    <a:pt x="3718" y="10807"/>
                  </a:cubicBezTo>
                  <a:lnTo>
                    <a:pt x="10113" y="4411"/>
                  </a:lnTo>
                  <a:cubicBezTo>
                    <a:pt x="9231" y="2710"/>
                    <a:pt x="7593" y="1607"/>
                    <a:pt x="5671" y="1481"/>
                  </a:cubicBezTo>
                  <a:cubicBezTo>
                    <a:pt x="5514" y="662"/>
                    <a:pt x="4789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70"/>
            <p:cNvSpPr/>
            <p:nvPr/>
          </p:nvSpPr>
          <p:spPr>
            <a:xfrm>
              <a:off x="-19185475" y="4281100"/>
              <a:ext cx="40175" cy="28400"/>
            </a:xfrm>
            <a:custGeom>
              <a:avLst/>
              <a:gdLst/>
              <a:ahLst/>
              <a:cxnLst/>
              <a:rect l="l" t="t" r="r" b="b"/>
              <a:pathLst>
                <a:path w="1607" h="1136" extrusionOk="0">
                  <a:moveTo>
                    <a:pt x="0" y="1"/>
                  </a:moveTo>
                  <a:lnTo>
                    <a:pt x="1134" y="1135"/>
                  </a:lnTo>
                  <a:cubicBezTo>
                    <a:pt x="1418" y="820"/>
                    <a:pt x="1575" y="41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9" name="Google Shape;7799;p70"/>
          <p:cNvGrpSpPr/>
          <p:nvPr/>
        </p:nvGrpSpPr>
        <p:grpSpPr>
          <a:xfrm>
            <a:off x="6324167" y="1689001"/>
            <a:ext cx="400447" cy="450470"/>
            <a:chOff x="-17526750" y="3309200"/>
            <a:chExt cx="270975" cy="304825"/>
          </a:xfrm>
        </p:grpSpPr>
        <p:sp>
          <p:nvSpPr>
            <p:cNvPr id="7800" name="Google Shape;7800;p70"/>
            <p:cNvSpPr/>
            <p:nvPr/>
          </p:nvSpPr>
          <p:spPr>
            <a:xfrm>
              <a:off x="-17507050" y="3452525"/>
              <a:ext cx="232375" cy="161500"/>
            </a:xfrm>
            <a:custGeom>
              <a:avLst/>
              <a:gdLst/>
              <a:ahLst/>
              <a:cxnLst/>
              <a:rect l="l" t="t" r="r" b="b"/>
              <a:pathLst>
                <a:path w="9295" h="6460" extrusionOk="0">
                  <a:moveTo>
                    <a:pt x="1765" y="725"/>
                  </a:moveTo>
                  <a:cubicBezTo>
                    <a:pt x="1954" y="725"/>
                    <a:pt x="2111" y="883"/>
                    <a:pt x="2111" y="1072"/>
                  </a:cubicBezTo>
                  <a:cubicBezTo>
                    <a:pt x="2111" y="1261"/>
                    <a:pt x="1954" y="1419"/>
                    <a:pt x="1765" y="1419"/>
                  </a:cubicBezTo>
                  <a:cubicBezTo>
                    <a:pt x="1575" y="1419"/>
                    <a:pt x="1418" y="1261"/>
                    <a:pt x="1418" y="1072"/>
                  </a:cubicBezTo>
                  <a:cubicBezTo>
                    <a:pt x="1418" y="883"/>
                    <a:pt x="1575" y="725"/>
                    <a:pt x="1765" y="725"/>
                  </a:cubicBezTo>
                  <a:close/>
                  <a:moveTo>
                    <a:pt x="3214" y="725"/>
                  </a:moveTo>
                  <a:cubicBezTo>
                    <a:pt x="3434" y="725"/>
                    <a:pt x="3592" y="883"/>
                    <a:pt x="3592" y="1072"/>
                  </a:cubicBezTo>
                  <a:cubicBezTo>
                    <a:pt x="3592" y="1261"/>
                    <a:pt x="3434" y="1419"/>
                    <a:pt x="3214" y="1419"/>
                  </a:cubicBezTo>
                  <a:cubicBezTo>
                    <a:pt x="3025" y="1419"/>
                    <a:pt x="2867" y="1261"/>
                    <a:pt x="2867" y="1072"/>
                  </a:cubicBezTo>
                  <a:cubicBezTo>
                    <a:pt x="2867" y="883"/>
                    <a:pt x="3025" y="725"/>
                    <a:pt x="3214" y="725"/>
                  </a:cubicBezTo>
                  <a:close/>
                  <a:moveTo>
                    <a:pt x="2521" y="1419"/>
                  </a:moveTo>
                  <a:cubicBezTo>
                    <a:pt x="2710" y="1419"/>
                    <a:pt x="2867" y="1576"/>
                    <a:pt x="2867" y="1797"/>
                  </a:cubicBezTo>
                  <a:cubicBezTo>
                    <a:pt x="2867" y="1986"/>
                    <a:pt x="2710" y="2143"/>
                    <a:pt x="2521" y="2143"/>
                  </a:cubicBezTo>
                  <a:cubicBezTo>
                    <a:pt x="2332" y="2143"/>
                    <a:pt x="2174" y="1986"/>
                    <a:pt x="2174" y="1797"/>
                  </a:cubicBezTo>
                  <a:cubicBezTo>
                    <a:pt x="2111" y="1576"/>
                    <a:pt x="2332" y="1419"/>
                    <a:pt x="2521" y="1419"/>
                  </a:cubicBezTo>
                  <a:close/>
                  <a:moveTo>
                    <a:pt x="32" y="1"/>
                  </a:moveTo>
                  <a:lnTo>
                    <a:pt x="32" y="127"/>
                  </a:lnTo>
                  <a:lnTo>
                    <a:pt x="0" y="127"/>
                  </a:lnTo>
                  <a:cubicBezTo>
                    <a:pt x="0" y="2962"/>
                    <a:pt x="1796" y="5514"/>
                    <a:pt x="4537" y="6428"/>
                  </a:cubicBezTo>
                  <a:cubicBezTo>
                    <a:pt x="4568" y="6428"/>
                    <a:pt x="4600" y="6459"/>
                    <a:pt x="4631" y="6459"/>
                  </a:cubicBezTo>
                  <a:cubicBezTo>
                    <a:pt x="4694" y="6459"/>
                    <a:pt x="4726" y="6459"/>
                    <a:pt x="4757" y="6428"/>
                  </a:cubicBezTo>
                  <a:cubicBezTo>
                    <a:pt x="7467" y="5514"/>
                    <a:pt x="9294" y="2962"/>
                    <a:pt x="9294" y="127"/>
                  </a:cubicBezTo>
                  <a:lnTo>
                    <a:pt x="9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70"/>
            <p:cNvSpPr/>
            <p:nvPr/>
          </p:nvSpPr>
          <p:spPr>
            <a:xfrm>
              <a:off x="-17417275" y="3309200"/>
              <a:ext cx="52800" cy="54350"/>
            </a:xfrm>
            <a:custGeom>
              <a:avLst/>
              <a:gdLst/>
              <a:ahLst/>
              <a:cxnLst/>
              <a:rect l="l" t="t" r="r" b="b"/>
              <a:pathLst>
                <a:path w="2112" h="217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103"/>
                  </a:lnTo>
                  <a:cubicBezTo>
                    <a:pt x="1" y="1701"/>
                    <a:pt x="473" y="2174"/>
                    <a:pt x="1040" y="2174"/>
                  </a:cubicBezTo>
                  <a:cubicBezTo>
                    <a:pt x="1639" y="2174"/>
                    <a:pt x="2112" y="1701"/>
                    <a:pt x="2112" y="1103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70"/>
            <p:cNvSpPr/>
            <p:nvPr/>
          </p:nvSpPr>
          <p:spPr>
            <a:xfrm>
              <a:off x="-17456650" y="3369825"/>
              <a:ext cx="130775" cy="64625"/>
            </a:xfrm>
            <a:custGeom>
              <a:avLst/>
              <a:gdLst/>
              <a:ahLst/>
              <a:cxnLst/>
              <a:rect l="l" t="t" r="r" b="b"/>
              <a:pathLst>
                <a:path w="5231" h="2585" extrusionOk="0">
                  <a:moveTo>
                    <a:pt x="1450" y="1"/>
                  </a:moveTo>
                  <a:cubicBezTo>
                    <a:pt x="631" y="442"/>
                    <a:pt x="1" y="1419"/>
                    <a:pt x="158" y="2584"/>
                  </a:cubicBezTo>
                  <a:lnTo>
                    <a:pt x="5073" y="2584"/>
                  </a:lnTo>
                  <a:cubicBezTo>
                    <a:pt x="5230" y="1513"/>
                    <a:pt x="4663" y="473"/>
                    <a:pt x="3718" y="1"/>
                  </a:cubicBezTo>
                  <a:cubicBezTo>
                    <a:pt x="3403" y="284"/>
                    <a:pt x="3025" y="442"/>
                    <a:pt x="2584" y="442"/>
                  </a:cubicBezTo>
                  <a:cubicBezTo>
                    <a:pt x="2143" y="442"/>
                    <a:pt x="1765" y="284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70"/>
            <p:cNvSpPr/>
            <p:nvPr/>
          </p:nvSpPr>
          <p:spPr>
            <a:xfrm>
              <a:off x="-17526750" y="3344625"/>
              <a:ext cx="95325" cy="89825"/>
            </a:xfrm>
            <a:custGeom>
              <a:avLst/>
              <a:gdLst/>
              <a:ahLst/>
              <a:cxnLst/>
              <a:rect l="l" t="t" r="r" b="b"/>
              <a:pathLst>
                <a:path w="3813" h="3593" extrusionOk="0">
                  <a:moveTo>
                    <a:pt x="3277" y="1"/>
                  </a:moveTo>
                  <a:cubicBezTo>
                    <a:pt x="1891" y="1"/>
                    <a:pt x="662" y="851"/>
                    <a:pt x="221" y="2175"/>
                  </a:cubicBezTo>
                  <a:cubicBezTo>
                    <a:pt x="1" y="2836"/>
                    <a:pt x="536" y="3529"/>
                    <a:pt x="1261" y="3529"/>
                  </a:cubicBezTo>
                  <a:lnTo>
                    <a:pt x="2231" y="3529"/>
                  </a:lnTo>
                  <a:cubicBezTo>
                    <a:pt x="2102" y="2170"/>
                    <a:pt x="2820" y="1000"/>
                    <a:pt x="3813" y="442"/>
                  </a:cubicBezTo>
                  <a:cubicBezTo>
                    <a:pt x="3750" y="316"/>
                    <a:pt x="3687" y="158"/>
                    <a:pt x="3655" y="1"/>
                  </a:cubicBezTo>
                  <a:close/>
                  <a:moveTo>
                    <a:pt x="2231" y="3529"/>
                  </a:moveTo>
                  <a:lnTo>
                    <a:pt x="2231" y="3529"/>
                  </a:lnTo>
                  <a:cubicBezTo>
                    <a:pt x="2233" y="3550"/>
                    <a:pt x="2235" y="3571"/>
                    <a:pt x="2237" y="3592"/>
                  </a:cubicBezTo>
                  <a:lnTo>
                    <a:pt x="2237" y="352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70"/>
            <p:cNvSpPr/>
            <p:nvPr/>
          </p:nvSpPr>
          <p:spPr>
            <a:xfrm>
              <a:off x="-17351900" y="3345425"/>
              <a:ext cx="96125" cy="89800"/>
            </a:xfrm>
            <a:custGeom>
              <a:avLst/>
              <a:gdLst/>
              <a:ahLst/>
              <a:cxnLst/>
              <a:rect l="l" t="t" r="r" b="b"/>
              <a:pathLst>
                <a:path w="3845" h="3592" extrusionOk="0">
                  <a:moveTo>
                    <a:pt x="158" y="0"/>
                  </a:moveTo>
                  <a:cubicBezTo>
                    <a:pt x="127" y="158"/>
                    <a:pt x="95" y="315"/>
                    <a:pt x="1" y="441"/>
                  </a:cubicBezTo>
                  <a:cubicBezTo>
                    <a:pt x="1103" y="1071"/>
                    <a:pt x="1734" y="2300"/>
                    <a:pt x="1576" y="3592"/>
                  </a:cubicBezTo>
                  <a:lnTo>
                    <a:pt x="2584" y="3592"/>
                  </a:lnTo>
                  <a:cubicBezTo>
                    <a:pt x="3309" y="3560"/>
                    <a:pt x="3844" y="2867"/>
                    <a:pt x="3592" y="2174"/>
                  </a:cubicBezTo>
                  <a:cubicBezTo>
                    <a:pt x="3151" y="882"/>
                    <a:pt x="1954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5" name="Google Shape;7805;p70"/>
          <p:cNvGrpSpPr/>
          <p:nvPr/>
        </p:nvGrpSpPr>
        <p:grpSpPr>
          <a:xfrm>
            <a:off x="6300319" y="2244173"/>
            <a:ext cx="448143" cy="448143"/>
            <a:chOff x="-17542500" y="3684100"/>
            <a:chExt cx="303250" cy="303250"/>
          </a:xfrm>
        </p:grpSpPr>
        <p:sp>
          <p:nvSpPr>
            <p:cNvPr id="7806" name="Google Shape;7806;p70"/>
            <p:cNvSpPr/>
            <p:nvPr/>
          </p:nvSpPr>
          <p:spPr>
            <a:xfrm>
              <a:off x="-1754250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cubicBezTo>
                    <a:pt x="1" y="1481"/>
                    <a:pt x="631" y="2111"/>
                    <a:pt x="1418" y="2111"/>
                  </a:cubicBezTo>
                  <a:cubicBezTo>
                    <a:pt x="2174" y="2111"/>
                    <a:pt x="2836" y="1481"/>
                    <a:pt x="2836" y="693"/>
                  </a:cubicBezTo>
                  <a:lnTo>
                    <a:pt x="2489" y="693"/>
                  </a:lnTo>
                  <a:cubicBezTo>
                    <a:pt x="2363" y="693"/>
                    <a:pt x="2237" y="693"/>
                    <a:pt x="2111" y="662"/>
                  </a:cubicBezTo>
                  <a:lnTo>
                    <a:pt x="2111" y="693"/>
                  </a:lnTo>
                  <a:cubicBezTo>
                    <a:pt x="2111" y="1103"/>
                    <a:pt x="1796" y="1418"/>
                    <a:pt x="1418" y="1418"/>
                  </a:cubicBezTo>
                  <a:cubicBezTo>
                    <a:pt x="1009" y="1418"/>
                    <a:pt x="694" y="1103"/>
                    <a:pt x="694" y="693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70"/>
            <p:cNvSpPr/>
            <p:nvPr/>
          </p:nvSpPr>
          <p:spPr>
            <a:xfrm>
              <a:off x="-17488150" y="3881000"/>
              <a:ext cx="70900" cy="106350"/>
            </a:xfrm>
            <a:custGeom>
              <a:avLst/>
              <a:gdLst/>
              <a:ahLst/>
              <a:cxnLst/>
              <a:rect l="l" t="t" r="r" b="b"/>
              <a:pathLst>
                <a:path w="2836" h="4254" extrusionOk="0">
                  <a:moveTo>
                    <a:pt x="2111" y="0"/>
                  </a:moveTo>
                  <a:lnTo>
                    <a:pt x="2111" y="2836"/>
                  </a:lnTo>
                  <a:cubicBezTo>
                    <a:pt x="2111" y="3245"/>
                    <a:pt x="1796" y="3561"/>
                    <a:pt x="1418" y="3561"/>
                  </a:cubicBezTo>
                  <a:cubicBezTo>
                    <a:pt x="1009" y="3561"/>
                    <a:pt x="693" y="3245"/>
                    <a:pt x="693" y="2836"/>
                  </a:cubicBezTo>
                  <a:lnTo>
                    <a:pt x="693" y="2489"/>
                  </a:lnTo>
                  <a:cubicBezTo>
                    <a:pt x="693" y="2300"/>
                    <a:pt x="536" y="2143"/>
                    <a:pt x="347" y="2143"/>
                  </a:cubicBezTo>
                  <a:cubicBezTo>
                    <a:pt x="158" y="2143"/>
                    <a:pt x="0" y="2300"/>
                    <a:pt x="0" y="2489"/>
                  </a:cubicBezTo>
                  <a:lnTo>
                    <a:pt x="0" y="2836"/>
                  </a:lnTo>
                  <a:cubicBezTo>
                    <a:pt x="0" y="3624"/>
                    <a:pt x="630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70"/>
            <p:cNvSpPr/>
            <p:nvPr/>
          </p:nvSpPr>
          <p:spPr>
            <a:xfrm>
              <a:off x="-1731015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2489" y="0"/>
                  </a:moveTo>
                  <a:cubicBezTo>
                    <a:pt x="2269" y="0"/>
                    <a:pt x="2111" y="126"/>
                    <a:pt x="2111" y="347"/>
                  </a:cubicBezTo>
                  <a:lnTo>
                    <a:pt x="2111" y="693"/>
                  </a:lnTo>
                  <a:cubicBezTo>
                    <a:pt x="2111" y="1072"/>
                    <a:pt x="1796" y="1387"/>
                    <a:pt x="1418" y="1387"/>
                  </a:cubicBezTo>
                  <a:cubicBezTo>
                    <a:pt x="1009" y="1387"/>
                    <a:pt x="694" y="1072"/>
                    <a:pt x="694" y="693"/>
                  </a:cubicBezTo>
                  <a:lnTo>
                    <a:pt x="694" y="662"/>
                  </a:lnTo>
                  <a:cubicBezTo>
                    <a:pt x="599" y="693"/>
                    <a:pt x="473" y="693"/>
                    <a:pt x="347" y="693"/>
                  </a:cubicBezTo>
                  <a:lnTo>
                    <a:pt x="0" y="693"/>
                  </a:lnTo>
                  <a:cubicBezTo>
                    <a:pt x="0" y="1481"/>
                    <a:pt x="631" y="2111"/>
                    <a:pt x="1418" y="2111"/>
                  </a:cubicBezTo>
                  <a:cubicBezTo>
                    <a:pt x="2206" y="2111"/>
                    <a:pt x="2836" y="1481"/>
                    <a:pt x="2836" y="693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70"/>
            <p:cNvSpPr/>
            <p:nvPr/>
          </p:nvSpPr>
          <p:spPr>
            <a:xfrm>
              <a:off x="-17364500" y="3881000"/>
              <a:ext cx="70925" cy="106350"/>
            </a:xfrm>
            <a:custGeom>
              <a:avLst/>
              <a:gdLst/>
              <a:ahLst/>
              <a:cxnLst/>
              <a:rect l="l" t="t" r="r" b="b"/>
              <a:pathLst>
                <a:path w="2837" h="4254" extrusionOk="0">
                  <a:moveTo>
                    <a:pt x="1" y="0"/>
                  </a:moveTo>
                  <a:lnTo>
                    <a:pt x="1" y="2836"/>
                  </a:lnTo>
                  <a:cubicBezTo>
                    <a:pt x="1" y="3624"/>
                    <a:pt x="631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2489"/>
                  </a:lnTo>
                  <a:cubicBezTo>
                    <a:pt x="2836" y="2300"/>
                    <a:pt x="2710" y="2111"/>
                    <a:pt x="2490" y="2111"/>
                  </a:cubicBezTo>
                  <a:cubicBezTo>
                    <a:pt x="2301" y="2111"/>
                    <a:pt x="2143" y="2269"/>
                    <a:pt x="2143" y="2489"/>
                  </a:cubicBezTo>
                  <a:lnTo>
                    <a:pt x="2143" y="2836"/>
                  </a:lnTo>
                  <a:cubicBezTo>
                    <a:pt x="2143" y="3214"/>
                    <a:pt x="1828" y="3529"/>
                    <a:pt x="1418" y="3529"/>
                  </a:cubicBezTo>
                  <a:cubicBezTo>
                    <a:pt x="1040" y="3529"/>
                    <a:pt x="725" y="3214"/>
                    <a:pt x="725" y="2836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70"/>
            <p:cNvSpPr/>
            <p:nvPr/>
          </p:nvSpPr>
          <p:spPr>
            <a:xfrm>
              <a:off x="-17505475" y="3845550"/>
              <a:ext cx="228425" cy="18150"/>
            </a:xfrm>
            <a:custGeom>
              <a:avLst/>
              <a:gdLst/>
              <a:ahLst/>
              <a:cxnLst/>
              <a:rect l="l" t="t" r="r" b="b"/>
              <a:pathLst>
                <a:path w="9137" h="726" extrusionOk="0">
                  <a:moveTo>
                    <a:pt x="0" y="1"/>
                  </a:moveTo>
                  <a:cubicBezTo>
                    <a:pt x="158" y="379"/>
                    <a:pt x="536" y="725"/>
                    <a:pt x="1008" y="725"/>
                  </a:cubicBezTo>
                  <a:lnTo>
                    <a:pt x="8129" y="725"/>
                  </a:lnTo>
                  <a:cubicBezTo>
                    <a:pt x="8601" y="725"/>
                    <a:pt x="8979" y="379"/>
                    <a:pt x="91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70"/>
            <p:cNvSpPr/>
            <p:nvPr/>
          </p:nvSpPr>
          <p:spPr>
            <a:xfrm>
              <a:off x="-17523600" y="3706925"/>
              <a:ext cx="265450" cy="121325"/>
            </a:xfrm>
            <a:custGeom>
              <a:avLst/>
              <a:gdLst/>
              <a:ahLst/>
              <a:cxnLst/>
              <a:rect l="l" t="t" r="r" b="b"/>
              <a:pathLst>
                <a:path w="10618" h="4853" extrusionOk="0">
                  <a:moveTo>
                    <a:pt x="2364" y="1"/>
                  </a:moveTo>
                  <a:cubicBezTo>
                    <a:pt x="1135" y="789"/>
                    <a:pt x="253" y="2080"/>
                    <a:pt x="32" y="3624"/>
                  </a:cubicBezTo>
                  <a:cubicBezTo>
                    <a:pt x="1" y="3939"/>
                    <a:pt x="64" y="4223"/>
                    <a:pt x="253" y="4443"/>
                  </a:cubicBezTo>
                  <a:cubicBezTo>
                    <a:pt x="473" y="4695"/>
                    <a:pt x="788" y="4853"/>
                    <a:pt x="1103" y="4853"/>
                  </a:cubicBezTo>
                  <a:lnTo>
                    <a:pt x="9515" y="4853"/>
                  </a:lnTo>
                  <a:cubicBezTo>
                    <a:pt x="9830" y="4853"/>
                    <a:pt x="10145" y="4695"/>
                    <a:pt x="10334" y="4443"/>
                  </a:cubicBezTo>
                  <a:cubicBezTo>
                    <a:pt x="10555" y="4223"/>
                    <a:pt x="10618" y="3908"/>
                    <a:pt x="10586" y="3624"/>
                  </a:cubicBezTo>
                  <a:cubicBezTo>
                    <a:pt x="10334" y="2080"/>
                    <a:pt x="9484" y="789"/>
                    <a:pt x="8255" y="1"/>
                  </a:cubicBezTo>
                  <a:cubicBezTo>
                    <a:pt x="7782" y="1135"/>
                    <a:pt x="6648" y="1954"/>
                    <a:pt x="5293" y="1954"/>
                  </a:cubicBezTo>
                  <a:cubicBezTo>
                    <a:pt x="4002" y="1954"/>
                    <a:pt x="2868" y="1167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70"/>
            <p:cNvSpPr/>
            <p:nvPr/>
          </p:nvSpPr>
          <p:spPr>
            <a:xfrm>
              <a:off x="-17448775" y="3684100"/>
              <a:ext cx="115800" cy="52800"/>
            </a:xfrm>
            <a:custGeom>
              <a:avLst/>
              <a:gdLst/>
              <a:ahLst/>
              <a:cxnLst/>
              <a:rect l="l" t="t" r="r" b="b"/>
              <a:pathLst>
                <a:path w="4632" h="2112" extrusionOk="0">
                  <a:moveTo>
                    <a:pt x="2300" y="0"/>
                  </a:moveTo>
                  <a:cubicBezTo>
                    <a:pt x="1481" y="0"/>
                    <a:pt x="694" y="189"/>
                    <a:pt x="1" y="504"/>
                  </a:cubicBezTo>
                  <a:cubicBezTo>
                    <a:pt x="347" y="1513"/>
                    <a:pt x="1261" y="2111"/>
                    <a:pt x="2300" y="2111"/>
                  </a:cubicBezTo>
                  <a:cubicBezTo>
                    <a:pt x="3372" y="2111"/>
                    <a:pt x="4285" y="1450"/>
                    <a:pt x="4632" y="504"/>
                  </a:cubicBezTo>
                  <a:cubicBezTo>
                    <a:pt x="3939" y="158"/>
                    <a:pt x="3151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3" name="Google Shape;7813;p70"/>
          <p:cNvGrpSpPr/>
          <p:nvPr/>
        </p:nvGrpSpPr>
        <p:grpSpPr>
          <a:xfrm>
            <a:off x="6299728" y="2810817"/>
            <a:ext cx="449325" cy="421395"/>
            <a:chOff x="-17542500" y="4068450"/>
            <a:chExt cx="304050" cy="285150"/>
          </a:xfrm>
        </p:grpSpPr>
        <p:sp>
          <p:nvSpPr>
            <p:cNvPr id="7814" name="Google Shape;7814;p70"/>
            <p:cNvSpPr/>
            <p:nvPr/>
          </p:nvSpPr>
          <p:spPr>
            <a:xfrm>
              <a:off x="-17519650" y="4281900"/>
              <a:ext cx="256000" cy="71700"/>
            </a:xfrm>
            <a:custGeom>
              <a:avLst/>
              <a:gdLst/>
              <a:ahLst/>
              <a:cxnLst/>
              <a:rect l="l" t="t" r="r" b="b"/>
              <a:pathLst>
                <a:path w="10240" h="2868" extrusionOk="0">
                  <a:moveTo>
                    <a:pt x="10239" y="0"/>
                  </a:moveTo>
                  <a:cubicBezTo>
                    <a:pt x="9546" y="32"/>
                    <a:pt x="9042" y="0"/>
                    <a:pt x="8223" y="536"/>
                  </a:cubicBezTo>
                  <a:cubicBezTo>
                    <a:pt x="7341" y="1135"/>
                    <a:pt x="6333" y="1450"/>
                    <a:pt x="5261" y="1450"/>
                  </a:cubicBezTo>
                  <a:lnTo>
                    <a:pt x="4978" y="1450"/>
                  </a:lnTo>
                  <a:cubicBezTo>
                    <a:pt x="3938" y="1450"/>
                    <a:pt x="2899" y="1135"/>
                    <a:pt x="2048" y="536"/>
                  </a:cubicBezTo>
                  <a:cubicBezTo>
                    <a:pt x="1197" y="0"/>
                    <a:pt x="693" y="63"/>
                    <a:pt x="0" y="0"/>
                  </a:cubicBezTo>
                  <a:lnTo>
                    <a:pt x="0" y="0"/>
                  </a:lnTo>
                  <a:cubicBezTo>
                    <a:pt x="1103" y="1733"/>
                    <a:pt x="3025" y="2867"/>
                    <a:pt x="5104" y="2867"/>
                  </a:cubicBezTo>
                  <a:cubicBezTo>
                    <a:pt x="7183" y="2867"/>
                    <a:pt x="9168" y="1765"/>
                    <a:pt x="10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70"/>
            <p:cNvSpPr/>
            <p:nvPr/>
          </p:nvSpPr>
          <p:spPr>
            <a:xfrm>
              <a:off x="-17542500" y="4166900"/>
              <a:ext cx="304050" cy="133925"/>
            </a:xfrm>
            <a:custGeom>
              <a:avLst/>
              <a:gdLst/>
              <a:ahLst/>
              <a:cxnLst/>
              <a:rect l="l" t="t" r="r" b="b"/>
              <a:pathLst>
                <a:path w="12162" h="5357" extrusionOk="0">
                  <a:moveTo>
                    <a:pt x="4632" y="2458"/>
                  </a:moveTo>
                  <a:cubicBezTo>
                    <a:pt x="4852" y="2458"/>
                    <a:pt x="5010" y="2616"/>
                    <a:pt x="5010" y="2836"/>
                  </a:cubicBezTo>
                  <a:cubicBezTo>
                    <a:pt x="5010" y="3025"/>
                    <a:pt x="4852" y="3183"/>
                    <a:pt x="4632" y="3183"/>
                  </a:cubicBezTo>
                  <a:cubicBezTo>
                    <a:pt x="4443" y="3183"/>
                    <a:pt x="4285" y="3025"/>
                    <a:pt x="4285" y="2836"/>
                  </a:cubicBezTo>
                  <a:cubicBezTo>
                    <a:pt x="4285" y="2616"/>
                    <a:pt x="4443" y="2458"/>
                    <a:pt x="4632" y="2458"/>
                  </a:cubicBezTo>
                  <a:close/>
                  <a:moveTo>
                    <a:pt x="7467" y="2458"/>
                  </a:moveTo>
                  <a:cubicBezTo>
                    <a:pt x="7688" y="2458"/>
                    <a:pt x="7845" y="2616"/>
                    <a:pt x="7845" y="2836"/>
                  </a:cubicBezTo>
                  <a:cubicBezTo>
                    <a:pt x="7845" y="3025"/>
                    <a:pt x="7688" y="3183"/>
                    <a:pt x="7467" y="3183"/>
                  </a:cubicBezTo>
                  <a:cubicBezTo>
                    <a:pt x="7278" y="3183"/>
                    <a:pt x="7121" y="3025"/>
                    <a:pt x="7121" y="2836"/>
                  </a:cubicBezTo>
                  <a:cubicBezTo>
                    <a:pt x="7121" y="2616"/>
                    <a:pt x="7278" y="2458"/>
                    <a:pt x="7467" y="2458"/>
                  </a:cubicBezTo>
                  <a:close/>
                  <a:moveTo>
                    <a:pt x="6049" y="1"/>
                  </a:moveTo>
                  <a:cubicBezTo>
                    <a:pt x="5545" y="1040"/>
                    <a:pt x="4443" y="1765"/>
                    <a:pt x="3214" y="1765"/>
                  </a:cubicBezTo>
                  <a:cubicBezTo>
                    <a:pt x="2174" y="1765"/>
                    <a:pt x="1261" y="1261"/>
                    <a:pt x="662" y="473"/>
                  </a:cubicBezTo>
                  <a:cubicBezTo>
                    <a:pt x="221" y="1166"/>
                    <a:pt x="1" y="1986"/>
                    <a:pt x="1" y="2836"/>
                  </a:cubicBezTo>
                  <a:cubicBezTo>
                    <a:pt x="1" y="3403"/>
                    <a:pt x="473" y="3876"/>
                    <a:pt x="1072" y="3876"/>
                  </a:cubicBezTo>
                  <a:cubicBezTo>
                    <a:pt x="1891" y="3876"/>
                    <a:pt x="2647" y="4033"/>
                    <a:pt x="3372" y="4569"/>
                  </a:cubicBezTo>
                  <a:cubicBezTo>
                    <a:pt x="4128" y="5073"/>
                    <a:pt x="5041" y="5357"/>
                    <a:pt x="5955" y="5357"/>
                  </a:cubicBezTo>
                  <a:lnTo>
                    <a:pt x="6207" y="5357"/>
                  </a:lnTo>
                  <a:cubicBezTo>
                    <a:pt x="7121" y="5357"/>
                    <a:pt x="8034" y="5073"/>
                    <a:pt x="8790" y="4569"/>
                  </a:cubicBezTo>
                  <a:cubicBezTo>
                    <a:pt x="9515" y="4033"/>
                    <a:pt x="10271" y="3876"/>
                    <a:pt x="11090" y="3876"/>
                  </a:cubicBezTo>
                  <a:cubicBezTo>
                    <a:pt x="11689" y="3876"/>
                    <a:pt x="12161" y="3403"/>
                    <a:pt x="12161" y="2836"/>
                  </a:cubicBezTo>
                  <a:cubicBezTo>
                    <a:pt x="12130" y="1954"/>
                    <a:pt x="11878" y="1166"/>
                    <a:pt x="11468" y="473"/>
                  </a:cubicBezTo>
                  <a:cubicBezTo>
                    <a:pt x="10870" y="1261"/>
                    <a:pt x="9956" y="1765"/>
                    <a:pt x="8885" y="1765"/>
                  </a:cubicBezTo>
                  <a:cubicBezTo>
                    <a:pt x="7625" y="1765"/>
                    <a:pt x="6585" y="1040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70"/>
            <p:cNvSpPr/>
            <p:nvPr/>
          </p:nvSpPr>
          <p:spPr>
            <a:xfrm>
              <a:off x="-17329050" y="41212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70"/>
            <p:cNvSpPr/>
            <p:nvPr/>
          </p:nvSpPr>
          <p:spPr>
            <a:xfrm>
              <a:off x="-17381825" y="40684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58" y="1418"/>
                  </a:moveTo>
                  <a:cubicBezTo>
                    <a:pt x="3057" y="1418"/>
                    <a:pt x="3529" y="1891"/>
                    <a:pt x="3529" y="2458"/>
                  </a:cubicBezTo>
                  <a:cubicBezTo>
                    <a:pt x="3529" y="3057"/>
                    <a:pt x="3057" y="3529"/>
                    <a:pt x="2458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58" y="1418"/>
                  </a:cubicBezTo>
                  <a:close/>
                  <a:moveTo>
                    <a:pt x="2458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58" y="4947"/>
                  </a:cubicBezTo>
                  <a:cubicBezTo>
                    <a:pt x="3844" y="4947"/>
                    <a:pt x="4947" y="3844"/>
                    <a:pt x="4947" y="2458"/>
                  </a:cubicBezTo>
                  <a:cubicBezTo>
                    <a:pt x="4947" y="1103"/>
                    <a:pt x="384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70"/>
            <p:cNvSpPr/>
            <p:nvPr/>
          </p:nvSpPr>
          <p:spPr>
            <a:xfrm>
              <a:off x="-17471625" y="4121225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8"/>
                    <a:pt x="158" y="725"/>
                    <a:pt x="348" y="725"/>
                  </a:cubicBezTo>
                  <a:cubicBezTo>
                    <a:pt x="537" y="725"/>
                    <a:pt x="694" y="568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70"/>
            <p:cNvSpPr/>
            <p:nvPr/>
          </p:nvSpPr>
          <p:spPr>
            <a:xfrm>
              <a:off x="-17525175" y="40684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490" y="1418"/>
                  </a:moveTo>
                  <a:cubicBezTo>
                    <a:pt x="3088" y="1418"/>
                    <a:pt x="3561" y="1891"/>
                    <a:pt x="3561" y="2458"/>
                  </a:cubicBezTo>
                  <a:cubicBezTo>
                    <a:pt x="3561" y="3057"/>
                    <a:pt x="3088" y="3529"/>
                    <a:pt x="2490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90" y="1418"/>
                  </a:cubicBezTo>
                  <a:close/>
                  <a:moveTo>
                    <a:pt x="2490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90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0" name="Google Shape;7820;p70"/>
          <p:cNvGrpSpPr/>
          <p:nvPr/>
        </p:nvGrpSpPr>
        <p:grpSpPr>
          <a:xfrm>
            <a:off x="3530150" y="3342211"/>
            <a:ext cx="343404" cy="449325"/>
            <a:chOff x="-15652200" y="3335975"/>
            <a:chExt cx="232375" cy="304050"/>
          </a:xfrm>
        </p:grpSpPr>
        <p:sp>
          <p:nvSpPr>
            <p:cNvPr id="7821" name="Google Shape;7821;p70"/>
            <p:cNvSpPr/>
            <p:nvPr/>
          </p:nvSpPr>
          <p:spPr>
            <a:xfrm>
              <a:off x="-15652200" y="3403700"/>
              <a:ext cx="36250" cy="168575"/>
            </a:xfrm>
            <a:custGeom>
              <a:avLst/>
              <a:gdLst/>
              <a:ahLst/>
              <a:cxnLst/>
              <a:rect l="l" t="t" r="r" b="b"/>
              <a:pathLst>
                <a:path w="1450" h="6743" extrusionOk="0">
                  <a:moveTo>
                    <a:pt x="0" y="1"/>
                  </a:moveTo>
                  <a:lnTo>
                    <a:pt x="0" y="6743"/>
                  </a:lnTo>
                  <a:lnTo>
                    <a:pt x="1450" y="6018"/>
                  </a:lnTo>
                  <a:lnTo>
                    <a:pt x="1450" y="6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70"/>
            <p:cNvSpPr/>
            <p:nvPr/>
          </p:nvSpPr>
          <p:spPr>
            <a:xfrm>
              <a:off x="-15455300" y="3403700"/>
              <a:ext cx="35475" cy="168575"/>
            </a:xfrm>
            <a:custGeom>
              <a:avLst/>
              <a:gdLst/>
              <a:ahLst/>
              <a:cxnLst/>
              <a:rect l="l" t="t" r="r" b="b"/>
              <a:pathLst>
                <a:path w="1419" h="6743" extrusionOk="0">
                  <a:moveTo>
                    <a:pt x="1418" y="1"/>
                  </a:moveTo>
                  <a:lnTo>
                    <a:pt x="1" y="694"/>
                  </a:lnTo>
                  <a:lnTo>
                    <a:pt x="1" y="6018"/>
                  </a:lnTo>
                  <a:lnTo>
                    <a:pt x="1418" y="6743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70"/>
            <p:cNvSpPr/>
            <p:nvPr/>
          </p:nvSpPr>
          <p:spPr>
            <a:xfrm>
              <a:off x="-15644325" y="3570675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418" y="1"/>
                  </a:moveTo>
                  <a:lnTo>
                    <a:pt x="0" y="725"/>
                  </a:lnTo>
                  <a:lnTo>
                    <a:pt x="1765" y="2489"/>
                  </a:lnTo>
                  <a:lnTo>
                    <a:pt x="2489" y="1072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70"/>
            <p:cNvSpPr/>
            <p:nvPr/>
          </p:nvSpPr>
          <p:spPr>
            <a:xfrm>
              <a:off x="-15489950" y="357067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072" y="1"/>
                  </a:moveTo>
                  <a:lnTo>
                    <a:pt x="0" y="1072"/>
                  </a:lnTo>
                  <a:lnTo>
                    <a:pt x="725" y="2489"/>
                  </a:lnTo>
                  <a:lnTo>
                    <a:pt x="2521" y="7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70"/>
            <p:cNvSpPr/>
            <p:nvPr/>
          </p:nvSpPr>
          <p:spPr>
            <a:xfrm>
              <a:off x="-15644325" y="3342275"/>
              <a:ext cx="62250" cy="63025"/>
            </a:xfrm>
            <a:custGeom>
              <a:avLst/>
              <a:gdLst/>
              <a:ahLst/>
              <a:cxnLst/>
              <a:rect l="l" t="t" r="r" b="b"/>
              <a:pathLst>
                <a:path w="2490" h="2521" extrusionOk="0">
                  <a:moveTo>
                    <a:pt x="1765" y="0"/>
                  </a:moveTo>
                  <a:lnTo>
                    <a:pt x="0" y="1827"/>
                  </a:lnTo>
                  <a:lnTo>
                    <a:pt x="1418" y="2521"/>
                  </a:lnTo>
                  <a:lnTo>
                    <a:pt x="2489" y="1481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70"/>
            <p:cNvSpPr/>
            <p:nvPr/>
          </p:nvSpPr>
          <p:spPr>
            <a:xfrm>
              <a:off x="-15489950" y="3342275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725" y="0"/>
                  </a:moveTo>
                  <a:lnTo>
                    <a:pt x="0" y="1481"/>
                  </a:lnTo>
                  <a:lnTo>
                    <a:pt x="1072" y="2521"/>
                  </a:lnTo>
                  <a:lnTo>
                    <a:pt x="2521" y="182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70"/>
            <p:cNvSpPr/>
            <p:nvPr/>
          </p:nvSpPr>
          <p:spPr>
            <a:xfrm>
              <a:off x="-15584475" y="3604550"/>
              <a:ext cx="96900" cy="35475"/>
            </a:xfrm>
            <a:custGeom>
              <a:avLst/>
              <a:gdLst/>
              <a:ahLst/>
              <a:cxnLst/>
              <a:rect l="l" t="t" r="r" b="b"/>
              <a:pathLst>
                <a:path w="3876" h="1419" extrusionOk="0">
                  <a:moveTo>
                    <a:pt x="725" y="0"/>
                  </a:moveTo>
                  <a:lnTo>
                    <a:pt x="1" y="1418"/>
                  </a:lnTo>
                  <a:lnTo>
                    <a:pt x="3876" y="141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70"/>
            <p:cNvSpPr/>
            <p:nvPr/>
          </p:nvSpPr>
          <p:spPr>
            <a:xfrm>
              <a:off x="-15584475" y="3335975"/>
              <a:ext cx="96900" cy="35450"/>
            </a:xfrm>
            <a:custGeom>
              <a:avLst/>
              <a:gdLst/>
              <a:ahLst/>
              <a:cxnLst/>
              <a:rect l="l" t="t" r="r" b="b"/>
              <a:pathLst>
                <a:path w="3876" h="1418" extrusionOk="0">
                  <a:moveTo>
                    <a:pt x="1" y="0"/>
                  </a:moveTo>
                  <a:lnTo>
                    <a:pt x="725" y="1418"/>
                  </a:lnTo>
                  <a:lnTo>
                    <a:pt x="3151" y="1418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70"/>
            <p:cNvSpPr/>
            <p:nvPr/>
          </p:nvSpPr>
          <p:spPr>
            <a:xfrm>
              <a:off x="-15597850" y="3388725"/>
              <a:ext cx="124450" cy="197725"/>
            </a:xfrm>
            <a:custGeom>
              <a:avLst/>
              <a:gdLst/>
              <a:ahLst/>
              <a:cxnLst/>
              <a:rect l="l" t="t" r="r" b="b"/>
              <a:pathLst>
                <a:path w="4978" h="7909" extrusionOk="0">
                  <a:moveTo>
                    <a:pt x="1197" y="1"/>
                  </a:moveTo>
                  <a:lnTo>
                    <a:pt x="1197" y="33"/>
                  </a:lnTo>
                  <a:lnTo>
                    <a:pt x="0" y="1261"/>
                  </a:lnTo>
                  <a:lnTo>
                    <a:pt x="0" y="6712"/>
                  </a:lnTo>
                  <a:lnTo>
                    <a:pt x="1197" y="7909"/>
                  </a:lnTo>
                  <a:lnTo>
                    <a:pt x="3781" y="7909"/>
                  </a:lnTo>
                  <a:lnTo>
                    <a:pt x="4978" y="6712"/>
                  </a:lnTo>
                  <a:lnTo>
                    <a:pt x="4978" y="1230"/>
                  </a:lnTo>
                  <a:lnTo>
                    <a:pt x="37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0" name="Google Shape;7830;p70"/>
          <p:cNvGrpSpPr/>
          <p:nvPr/>
        </p:nvGrpSpPr>
        <p:grpSpPr>
          <a:xfrm>
            <a:off x="1303491" y="1689573"/>
            <a:ext cx="450470" cy="449325"/>
            <a:chOff x="-20946600" y="3317850"/>
            <a:chExt cx="304825" cy="304050"/>
          </a:xfrm>
        </p:grpSpPr>
        <p:sp>
          <p:nvSpPr>
            <p:cNvPr id="7831" name="Google Shape;7831;p70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70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70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4" name="Google Shape;7834;p70"/>
          <p:cNvGrpSpPr/>
          <p:nvPr/>
        </p:nvGrpSpPr>
        <p:grpSpPr>
          <a:xfrm>
            <a:off x="1304064" y="2243729"/>
            <a:ext cx="449325" cy="449030"/>
            <a:chOff x="-20945825" y="3692175"/>
            <a:chExt cx="304050" cy="303850"/>
          </a:xfrm>
        </p:grpSpPr>
        <p:sp>
          <p:nvSpPr>
            <p:cNvPr id="7835" name="Google Shape;7835;p70"/>
            <p:cNvSpPr/>
            <p:nvPr/>
          </p:nvSpPr>
          <p:spPr>
            <a:xfrm>
              <a:off x="-20841850" y="3692175"/>
              <a:ext cx="92950" cy="89600"/>
            </a:xfrm>
            <a:custGeom>
              <a:avLst/>
              <a:gdLst/>
              <a:ahLst/>
              <a:cxnLst/>
              <a:rect l="l" t="t" r="r" b="b"/>
              <a:pathLst>
                <a:path w="3718" h="3584" extrusionOk="0">
                  <a:moveTo>
                    <a:pt x="410" y="0"/>
                  </a:moveTo>
                  <a:cubicBezTo>
                    <a:pt x="323" y="0"/>
                    <a:pt x="237" y="40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819" y="1221"/>
                  </a:lnTo>
                  <a:cubicBezTo>
                    <a:pt x="630" y="1442"/>
                    <a:pt x="473" y="1788"/>
                    <a:pt x="473" y="2166"/>
                  </a:cubicBezTo>
                  <a:cubicBezTo>
                    <a:pt x="473" y="2954"/>
                    <a:pt x="1103" y="3584"/>
                    <a:pt x="1891" y="3584"/>
                  </a:cubicBezTo>
                  <a:cubicBezTo>
                    <a:pt x="2678" y="3584"/>
                    <a:pt x="3308" y="2954"/>
                    <a:pt x="3308" y="2166"/>
                  </a:cubicBezTo>
                  <a:cubicBezTo>
                    <a:pt x="3308" y="1788"/>
                    <a:pt x="3182" y="1473"/>
                    <a:pt x="2962" y="1221"/>
                  </a:cubicBezTo>
                  <a:lnTo>
                    <a:pt x="3560" y="622"/>
                  </a:lnTo>
                  <a:cubicBezTo>
                    <a:pt x="3718" y="465"/>
                    <a:pt x="3718" y="276"/>
                    <a:pt x="3560" y="118"/>
                  </a:cubicBezTo>
                  <a:cubicBezTo>
                    <a:pt x="3482" y="40"/>
                    <a:pt x="3387" y="0"/>
                    <a:pt x="3293" y="0"/>
                  </a:cubicBezTo>
                  <a:cubicBezTo>
                    <a:pt x="3198" y="0"/>
                    <a:pt x="3103" y="40"/>
                    <a:pt x="3025" y="118"/>
                  </a:cubicBezTo>
                  <a:lnTo>
                    <a:pt x="2332" y="811"/>
                  </a:lnTo>
                  <a:cubicBezTo>
                    <a:pt x="2174" y="780"/>
                    <a:pt x="2017" y="748"/>
                    <a:pt x="1859" y="748"/>
                  </a:cubicBezTo>
                  <a:cubicBezTo>
                    <a:pt x="1702" y="748"/>
                    <a:pt x="1544" y="780"/>
                    <a:pt x="1386" y="811"/>
                  </a:cubicBezTo>
                  <a:lnTo>
                    <a:pt x="662" y="118"/>
                  </a:lnTo>
                  <a:cubicBezTo>
                    <a:pt x="583" y="40"/>
                    <a:pt x="496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70"/>
            <p:cNvSpPr/>
            <p:nvPr/>
          </p:nvSpPr>
          <p:spPr>
            <a:xfrm>
              <a:off x="-20945825" y="3746325"/>
              <a:ext cx="304050" cy="70900"/>
            </a:xfrm>
            <a:custGeom>
              <a:avLst/>
              <a:gdLst/>
              <a:ahLst/>
              <a:cxnLst/>
              <a:rect l="l" t="t" r="r" b="b"/>
              <a:pathLst>
                <a:path w="12162" h="2836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1953"/>
                  </a:lnTo>
                  <a:cubicBezTo>
                    <a:pt x="1" y="2426"/>
                    <a:pt x="379" y="2836"/>
                    <a:pt x="851" y="2836"/>
                  </a:cubicBezTo>
                  <a:lnTo>
                    <a:pt x="11311" y="2836"/>
                  </a:lnTo>
                  <a:cubicBezTo>
                    <a:pt x="11783" y="2836"/>
                    <a:pt x="12162" y="2426"/>
                    <a:pt x="12162" y="1953"/>
                  </a:cubicBezTo>
                  <a:lnTo>
                    <a:pt x="12162" y="1071"/>
                  </a:lnTo>
                  <a:cubicBezTo>
                    <a:pt x="12162" y="473"/>
                    <a:pt x="11657" y="0"/>
                    <a:pt x="11059" y="0"/>
                  </a:cubicBezTo>
                  <a:cubicBezTo>
                    <a:pt x="9988" y="0"/>
                    <a:pt x="8916" y="284"/>
                    <a:pt x="8034" y="819"/>
                  </a:cubicBezTo>
                  <a:cubicBezTo>
                    <a:pt x="7719" y="1607"/>
                    <a:pt x="6932" y="2174"/>
                    <a:pt x="6050" y="2174"/>
                  </a:cubicBezTo>
                  <a:cubicBezTo>
                    <a:pt x="5136" y="2174"/>
                    <a:pt x="4411" y="1607"/>
                    <a:pt x="4096" y="819"/>
                  </a:cubicBezTo>
                  <a:cubicBezTo>
                    <a:pt x="3183" y="315"/>
                    <a:pt x="211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70"/>
            <p:cNvSpPr/>
            <p:nvPr/>
          </p:nvSpPr>
          <p:spPr>
            <a:xfrm>
              <a:off x="-20814300" y="3864450"/>
              <a:ext cx="39425" cy="131575"/>
            </a:xfrm>
            <a:custGeom>
              <a:avLst/>
              <a:gdLst/>
              <a:ahLst/>
              <a:cxnLst/>
              <a:rect l="l" t="t" r="r" b="b"/>
              <a:pathLst>
                <a:path w="1577" h="5263" extrusionOk="0">
                  <a:moveTo>
                    <a:pt x="789" y="1"/>
                  </a:moveTo>
                  <a:cubicBezTo>
                    <a:pt x="568" y="221"/>
                    <a:pt x="284" y="410"/>
                    <a:pt x="1" y="631"/>
                  </a:cubicBezTo>
                  <a:cubicBezTo>
                    <a:pt x="127" y="757"/>
                    <a:pt x="284" y="852"/>
                    <a:pt x="442" y="883"/>
                  </a:cubicBezTo>
                  <a:lnTo>
                    <a:pt x="442" y="4916"/>
                  </a:lnTo>
                  <a:cubicBezTo>
                    <a:pt x="442" y="5105"/>
                    <a:pt x="600" y="5262"/>
                    <a:pt x="789" y="5262"/>
                  </a:cubicBezTo>
                  <a:cubicBezTo>
                    <a:pt x="978" y="5262"/>
                    <a:pt x="1135" y="5105"/>
                    <a:pt x="1135" y="4916"/>
                  </a:cubicBezTo>
                  <a:lnTo>
                    <a:pt x="1135" y="883"/>
                  </a:lnTo>
                  <a:cubicBezTo>
                    <a:pt x="1293" y="852"/>
                    <a:pt x="1450" y="757"/>
                    <a:pt x="1576" y="631"/>
                  </a:cubicBezTo>
                  <a:cubicBezTo>
                    <a:pt x="1293" y="410"/>
                    <a:pt x="1041" y="22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70"/>
            <p:cNvSpPr/>
            <p:nvPr/>
          </p:nvSpPr>
          <p:spPr>
            <a:xfrm>
              <a:off x="-20929275" y="3834525"/>
              <a:ext cx="268600" cy="53600"/>
            </a:xfrm>
            <a:custGeom>
              <a:avLst/>
              <a:gdLst/>
              <a:ahLst/>
              <a:cxnLst/>
              <a:rect l="l" t="t" r="r" b="b"/>
              <a:pathLst>
                <a:path w="10744" h="2144" extrusionOk="0">
                  <a:moveTo>
                    <a:pt x="788" y="1"/>
                  </a:moveTo>
                  <a:cubicBezTo>
                    <a:pt x="441" y="1"/>
                    <a:pt x="126" y="284"/>
                    <a:pt x="32" y="631"/>
                  </a:cubicBezTo>
                  <a:cubicBezTo>
                    <a:pt x="0" y="788"/>
                    <a:pt x="0" y="914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2111" y="2143"/>
                    <a:pt x="3308" y="1828"/>
                    <a:pt x="4253" y="1103"/>
                  </a:cubicBezTo>
                  <a:lnTo>
                    <a:pt x="4285" y="1072"/>
                  </a:lnTo>
                  <a:cubicBezTo>
                    <a:pt x="4537" y="914"/>
                    <a:pt x="4757" y="725"/>
                    <a:pt x="5009" y="473"/>
                  </a:cubicBezTo>
                  <a:lnTo>
                    <a:pt x="5104" y="379"/>
                  </a:lnTo>
                  <a:cubicBezTo>
                    <a:pt x="5167" y="316"/>
                    <a:pt x="5262" y="284"/>
                    <a:pt x="5360" y="284"/>
                  </a:cubicBezTo>
                  <a:cubicBezTo>
                    <a:pt x="5458" y="284"/>
                    <a:pt x="5561" y="316"/>
                    <a:pt x="5640" y="379"/>
                  </a:cubicBezTo>
                  <a:lnTo>
                    <a:pt x="5766" y="473"/>
                  </a:lnTo>
                  <a:cubicBezTo>
                    <a:pt x="5955" y="694"/>
                    <a:pt x="6175" y="914"/>
                    <a:pt x="6459" y="1072"/>
                  </a:cubicBezTo>
                  <a:lnTo>
                    <a:pt x="6490" y="1103"/>
                  </a:lnTo>
                  <a:cubicBezTo>
                    <a:pt x="7341" y="1702"/>
                    <a:pt x="8475" y="2143"/>
                    <a:pt x="9704" y="2143"/>
                  </a:cubicBezTo>
                  <a:cubicBezTo>
                    <a:pt x="10271" y="2143"/>
                    <a:pt x="10743" y="1670"/>
                    <a:pt x="10743" y="1072"/>
                  </a:cubicBezTo>
                  <a:cubicBezTo>
                    <a:pt x="10743" y="914"/>
                    <a:pt x="10743" y="788"/>
                    <a:pt x="10712" y="631"/>
                  </a:cubicBezTo>
                  <a:cubicBezTo>
                    <a:pt x="10712" y="284"/>
                    <a:pt x="10397" y="1"/>
                    <a:pt x="9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9" name="Google Shape;7839;p70"/>
          <p:cNvGrpSpPr/>
          <p:nvPr/>
        </p:nvGrpSpPr>
        <p:grpSpPr>
          <a:xfrm>
            <a:off x="1329667" y="2797442"/>
            <a:ext cx="398119" cy="448143"/>
            <a:chOff x="-20930075" y="4066100"/>
            <a:chExt cx="269400" cy="303250"/>
          </a:xfrm>
        </p:grpSpPr>
        <p:sp>
          <p:nvSpPr>
            <p:cNvPr id="7840" name="Google Shape;7840;p70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70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2" name="Google Shape;7842;p70"/>
          <p:cNvGrpSpPr/>
          <p:nvPr/>
        </p:nvGrpSpPr>
        <p:grpSpPr>
          <a:xfrm>
            <a:off x="4110888" y="1689848"/>
            <a:ext cx="372516" cy="448771"/>
            <a:chOff x="-18994100" y="3334775"/>
            <a:chExt cx="252075" cy="303675"/>
          </a:xfrm>
        </p:grpSpPr>
        <p:sp>
          <p:nvSpPr>
            <p:cNvPr id="7843" name="Google Shape;7843;p70"/>
            <p:cNvSpPr/>
            <p:nvPr/>
          </p:nvSpPr>
          <p:spPr>
            <a:xfrm>
              <a:off x="-18967300" y="3424975"/>
              <a:ext cx="198500" cy="207150"/>
            </a:xfrm>
            <a:custGeom>
              <a:avLst/>
              <a:gdLst/>
              <a:ahLst/>
              <a:cxnLst/>
              <a:rect l="l" t="t" r="r" b="b"/>
              <a:pathLst>
                <a:path w="7940" h="8286" extrusionOk="0">
                  <a:moveTo>
                    <a:pt x="2552" y="3592"/>
                  </a:moveTo>
                  <a:cubicBezTo>
                    <a:pt x="2772" y="3592"/>
                    <a:pt x="2930" y="3749"/>
                    <a:pt x="2930" y="3938"/>
                  </a:cubicBezTo>
                  <a:cubicBezTo>
                    <a:pt x="2930" y="4096"/>
                    <a:pt x="2772" y="4316"/>
                    <a:pt x="2552" y="4316"/>
                  </a:cubicBezTo>
                  <a:cubicBezTo>
                    <a:pt x="2363" y="4316"/>
                    <a:pt x="2205" y="4159"/>
                    <a:pt x="2205" y="3938"/>
                  </a:cubicBezTo>
                  <a:cubicBezTo>
                    <a:pt x="2205" y="3749"/>
                    <a:pt x="2363" y="3592"/>
                    <a:pt x="2552" y="3592"/>
                  </a:cubicBezTo>
                  <a:close/>
                  <a:moveTo>
                    <a:pt x="5387" y="3592"/>
                  </a:moveTo>
                  <a:cubicBezTo>
                    <a:pt x="5608" y="3592"/>
                    <a:pt x="5765" y="3749"/>
                    <a:pt x="5765" y="3938"/>
                  </a:cubicBezTo>
                  <a:cubicBezTo>
                    <a:pt x="5765" y="4096"/>
                    <a:pt x="5608" y="4316"/>
                    <a:pt x="5387" y="4316"/>
                  </a:cubicBezTo>
                  <a:cubicBezTo>
                    <a:pt x="5198" y="4316"/>
                    <a:pt x="5041" y="4159"/>
                    <a:pt x="5041" y="3938"/>
                  </a:cubicBezTo>
                  <a:cubicBezTo>
                    <a:pt x="5041" y="3749"/>
                    <a:pt x="5198" y="3592"/>
                    <a:pt x="5387" y="3592"/>
                  </a:cubicBezTo>
                  <a:close/>
                  <a:moveTo>
                    <a:pt x="3623" y="0"/>
                  </a:moveTo>
                  <a:cubicBezTo>
                    <a:pt x="3277" y="63"/>
                    <a:pt x="2930" y="126"/>
                    <a:pt x="2583" y="315"/>
                  </a:cubicBezTo>
                  <a:cubicBezTo>
                    <a:pt x="1733" y="725"/>
                    <a:pt x="1166" y="1418"/>
                    <a:pt x="882" y="2332"/>
                  </a:cubicBezTo>
                  <a:cubicBezTo>
                    <a:pt x="882" y="2363"/>
                    <a:pt x="851" y="2363"/>
                    <a:pt x="851" y="2426"/>
                  </a:cubicBezTo>
                  <a:cubicBezTo>
                    <a:pt x="756" y="2741"/>
                    <a:pt x="725" y="3056"/>
                    <a:pt x="725" y="3371"/>
                  </a:cubicBezTo>
                  <a:lnTo>
                    <a:pt x="725" y="3466"/>
                  </a:lnTo>
                  <a:cubicBezTo>
                    <a:pt x="725" y="3749"/>
                    <a:pt x="599" y="4001"/>
                    <a:pt x="410" y="4253"/>
                  </a:cubicBezTo>
                  <a:cubicBezTo>
                    <a:pt x="126" y="4600"/>
                    <a:pt x="0" y="4978"/>
                    <a:pt x="0" y="5356"/>
                  </a:cubicBezTo>
                  <a:cubicBezTo>
                    <a:pt x="0" y="6144"/>
                    <a:pt x="599" y="6900"/>
                    <a:pt x="1575" y="7372"/>
                  </a:cubicBezTo>
                  <a:cubicBezTo>
                    <a:pt x="1733" y="7782"/>
                    <a:pt x="2111" y="8034"/>
                    <a:pt x="2520" y="8286"/>
                  </a:cubicBezTo>
                  <a:lnTo>
                    <a:pt x="3592" y="6711"/>
                  </a:lnTo>
                  <a:lnTo>
                    <a:pt x="3592" y="6238"/>
                  </a:lnTo>
                  <a:lnTo>
                    <a:pt x="2993" y="5640"/>
                  </a:lnTo>
                  <a:cubicBezTo>
                    <a:pt x="2835" y="5482"/>
                    <a:pt x="2835" y="5293"/>
                    <a:pt x="2993" y="5136"/>
                  </a:cubicBezTo>
                  <a:cubicBezTo>
                    <a:pt x="3072" y="5057"/>
                    <a:pt x="3166" y="5017"/>
                    <a:pt x="3261" y="5017"/>
                  </a:cubicBezTo>
                  <a:cubicBezTo>
                    <a:pt x="3355" y="5017"/>
                    <a:pt x="3450" y="5057"/>
                    <a:pt x="3529" y="5136"/>
                  </a:cubicBezTo>
                  <a:lnTo>
                    <a:pt x="4001" y="5608"/>
                  </a:lnTo>
                  <a:lnTo>
                    <a:pt x="4474" y="5136"/>
                  </a:lnTo>
                  <a:cubicBezTo>
                    <a:pt x="4553" y="5057"/>
                    <a:pt x="4639" y="5017"/>
                    <a:pt x="4726" y="5017"/>
                  </a:cubicBezTo>
                  <a:cubicBezTo>
                    <a:pt x="4812" y="5017"/>
                    <a:pt x="4899" y="5057"/>
                    <a:pt x="4978" y="5136"/>
                  </a:cubicBezTo>
                  <a:cubicBezTo>
                    <a:pt x="5135" y="5293"/>
                    <a:pt x="5135" y="5482"/>
                    <a:pt x="4978" y="5640"/>
                  </a:cubicBezTo>
                  <a:lnTo>
                    <a:pt x="4379" y="6238"/>
                  </a:lnTo>
                  <a:lnTo>
                    <a:pt x="4379" y="6711"/>
                  </a:lnTo>
                  <a:lnTo>
                    <a:pt x="5450" y="8286"/>
                  </a:lnTo>
                  <a:cubicBezTo>
                    <a:pt x="5891" y="8097"/>
                    <a:pt x="6238" y="7782"/>
                    <a:pt x="6396" y="7372"/>
                  </a:cubicBezTo>
                  <a:cubicBezTo>
                    <a:pt x="7372" y="6900"/>
                    <a:pt x="7939" y="6144"/>
                    <a:pt x="7939" y="5356"/>
                  </a:cubicBezTo>
                  <a:cubicBezTo>
                    <a:pt x="7939" y="4978"/>
                    <a:pt x="7813" y="4631"/>
                    <a:pt x="7530" y="4253"/>
                  </a:cubicBezTo>
                  <a:cubicBezTo>
                    <a:pt x="7278" y="4001"/>
                    <a:pt x="7183" y="3718"/>
                    <a:pt x="7183" y="3466"/>
                  </a:cubicBezTo>
                  <a:lnTo>
                    <a:pt x="7183" y="3371"/>
                  </a:lnTo>
                  <a:cubicBezTo>
                    <a:pt x="7183" y="3025"/>
                    <a:pt x="7120" y="2710"/>
                    <a:pt x="7057" y="2426"/>
                  </a:cubicBezTo>
                  <a:cubicBezTo>
                    <a:pt x="7057" y="2363"/>
                    <a:pt x="7057" y="2363"/>
                    <a:pt x="7026" y="2332"/>
                  </a:cubicBezTo>
                  <a:cubicBezTo>
                    <a:pt x="6742" y="1418"/>
                    <a:pt x="6144" y="725"/>
                    <a:pt x="5324" y="315"/>
                  </a:cubicBezTo>
                  <a:cubicBezTo>
                    <a:pt x="5009" y="158"/>
                    <a:pt x="4631" y="63"/>
                    <a:pt x="42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70"/>
            <p:cNvSpPr/>
            <p:nvPr/>
          </p:nvSpPr>
          <p:spPr>
            <a:xfrm>
              <a:off x="-18885400" y="3610050"/>
              <a:ext cx="35475" cy="28400"/>
            </a:xfrm>
            <a:custGeom>
              <a:avLst/>
              <a:gdLst/>
              <a:ahLst/>
              <a:cxnLst/>
              <a:rect l="l" t="t" r="r" b="b"/>
              <a:pathLst>
                <a:path w="1419" h="1136" extrusionOk="0">
                  <a:moveTo>
                    <a:pt x="694" y="1"/>
                  </a:moveTo>
                  <a:lnTo>
                    <a:pt x="1" y="1072"/>
                  </a:lnTo>
                  <a:cubicBezTo>
                    <a:pt x="221" y="1104"/>
                    <a:pt x="473" y="1135"/>
                    <a:pt x="694" y="1135"/>
                  </a:cubicBezTo>
                  <a:cubicBezTo>
                    <a:pt x="946" y="1135"/>
                    <a:pt x="1166" y="1104"/>
                    <a:pt x="1418" y="1072"/>
                  </a:cubicBez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70"/>
            <p:cNvSpPr/>
            <p:nvPr/>
          </p:nvSpPr>
          <p:spPr>
            <a:xfrm>
              <a:off x="-18994100" y="3334775"/>
              <a:ext cx="96900" cy="140625"/>
            </a:xfrm>
            <a:custGeom>
              <a:avLst/>
              <a:gdLst/>
              <a:ahLst/>
              <a:cxnLst/>
              <a:rect l="l" t="t" r="r" b="b"/>
              <a:pathLst>
                <a:path w="3876" h="5625" extrusionOk="0">
                  <a:moveTo>
                    <a:pt x="855" y="1"/>
                  </a:moveTo>
                  <a:cubicBezTo>
                    <a:pt x="804" y="1"/>
                    <a:pt x="757" y="17"/>
                    <a:pt x="725" y="48"/>
                  </a:cubicBezTo>
                  <a:cubicBezTo>
                    <a:pt x="631" y="80"/>
                    <a:pt x="568" y="143"/>
                    <a:pt x="536" y="237"/>
                  </a:cubicBezTo>
                  <a:cubicBezTo>
                    <a:pt x="1" y="1529"/>
                    <a:pt x="1" y="2978"/>
                    <a:pt x="536" y="4301"/>
                  </a:cubicBezTo>
                  <a:cubicBezTo>
                    <a:pt x="725" y="4774"/>
                    <a:pt x="1009" y="5183"/>
                    <a:pt x="1324" y="5625"/>
                  </a:cubicBezTo>
                  <a:cubicBezTo>
                    <a:pt x="1702" y="4553"/>
                    <a:pt x="2427" y="3734"/>
                    <a:pt x="3372" y="3262"/>
                  </a:cubicBezTo>
                  <a:cubicBezTo>
                    <a:pt x="3529" y="3199"/>
                    <a:pt x="3718" y="3104"/>
                    <a:pt x="3876" y="3073"/>
                  </a:cubicBezTo>
                  <a:cubicBezTo>
                    <a:pt x="3876" y="3041"/>
                    <a:pt x="3844" y="2947"/>
                    <a:pt x="3844" y="2915"/>
                  </a:cubicBezTo>
                  <a:cubicBezTo>
                    <a:pt x="3277" y="1623"/>
                    <a:pt x="2301" y="584"/>
                    <a:pt x="1009" y="48"/>
                  </a:cubicBezTo>
                  <a:cubicBezTo>
                    <a:pt x="962" y="17"/>
                    <a:pt x="907" y="1"/>
                    <a:pt x="8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70"/>
            <p:cNvSpPr/>
            <p:nvPr/>
          </p:nvSpPr>
          <p:spPr>
            <a:xfrm>
              <a:off x="-18838150" y="3334775"/>
              <a:ext cx="96125" cy="139850"/>
            </a:xfrm>
            <a:custGeom>
              <a:avLst/>
              <a:gdLst/>
              <a:ahLst/>
              <a:cxnLst/>
              <a:rect l="l" t="t" r="r" b="b"/>
              <a:pathLst>
                <a:path w="3845" h="5594" extrusionOk="0">
                  <a:moveTo>
                    <a:pt x="3010" y="1"/>
                  </a:moveTo>
                  <a:cubicBezTo>
                    <a:pt x="2962" y="1"/>
                    <a:pt x="2915" y="17"/>
                    <a:pt x="2868" y="48"/>
                  </a:cubicBezTo>
                  <a:cubicBezTo>
                    <a:pt x="1576" y="584"/>
                    <a:pt x="536" y="1623"/>
                    <a:pt x="32" y="2915"/>
                  </a:cubicBezTo>
                  <a:cubicBezTo>
                    <a:pt x="1" y="2947"/>
                    <a:pt x="1" y="3041"/>
                    <a:pt x="1" y="3073"/>
                  </a:cubicBezTo>
                  <a:cubicBezTo>
                    <a:pt x="190" y="3104"/>
                    <a:pt x="347" y="3167"/>
                    <a:pt x="568" y="3262"/>
                  </a:cubicBezTo>
                  <a:cubicBezTo>
                    <a:pt x="1513" y="3703"/>
                    <a:pt x="2206" y="4553"/>
                    <a:pt x="2553" y="5593"/>
                  </a:cubicBezTo>
                  <a:cubicBezTo>
                    <a:pt x="2868" y="5183"/>
                    <a:pt x="3151" y="4742"/>
                    <a:pt x="3340" y="4238"/>
                  </a:cubicBezTo>
                  <a:cubicBezTo>
                    <a:pt x="3813" y="3041"/>
                    <a:pt x="3844" y="1497"/>
                    <a:pt x="3340" y="237"/>
                  </a:cubicBezTo>
                  <a:cubicBezTo>
                    <a:pt x="3309" y="143"/>
                    <a:pt x="3214" y="80"/>
                    <a:pt x="3151" y="48"/>
                  </a:cubicBezTo>
                  <a:cubicBezTo>
                    <a:pt x="3104" y="17"/>
                    <a:pt x="3057" y="1"/>
                    <a:pt x="3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7" name="Google Shape;7847;p70"/>
          <p:cNvGrpSpPr/>
          <p:nvPr/>
        </p:nvGrpSpPr>
        <p:grpSpPr>
          <a:xfrm>
            <a:off x="4125445" y="2244743"/>
            <a:ext cx="343404" cy="446998"/>
            <a:chOff x="-18983850" y="3710075"/>
            <a:chExt cx="232375" cy="302475"/>
          </a:xfrm>
        </p:grpSpPr>
        <p:sp>
          <p:nvSpPr>
            <p:cNvPr id="7848" name="Google Shape;7848;p70"/>
            <p:cNvSpPr/>
            <p:nvPr/>
          </p:nvSpPr>
          <p:spPr>
            <a:xfrm>
              <a:off x="-18840500" y="3874700"/>
              <a:ext cx="89025" cy="119750"/>
            </a:xfrm>
            <a:custGeom>
              <a:avLst/>
              <a:gdLst/>
              <a:ahLst/>
              <a:cxnLst/>
              <a:rect l="l" t="t" r="r" b="b"/>
              <a:pathLst>
                <a:path w="3561" h="4790" extrusionOk="0">
                  <a:moveTo>
                    <a:pt x="2300" y="0"/>
                  </a:moveTo>
                  <a:cubicBezTo>
                    <a:pt x="1796" y="883"/>
                    <a:pt x="945" y="1513"/>
                    <a:pt x="0" y="1796"/>
                  </a:cubicBezTo>
                  <a:lnTo>
                    <a:pt x="0" y="1954"/>
                  </a:lnTo>
                  <a:cubicBezTo>
                    <a:pt x="0" y="3529"/>
                    <a:pt x="1324" y="4789"/>
                    <a:pt x="2836" y="4789"/>
                  </a:cubicBezTo>
                  <a:lnTo>
                    <a:pt x="3560" y="4789"/>
                  </a:lnTo>
                  <a:lnTo>
                    <a:pt x="3560" y="4033"/>
                  </a:lnTo>
                  <a:cubicBezTo>
                    <a:pt x="3434" y="4065"/>
                    <a:pt x="3308" y="4065"/>
                    <a:pt x="3214" y="4065"/>
                  </a:cubicBezTo>
                  <a:cubicBezTo>
                    <a:pt x="2993" y="4065"/>
                    <a:pt x="2836" y="4033"/>
                    <a:pt x="2773" y="4033"/>
                  </a:cubicBezTo>
                  <a:cubicBezTo>
                    <a:pt x="1985" y="3844"/>
                    <a:pt x="1418" y="3119"/>
                    <a:pt x="1418" y="2300"/>
                  </a:cubicBezTo>
                  <a:cubicBezTo>
                    <a:pt x="1387" y="2143"/>
                    <a:pt x="1544" y="1985"/>
                    <a:pt x="1733" y="1985"/>
                  </a:cubicBezTo>
                  <a:cubicBezTo>
                    <a:pt x="1954" y="1985"/>
                    <a:pt x="2111" y="2143"/>
                    <a:pt x="2111" y="2332"/>
                  </a:cubicBezTo>
                  <a:cubicBezTo>
                    <a:pt x="2111" y="2804"/>
                    <a:pt x="2426" y="3245"/>
                    <a:pt x="2930" y="3371"/>
                  </a:cubicBezTo>
                  <a:cubicBezTo>
                    <a:pt x="3000" y="3383"/>
                    <a:pt x="3069" y="3390"/>
                    <a:pt x="3141" y="3390"/>
                  </a:cubicBezTo>
                  <a:cubicBezTo>
                    <a:pt x="3266" y="3390"/>
                    <a:pt x="3401" y="3368"/>
                    <a:pt x="3560" y="3308"/>
                  </a:cubicBezTo>
                  <a:lnTo>
                    <a:pt x="3560" y="1954"/>
                  </a:lnTo>
                  <a:cubicBezTo>
                    <a:pt x="3560" y="1072"/>
                    <a:pt x="3056" y="316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70"/>
            <p:cNvSpPr/>
            <p:nvPr/>
          </p:nvSpPr>
          <p:spPr>
            <a:xfrm>
              <a:off x="-18983850" y="3901475"/>
              <a:ext cx="208750" cy="111075"/>
            </a:xfrm>
            <a:custGeom>
              <a:avLst/>
              <a:gdLst/>
              <a:ahLst/>
              <a:cxnLst/>
              <a:rect l="l" t="t" r="r" b="b"/>
              <a:pathLst>
                <a:path w="8350" h="4443" extrusionOk="0">
                  <a:moveTo>
                    <a:pt x="2111" y="1"/>
                  </a:moveTo>
                  <a:lnTo>
                    <a:pt x="2111" y="1261"/>
                  </a:lnTo>
                  <a:cubicBezTo>
                    <a:pt x="2111" y="2300"/>
                    <a:pt x="2584" y="3151"/>
                    <a:pt x="3340" y="3750"/>
                  </a:cubicBezTo>
                  <a:lnTo>
                    <a:pt x="2017" y="3750"/>
                  </a:lnTo>
                  <a:lnTo>
                    <a:pt x="1387" y="2521"/>
                  </a:lnTo>
                  <a:cubicBezTo>
                    <a:pt x="1317" y="2404"/>
                    <a:pt x="1177" y="2339"/>
                    <a:pt x="1046" y="2339"/>
                  </a:cubicBezTo>
                  <a:cubicBezTo>
                    <a:pt x="1000" y="2339"/>
                    <a:pt x="955" y="2347"/>
                    <a:pt x="914" y="2363"/>
                  </a:cubicBezTo>
                  <a:cubicBezTo>
                    <a:pt x="757" y="2458"/>
                    <a:pt x="662" y="2679"/>
                    <a:pt x="757" y="2836"/>
                  </a:cubicBezTo>
                  <a:lnTo>
                    <a:pt x="1229" y="3750"/>
                  </a:lnTo>
                  <a:lnTo>
                    <a:pt x="347" y="3750"/>
                  </a:lnTo>
                  <a:cubicBezTo>
                    <a:pt x="158" y="3750"/>
                    <a:pt x="0" y="3907"/>
                    <a:pt x="0" y="4096"/>
                  </a:cubicBezTo>
                  <a:cubicBezTo>
                    <a:pt x="0" y="4285"/>
                    <a:pt x="158" y="4443"/>
                    <a:pt x="347" y="4443"/>
                  </a:cubicBezTo>
                  <a:lnTo>
                    <a:pt x="8223" y="4443"/>
                  </a:lnTo>
                  <a:cubicBezTo>
                    <a:pt x="8255" y="4443"/>
                    <a:pt x="8318" y="4443"/>
                    <a:pt x="8349" y="4411"/>
                  </a:cubicBezTo>
                  <a:cubicBezTo>
                    <a:pt x="6459" y="4348"/>
                    <a:pt x="5010" y="2805"/>
                    <a:pt x="5010" y="914"/>
                  </a:cubicBezTo>
                  <a:lnTo>
                    <a:pt x="4632" y="914"/>
                  </a:lnTo>
                  <a:cubicBezTo>
                    <a:pt x="3970" y="914"/>
                    <a:pt x="3340" y="757"/>
                    <a:pt x="2741" y="442"/>
                  </a:cubicBezTo>
                  <a:cubicBezTo>
                    <a:pt x="2521" y="316"/>
                    <a:pt x="2332" y="158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70"/>
            <p:cNvSpPr/>
            <p:nvPr/>
          </p:nvSpPr>
          <p:spPr>
            <a:xfrm>
              <a:off x="-18947625" y="3710075"/>
              <a:ext cx="159925" cy="67775"/>
            </a:xfrm>
            <a:custGeom>
              <a:avLst/>
              <a:gdLst/>
              <a:ahLst/>
              <a:cxnLst/>
              <a:rect l="l" t="t" r="r" b="b"/>
              <a:pathLst>
                <a:path w="6397" h="2711" extrusionOk="0">
                  <a:moveTo>
                    <a:pt x="1765" y="1"/>
                  </a:moveTo>
                  <a:cubicBezTo>
                    <a:pt x="788" y="1"/>
                    <a:pt x="1" y="789"/>
                    <a:pt x="1" y="1765"/>
                  </a:cubicBezTo>
                  <a:lnTo>
                    <a:pt x="1" y="2301"/>
                  </a:lnTo>
                  <a:cubicBezTo>
                    <a:pt x="410" y="1954"/>
                    <a:pt x="883" y="1765"/>
                    <a:pt x="1450" y="1765"/>
                  </a:cubicBezTo>
                  <a:cubicBezTo>
                    <a:pt x="2175" y="1765"/>
                    <a:pt x="2805" y="2143"/>
                    <a:pt x="3183" y="2710"/>
                  </a:cubicBezTo>
                  <a:cubicBezTo>
                    <a:pt x="3592" y="2112"/>
                    <a:pt x="4222" y="1765"/>
                    <a:pt x="4978" y="1765"/>
                  </a:cubicBezTo>
                  <a:cubicBezTo>
                    <a:pt x="5514" y="1765"/>
                    <a:pt x="5987" y="1954"/>
                    <a:pt x="6396" y="2301"/>
                  </a:cubicBezTo>
                  <a:lnTo>
                    <a:pt x="6396" y="1765"/>
                  </a:lnTo>
                  <a:cubicBezTo>
                    <a:pt x="6396" y="789"/>
                    <a:pt x="5609" y="1"/>
                    <a:pt x="4600" y="1"/>
                  </a:cubicBezTo>
                  <a:cubicBezTo>
                    <a:pt x="4411" y="1"/>
                    <a:pt x="4254" y="158"/>
                    <a:pt x="4254" y="348"/>
                  </a:cubicBezTo>
                  <a:cubicBezTo>
                    <a:pt x="4254" y="537"/>
                    <a:pt x="4096" y="694"/>
                    <a:pt x="3907" y="694"/>
                  </a:cubicBezTo>
                  <a:lnTo>
                    <a:pt x="2490" y="694"/>
                  </a:lnTo>
                  <a:cubicBezTo>
                    <a:pt x="2301" y="694"/>
                    <a:pt x="2143" y="537"/>
                    <a:pt x="2143" y="348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70"/>
            <p:cNvSpPr/>
            <p:nvPr/>
          </p:nvSpPr>
          <p:spPr>
            <a:xfrm>
              <a:off x="-18949200" y="3773100"/>
              <a:ext cx="159125" cy="133925"/>
            </a:xfrm>
            <a:custGeom>
              <a:avLst/>
              <a:gdLst/>
              <a:ahLst/>
              <a:cxnLst/>
              <a:rect l="l" t="t" r="r" b="b"/>
              <a:pathLst>
                <a:path w="6365" h="5357" extrusionOk="0">
                  <a:moveTo>
                    <a:pt x="1828" y="1040"/>
                  </a:moveTo>
                  <a:cubicBezTo>
                    <a:pt x="2048" y="1040"/>
                    <a:pt x="2206" y="1198"/>
                    <a:pt x="2206" y="1387"/>
                  </a:cubicBezTo>
                  <a:cubicBezTo>
                    <a:pt x="2206" y="1607"/>
                    <a:pt x="2048" y="1765"/>
                    <a:pt x="1828" y="1765"/>
                  </a:cubicBezTo>
                  <a:cubicBezTo>
                    <a:pt x="1639" y="1765"/>
                    <a:pt x="1481" y="1607"/>
                    <a:pt x="1481" y="1387"/>
                  </a:cubicBezTo>
                  <a:cubicBezTo>
                    <a:pt x="1481" y="1198"/>
                    <a:pt x="1639" y="1040"/>
                    <a:pt x="1828" y="1040"/>
                  </a:cubicBezTo>
                  <a:close/>
                  <a:moveTo>
                    <a:pt x="4663" y="1040"/>
                  </a:moveTo>
                  <a:cubicBezTo>
                    <a:pt x="4884" y="1040"/>
                    <a:pt x="5041" y="1198"/>
                    <a:pt x="5041" y="1387"/>
                  </a:cubicBezTo>
                  <a:cubicBezTo>
                    <a:pt x="5041" y="1607"/>
                    <a:pt x="4884" y="1765"/>
                    <a:pt x="4663" y="1765"/>
                  </a:cubicBezTo>
                  <a:cubicBezTo>
                    <a:pt x="4474" y="1765"/>
                    <a:pt x="4317" y="1607"/>
                    <a:pt x="4317" y="1387"/>
                  </a:cubicBezTo>
                  <a:cubicBezTo>
                    <a:pt x="4317" y="1198"/>
                    <a:pt x="4474" y="1040"/>
                    <a:pt x="4663" y="1040"/>
                  </a:cubicBezTo>
                  <a:close/>
                  <a:moveTo>
                    <a:pt x="2887" y="2126"/>
                  </a:moveTo>
                  <a:cubicBezTo>
                    <a:pt x="3056" y="2126"/>
                    <a:pt x="3188" y="2239"/>
                    <a:pt x="3214" y="2395"/>
                  </a:cubicBezTo>
                  <a:cubicBezTo>
                    <a:pt x="3297" y="2230"/>
                    <a:pt x="3451" y="2137"/>
                    <a:pt x="3594" y="2137"/>
                  </a:cubicBezTo>
                  <a:cubicBezTo>
                    <a:pt x="3615" y="2137"/>
                    <a:pt x="3635" y="2139"/>
                    <a:pt x="3655" y="2143"/>
                  </a:cubicBezTo>
                  <a:cubicBezTo>
                    <a:pt x="3844" y="2237"/>
                    <a:pt x="3939" y="2426"/>
                    <a:pt x="3876" y="2584"/>
                  </a:cubicBezTo>
                  <a:lnTo>
                    <a:pt x="3529" y="3655"/>
                  </a:lnTo>
                  <a:cubicBezTo>
                    <a:pt x="3498" y="3812"/>
                    <a:pt x="3340" y="3875"/>
                    <a:pt x="3183" y="3875"/>
                  </a:cubicBezTo>
                  <a:cubicBezTo>
                    <a:pt x="3025" y="3875"/>
                    <a:pt x="2899" y="3812"/>
                    <a:pt x="2836" y="3655"/>
                  </a:cubicBezTo>
                  <a:lnTo>
                    <a:pt x="2458" y="2584"/>
                  </a:lnTo>
                  <a:cubicBezTo>
                    <a:pt x="2521" y="2426"/>
                    <a:pt x="2584" y="2237"/>
                    <a:pt x="2773" y="2143"/>
                  </a:cubicBezTo>
                  <a:cubicBezTo>
                    <a:pt x="2812" y="2132"/>
                    <a:pt x="2850" y="2126"/>
                    <a:pt x="2887" y="2126"/>
                  </a:cubicBezTo>
                  <a:close/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481"/>
                  </a:lnTo>
                  <a:lnTo>
                    <a:pt x="1" y="2111"/>
                  </a:lnTo>
                  <a:cubicBezTo>
                    <a:pt x="1" y="2269"/>
                    <a:pt x="1" y="2458"/>
                    <a:pt x="32" y="2615"/>
                  </a:cubicBezTo>
                  <a:cubicBezTo>
                    <a:pt x="95" y="2678"/>
                    <a:pt x="95" y="2741"/>
                    <a:pt x="95" y="2773"/>
                  </a:cubicBezTo>
                  <a:cubicBezTo>
                    <a:pt x="158" y="2899"/>
                    <a:pt x="158" y="3025"/>
                    <a:pt x="190" y="3151"/>
                  </a:cubicBezTo>
                  <a:cubicBezTo>
                    <a:pt x="190" y="3182"/>
                    <a:pt x="221" y="3214"/>
                    <a:pt x="221" y="3245"/>
                  </a:cubicBezTo>
                  <a:cubicBezTo>
                    <a:pt x="253" y="3371"/>
                    <a:pt x="347" y="3529"/>
                    <a:pt x="379" y="3655"/>
                  </a:cubicBezTo>
                  <a:cubicBezTo>
                    <a:pt x="379" y="3686"/>
                    <a:pt x="410" y="3686"/>
                    <a:pt x="410" y="3718"/>
                  </a:cubicBezTo>
                  <a:cubicBezTo>
                    <a:pt x="505" y="3875"/>
                    <a:pt x="631" y="4033"/>
                    <a:pt x="694" y="4159"/>
                  </a:cubicBezTo>
                  <a:cubicBezTo>
                    <a:pt x="977" y="4474"/>
                    <a:pt x="1292" y="4758"/>
                    <a:pt x="1639" y="4947"/>
                  </a:cubicBezTo>
                  <a:cubicBezTo>
                    <a:pt x="2111" y="5230"/>
                    <a:pt x="2647" y="5356"/>
                    <a:pt x="3183" y="5356"/>
                  </a:cubicBezTo>
                  <a:cubicBezTo>
                    <a:pt x="4285" y="5356"/>
                    <a:pt x="5262" y="4789"/>
                    <a:pt x="5829" y="3938"/>
                  </a:cubicBezTo>
                  <a:cubicBezTo>
                    <a:pt x="5829" y="3938"/>
                    <a:pt x="5829" y="3875"/>
                    <a:pt x="5861" y="3875"/>
                  </a:cubicBezTo>
                  <a:cubicBezTo>
                    <a:pt x="5955" y="3718"/>
                    <a:pt x="6018" y="3623"/>
                    <a:pt x="6081" y="3434"/>
                  </a:cubicBezTo>
                  <a:cubicBezTo>
                    <a:pt x="6144" y="3403"/>
                    <a:pt x="6144" y="3340"/>
                    <a:pt x="6176" y="3277"/>
                  </a:cubicBezTo>
                  <a:cubicBezTo>
                    <a:pt x="6207" y="3182"/>
                    <a:pt x="6270" y="3025"/>
                    <a:pt x="6302" y="2899"/>
                  </a:cubicBezTo>
                  <a:cubicBezTo>
                    <a:pt x="6302" y="2867"/>
                    <a:pt x="6333" y="2773"/>
                    <a:pt x="6333" y="2741"/>
                  </a:cubicBezTo>
                  <a:cubicBezTo>
                    <a:pt x="6365" y="2552"/>
                    <a:pt x="6365" y="2363"/>
                    <a:pt x="6365" y="2143"/>
                  </a:cubicBezTo>
                  <a:lnTo>
                    <a:pt x="6365" y="1292"/>
                  </a:lnTo>
                  <a:cubicBezTo>
                    <a:pt x="6302" y="567"/>
                    <a:pt x="5703" y="0"/>
                    <a:pt x="4947" y="0"/>
                  </a:cubicBezTo>
                  <a:cubicBezTo>
                    <a:pt x="4159" y="0"/>
                    <a:pt x="3529" y="630"/>
                    <a:pt x="3529" y="1418"/>
                  </a:cubicBezTo>
                  <a:cubicBezTo>
                    <a:pt x="3529" y="1607"/>
                    <a:pt x="3372" y="1765"/>
                    <a:pt x="3183" y="1765"/>
                  </a:cubicBezTo>
                  <a:cubicBezTo>
                    <a:pt x="2994" y="1765"/>
                    <a:pt x="2836" y="1607"/>
                    <a:pt x="2836" y="1418"/>
                  </a:cubicBezTo>
                  <a:cubicBezTo>
                    <a:pt x="2836" y="630"/>
                    <a:pt x="220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2" name="Google Shape;7852;p70"/>
          <p:cNvGrpSpPr/>
          <p:nvPr/>
        </p:nvGrpSpPr>
        <p:grpSpPr>
          <a:xfrm>
            <a:off x="4071911" y="2797422"/>
            <a:ext cx="450470" cy="448180"/>
            <a:chOff x="-19020075" y="4084200"/>
            <a:chExt cx="304825" cy="303275"/>
          </a:xfrm>
        </p:grpSpPr>
        <p:sp>
          <p:nvSpPr>
            <p:cNvPr id="7853" name="Google Shape;7853;p70"/>
            <p:cNvSpPr/>
            <p:nvPr/>
          </p:nvSpPr>
          <p:spPr>
            <a:xfrm>
              <a:off x="-18962575" y="4274800"/>
              <a:ext cx="103975" cy="94550"/>
            </a:xfrm>
            <a:custGeom>
              <a:avLst/>
              <a:gdLst/>
              <a:ahLst/>
              <a:cxnLst/>
              <a:rect l="l" t="t" r="r" b="b"/>
              <a:pathLst>
                <a:path w="4159" h="3782" extrusionOk="0">
                  <a:moveTo>
                    <a:pt x="3403" y="1"/>
                  </a:moveTo>
                  <a:cubicBezTo>
                    <a:pt x="3151" y="1356"/>
                    <a:pt x="1985" y="2364"/>
                    <a:pt x="599" y="2364"/>
                  </a:cubicBezTo>
                  <a:cubicBezTo>
                    <a:pt x="410" y="2364"/>
                    <a:pt x="221" y="2332"/>
                    <a:pt x="0" y="2301"/>
                  </a:cubicBezTo>
                  <a:lnTo>
                    <a:pt x="0" y="2301"/>
                  </a:lnTo>
                  <a:cubicBezTo>
                    <a:pt x="284" y="3151"/>
                    <a:pt x="1071" y="3781"/>
                    <a:pt x="2048" y="3781"/>
                  </a:cubicBezTo>
                  <a:cubicBezTo>
                    <a:pt x="3214" y="3781"/>
                    <a:pt x="4159" y="2836"/>
                    <a:pt x="4159" y="1671"/>
                  </a:cubicBezTo>
                  <a:cubicBezTo>
                    <a:pt x="4159" y="978"/>
                    <a:pt x="3875" y="410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70"/>
            <p:cNvSpPr/>
            <p:nvPr/>
          </p:nvSpPr>
          <p:spPr>
            <a:xfrm>
              <a:off x="-18883025" y="4281900"/>
              <a:ext cx="78000" cy="105575"/>
            </a:xfrm>
            <a:custGeom>
              <a:avLst/>
              <a:gdLst/>
              <a:ahLst/>
              <a:cxnLst/>
              <a:rect l="l" t="t" r="r" b="b"/>
              <a:pathLst>
                <a:path w="3120" h="4223" extrusionOk="0">
                  <a:moveTo>
                    <a:pt x="1323" y="0"/>
                  </a:moveTo>
                  <a:lnTo>
                    <a:pt x="1323" y="0"/>
                  </a:lnTo>
                  <a:cubicBezTo>
                    <a:pt x="1544" y="442"/>
                    <a:pt x="1670" y="914"/>
                    <a:pt x="1670" y="1387"/>
                  </a:cubicBezTo>
                  <a:cubicBezTo>
                    <a:pt x="1670" y="2552"/>
                    <a:pt x="977" y="3529"/>
                    <a:pt x="0" y="3970"/>
                  </a:cubicBezTo>
                  <a:cubicBezTo>
                    <a:pt x="284" y="4128"/>
                    <a:pt x="599" y="4222"/>
                    <a:pt x="977" y="4222"/>
                  </a:cubicBezTo>
                  <a:cubicBezTo>
                    <a:pt x="2142" y="4222"/>
                    <a:pt x="3088" y="3277"/>
                    <a:pt x="3088" y="2080"/>
                  </a:cubicBezTo>
                  <a:cubicBezTo>
                    <a:pt x="3119" y="1072"/>
                    <a:pt x="2331" y="189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70"/>
            <p:cNvSpPr/>
            <p:nvPr/>
          </p:nvSpPr>
          <p:spPr>
            <a:xfrm>
              <a:off x="-18809000" y="4281100"/>
              <a:ext cx="57525" cy="88250"/>
            </a:xfrm>
            <a:custGeom>
              <a:avLst/>
              <a:gdLst/>
              <a:ahLst/>
              <a:cxnLst/>
              <a:rect l="l" t="t" r="r" b="b"/>
              <a:pathLst>
                <a:path w="2301" h="3530" extrusionOk="0">
                  <a:moveTo>
                    <a:pt x="536" y="1"/>
                  </a:moveTo>
                  <a:cubicBezTo>
                    <a:pt x="316" y="1"/>
                    <a:pt x="158" y="32"/>
                    <a:pt x="1" y="64"/>
                  </a:cubicBezTo>
                  <a:cubicBezTo>
                    <a:pt x="568" y="568"/>
                    <a:pt x="883" y="1324"/>
                    <a:pt x="883" y="2112"/>
                  </a:cubicBezTo>
                  <a:cubicBezTo>
                    <a:pt x="883" y="2616"/>
                    <a:pt x="725" y="3088"/>
                    <a:pt x="473" y="3529"/>
                  </a:cubicBezTo>
                  <a:lnTo>
                    <a:pt x="536" y="3529"/>
                  </a:lnTo>
                  <a:cubicBezTo>
                    <a:pt x="1513" y="3529"/>
                    <a:pt x="2300" y="2742"/>
                    <a:pt x="2300" y="1765"/>
                  </a:cubicBezTo>
                  <a:cubicBezTo>
                    <a:pt x="2300" y="820"/>
                    <a:pt x="1513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70"/>
            <p:cNvSpPr/>
            <p:nvPr/>
          </p:nvSpPr>
          <p:spPr>
            <a:xfrm>
              <a:off x="-18770400" y="4263000"/>
              <a:ext cx="55150" cy="66975"/>
            </a:xfrm>
            <a:custGeom>
              <a:avLst/>
              <a:gdLst/>
              <a:ahLst/>
              <a:cxnLst/>
              <a:rect l="l" t="t" r="r" b="b"/>
              <a:pathLst>
                <a:path w="2206" h="2679" extrusionOk="0">
                  <a:moveTo>
                    <a:pt x="756" y="0"/>
                  </a:moveTo>
                  <a:cubicBezTo>
                    <a:pt x="473" y="0"/>
                    <a:pt x="189" y="95"/>
                    <a:pt x="0" y="252"/>
                  </a:cubicBezTo>
                  <a:cubicBezTo>
                    <a:pt x="882" y="630"/>
                    <a:pt x="1450" y="1513"/>
                    <a:pt x="1450" y="2521"/>
                  </a:cubicBezTo>
                  <a:lnTo>
                    <a:pt x="1450" y="2678"/>
                  </a:lnTo>
                  <a:cubicBezTo>
                    <a:pt x="1891" y="2458"/>
                    <a:pt x="2206" y="1985"/>
                    <a:pt x="2206" y="1450"/>
                  </a:cubicBezTo>
                  <a:cubicBezTo>
                    <a:pt x="2174" y="662"/>
                    <a:pt x="1544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70"/>
            <p:cNvSpPr/>
            <p:nvPr/>
          </p:nvSpPr>
          <p:spPr>
            <a:xfrm>
              <a:off x="-18768050" y="4227550"/>
              <a:ext cx="52025" cy="31525"/>
            </a:xfrm>
            <a:custGeom>
              <a:avLst/>
              <a:gdLst/>
              <a:ahLst/>
              <a:cxnLst/>
              <a:rect l="l" t="t" r="r" b="b"/>
              <a:pathLst>
                <a:path w="2081" h="1261" extrusionOk="0">
                  <a:moveTo>
                    <a:pt x="1009" y="1"/>
                  </a:moveTo>
                  <a:cubicBezTo>
                    <a:pt x="505" y="1"/>
                    <a:pt x="64" y="347"/>
                    <a:pt x="1" y="820"/>
                  </a:cubicBezTo>
                  <a:cubicBezTo>
                    <a:pt x="221" y="757"/>
                    <a:pt x="410" y="725"/>
                    <a:pt x="662" y="725"/>
                  </a:cubicBezTo>
                  <a:cubicBezTo>
                    <a:pt x="1198" y="725"/>
                    <a:pt x="1671" y="946"/>
                    <a:pt x="2080" y="1261"/>
                  </a:cubicBezTo>
                  <a:lnTo>
                    <a:pt x="2080" y="1072"/>
                  </a:lnTo>
                  <a:cubicBezTo>
                    <a:pt x="2080" y="473"/>
                    <a:pt x="1608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70"/>
            <p:cNvSpPr/>
            <p:nvPr/>
          </p:nvSpPr>
          <p:spPr>
            <a:xfrm>
              <a:off x="-19000400" y="4262200"/>
              <a:ext cx="106350" cy="52800"/>
            </a:xfrm>
            <a:custGeom>
              <a:avLst/>
              <a:gdLst/>
              <a:ahLst/>
              <a:cxnLst/>
              <a:rect l="l" t="t" r="r" b="b"/>
              <a:pathLst>
                <a:path w="4254" h="2112" extrusionOk="0">
                  <a:moveTo>
                    <a:pt x="1" y="1"/>
                  </a:moveTo>
                  <a:cubicBezTo>
                    <a:pt x="1" y="1167"/>
                    <a:pt x="946" y="2112"/>
                    <a:pt x="2112" y="2112"/>
                  </a:cubicBezTo>
                  <a:cubicBezTo>
                    <a:pt x="3309" y="2112"/>
                    <a:pt x="4254" y="1230"/>
                    <a:pt x="4254" y="32"/>
                  </a:cubicBezTo>
                  <a:lnTo>
                    <a:pt x="4254" y="32"/>
                  </a:lnTo>
                  <a:cubicBezTo>
                    <a:pt x="3655" y="473"/>
                    <a:pt x="2899" y="757"/>
                    <a:pt x="2112" y="757"/>
                  </a:cubicBezTo>
                  <a:cubicBezTo>
                    <a:pt x="1324" y="757"/>
                    <a:pt x="568" y="47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70"/>
            <p:cNvSpPr/>
            <p:nvPr/>
          </p:nvSpPr>
          <p:spPr>
            <a:xfrm>
              <a:off x="-18912175" y="417320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78" y="1"/>
                  </a:moveTo>
                  <a:cubicBezTo>
                    <a:pt x="189" y="1"/>
                    <a:pt x="0" y="284"/>
                    <a:pt x="0" y="725"/>
                  </a:cubicBezTo>
                  <a:cubicBezTo>
                    <a:pt x="0" y="1166"/>
                    <a:pt x="189" y="1418"/>
                    <a:pt x="378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70"/>
            <p:cNvSpPr/>
            <p:nvPr/>
          </p:nvSpPr>
          <p:spPr>
            <a:xfrm>
              <a:off x="-19001975" y="4173200"/>
              <a:ext cx="18150" cy="35475"/>
            </a:xfrm>
            <a:custGeom>
              <a:avLst/>
              <a:gdLst/>
              <a:ahLst/>
              <a:cxnLst/>
              <a:rect l="l" t="t" r="r" b="b"/>
              <a:pathLst>
                <a:path w="726" h="1419" extrusionOk="0">
                  <a:moveTo>
                    <a:pt x="379" y="1"/>
                  </a:moveTo>
                  <a:cubicBezTo>
                    <a:pt x="221" y="1"/>
                    <a:pt x="1" y="284"/>
                    <a:pt x="1" y="725"/>
                  </a:cubicBezTo>
                  <a:cubicBezTo>
                    <a:pt x="1" y="1166"/>
                    <a:pt x="221" y="1418"/>
                    <a:pt x="379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70"/>
            <p:cNvSpPr/>
            <p:nvPr/>
          </p:nvSpPr>
          <p:spPr>
            <a:xfrm>
              <a:off x="-19020075" y="4084200"/>
              <a:ext cx="143375" cy="178025"/>
            </a:xfrm>
            <a:custGeom>
              <a:avLst/>
              <a:gdLst/>
              <a:ahLst/>
              <a:cxnLst/>
              <a:rect l="l" t="t" r="r" b="b"/>
              <a:pathLst>
                <a:path w="5735" h="7121" extrusionOk="0">
                  <a:moveTo>
                    <a:pt x="1418" y="1"/>
                  </a:moveTo>
                  <a:cubicBezTo>
                    <a:pt x="630" y="1"/>
                    <a:pt x="0" y="662"/>
                    <a:pt x="0" y="1450"/>
                  </a:cubicBezTo>
                  <a:cubicBezTo>
                    <a:pt x="0" y="1923"/>
                    <a:pt x="221" y="2301"/>
                    <a:pt x="567" y="2584"/>
                  </a:cubicBezTo>
                  <a:cubicBezTo>
                    <a:pt x="315" y="2962"/>
                    <a:pt x="95" y="3435"/>
                    <a:pt x="32" y="3907"/>
                  </a:cubicBezTo>
                  <a:cubicBezTo>
                    <a:pt x="158" y="3277"/>
                    <a:pt x="536" y="2868"/>
                    <a:pt x="1040" y="2868"/>
                  </a:cubicBezTo>
                  <a:cubicBezTo>
                    <a:pt x="1638" y="2868"/>
                    <a:pt x="2111" y="3498"/>
                    <a:pt x="2111" y="4285"/>
                  </a:cubicBezTo>
                  <a:cubicBezTo>
                    <a:pt x="2111" y="5073"/>
                    <a:pt x="1638" y="5703"/>
                    <a:pt x="1040" y="5703"/>
                  </a:cubicBezTo>
                  <a:cubicBezTo>
                    <a:pt x="567" y="5703"/>
                    <a:pt x="158" y="5262"/>
                    <a:pt x="32" y="4632"/>
                  </a:cubicBezTo>
                  <a:lnTo>
                    <a:pt x="32" y="4632"/>
                  </a:lnTo>
                  <a:cubicBezTo>
                    <a:pt x="189" y="6050"/>
                    <a:pt x="1418" y="7121"/>
                    <a:pt x="2867" y="7121"/>
                  </a:cubicBezTo>
                  <a:cubicBezTo>
                    <a:pt x="4316" y="7121"/>
                    <a:pt x="5514" y="6018"/>
                    <a:pt x="5703" y="4632"/>
                  </a:cubicBezTo>
                  <a:lnTo>
                    <a:pt x="5703" y="4632"/>
                  </a:lnTo>
                  <a:cubicBezTo>
                    <a:pt x="5577" y="5262"/>
                    <a:pt x="5199" y="5703"/>
                    <a:pt x="4694" y="5703"/>
                  </a:cubicBezTo>
                  <a:cubicBezTo>
                    <a:pt x="4096" y="5703"/>
                    <a:pt x="3623" y="5073"/>
                    <a:pt x="3623" y="4285"/>
                  </a:cubicBezTo>
                  <a:cubicBezTo>
                    <a:pt x="3623" y="3498"/>
                    <a:pt x="4096" y="2868"/>
                    <a:pt x="4694" y="2868"/>
                  </a:cubicBezTo>
                  <a:cubicBezTo>
                    <a:pt x="5199" y="2868"/>
                    <a:pt x="5577" y="3277"/>
                    <a:pt x="5703" y="3907"/>
                  </a:cubicBezTo>
                  <a:cubicBezTo>
                    <a:pt x="5608" y="3403"/>
                    <a:pt x="5419" y="2962"/>
                    <a:pt x="5136" y="2584"/>
                  </a:cubicBezTo>
                  <a:cubicBezTo>
                    <a:pt x="5514" y="2301"/>
                    <a:pt x="5734" y="1923"/>
                    <a:pt x="5734" y="1450"/>
                  </a:cubicBezTo>
                  <a:cubicBezTo>
                    <a:pt x="5734" y="662"/>
                    <a:pt x="5104" y="1"/>
                    <a:pt x="4316" y="1"/>
                  </a:cubicBezTo>
                  <a:cubicBezTo>
                    <a:pt x="4127" y="1"/>
                    <a:pt x="3970" y="127"/>
                    <a:pt x="3970" y="347"/>
                  </a:cubicBezTo>
                  <a:cubicBezTo>
                    <a:pt x="3970" y="536"/>
                    <a:pt x="4127" y="694"/>
                    <a:pt x="4316" y="694"/>
                  </a:cubicBezTo>
                  <a:cubicBezTo>
                    <a:pt x="4726" y="694"/>
                    <a:pt x="5041" y="1040"/>
                    <a:pt x="5041" y="1450"/>
                  </a:cubicBezTo>
                  <a:cubicBezTo>
                    <a:pt x="5041" y="1702"/>
                    <a:pt x="4883" y="1954"/>
                    <a:pt x="4631" y="2080"/>
                  </a:cubicBezTo>
                  <a:cubicBezTo>
                    <a:pt x="4159" y="1670"/>
                    <a:pt x="3529" y="1450"/>
                    <a:pt x="2867" y="1450"/>
                  </a:cubicBezTo>
                  <a:cubicBezTo>
                    <a:pt x="2206" y="1450"/>
                    <a:pt x="1607" y="1670"/>
                    <a:pt x="1103" y="2080"/>
                  </a:cubicBezTo>
                  <a:cubicBezTo>
                    <a:pt x="851" y="1954"/>
                    <a:pt x="693" y="1702"/>
                    <a:pt x="693" y="1450"/>
                  </a:cubicBezTo>
                  <a:cubicBezTo>
                    <a:pt x="693" y="1040"/>
                    <a:pt x="1008" y="694"/>
                    <a:pt x="1418" y="694"/>
                  </a:cubicBezTo>
                  <a:cubicBezTo>
                    <a:pt x="1607" y="694"/>
                    <a:pt x="1764" y="536"/>
                    <a:pt x="1764" y="347"/>
                  </a:cubicBezTo>
                  <a:cubicBezTo>
                    <a:pt x="1764" y="127"/>
                    <a:pt x="1607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2" name="Google Shape;7862;p70"/>
          <p:cNvGrpSpPr/>
          <p:nvPr/>
        </p:nvGrpSpPr>
        <p:grpSpPr>
          <a:xfrm>
            <a:off x="6889176" y="1689001"/>
            <a:ext cx="396937" cy="450470"/>
            <a:chOff x="-17149475" y="3309200"/>
            <a:chExt cx="268600" cy="304825"/>
          </a:xfrm>
        </p:grpSpPr>
        <p:sp>
          <p:nvSpPr>
            <p:cNvPr id="7863" name="Google Shape;7863;p70"/>
            <p:cNvSpPr/>
            <p:nvPr/>
          </p:nvSpPr>
          <p:spPr>
            <a:xfrm>
              <a:off x="-17021100" y="3309200"/>
              <a:ext cx="102425" cy="72475"/>
            </a:xfrm>
            <a:custGeom>
              <a:avLst/>
              <a:gdLst/>
              <a:ahLst/>
              <a:cxnLst/>
              <a:rect l="l" t="t" r="r" b="b"/>
              <a:pathLst>
                <a:path w="4097" h="2899" extrusionOk="0">
                  <a:moveTo>
                    <a:pt x="1639" y="0"/>
                  </a:moveTo>
                  <a:cubicBezTo>
                    <a:pt x="914" y="0"/>
                    <a:pt x="284" y="441"/>
                    <a:pt x="1" y="1071"/>
                  </a:cubicBezTo>
                  <a:cubicBezTo>
                    <a:pt x="631" y="1418"/>
                    <a:pt x="1103" y="2111"/>
                    <a:pt x="1230" y="2898"/>
                  </a:cubicBezTo>
                  <a:cubicBezTo>
                    <a:pt x="1356" y="2867"/>
                    <a:pt x="1482" y="2835"/>
                    <a:pt x="1639" y="2835"/>
                  </a:cubicBezTo>
                  <a:cubicBezTo>
                    <a:pt x="2994" y="2835"/>
                    <a:pt x="4096" y="1733"/>
                    <a:pt x="4096" y="347"/>
                  </a:cubicBezTo>
                  <a:cubicBezTo>
                    <a:pt x="4096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70"/>
            <p:cNvSpPr/>
            <p:nvPr/>
          </p:nvSpPr>
          <p:spPr>
            <a:xfrm>
              <a:off x="-17149475" y="3346200"/>
              <a:ext cx="268600" cy="267825"/>
            </a:xfrm>
            <a:custGeom>
              <a:avLst/>
              <a:gdLst/>
              <a:ahLst/>
              <a:cxnLst/>
              <a:rect l="l" t="t" r="r" b="b"/>
              <a:pathLst>
                <a:path w="10744" h="10713" extrusionOk="0">
                  <a:moveTo>
                    <a:pt x="3939" y="1"/>
                  </a:moveTo>
                  <a:cubicBezTo>
                    <a:pt x="3718" y="1"/>
                    <a:pt x="3561" y="158"/>
                    <a:pt x="3561" y="379"/>
                  </a:cubicBezTo>
                  <a:cubicBezTo>
                    <a:pt x="3561" y="568"/>
                    <a:pt x="3718" y="725"/>
                    <a:pt x="3939" y="725"/>
                  </a:cubicBezTo>
                  <a:cubicBezTo>
                    <a:pt x="4506" y="725"/>
                    <a:pt x="4978" y="1198"/>
                    <a:pt x="4978" y="1797"/>
                  </a:cubicBezTo>
                  <a:lnTo>
                    <a:pt x="4978" y="2364"/>
                  </a:lnTo>
                  <a:cubicBezTo>
                    <a:pt x="4569" y="2206"/>
                    <a:pt x="4096" y="2143"/>
                    <a:pt x="3592" y="2143"/>
                  </a:cubicBezTo>
                  <a:cubicBezTo>
                    <a:pt x="1418" y="2143"/>
                    <a:pt x="1" y="3561"/>
                    <a:pt x="1" y="5735"/>
                  </a:cubicBezTo>
                  <a:cubicBezTo>
                    <a:pt x="1" y="8034"/>
                    <a:pt x="1576" y="10712"/>
                    <a:pt x="3592" y="10712"/>
                  </a:cubicBezTo>
                  <a:cubicBezTo>
                    <a:pt x="3813" y="10712"/>
                    <a:pt x="4002" y="10681"/>
                    <a:pt x="4254" y="10649"/>
                  </a:cubicBezTo>
                  <a:cubicBezTo>
                    <a:pt x="4632" y="10523"/>
                    <a:pt x="5002" y="10460"/>
                    <a:pt x="5372" y="10460"/>
                  </a:cubicBezTo>
                  <a:cubicBezTo>
                    <a:pt x="5742" y="10460"/>
                    <a:pt x="6112" y="10523"/>
                    <a:pt x="6491" y="10649"/>
                  </a:cubicBezTo>
                  <a:cubicBezTo>
                    <a:pt x="6680" y="10712"/>
                    <a:pt x="6932" y="10712"/>
                    <a:pt x="7152" y="10712"/>
                  </a:cubicBezTo>
                  <a:cubicBezTo>
                    <a:pt x="9168" y="10712"/>
                    <a:pt x="10744" y="8034"/>
                    <a:pt x="10744" y="5735"/>
                  </a:cubicBezTo>
                  <a:cubicBezTo>
                    <a:pt x="10649" y="3529"/>
                    <a:pt x="9294" y="2143"/>
                    <a:pt x="7121" y="2143"/>
                  </a:cubicBezTo>
                  <a:cubicBezTo>
                    <a:pt x="6617" y="2143"/>
                    <a:pt x="6144" y="2206"/>
                    <a:pt x="5703" y="2364"/>
                  </a:cubicBezTo>
                  <a:lnTo>
                    <a:pt x="5703" y="1797"/>
                  </a:lnTo>
                  <a:cubicBezTo>
                    <a:pt x="5703" y="788"/>
                    <a:pt x="4915" y="1"/>
                    <a:pt x="39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5" name="Google Shape;7865;p70"/>
          <p:cNvGrpSpPr/>
          <p:nvPr/>
        </p:nvGrpSpPr>
        <p:grpSpPr>
          <a:xfrm>
            <a:off x="6862982" y="2258120"/>
            <a:ext cx="449325" cy="420249"/>
            <a:chOff x="-17168375" y="3692750"/>
            <a:chExt cx="304050" cy="284375"/>
          </a:xfrm>
        </p:grpSpPr>
        <p:sp>
          <p:nvSpPr>
            <p:cNvPr id="7866" name="Google Shape;7866;p70"/>
            <p:cNvSpPr/>
            <p:nvPr/>
          </p:nvSpPr>
          <p:spPr>
            <a:xfrm>
              <a:off x="-16963600" y="3694325"/>
              <a:ext cx="99275" cy="92175"/>
            </a:xfrm>
            <a:custGeom>
              <a:avLst/>
              <a:gdLst/>
              <a:ahLst/>
              <a:cxnLst/>
              <a:rect l="l" t="t" r="r" b="b"/>
              <a:pathLst>
                <a:path w="3971" h="3687" extrusionOk="0">
                  <a:moveTo>
                    <a:pt x="1859" y="1"/>
                  </a:moveTo>
                  <a:cubicBezTo>
                    <a:pt x="1072" y="1"/>
                    <a:pt x="379" y="410"/>
                    <a:pt x="1" y="1041"/>
                  </a:cubicBezTo>
                  <a:cubicBezTo>
                    <a:pt x="1387" y="1482"/>
                    <a:pt x="2553" y="2458"/>
                    <a:pt x="3277" y="3687"/>
                  </a:cubicBezTo>
                  <a:cubicBezTo>
                    <a:pt x="3687" y="3277"/>
                    <a:pt x="3970" y="2710"/>
                    <a:pt x="3970" y="2112"/>
                  </a:cubicBezTo>
                  <a:cubicBezTo>
                    <a:pt x="3970" y="915"/>
                    <a:pt x="3025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70"/>
            <p:cNvSpPr/>
            <p:nvPr/>
          </p:nvSpPr>
          <p:spPr>
            <a:xfrm>
              <a:off x="-17102225" y="3817525"/>
              <a:ext cx="61475" cy="69650"/>
            </a:xfrm>
            <a:custGeom>
              <a:avLst/>
              <a:gdLst/>
              <a:ahLst/>
              <a:cxnLst/>
              <a:rect l="l" t="t" r="r" b="b"/>
              <a:pathLst>
                <a:path w="2459" h="2786" extrusionOk="0">
                  <a:moveTo>
                    <a:pt x="1293" y="1437"/>
                  </a:moveTo>
                  <a:cubicBezTo>
                    <a:pt x="1482" y="1437"/>
                    <a:pt x="1639" y="1594"/>
                    <a:pt x="1639" y="1783"/>
                  </a:cubicBezTo>
                  <a:cubicBezTo>
                    <a:pt x="1639" y="2004"/>
                    <a:pt x="1482" y="2161"/>
                    <a:pt x="1293" y="2161"/>
                  </a:cubicBezTo>
                  <a:cubicBezTo>
                    <a:pt x="1103" y="2161"/>
                    <a:pt x="946" y="2004"/>
                    <a:pt x="946" y="1783"/>
                  </a:cubicBezTo>
                  <a:cubicBezTo>
                    <a:pt x="946" y="1594"/>
                    <a:pt x="1103" y="1437"/>
                    <a:pt x="1293" y="1437"/>
                  </a:cubicBezTo>
                  <a:close/>
                  <a:moveTo>
                    <a:pt x="1452" y="0"/>
                  </a:moveTo>
                  <a:cubicBezTo>
                    <a:pt x="939" y="0"/>
                    <a:pt x="434" y="473"/>
                    <a:pt x="221" y="1059"/>
                  </a:cubicBezTo>
                  <a:cubicBezTo>
                    <a:pt x="1" y="1720"/>
                    <a:pt x="158" y="2539"/>
                    <a:pt x="725" y="2729"/>
                  </a:cubicBezTo>
                  <a:cubicBezTo>
                    <a:pt x="818" y="2768"/>
                    <a:pt x="916" y="2786"/>
                    <a:pt x="1017" y="2786"/>
                  </a:cubicBezTo>
                  <a:cubicBezTo>
                    <a:pt x="1157" y="2786"/>
                    <a:pt x="1304" y="2752"/>
                    <a:pt x="1450" y="2697"/>
                  </a:cubicBezTo>
                  <a:cubicBezTo>
                    <a:pt x="1576" y="2508"/>
                    <a:pt x="1734" y="2287"/>
                    <a:pt x="1923" y="2098"/>
                  </a:cubicBezTo>
                  <a:cubicBezTo>
                    <a:pt x="1986" y="2004"/>
                    <a:pt x="2112" y="1909"/>
                    <a:pt x="2206" y="1846"/>
                  </a:cubicBezTo>
                  <a:cubicBezTo>
                    <a:pt x="2458" y="1153"/>
                    <a:pt x="2364" y="271"/>
                    <a:pt x="1734" y="51"/>
                  </a:cubicBezTo>
                  <a:cubicBezTo>
                    <a:pt x="1641" y="16"/>
                    <a:pt x="1546" y="0"/>
                    <a:pt x="1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70"/>
            <p:cNvSpPr/>
            <p:nvPr/>
          </p:nvSpPr>
          <p:spPr>
            <a:xfrm>
              <a:off x="-17064400" y="3870925"/>
              <a:ext cx="93750" cy="106200"/>
            </a:xfrm>
            <a:custGeom>
              <a:avLst/>
              <a:gdLst/>
              <a:ahLst/>
              <a:cxnLst/>
              <a:rect l="l" t="t" r="r" b="b"/>
              <a:pathLst>
                <a:path w="3750" h="4248" extrusionOk="0">
                  <a:moveTo>
                    <a:pt x="1992" y="0"/>
                  </a:moveTo>
                  <a:cubicBezTo>
                    <a:pt x="1596" y="0"/>
                    <a:pt x="1195" y="152"/>
                    <a:pt x="945" y="435"/>
                  </a:cubicBezTo>
                  <a:cubicBezTo>
                    <a:pt x="221" y="1286"/>
                    <a:pt x="0" y="1727"/>
                    <a:pt x="284" y="4090"/>
                  </a:cubicBezTo>
                  <a:cubicBezTo>
                    <a:pt x="567" y="4216"/>
                    <a:pt x="914" y="4247"/>
                    <a:pt x="1229" y="4247"/>
                  </a:cubicBezTo>
                  <a:lnTo>
                    <a:pt x="1575" y="4247"/>
                  </a:lnTo>
                  <a:lnTo>
                    <a:pt x="1575" y="2609"/>
                  </a:lnTo>
                  <a:lnTo>
                    <a:pt x="1008" y="2010"/>
                  </a:lnTo>
                  <a:cubicBezTo>
                    <a:pt x="914" y="1947"/>
                    <a:pt x="882" y="1853"/>
                    <a:pt x="882" y="1790"/>
                  </a:cubicBezTo>
                  <a:cubicBezTo>
                    <a:pt x="882" y="1191"/>
                    <a:pt x="1355" y="719"/>
                    <a:pt x="1953" y="719"/>
                  </a:cubicBezTo>
                  <a:cubicBezTo>
                    <a:pt x="2552" y="719"/>
                    <a:pt x="3025" y="1191"/>
                    <a:pt x="3025" y="1790"/>
                  </a:cubicBezTo>
                  <a:cubicBezTo>
                    <a:pt x="3025" y="1853"/>
                    <a:pt x="2962" y="1979"/>
                    <a:pt x="2898" y="2010"/>
                  </a:cubicBezTo>
                  <a:lnTo>
                    <a:pt x="2300" y="2609"/>
                  </a:lnTo>
                  <a:lnTo>
                    <a:pt x="2300" y="4247"/>
                  </a:lnTo>
                  <a:lnTo>
                    <a:pt x="2489" y="4247"/>
                  </a:lnTo>
                  <a:cubicBezTo>
                    <a:pt x="2930" y="4247"/>
                    <a:pt x="3277" y="4216"/>
                    <a:pt x="3655" y="4090"/>
                  </a:cubicBezTo>
                  <a:cubicBezTo>
                    <a:pt x="3749" y="2483"/>
                    <a:pt x="3749" y="1664"/>
                    <a:pt x="3434" y="1065"/>
                  </a:cubicBezTo>
                  <a:cubicBezTo>
                    <a:pt x="3308" y="845"/>
                    <a:pt x="3119" y="593"/>
                    <a:pt x="2930" y="372"/>
                  </a:cubicBezTo>
                  <a:cubicBezTo>
                    <a:pt x="2693" y="120"/>
                    <a:pt x="2344" y="0"/>
                    <a:pt x="19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70"/>
            <p:cNvSpPr/>
            <p:nvPr/>
          </p:nvSpPr>
          <p:spPr>
            <a:xfrm>
              <a:off x="-17025025" y="3907200"/>
              <a:ext cx="15775" cy="13200"/>
            </a:xfrm>
            <a:custGeom>
              <a:avLst/>
              <a:gdLst/>
              <a:ahLst/>
              <a:cxnLst/>
              <a:rect l="l" t="t" r="r" b="b"/>
              <a:pathLst>
                <a:path w="631" h="528" extrusionOk="0">
                  <a:moveTo>
                    <a:pt x="327" y="0"/>
                  </a:moveTo>
                  <a:cubicBezTo>
                    <a:pt x="189" y="0"/>
                    <a:pt x="48" y="71"/>
                    <a:pt x="0" y="213"/>
                  </a:cubicBezTo>
                  <a:lnTo>
                    <a:pt x="315" y="528"/>
                  </a:lnTo>
                  <a:lnTo>
                    <a:pt x="630" y="213"/>
                  </a:lnTo>
                  <a:cubicBezTo>
                    <a:pt x="599" y="71"/>
                    <a:pt x="465" y="0"/>
                    <a:pt x="3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70"/>
            <p:cNvSpPr/>
            <p:nvPr/>
          </p:nvSpPr>
          <p:spPr>
            <a:xfrm>
              <a:off x="-16995100" y="3817825"/>
              <a:ext cx="63025" cy="69900"/>
            </a:xfrm>
            <a:custGeom>
              <a:avLst/>
              <a:gdLst/>
              <a:ahLst/>
              <a:cxnLst/>
              <a:rect l="l" t="t" r="r" b="b"/>
              <a:pathLst>
                <a:path w="2521" h="2796" extrusionOk="0">
                  <a:moveTo>
                    <a:pt x="1292" y="1425"/>
                  </a:moveTo>
                  <a:cubicBezTo>
                    <a:pt x="1481" y="1425"/>
                    <a:pt x="1670" y="1582"/>
                    <a:pt x="1670" y="1771"/>
                  </a:cubicBezTo>
                  <a:cubicBezTo>
                    <a:pt x="1639" y="1992"/>
                    <a:pt x="1481" y="2149"/>
                    <a:pt x="1292" y="2149"/>
                  </a:cubicBezTo>
                  <a:cubicBezTo>
                    <a:pt x="1103" y="2149"/>
                    <a:pt x="946" y="1992"/>
                    <a:pt x="946" y="1771"/>
                  </a:cubicBezTo>
                  <a:cubicBezTo>
                    <a:pt x="946" y="1582"/>
                    <a:pt x="1103" y="1425"/>
                    <a:pt x="1292" y="1425"/>
                  </a:cubicBezTo>
                  <a:close/>
                  <a:moveTo>
                    <a:pt x="1017" y="0"/>
                  </a:moveTo>
                  <a:cubicBezTo>
                    <a:pt x="931" y="0"/>
                    <a:pt x="844" y="12"/>
                    <a:pt x="757" y="39"/>
                  </a:cubicBezTo>
                  <a:cubicBezTo>
                    <a:pt x="158" y="259"/>
                    <a:pt x="0" y="1047"/>
                    <a:pt x="190" y="1708"/>
                  </a:cubicBezTo>
                  <a:cubicBezTo>
                    <a:pt x="347" y="1771"/>
                    <a:pt x="505" y="1897"/>
                    <a:pt x="631" y="2023"/>
                  </a:cubicBezTo>
                  <a:cubicBezTo>
                    <a:pt x="851" y="2244"/>
                    <a:pt x="1072" y="2496"/>
                    <a:pt x="1229" y="2748"/>
                  </a:cubicBezTo>
                  <a:cubicBezTo>
                    <a:pt x="1308" y="2780"/>
                    <a:pt x="1395" y="2795"/>
                    <a:pt x="1481" y="2795"/>
                  </a:cubicBezTo>
                  <a:cubicBezTo>
                    <a:pt x="1568" y="2795"/>
                    <a:pt x="1654" y="2780"/>
                    <a:pt x="1733" y="2748"/>
                  </a:cubicBezTo>
                  <a:cubicBezTo>
                    <a:pt x="2269" y="2527"/>
                    <a:pt x="2521" y="1771"/>
                    <a:pt x="2237" y="1047"/>
                  </a:cubicBezTo>
                  <a:cubicBezTo>
                    <a:pt x="2047" y="477"/>
                    <a:pt x="1553" y="0"/>
                    <a:pt x="10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70"/>
            <p:cNvSpPr/>
            <p:nvPr/>
          </p:nvSpPr>
          <p:spPr>
            <a:xfrm>
              <a:off x="-17150275" y="3728200"/>
              <a:ext cx="267825" cy="236300"/>
            </a:xfrm>
            <a:custGeom>
              <a:avLst/>
              <a:gdLst/>
              <a:ahLst/>
              <a:cxnLst/>
              <a:rect l="l" t="t" r="r" b="b"/>
              <a:pathLst>
                <a:path w="10713" h="9452" extrusionOk="0">
                  <a:moveTo>
                    <a:pt x="5325" y="1"/>
                  </a:moveTo>
                  <a:cubicBezTo>
                    <a:pt x="2395" y="1"/>
                    <a:pt x="1" y="2269"/>
                    <a:pt x="1" y="5010"/>
                  </a:cubicBezTo>
                  <a:cubicBezTo>
                    <a:pt x="1" y="6900"/>
                    <a:pt x="1135" y="8601"/>
                    <a:pt x="2899" y="9452"/>
                  </a:cubicBezTo>
                  <a:cubicBezTo>
                    <a:pt x="2773" y="8412"/>
                    <a:pt x="2773" y="7688"/>
                    <a:pt x="2994" y="7089"/>
                  </a:cubicBezTo>
                  <a:lnTo>
                    <a:pt x="2931" y="7089"/>
                  </a:lnTo>
                  <a:cubicBezTo>
                    <a:pt x="2742" y="7089"/>
                    <a:pt x="2584" y="7058"/>
                    <a:pt x="2427" y="7026"/>
                  </a:cubicBezTo>
                  <a:cubicBezTo>
                    <a:pt x="1482" y="6680"/>
                    <a:pt x="1104" y="5482"/>
                    <a:pt x="1482" y="4380"/>
                  </a:cubicBezTo>
                  <a:cubicBezTo>
                    <a:pt x="1822" y="3490"/>
                    <a:pt x="2596" y="2883"/>
                    <a:pt x="3390" y="2883"/>
                  </a:cubicBezTo>
                  <a:cubicBezTo>
                    <a:pt x="3553" y="2883"/>
                    <a:pt x="3716" y="2909"/>
                    <a:pt x="3876" y="2962"/>
                  </a:cubicBezTo>
                  <a:cubicBezTo>
                    <a:pt x="4601" y="3214"/>
                    <a:pt x="5105" y="4002"/>
                    <a:pt x="4947" y="5041"/>
                  </a:cubicBezTo>
                  <a:cubicBezTo>
                    <a:pt x="5073" y="5010"/>
                    <a:pt x="5231" y="5010"/>
                    <a:pt x="5388" y="5010"/>
                  </a:cubicBezTo>
                  <a:cubicBezTo>
                    <a:pt x="5451" y="5010"/>
                    <a:pt x="5546" y="5010"/>
                    <a:pt x="5672" y="5041"/>
                  </a:cubicBezTo>
                  <a:cubicBezTo>
                    <a:pt x="5546" y="4002"/>
                    <a:pt x="6018" y="3246"/>
                    <a:pt x="6712" y="2962"/>
                  </a:cubicBezTo>
                  <a:cubicBezTo>
                    <a:pt x="6883" y="2899"/>
                    <a:pt x="7058" y="2870"/>
                    <a:pt x="7233" y="2870"/>
                  </a:cubicBezTo>
                  <a:cubicBezTo>
                    <a:pt x="8023" y="2870"/>
                    <a:pt x="8802" y="3477"/>
                    <a:pt x="9137" y="4380"/>
                  </a:cubicBezTo>
                  <a:cubicBezTo>
                    <a:pt x="9515" y="5482"/>
                    <a:pt x="9074" y="6680"/>
                    <a:pt x="8161" y="7026"/>
                  </a:cubicBezTo>
                  <a:cubicBezTo>
                    <a:pt x="8003" y="7058"/>
                    <a:pt x="7877" y="7089"/>
                    <a:pt x="7751" y="7089"/>
                  </a:cubicBezTo>
                  <a:cubicBezTo>
                    <a:pt x="7909" y="7688"/>
                    <a:pt x="7909" y="8444"/>
                    <a:pt x="7783" y="9452"/>
                  </a:cubicBezTo>
                  <a:cubicBezTo>
                    <a:pt x="9547" y="8633"/>
                    <a:pt x="10713" y="6900"/>
                    <a:pt x="10713" y="5010"/>
                  </a:cubicBezTo>
                  <a:cubicBezTo>
                    <a:pt x="10681" y="2269"/>
                    <a:pt x="8287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70"/>
            <p:cNvSpPr/>
            <p:nvPr/>
          </p:nvSpPr>
          <p:spPr>
            <a:xfrm>
              <a:off x="-17168375" y="3692750"/>
              <a:ext cx="99250" cy="92975"/>
            </a:xfrm>
            <a:custGeom>
              <a:avLst/>
              <a:gdLst/>
              <a:ahLst/>
              <a:cxnLst/>
              <a:rect l="l" t="t" r="r" b="b"/>
              <a:pathLst>
                <a:path w="3970" h="3719" extrusionOk="0">
                  <a:moveTo>
                    <a:pt x="2111" y="1"/>
                  </a:moveTo>
                  <a:cubicBezTo>
                    <a:pt x="946" y="1"/>
                    <a:pt x="0" y="946"/>
                    <a:pt x="0" y="2143"/>
                  </a:cubicBezTo>
                  <a:cubicBezTo>
                    <a:pt x="0" y="2773"/>
                    <a:pt x="284" y="3309"/>
                    <a:pt x="693" y="3718"/>
                  </a:cubicBezTo>
                  <a:cubicBezTo>
                    <a:pt x="1418" y="2521"/>
                    <a:pt x="2552" y="1545"/>
                    <a:pt x="3970" y="1072"/>
                  </a:cubicBezTo>
                  <a:cubicBezTo>
                    <a:pt x="3623" y="442"/>
                    <a:pt x="289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3" name="Google Shape;7873;p70"/>
          <p:cNvGrpSpPr/>
          <p:nvPr/>
        </p:nvGrpSpPr>
        <p:grpSpPr>
          <a:xfrm>
            <a:off x="6859491" y="2796852"/>
            <a:ext cx="456308" cy="449325"/>
            <a:chOff x="-17170750" y="4058800"/>
            <a:chExt cx="308775" cy="304050"/>
          </a:xfrm>
        </p:grpSpPr>
        <p:sp>
          <p:nvSpPr>
            <p:cNvPr id="7874" name="Google Shape;7874;p70"/>
            <p:cNvSpPr/>
            <p:nvPr/>
          </p:nvSpPr>
          <p:spPr>
            <a:xfrm>
              <a:off x="-17041575" y="4058800"/>
              <a:ext cx="49650" cy="49850"/>
            </a:xfrm>
            <a:custGeom>
              <a:avLst/>
              <a:gdLst/>
              <a:ahLst/>
              <a:cxnLst/>
              <a:rect l="l" t="t" r="r" b="b"/>
              <a:pathLst>
                <a:path w="1986" h="1994" extrusionOk="0">
                  <a:moveTo>
                    <a:pt x="989" y="1"/>
                  </a:moveTo>
                  <a:cubicBezTo>
                    <a:pt x="859" y="1"/>
                    <a:pt x="725" y="56"/>
                    <a:pt x="662" y="166"/>
                  </a:cubicBezTo>
                  <a:lnTo>
                    <a:pt x="1" y="1521"/>
                  </a:lnTo>
                  <a:lnTo>
                    <a:pt x="32" y="1521"/>
                  </a:lnTo>
                  <a:lnTo>
                    <a:pt x="977" y="1993"/>
                  </a:lnTo>
                  <a:lnTo>
                    <a:pt x="1954" y="1521"/>
                  </a:lnTo>
                  <a:lnTo>
                    <a:pt x="1985" y="1521"/>
                  </a:lnTo>
                  <a:lnTo>
                    <a:pt x="1292" y="166"/>
                  </a:lnTo>
                  <a:cubicBezTo>
                    <a:pt x="1245" y="56"/>
                    <a:pt x="1119" y="1"/>
                    <a:pt x="9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70"/>
            <p:cNvSpPr/>
            <p:nvPr/>
          </p:nvSpPr>
          <p:spPr>
            <a:xfrm>
              <a:off x="-17041575" y="4312625"/>
              <a:ext cx="49650" cy="50225"/>
            </a:xfrm>
            <a:custGeom>
              <a:avLst/>
              <a:gdLst/>
              <a:ahLst/>
              <a:cxnLst/>
              <a:rect l="l" t="t" r="r" b="b"/>
              <a:pathLst>
                <a:path w="1986" h="2009" extrusionOk="0">
                  <a:moveTo>
                    <a:pt x="977" y="0"/>
                  </a:moveTo>
                  <a:lnTo>
                    <a:pt x="32" y="473"/>
                  </a:lnTo>
                  <a:lnTo>
                    <a:pt x="1" y="473"/>
                  </a:lnTo>
                  <a:lnTo>
                    <a:pt x="662" y="1796"/>
                  </a:lnTo>
                  <a:cubicBezTo>
                    <a:pt x="757" y="1938"/>
                    <a:pt x="891" y="2009"/>
                    <a:pt x="1013" y="2009"/>
                  </a:cubicBezTo>
                  <a:cubicBezTo>
                    <a:pt x="1135" y="2009"/>
                    <a:pt x="1245" y="1938"/>
                    <a:pt x="1292" y="1796"/>
                  </a:cubicBezTo>
                  <a:lnTo>
                    <a:pt x="1985" y="473"/>
                  </a:lnTo>
                  <a:lnTo>
                    <a:pt x="1954" y="4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70"/>
            <p:cNvSpPr/>
            <p:nvPr/>
          </p:nvSpPr>
          <p:spPr>
            <a:xfrm>
              <a:off x="-17170750" y="4186600"/>
              <a:ext cx="52800" cy="48075"/>
            </a:xfrm>
            <a:custGeom>
              <a:avLst/>
              <a:gdLst/>
              <a:ahLst/>
              <a:cxnLst/>
              <a:rect l="l" t="t" r="r" b="b"/>
              <a:pathLst>
                <a:path w="2112" h="1923" extrusionOk="0">
                  <a:moveTo>
                    <a:pt x="1639" y="0"/>
                  </a:moveTo>
                  <a:lnTo>
                    <a:pt x="284" y="630"/>
                  </a:lnTo>
                  <a:cubicBezTo>
                    <a:pt x="1" y="788"/>
                    <a:pt x="1" y="1135"/>
                    <a:pt x="284" y="1261"/>
                  </a:cubicBezTo>
                  <a:lnTo>
                    <a:pt x="1639" y="1922"/>
                  </a:lnTo>
                  <a:lnTo>
                    <a:pt x="1639" y="1891"/>
                  </a:lnTo>
                  <a:lnTo>
                    <a:pt x="2112" y="94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70"/>
            <p:cNvSpPr/>
            <p:nvPr/>
          </p:nvSpPr>
          <p:spPr>
            <a:xfrm>
              <a:off x="-16914775" y="4185025"/>
              <a:ext cx="52800" cy="49650"/>
            </a:xfrm>
            <a:custGeom>
              <a:avLst/>
              <a:gdLst/>
              <a:ahLst/>
              <a:cxnLst/>
              <a:rect l="l" t="t" r="r" b="b"/>
              <a:pathLst>
                <a:path w="2112" h="1986" extrusionOk="0">
                  <a:moveTo>
                    <a:pt x="474" y="0"/>
                  </a:moveTo>
                  <a:lnTo>
                    <a:pt x="474" y="63"/>
                  </a:lnTo>
                  <a:lnTo>
                    <a:pt x="1" y="1009"/>
                  </a:lnTo>
                  <a:lnTo>
                    <a:pt x="474" y="1954"/>
                  </a:lnTo>
                  <a:lnTo>
                    <a:pt x="474" y="1985"/>
                  </a:lnTo>
                  <a:lnTo>
                    <a:pt x="1828" y="1324"/>
                  </a:lnTo>
                  <a:cubicBezTo>
                    <a:pt x="2112" y="1198"/>
                    <a:pt x="2112" y="851"/>
                    <a:pt x="1828" y="693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70"/>
            <p:cNvSpPr/>
            <p:nvPr/>
          </p:nvSpPr>
          <p:spPr>
            <a:xfrm>
              <a:off x="-17127800" y="4273225"/>
              <a:ext cx="47650" cy="46500"/>
            </a:xfrm>
            <a:custGeom>
              <a:avLst/>
              <a:gdLst/>
              <a:ahLst/>
              <a:cxnLst/>
              <a:rect l="l" t="t" r="r" b="b"/>
              <a:pathLst>
                <a:path w="1906" h="1860" extrusionOk="0">
                  <a:moveTo>
                    <a:pt x="551" y="1"/>
                  </a:moveTo>
                  <a:lnTo>
                    <a:pt x="79" y="1419"/>
                  </a:lnTo>
                  <a:cubicBezTo>
                    <a:pt x="0" y="1628"/>
                    <a:pt x="183" y="1859"/>
                    <a:pt x="373" y="1859"/>
                  </a:cubicBezTo>
                  <a:cubicBezTo>
                    <a:pt x="412" y="1859"/>
                    <a:pt x="451" y="1850"/>
                    <a:pt x="488" y="1828"/>
                  </a:cubicBezTo>
                  <a:lnTo>
                    <a:pt x="1906" y="1356"/>
                  </a:lnTo>
                  <a:lnTo>
                    <a:pt x="1906" y="1324"/>
                  </a:lnTo>
                  <a:lnTo>
                    <a:pt x="1591" y="347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70"/>
            <p:cNvSpPr/>
            <p:nvPr/>
          </p:nvSpPr>
          <p:spPr>
            <a:xfrm>
              <a:off x="-16952575" y="4100775"/>
              <a:ext cx="47675" cy="47250"/>
            </a:xfrm>
            <a:custGeom>
              <a:avLst/>
              <a:gdLst/>
              <a:ahLst/>
              <a:cxnLst/>
              <a:rect l="l" t="t" r="r" b="b"/>
              <a:pathLst>
                <a:path w="1907" h="1890" extrusionOk="0">
                  <a:moveTo>
                    <a:pt x="1544" y="0"/>
                  </a:moveTo>
                  <a:cubicBezTo>
                    <a:pt x="1503" y="0"/>
                    <a:pt x="1461" y="10"/>
                    <a:pt x="1418" y="31"/>
                  </a:cubicBezTo>
                  <a:lnTo>
                    <a:pt x="1" y="503"/>
                  </a:lnTo>
                  <a:lnTo>
                    <a:pt x="1" y="535"/>
                  </a:lnTo>
                  <a:lnTo>
                    <a:pt x="316" y="1543"/>
                  </a:lnTo>
                  <a:lnTo>
                    <a:pt x="1324" y="1890"/>
                  </a:lnTo>
                  <a:lnTo>
                    <a:pt x="1355" y="1890"/>
                  </a:lnTo>
                  <a:lnTo>
                    <a:pt x="1828" y="472"/>
                  </a:lnTo>
                  <a:cubicBezTo>
                    <a:pt x="1907" y="236"/>
                    <a:pt x="1745" y="0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70"/>
            <p:cNvSpPr/>
            <p:nvPr/>
          </p:nvSpPr>
          <p:spPr>
            <a:xfrm>
              <a:off x="-16954150" y="4273225"/>
              <a:ext cx="49200" cy="47800"/>
            </a:xfrm>
            <a:custGeom>
              <a:avLst/>
              <a:gdLst/>
              <a:ahLst/>
              <a:cxnLst/>
              <a:rect l="l" t="t" r="r" b="b"/>
              <a:pathLst>
                <a:path w="1968" h="1912" extrusionOk="0">
                  <a:moveTo>
                    <a:pt x="1387" y="1"/>
                  </a:moveTo>
                  <a:lnTo>
                    <a:pt x="379" y="347"/>
                  </a:lnTo>
                  <a:lnTo>
                    <a:pt x="1" y="1356"/>
                  </a:lnTo>
                  <a:lnTo>
                    <a:pt x="1" y="1419"/>
                  </a:lnTo>
                  <a:lnTo>
                    <a:pt x="1418" y="1891"/>
                  </a:lnTo>
                  <a:cubicBezTo>
                    <a:pt x="1460" y="1905"/>
                    <a:pt x="1501" y="1911"/>
                    <a:pt x="1541" y="1911"/>
                  </a:cubicBezTo>
                  <a:cubicBezTo>
                    <a:pt x="1776" y="1911"/>
                    <a:pt x="1967" y="1692"/>
                    <a:pt x="1860" y="145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70"/>
            <p:cNvSpPr/>
            <p:nvPr/>
          </p:nvSpPr>
          <p:spPr>
            <a:xfrm>
              <a:off x="-17128625" y="4101275"/>
              <a:ext cx="48475" cy="46750"/>
            </a:xfrm>
            <a:custGeom>
              <a:avLst/>
              <a:gdLst/>
              <a:ahLst/>
              <a:cxnLst/>
              <a:rect l="l" t="t" r="r" b="b"/>
              <a:pathLst>
                <a:path w="1939" h="1870" extrusionOk="0">
                  <a:moveTo>
                    <a:pt x="433" y="0"/>
                  </a:moveTo>
                  <a:cubicBezTo>
                    <a:pt x="209" y="0"/>
                    <a:pt x="0" y="201"/>
                    <a:pt x="112" y="452"/>
                  </a:cubicBezTo>
                  <a:lnTo>
                    <a:pt x="584" y="1870"/>
                  </a:lnTo>
                  <a:lnTo>
                    <a:pt x="1592" y="1523"/>
                  </a:lnTo>
                  <a:lnTo>
                    <a:pt x="1939" y="483"/>
                  </a:lnTo>
                  <a:lnTo>
                    <a:pt x="521" y="11"/>
                  </a:lnTo>
                  <a:cubicBezTo>
                    <a:pt x="492" y="4"/>
                    <a:pt x="462" y="0"/>
                    <a:pt x="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70"/>
            <p:cNvSpPr/>
            <p:nvPr/>
          </p:nvSpPr>
          <p:spPr>
            <a:xfrm>
              <a:off x="-17043150" y="41834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39"/>
                    <a:pt x="473" y="2111"/>
                    <a:pt x="1040" y="2111"/>
                  </a:cubicBezTo>
                  <a:cubicBezTo>
                    <a:pt x="1639" y="2111"/>
                    <a:pt x="2112" y="1639"/>
                    <a:pt x="2112" y="1072"/>
                  </a:cubicBezTo>
                  <a:cubicBezTo>
                    <a:pt x="2112" y="504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70"/>
            <p:cNvSpPr/>
            <p:nvPr/>
          </p:nvSpPr>
          <p:spPr>
            <a:xfrm>
              <a:off x="-17070725" y="4111975"/>
              <a:ext cx="44925" cy="60475"/>
            </a:xfrm>
            <a:custGeom>
              <a:avLst/>
              <a:gdLst/>
              <a:ahLst/>
              <a:cxnLst/>
              <a:rect l="l" t="t" r="r" b="b"/>
              <a:pathLst>
                <a:path w="1797" h="2419" extrusionOk="0">
                  <a:moveTo>
                    <a:pt x="722" y="0"/>
                  </a:moveTo>
                  <a:cubicBezTo>
                    <a:pt x="663" y="0"/>
                    <a:pt x="600" y="8"/>
                    <a:pt x="537" y="24"/>
                  </a:cubicBezTo>
                  <a:cubicBezTo>
                    <a:pt x="411" y="55"/>
                    <a:pt x="348" y="150"/>
                    <a:pt x="316" y="244"/>
                  </a:cubicBezTo>
                  <a:lnTo>
                    <a:pt x="1" y="1253"/>
                  </a:lnTo>
                  <a:lnTo>
                    <a:pt x="1167" y="2418"/>
                  </a:lnTo>
                  <a:cubicBezTo>
                    <a:pt x="1356" y="2355"/>
                    <a:pt x="1576" y="2229"/>
                    <a:pt x="1797" y="2198"/>
                  </a:cubicBezTo>
                  <a:lnTo>
                    <a:pt x="1797" y="496"/>
                  </a:lnTo>
                  <a:lnTo>
                    <a:pt x="883" y="24"/>
                  </a:lnTo>
                  <a:cubicBezTo>
                    <a:pt x="836" y="8"/>
                    <a:pt x="781" y="0"/>
                    <a:pt x="7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70"/>
            <p:cNvSpPr/>
            <p:nvPr/>
          </p:nvSpPr>
          <p:spPr>
            <a:xfrm>
              <a:off x="-16979350" y="4156675"/>
              <a:ext cx="60675" cy="45700"/>
            </a:xfrm>
            <a:custGeom>
              <a:avLst/>
              <a:gdLst/>
              <a:ahLst/>
              <a:cxnLst/>
              <a:rect l="l" t="t" r="r" b="b"/>
              <a:pathLst>
                <a:path w="2427" h="1828" extrusionOk="0">
                  <a:moveTo>
                    <a:pt x="1166" y="0"/>
                  </a:moveTo>
                  <a:lnTo>
                    <a:pt x="1" y="1166"/>
                  </a:lnTo>
                  <a:cubicBezTo>
                    <a:pt x="127" y="1386"/>
                    <a:pt x="190" y="1575"/>
                    <a:pt x="284" y="1827"/>
                  </a:cubicBezTo>
                  <a:lnTo>
                    <a:pt x="1954" y="1827"/>
                  </a:lnTo>
                  <a:lnTo>
                    <a:pt x="2426" y="914"/>
                  </a:lnTo>
                  <a:cubicBezTo>
                    <a:pt x="2426" y="756"/>
                    <a:pt x="2426" y="630"/>
                    <a:pt x="2395" y="567"/>
                  </a:cubicBezTo>
                  <a:cubicBezTo>
                    <a:pt x="2363" y="441"/>
                    <a:pt x="2269" y="347"/>
                    <a:pt x="2174" y="315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70"/>
            <p:cNvSpPr/>
            <p:nvPr/>
          </p:nvSpPr>
          <p:spPr>
            <a:xfrm>
              <a:off x="-17116400" y="4155875"/>
              <a:ext cx="63050" cy="44125"/>
            </a:xfrm>
            <a:custGeom>
              <a:avLst/>
              <a:gdLst/>
              <a:ahLst/>
              <a:cxnLst/>
              <a:rect l="l" t="t" r="r" b="b"/>
              <a:pathLst>
                <a:path w="2522" h="1765" extrusionOk="0">
                  <a:moveTo>
                    <a:pt x="1292" y="1"/>
                  </a:moveTo>
                  <a:lnTo>
                    <a:pt x="316" y="316"/>
                  </a:lnTo>
                  <a:cubicBezTo>
                    <a:pt x="190" y="347"/>
                    <a:pt x="127" y="442"/>
                    <a:pt x="95" y="536"/>
                  </a:cubicBezTo>
                  <a:cubicBezTo>
                    <a:pt x="32" y="662"/>
                    <a:pt x="1" y="788"/>
                    <a:pt x="95" y="851"/>
                  </a:cubicBezTo>
                  <a:lnTo>
                    <a:pt x="568" y="1765"/>
                  </a:lnTo>
                  <a:lnTo>
                    <a:pt x="2238" y="1765"/>
                  </a:lnTo>
                  <a:cubicBezTo>
                    <a:pt x="2301" y="1544"/>
                    <a:pt x="2364" y="1324"/>
                    <a:pt x="2521" y="1135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70"/>
            <p:cNvSpPr/>
            <p:nvPr/>
          </p:nvSpPr>
          <p:spPr>
            <a:xfrm>
              <a:off x="-17007700" y="4112450"/>
              <a:ext cx="44925" cy="60775"/>
            </a:xfrm>
            <a:custGeom>
              <a:avLst/>
              <a:gdLst/>
              <a:ahLst/>
              <a:cxnLst/>
              <a:rect l="l" t="t" r="r" b="b"/>
              <a:pathLst>
                <a:path w="1797" h="2431" extrusionOk="0">
                  <a:moveTo>
                    <a:pt x="1042" y="0"/>
                  </a:moveTo>
                  <a:cubicBezTo>
                    <a:pt x="989" y="0"/>
                    <a:pt x="936" y="10"/>
                    <a:pt x="883" y="36"/>
                  </a:cubicBezTo>
                  <a:lnTo>
                    <a:pt x="0" y="509"/>
                  </a:lnTo>
                  <a:lnTo>
                    <a:pt x="0" y="2179"/>
                  </a:lnTo>
                  <a:cubicBezTo>
                    <a:pt x="221" y="2210"/>
                    <a:pt x="410" y="2273"/>
                    <a:pt x="630" y="2431"/>
                  </a:cubicBezTo>
                  <a:lnTo>
                    <a:pt x="1796" y="1265"/>
                  </a:lnTo>
                  <a:lnTo>
                    <a:pt x="1481" y="288"/>
                  </a:lnTo>
                  <a:cubicBezTo>
                    <a:pt x="1450" y="162"/>
                    <a:pt x="1355" y="68"/>
                    <a:pt x="1261" y="36"/>
                  </a:cubicBezTo>
                  <a:cubicBezTo>
                    <a:pt x="1188" y="18"/>
                    <a:pt x="1115" y="0"/>
                    <a:pt x="1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70"/>
            <p:cNvSpPr/>
            <p:nvPr/>
          </p:nvSpPr>
          <p:spPr>
            <a:xfrm>
              <a:off x="-17007700" y="4248025"/>
              <a:ext cx="44925" cy="61475"/>
            </a:xfrm>
            <a:custGeom>
              <a:avLst/>
              <a:gdLst/>
              <a:ahLst/>
              <a:cxnLst/>
              <a:rect l="l" t="t" r="r" b="b"/>
              <a:pathLst>
                <a:path w="1797" h="2459" extrusionOk="0">
                  <a:moveTo>
                    <a:pt x="630" y="1"/>
                  </a:moveTo>
                  <a:cubicBezTo>
                    <a:pt x="473" y="95"/>
                    <a:pt x="221" y="221"/>
                    <a:pt x="0" y="253"/>
                  </a:cubicBezTo>
                  <a:lnTo>
                    <a:pt x="0" y="1954"/>
                  </a:lnTo>
                  <a:lnTo>
                    <a:pt x="883" y="2427"/>
                  </a:lnTo>
                  <a:cubicBezTo>
                    <a:pt x="946" y="2458"/>
                    <a:pt x="1009" y="2458"/>
                    <a:pt x="1040" y="2458"/>
                  </a:cubicBezTo>
                  <a:cubicBezTo>
                    <a:pt x="1135" y="2458"/>
                    <a:pt x="1198" y="2427"/>
                    <a:pt x="1261" y="2364"/>
                  </a:cubicBezTo>
                  <a:cubicBezTo>
                    <a:pt x="1324" y="2332"/>
                    <a:pt x="1450" y="2269"/>
                    <a:pt x="1481" y="2175"/>
                  </a:cubicBezTo>
                  <a:lnTo>
                    <a:pt x="1796" y="119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70"/>
            <p:cNvSpPr/>
            <p:nvPr/>
          </p:nvSpPr>
          <p:spPr>
            <a:xfrm>
              <a:off x="-16980125" y="4219675"/>
              <a:ext cx="61450" cy="45700"/>
            </a:xfrm>
            <a:custGeom>
              <a:avLst/>
              <a:gdLst/>
              <a:ahLst/>
              <a:cxnLst/>
              <a:rect l="l" t="t" r="r" b="b"/>
              <a:pathLst>
                <a:path w="2458" h="1828" extrusionOk="0">
                  <a:moveTo>
                    <a:pt x="252" y="1"/>
                  </a:moveTo>
                  <a:cubicBezTo>
                    <a:pt x="221" y="253"/>
                    <a:pt x="158" y="442"/>
                    <a:pt x="0" y="631"/>
                  </a:cubicBezTo>
                  <a:lnTo>
                    <a:pt x="1166" y="1828"/>
                  </a:lnTo>
                  <a:lnTo>
                    <a:pt x="2142" y="1513"/>
                  </a:lnTo>
                  <a:cubicBezTo>
                    <a:pt x="2268" y="1450"/>
                    <a:pt x="2363" y="1387"/>
                    <a:pt x="2394" y="1261"/>
                  </a:cubicBezTo>
                  <a:cubicBezTo>
                    <a:pt x="2426" y="1135"/>
                    <a:pt x="2457" y="1009"/>
                    <a:pt x="2394" y="946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70"/>
            <p:cNvSpPr/>
            <p:nvPr/>
          </p:nvSpPr>
          <p:spPr>
            <a:xfrm>
              <a:off x="-17070725" y="4247250"/>
              <a:ext cx="44925" cy="61300"/>
            </a:xfrm>
            <a:custGeom>
              <a:avLst/>
              <a:gdLst/>
              <a:ahLst/>
              <a:cxnLst/>
              <a:rect l="l" t="t" r="r" b="b"/>
              <a:pathLst>
                <a:path w="1797" h="2452" extrusionOk="0">
                  <a:moveTo>
                    <a:pt x="1167" y="0"/>
                  </a:moveTo>
                  <a:lnTo>
                    <a:pt x="1" y="1197"/>
                  </a:lnTo>
                  <a:lnTo>
                    <a:pt x="316" y="2174"/>
                  </a:lnTo>
                  <a:cubicBezTo>
                    <a:pt x="348" y="2300"/>
                    <a:pt x="411" y="2332"/>
                    <a:pt x="505" y="2363"/>
                  </a:cubicBezTo>
                  <a:cubicBezTo>
                    <a:pt x="578" y="2418"/>
                    <a:pt x="641" y="2452"/>
                    <a:pt x="711" y="2452"/>
                  </a:cubicBezTo>
                  <a:cubicBezTo>
                    <a:pt x="762" y="2452"/>
                    <a:pt x="817" y="2434"/>
                    <a:pt x="883" y="2395"/>
                  </a:cubicBezTo>
                  <a:lnTo>
                    <a:pt x="1797" y="1922"/>
                  </a:lnTo>
                  <a:lnTo>
                    <a:pt x="1797" y="284"/>
                  </a:lnTo>
                  <a:cubicBezTo>
                    <a:pt x="1576" y="221"/>
                    <a:pt x="1356" y="158"/>
                    <a:pt x="11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70"/>
            <p:cNvSpPr/>
            <p:nvPr/>
          </p:nvSpPr>
          <p:spPr>
            <a:xfrm>
              <a:off x="-17115600" y="4218900"/>
              <a:ext cx="61450" cy="44900"/>
            </a:xfrm>
            <a:custGeom>
              <a:avLst/>
              <a:gdLst/>
              <a:ahLst/>
              <a:cxnLst/>
              <a:rect l="l" t="t" r="r" b="b"/>
              <a:pathLst>
                <a:path w="2458" h="1796" extrusionOk="0">
                  <a:moveTo>
                    <a:pt x="536" y="0"/>
                  </a:moveTo>
                  <a:lnTo>
                    <a:pt x="536" y="32"/>
                  </a:lnTo>
                  <a:lnTo>
                    <a:pt x="63" y="945"/>
                  </a:lnTo>
                  <a:cubicBezTo>
                    <a:pt x="0" y="1071"/>
                    <a:pt x="0" y="1166"/>
                    <a:pt x="63" y="1260"/>
                  </a:cubicBezTo>
                  <a:cubicBezTo>
                    <a:pt x="95" y="1386"/>
                    <a:pt x="158" y="1449"/>
                    <a:pt x="284" y="1481"/>
                  </a:cubicBezTo>
                  <a:lnTo>
                    <a:pt x="1260" y="1796"/>
                  </a:lnTo>
                  <a:lnTo>
                    <a:pt x="2458" y="630"/>
                  </a:lnTo>
                  <a:cubicBezTo>
                    <a:pt x="2332" y="441"/>
                    <a:pt x="2269" y="221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1" name="Google Shape;7891;p70"/>
          <p:cNvGrpSpPr/>
          <p:nvPr/>
        </p:nvGrpSpPr>
        <p:grpSpPr>
          <a:xfrm>
            <a:off x="5721388" y="3343358"/>
            <a:ext cx="450470" cy="446998"/>
            <a:chOff x="-15688425" y="3707725"/>
            <a:chExt cx="304825" cy="302475"/>
          </a:xfrm>
        </p:grpSpPr>
        <p:sp>
          <p:nvSpPr>
            <p:cNvPr id="7892" name="Google Shape;7892;p70"/>
            <p:cNvSpPr/>
            <p:nvPr/>
          </p:nvSpPr>
          <p:spPr>
            <a:xfrm>
              <a:off x="-15687650" y="3884950"/>
              <a:ext cx="304050" cy="125250"/>
            </a:xfrm>
            <a:custGeom>
              <a:avLst/>
              <a:gdLst/>
              <a:ahLst/>
              <a:cxnLst/>
              <a:rect l="l" t="t" r="r" b="b"/>
              <a:pathLst>
                <a:path w="12162" h="5010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851" y="725"/>
                  </a:lnTo>
                  <a:lnTo>
                    <a:pt x="1481" y="1922"/>
                  </a:lnTo>
                  <a:cubicBezTo>
                    <a:pt x="1576" y="2048"/>
                    <a:pt x="1702" y="2142"/>
                    <a:pt x="1796" y="2142"/>
                  </a:cubicBezTo>
                  <a:lnTo>
                    <a:pt x="3057" y="2142"/>
                  </a:lnTo>
                  <a:lnTo>
                    <a:pt x="3624" y="2835"/>
                  </a:lnTo>
                  <a:lnTo>
                    <a:pt x="6113" y="2835"/>
                  </a:lnTo>
                  <a:cubicBezTo>
                    <a:pt x="6302" y="2835"/>
                    <a:pt x="6459" y="2993"/>
                    <a:pt x="6459" y="3182"/>
                  </a:cubicBezTo>
                  <a:cubicBezTo>
                    <a:pt x="6459" y="3403"/>
                    <a:pt x="6302" y="3560"/>
                    <a:pt x="6113" y="3560"/>
                  </a:cubicBezTo>
                  <a:lnTo>
                    <a:pt x="4128" y="3560"/>
                  </a:lnTo>
                  <a:lnTo>
                    <a:pt x="5073" y="4852"/>
                  </a:lnTo>
                  <a:cubicBezTo>
                    <a:pt x="5168" y="4915"/>
                    <a:pt x="5231" y="5009"/>
                    <a:pt x="5357" y="5009"/>
                  </a:cubicBezTo>
                  <a:lnTo>
                    <a:pt x="6774" y="5009"/>
                  </a:lnTo>
                  <a:cubicBezTo>
                    <a:pt x="6900" y="5009"/>
                    <a:pt x="7058" y="4915"/>
                    <a:pt x="7089" y="4820"/>
                  </a:cubicBezTo>
                  <a:lnTo>
                    <a:pt x="7719" y="3560"/>
                  </a:lnTo>
                  <a:lnTo>
                    <a:pt x="8948" y="3560"/>
                  </a:lnTo>
                  <a:cubicBezTo>
                    <a:pt x="9043" y="3560"/>
                    <a:pt x="9169" y="3497"/>
                    <a:pt x="9200" y="3403"/>
                  </a:cubicBezTo>
                  <a:lnTo>
                    <a:pt x="10145" y="2079"/>
                  </a:lnTo>
                  <a:lnTo>
                    <a:pt x="8948" y="2079"/>
                  </a:lnTo>
                  <a:lnTo>
                    <a:pt x="8948" y="2142"/>
                  </a:lnTo>
                  <a:cubicBezTo>
                    <a:pt x="8728" y="2142"/>
                    <a:pt x="8570" y="1985"/>
                    <a:pt x="8570" y="1764"/>
                  </a:cubicBezTo>
                  <a:cubicBezTo>
                    <a:pt x="8570" y="1575"/>
                    <a:pt x="8728" y="1418"/>
                    <a:pt x="8948" y="1418"/>
                  </a:cubicBezTo>
                  <a:lnTo>
                    <a:pt x="10712" y="1418"/>
                  </a:lnTo>
                  <a:lnTo>
                    <a:pt x="11248" y="725"/>
                  </a:lnTo>
                  <a:lnTo>
                    <a:pt x="11815" y="725"/>
                  </a:lnTo>
                  <a:cubicBezTo>
                    <a:pt x="12004" y="725"/>
                    <a:pt x="12162" y="567"/>
                    <a:pt x="12162" y="347"/>
                  </a:cubicBezTo>
                  <a:cubicBezTo>
                    <a:pt x="12162" y="158"/>
                    <a:pt x="12004" y="0"/>
                    <a:pt x="118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70"/>
            <p:cNvSpPr/>
            <p:nvPr/>
          </p:nvSpPr>
          <p:spPr>
            <a:xfrm>
              <a:off x="-15634875" y="3956600"/>
              <a:ext cx="49650" cy="18150"/>
            </a:xfrm>
            <a:custGeom>
              <a:avLst/>
              <a:gdLst/>
              <a:ahLst/>
              <a:cxnLst/>
              <a:rect l="l" t="t" r="r" b="b"/>
              <a:pathLst>
                <a:path w="198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68"/>
                    <a:pt x="158" y="726"/>
                    <a:pt x="379" y="726"/>
                  </a:cubicBezTo>
                  <a:lnTo>
                    <a:pt x="1985" y="726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70"/>
            <p:cNvSpPr/>
            <p:nvPr/>
          </p:nvSpPr>
          <p:spPr>
            <a:xfrm>
              <a:off x="-15434025" y="3920375"/>
              <a:ext cx="31525" cy="18150"/>
            </a:xfrm>
            <a:custGeom>
              <a:avLst/>
              <a:gdLst/>
              <a:ahLst/>
              <a:cxnLst/>
              <a:rect l="l" t="t" r="r" b="b"/>
              <a:pathLst>
                <a:path w="1261" h="726" extrusionOk="0">
                  <a:moveTo>
                    <a:pt x="567" y="1"/>
                  </a:moveTo>
                  <a:lnTo>
                    <a:pt x="0" y="725"/>
                  </a:lnTo>
                  <a:lnTo>
                    <a:pt x="914" y="725"/>
                  </a:lnTo>
                  <a:cubicBezTo>
                    <a:pt x="1103" y="725"/>
                    <a:pt x="1261" y="568"/>
                    <a:pt x="1261" y="347"/>
                  </a:cubicBezTo>
                  <a:cubicBezTo>
                    <a:pt x="1261" y="158"/>
                    <a:pt x="1103" y="1"/>
                    <a:pt x="9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70"/>
            <p:cNvSpPr/>
            <p:nvPr/>
          </p:nvSpPr>
          <p:spPr>
            <a:xfrm>
              <a:off x="-15436400" y="3974725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65" y="694"/>
                  </a:lnTo>
                  <a:cubicBezTo>
                    <a:pt x="1954" y="694"/>
                    <a:pt x="2112" y="536"/>
                    <a:pt x="2112" y="347"/>
                  </a:cubicBez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70"/>
            <p:cNvSpPr/>
            <p:nvPr/>
          </p:nvSpPr>
          <p:spPr>
            <a:xfrm>
              <a:off x="-15688425" y="399205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1985" y="725"/>
                    <a:pt x="2174" y="568"/>
                    <a:pt x="2174" y="379"/>
                  </a:cubicBezTo>
                  <a:cubicBezTo>
                    <a:pt x="2174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70"/>
            <p:cNvSpPr/>
            <p:nvPr/>
          </p:nvSpPr>
          <p:spPr>
            <a:xfrm>
              <a:off x="-15664800" y="3707725"/>
              <a:ext cx="252850" cy="161475"/>
            </a:xfrm>
            <a:custGeom>
              <a:avLst/>
              <a:gdLst/>
              <a:ahLst/>
              <a:cxnLst/>
              <a:rect l="l" t="t" r="r" b="b"/>
              <a:pathLst>
                <a:path w="10114" h="6459" extrusionOk="0">
                  <a:moveTo>
                    <a:pt x="4443" y="0"/>
                  </a:moveTo>
                  <a:cubicBezTo>
                    <a:pt x="4285" y="0"/>
                    <a:pt x="4159" y="95"/>
                    <a:pt x="4096" y="252"/>
                  </a:cubicBezTo>
                  <a:lnTo>
                    <a:pt x="3686" y="1450"/>
                  </a:lnTo>
                  <a:lnTo>
                    <a:pt x="5136" y="1450"/>
                  </a:lnTo>
                  <a:cubicBezTo>
                    <a:pt x="5356" y="1450"/>
                    <a:pt x="5514" y="1607"/>
                    <a:pt x="5514" y="1828"/>
                  </a:cubicBezTo>
                  <a:cubicBezTo>
                    <a:pt x="5514" y="2017"/>
                    <a:pt x="5356" y="2174"/>
                    <a:pt x="5136" y="2174"/>
                  </a:cubicBezTo>
                  <a:lnTo>
                    <a:pt x="2993" y="2174"/>
                  </a:lnTo>
                  <a:cubicBezTo>
                    <a:pt x="2867" y="2174"/>
                    <a:pt x="2710" y="2237"/>
                    <a:pt x="2678" y="2363"/>
                  </a:cubicBezTo>
                  <a:lnTo>
                    <a:pt x="1985" y="3718"/>
                  </a:lnTo>
                  <a:lnTo>
                    <a:pt x="662" y="4380"/>
                  </a:lnTo>
                  <a:cubicBezTo>
                    <a:pt x="567" y="4411"/>
                    <a:pt x="504" y="4506"/>
                    <a:pt x="473" y="4600"/>
                  </a:cubicBezTo>
                  <a:lnTo>
                    <a:pt x="0" y="6459"/>
                  </a:lnTo>
                  <a:lnTo>
                    <a:pt x="3497" y="6459"/>
                  </a:lnTo>
                  <a:lnTo>
                    <a:pt x="4096" y="3813"/>
                  </a:lnTo>
                  <a:cubicBezTo>
                    <a:pt x="4122" y="3657"/>
                    <a:pt x="4255" y="3544"/>
                    <a:pt x="4406" y="3544"/>
                  </a:cubicBezTo>
                  <a:cubicBezTo>
                    <a:pt x="4439" y="3544"/>
                    <a:pt x="4472" y="3549"/>
                    <a:pt x="4506" y="3560"/>
                  </a:cubicBezTo>
                  <a:cubicBezTo>
                    <a:pt x="4726" y="3592"/>
                    <a:pt x="4821" y="3781"/>
                    <a:pt x="4789" y="3970"/>
                  </a:cubicBezTo>
                  <a:lnTo>
                    <a:pt x="4317" y="6427"/>
                  </a:lnTo>
                  <a:lnTo>
                    <a:pt x="5860" y="6427"/>
                  </a:lnTo>
                  <a:lnTo>
                    <a:pt x="5545" y="5482"/>
                  </a:lnTo>
                  <a:cubicBezTo>
                    <a:pt x="5451" y="5293"/>
                    <a:pt x="5577" y="5073"/>
                    <a:pt x="5766" y="5041"/>
                  </a:cubicBezTo>
                  <a:cubicBezTo>
                    <a:pt x="5811" y="5028"/>
                    <a:pt x="5855" y="5022"/>
                    <a:pt x="5896" y="5022"/>
                  </a:cubicBezTo>
                  <a:cubicBezTo>
                    <a:pt x="6057" y="5022"/>
                    <a:pt x="6182" y="5118"/>
                    <a:pt x="6207" y="5293"/>
                  </a:cubicBezTo>
                  <a:lnTo>
                    <a:pt x="6616" y="6459"/>
                  </a:lnTo>
                  <a:lnTo>
                    <a:pt x="10113" y="6459"/>
                  </a:lnTo>
                  <a:lnTo>
                    <a:pt x="9042" y="3813"/>
                  </a:lnTo>
                  <a:cubicBezTo>
                    <a:pt x="9011" y="3750"/>
                    <a:pt x="8979" y="3655"/>
                    <a:pt x="8885" y="3623"/>
                  </a:cubicBezTo>
                  <a:lnTo>
                    <a:pt x="7562" y="2962"/>
                  </a:lnTo>
                  <a:lnTo>
                    <a:pt x="6175" y="189"/>
                  </a:lnTo>
                  <a:cubicBezTo>
                    <a:pt x="6081" y="95"/>
                    <a:pt x="5986" y="0"/>
                    <a:pt x="58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8" name="Google Shape;7898;p70"/>
          <p:cNvGrpSpPr/>
          <p:nvPr/>
        </p:nvGrpSpPr>
        <p:grpSpPr>
          <a:xfrm>
            <a:off x="1865544" y="1690441"/>
            <a:ext cx="451653" cy="447589"/>
            <a:chOff x="-20572500" y="3319025"/>
            <a:chExt cx="305625" cy="302875"/>
          </a:xfrm>
        </p:grpSpPr>
        <p:sp>
          <p:nvSpPr>
            <p:cNvPr id="7899" name="Google Shape;7899;p70"/>
            <p:cNvSpPr/>
            <p:nvPr/>
          </p:nvSpPr>
          <p:spPr>
            <a:xfrm>
              <a:off x="-20429150" y="356990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47" y="0"/>
                  </a:moveTo>
                  <a:lnTo>
                    <a:pt x="1" y="126"/>
                  </a:ln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68" y="2079"/>
                    <a:pt x="725" y="1922"/>
                    <a:pt x="725" y="1733"/>
                  </a:cubicBezTo>
                  <a:lnTo>
                    <a:pt x="725" y="12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70"/>
            <p:cNvSpPr/>
            <p:nvPr/>
          </p:nvSpPr>
          <p:spPr>
            <a:xfrm>
              <a:off x="-20572500" y="3319025"/>
              <a:ext cx="305625" cy="267350"/>
            </a:xfrm>
            <a:custGeom>
              <a:avLst/>
              <a:gdLst/>
              <a:ahLst/>
              <a:cxnLst/>
              <a:rect l="l" t="t" r="r" b="b"/>
              <a:pathLst>
                <a:path w="12225" h="10694" extrusionOk="0">
                  <a:moveTo>
                    <a:pt x="6097" y="1"/>
                  </a:moveTo>
                  <a:cubicBezTo>
                    <a:pt x="5979" y="1"/>
                    <a:pt x="5861" y="48"/>
                    <a:pt x="5798" y="143"/>
                  </a:cubicBezTo>
                  <a:lnTo>
                    <a:pt x="5168" y="1119"/>
                  </a:lnTo>
                  <a:cubicBezTo>
                    <a:pt x="4758" y="1749"/>
                    <a:pt x="4034" y="2159"/>
                    <a:pt x="3246" y="2159"/>
                  </a:cubicBezTo>
                  <a:cubicBezTo>
                    <a:pt x="2931" y="2159"/>
                    <a:pt x="2773" y="2537"/>
                    <a:pt x="3025" y="2757"/>
                  </a:cubicBezTo>
                  <a:cubicBezTo>
                    <a:pt x="3593" y="3388"/>
                    <a:pt x="3813" y="4900"/>
                    <a:pt x="3403" y="5813"/>
                  </a:cubicBezTo>
                  <a:cubicBezTo>
                    <a:pt x="2931" y="5656"/>
                    <a:pt x="2490" y="5372"/>
                    <a:pt x="2143" y="5057"/>
                  </a:cubicBezTo>
                  <a:cubicBezTo>
                    <a:pt x="2080" y="4994"/>
                    <a:pt x="2006" y="4966"/>
                    <a:pt x="1932" y="4966"/>
                  </a:cubicBezTo>
                  <a:cubicBezTo>
                    <a:pt x="1823" y="4966"/>
                    <a:pt x="1714" y="5026"/>
                    <a:pt x="1639" y="5120"/>
                  </a:cubicBezTo>
                  <a:cubicBezTo>
                    <a:pt x="1293" y="5624"/>
                    <a:pt x="789" y="6034"/>
                    <a:pt x="221" y="6286"/>
                  </a:cubicBezTo>
                  <a:cubicBezTo>
                    <a:pt x="64" y="6381"/>
                    <a:pt x="1" y="6570"/>
                    <a:pt x="64" y="6759"/>
                  </a:cubicBezTo>
                  <a:cubicBezTo>
                    <a:pt x="284" y="7326"/>
                    <a:pt x="411" y="7956"/>
                    <a:pt x="379" y="8523"/>
                  </a:cubicBezTo>
                  <a:cubicBezTo>
                    <a:pt x="379" y="8743"/>
                    <a:pt x="537" y="8932"/>
                    <a:pt x="726" y="8932"/>
                  </a:cubicBezTo>
                  <a:lnTo>
                    <a:pt x="883" y="8932"/>
                  </a:lnTo>
                  <a:cubicBezTo>
                    <a:pt x="1293" y="8932"/>
                    <a:pt x="1671" y="8964"/>
                    <a:pt x="2049" y="9121"/>
                  </a:cubicBezTo>
                  <a:lnTo>
                    <a:pt x="1482" y="10193"/>
                  </a:lnTo>
                  <a:cubicBezTo>
                    <a:pt x="1349" y="10432"/>
                    <a:pt x="1530" y="10694"/>
                    <a:pt x="1779" y="10694"/>
                  </a:cubicBezTo>
                  <a:cubicBezTo>
                    <a:pt x="1825" y="10694"/>
                    <a:pt x="1874" y="10685"/>
                    <a:pt x="1923" y="10665"/>
                  </a:cubicBezTo>
                  <a:lnTo>
                    <a:pt x="5735" y="9405"/>
                  </a:lnTo>
                  <a:lnTo>
                    <a:pt x="5735" y="9153"/>
                  </a:lnTo>
                  <a:lnTo>
                    <a:pt x="2395" y="7830"/>
                  </a:lnTo>
                  <a:cubicBezTo>
                    <a:pt x="2206" y="7735"/>
                    <a:pt x="2112" y="7546"/>
                    <a:pt x="2206" y="7357"/>
                  </a:cubicBezTo>
                  <a:cubicBezTo>
                    <a:pt x="2252" y="7219"/>
                    <a:pt x="2366" y="7131"/>
                    <a:pt x="2498" y="7131"/>
                  </a:cubicBezTo>
                  <a:cubicBezTo>
                    <a:pt x="2546" y="7131"/>
                    <a:pt x="2597" y="7143"/>
                    <a:pt x="2647" y="7168"/>
                  </a:cubicBezTo>
                  <a:lnTo>
                    <a:pt x="5735" y="8397"/>
                  </a:lnTo>
                  <a:lnTo>
                    <a:pt x="5735" y="3923"/>
                  </a:lnTo>
                  <a:cubicBezTo>
                    <a:pt x="5735" y="3734"/>
                    <a:pt x="5892" y="3577"/>
                    <a:pt x="6081" y="3577"/>
                  </a:cubicBezTo>
                  <a:cubicBezTo>
                    <a:pt x="6302" y="3577"/>
                    <a:pt x="6459" y="3734"/>
                    <a:pt x="6459" y="3923"/>
                  </a:cubicBezTo>
                  <a:lnTo>
                    <a:pt x="6459" y="8397"/>
                  </a:lnTo>
                  <a:lnTo>
                    <a:pt x="9515" y="7168"/>
                  </a:lnTo>
                  <a:cubicBezTo>
                    <a:pt x="9566" y="7143"/>
                    <a:pt x="9619" y="7131"/>
                    <a:pt x="9671" y="7131"/>
                  </a:cubicBezTo>
                  <a:cubicBezTo>
                    <a:pt x="9811" y="7131"/>
                    <a:pt x="9942" y="7219"/>
                    <a:pt x="9988" y="7357"/>
                  </a:cubicBezTo>
                  <a:cubicBezTo>
                    <a:pt x="10083" y="7546"/>
                    <a:pt x="9988" y="7735"/>
                    <a:pt x="9799" y="7830"/>
                  </a:cubicBezTo>
                  <a:lnTo>
                    <a:pt x="6459" y="9153"/>
                  </a:lnTo>
                  <a:lnTo>
                    <a:pt x="6459" y="9405"/>
                  </a:lnTo>
                  <a:lnTo>
                    <a:pt x="10272" y="10665"/>
                  </a:lnTo>
                  <a:cubicBezTo>
                    <a:pt x="10311" y="10685"/>
                    <a:pt x="10352" y="10694"/>
                    <a:pt x="10394" y="10694"/>
                  </a:cubicBezTo>
                  <a:cubicBezTo>
                    <a:pt x="10619" y="10694"/>
                    <a:pt x="10841" y="10432"/>
                    <a:pt x="10681" y="10193"/>
                  </a:cubicBezTo>
                  <a:lnTo>
                    <a:pt x="10146" y="9121"/>
                  </a:lnTo>
                  <a:cubicBezTo>
                    <a:pt x="10492" y="8995"/>
                    <a:pt x="10902" y="8932"/>
                    <a:pt x="11280" y="8932"/>
                  </a:cubicBezTo>
                  <a:lnTo>
                    <a:pt x="11437" y="8932"/>
                  </a:lnTo>
                  <a:cubicBezTo>
                    <a:pt x="11658" y="8932"/>
                    <a:pt x="11847" y="8806"/>
                    <a:pt x="11847" y="8523"/>
                  </a:cubicBezTo>
                  <a:cubicBezTo>
                    <a:pt x="11815" y="7956"/>
                    <a:pt x="11910" y="7326"/>
                    <a:pt x="12162" y="6759"/>
                  </a:cubicBezTo>
                  <a:cubicBezTo>
                    <a:pt x="12225" y="6570"/>
                    <a:pt x="12162" y="6381"/>
                    <a:pt x="12004" y="6286"/>
                  </a:cubicBezTo>
                  <a:cubicBezTo>
                    <a:pt x="11437" y="6034"/>
                    <a:pt x="10933" y="5624"/>
                    <a:pt x="10587" y="5120"/>
                  </a:cubicBezTo>
                  <a:cubicBezTo>
                    <a:pt x="10518" y="5001"/>
                    <a:pt x="10404" y="4946"/>
                    <a:pt x="10293" y="4946"/>
                  </a:cubicBezTo>
                  <a:cubicBezTo>
                    <a:pt x="10200" y="4946"/>
                    <a:pt x="10109" y="4985"/>
                    <a:pt x="10051" y="5057"/>
                  </a:cubicBezTo>
                  <a:cubicBezTo>
                    <a:pt x="9704" y="5372"/>
                    <a:pt x="9263" y="5656"/>
                    <a:pt x="8791" y="5813"/>
                  </a:cubicBezTo>
                  <a:cubicBezTo>
                    <a:pt x="8413" y="4900"/>
                    <a:pt x="8602" y="3325"/>
                    <a:pt x="9200" y="2757"/>
                  </a:cubicBezTo>
                  <a:cubicBezTo>
                    <a:pt x="9421" y="2537"/>
                    <a:pt x="9263" y="2159"/>
                    <a:pt x="8948" y="2159"/>
                  </a:cubicBezTo>
                  <a:cubicBezTo>
                    <a:pt x="8161" y="2159"/>
                    <a:pt x="7468" y="1749"/>
                    <a:pt x="7027" y="1119"/>
                  </a:cubicBezTo>
                  <a:lnTo>
                    <a:pt x="6396" y="143"/>
                  </a:lnTo>
                  <a:cubicBezTo>
                    <a:pt x="6333" y="48"/>
                    <a:pt x="6215" y="1"/>
                    <a:pt x="60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1" name="Google Shape;7901;p70"/>
          <p:cNvGrpSpPr/>
          <p:nvPr/>
        </p:nvGrpSpPr>
        <p:grpSpPr>
          <a:xfrm>
            <a:off x="1866708" y="2305410"/>
            <a:ext cx="449325" cy="325670"/>
            <a:chOff x="-20571700" y="3722875"/>
            <a:chExt cx="304050" cy="220375"/>
          </a:xfrm>
        </p:grpSpPr>
        <p:sp>
          <p:nvSpPr>
            <p:cNvPr id="7902" name="Google Shape;7902;p70"/>
            <p:cNvSpPr/>
            <p:nvPr/>
          </p:nvSpPr>
          <p:spPr>
            <a:xfrm>
              <a:off x="-20333850" y="3728200"/>
              <a:ext cx="66200" cy="35475"/>
            </a:xfrm>
            <a:custGeom>
              <a:avLst/>
              <a:gdLst/>
              <a:ahLst/>
              <a:cxnLst/>
              <a:rect l="l" t="t" r="r" b="b"/>
              <a:pathLst>
                <a:path w="2648" h="1419" extrusionOk="0">
                  <a:moveTo>
                    <a:pt x="2301" y="1"/>
                  </a:moveTo>
                  <a:cubicBezTo>
                    <a:pt x="1324" y="1"/>
                    <a:pt x="411" y="599"/>
                    <a:pt x="1" y="1418"/>
                  </a:cubicBezTo>
                  <a:lnTo>
                    <a:pt x="820" y="1418"/>
                  </a:lnTo>
                  <a:cubicBezTo>
                    <a:pt x="1135" y="1040"/>
                    <a:pt x="1702" y="725"/>
                    <a:pt x="2301" y="725"/>
                  </a:cubicBezTo>
                  <a:cubicBezTo>
                    <a:pt x="2490" y="725"/>
                    <a:pt x="2647" y="568"/>
                    <a:pt x="2647" y="379"/>
                  </a:cubicBezTo>
                  <a:cubicBezTo>
                    <a:pt x="2647" y="158"/>
                    <a:pt x="2490" y="1"/>
                    <a:pt x="23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70"/>
            <p:cNvSpPr/>
            <p:nvPr/>
          </p:nvSpPr>
          <p:spPr>
            <a:xfrm>
              <a:off x="-20571700" y="3782550"/>
              <a:ext cx="49650" cy="51225"/>
            </a:xfrm>
            <a:custGeom>
              <a:avLst/>
              <a:gdLst/>
              <a:ahLst/>
              <a:cxnLst/>
              <a:rect l="l" t="t" r="r" b="b"/>
              <a:pathLst>
                <a:path w="1986" h="2049" extrusionOk="0">
                  <a:moveTo>
                    <a:pt x="379" y="0"/>
                  </a:moveTo>
                  <a:cubicBezTo>
                    <a:pt x="189" y="0"/>
                    <a:pt x="32" y="158"/>
                    <a:pt x="32" y="347"/>
                  </a:cubicBezTo>
                  <a:cubicBezTo>
                    <a:pt x="0" y="473"/>
                    <a:pt x="0" y="599"/>
                    <a:pt x="32" y="725"/>
                  </a:cubicBezTo>
                  <a:cubicBezTo>
                    <a:pt x="158" y="1355"/>
                    <a:pt x="662" y="1891"/>
                    <a:pt x="1292" y="2048"/>
                  </a:cubicBez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70"/>
            <p:cNvSpPr/>
            <p:nvPr/>
          </p:nvSpPr>
          <p:spPr>
            <a:xfrm>
              <a:off x="-20320450" y="3782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42" y="0"/>
                    <a:pt x="1" y="473"/>
                    <a:pt x="1" y="1072"/>
                  </a:cubicBezTo>
                  <a:cubicBezTo>
                    <a:pt x="1" y="1670"/>
                    <a:pt x="442" y="2111"/>
                    <a:pt x="1040" y="2111"/>
                  </a:cubicBezTo>
                  <a:cubicBezTo>
                    <a:pt x="1639" y="2111"/>
                    <a:pt x="2111" y="1670"/>
                    <a:pt x="2111" y="1072"/>
                  </a:cubicBez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70"/>
            <p:cNvSpPr/>
            <p:nvPr/>
          </p:nvSpPr>
          <p:spPr>
            <a:xfrm>
              <a:off x="-20571700" y="3722875"/>
              <a:ext cx="178025" cy="220375"/>
            </a:xfrm>
            <a:custGeom>
              <a:avLst/>
              <a:gdLst/>
              <a:ahLst/>
              <a:cxnLst/>
              <a:rect l="l" t="t" r="r" b="b"/>
              <a:pathLst>
                <a:path w="7121" h="8815" extrusionOk="0">
                  <a:moveTo>
                    <a:pt x="4017" y="1"/>
                  </a:moveTo>
                  <a:cubicBezTo>
                    <a:pt x="3729" y="1"/>
                    <a:pt x="3444" y="168"/>
                    <a:pt x="3340" y="497"/>
                  </a:cubicBezTo>
                  <a:lnTo>
                    <a:pt x="820" y="8090"/>
                  </a:lnTo>
                  <a:lnTo>
                    <a:pt x="347" y="8090"/>
                  </a:lnTo>
                  <a:cubicBezTo>
                    <a:pt x="158" y="8090"/>
                    <a:pt x="0" y="8247"/>
                    <a:pt x="0" y="8436"/>
                  </a:cubicBezTo>
                  <a:cubicBezTo>
                    <a:pt x="0" y="8657"/>
                    <a:pt x="158" y="8814"/>
                    <a:pt x="347" y="8814"/>
                  </a:cubicBezTo>
                  <a:lnTo>
                    <a:pt x="1040" y="8814"/>
                  </a:lnTo>
                  <a:cubicBezTo>
                    <a:pt x="1198" y="8814"/>
                    <a:pt x="1324" y="8720"/>
                    <a:pt x="1418" y="8562"/>
                  </a:cubicBezTo>
                  <a:lnTo>
                    <a:pt x="3781" y="1442"/>
                  </a:lnTo>
                  <a:lnTo>
                    <a:pt x="4285" y="5002"/>
                  </a:lnTo>
                  <a:cubicBezTo>
                    <a:pt x="4348" y="5664"/>
                    <a:pt x="4884" y="6199"/>
                    <a:pt x="5545" y="6294"/>
                  </a:cubicBezTo>
                  <a:cubicBezTo>
                    <a:pt x="5583" y="6297"/>
                    <a:pt x="5620" y="6298"/>
                    <a:pt x="5657" y="6298"/>
                  </a:cubicBezTo>
                  <a:cubicBezTo>
                    <a:pt x="6459" y="6298"/>
                    <a:pt x="7121" y="5659"/>
                    <a:pt x="7121" y="4876"/>
                  </a:cubicBezTo>
                  <a:cubicBezTo>
                    <a:pt x="7121" y="4593"/>
                    <a:pt x="7026" y="4372"/>
                    <a:pt x="6932" y="4120"/>
                  </a:cubicBezTo>
                  <a:lnTo>
                    <a:pt x="4632" y="340"/>
                  </a:lnTo>
                  <a:cubicBezTo>
                    <a:pt x="4490" y="113"/>
                    <a:pt x="4252" y="1"/>
                    <a:pt x="40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70"/>
            <p:cNvSpPr/>
            <p:nvPr/>
          </p:nvSpPr>
          <p:spPr>
            <a:xfrm>
              <a:off x="-20404725" y="3782550"/>
              <a:ext cx="28375" cy="41775"/>
            </a:xfrm>
            <a:custGeom>
              <a:avLst/>
              <a:gdLst/>
              <a:ahLst/>
              <a:cxnLst/>
              <a:rect l="l" t="t" r="r" b="b"/>
              <a:pathLst>
                <a:path w="1135" h="1671" extrusionOk="0">
                  <a:moveTo>
                    <a:pt x="0" y="0"/>
                  </a:moveTo>
                  <a:lnTo>
                    <a:pt x="820" y="1387"/>
                  </a:lnTo>
                  <a:cubicBezTo>
                    <a:pt x="914" y="1450"/>
                    <a:pt x="914" y="1576"/>
                    <a:pt x="946" y="1670"/>
                  </a:cubicBezTo>
                  <a:cubicBezTo>
                    <a:pt x="1072" y="1513"/>
                    <a:pt x="1135" y="1292"/>
                    <a:pt x="1135" y="1072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70"/>
            <p:cNvSpPr/>
            <p:nvPr/>
          </p:nvSpPr>
          <p:spPr>
            <a:xfrm>
              <a:off x="-20502400" y="3887300"/>
              <a:ext cx="1600" cy="25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64" y="1"/>
                  </a:moveTo>
                  <a:cubicBezTo>
                    <a:pt x="1" y="1"/>
                    <a:pt x="1" y="1"/>
                    <a:pt x="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70"/>
            <p:cNvSpPr/>
            <p:nvPr/>
          </p:nvSpPr>
          <p:spPr>
            <a:xfrm>
              <a:off x="-20500825" y="3782550"/>
              <a:ext cx="220575" cy="159125"/>
            </a:xfrm>
            <a:custGeom>
              <a:avLst/>
              <a:gdLst/>
              <a:ahLst/>
              <a:cxnLst/>
              <a:rect l="l" t="t" r="r" b="b"/>
              <a:pathLst>
                <a:path w="8823" h="6365" extrusionOk="0">
                  <a:moveTo>
                    <a:pt x="5703" y="0"/>
                  </a:moveTo>
                  <a:lnTo>
                    <a:pt x="5703" y="1072"/>
                  </a:lnTo>
                  <a:cubicBezTo>
                    <a:pt x="5703" y="1670"/>
                    <a:pt x="5420" y="2174"/>
                    <a:pt x="4979" y="2489"/>
                  </a:cubicBezTo>
                  <a:cubicBezTo>
                    <a:pt x="4979" y="3655"/>
                    <a:pt x="4034" y="4600"/>
                    <a:pt x="2868" y="4600"/>
                  </a:cubicBezTo>
                  <a:cubicBezTo>
                    <a:pt x="1828" y="4600"/>
                    <a:pt x="946" y="3875"/>
                    <a:pt x="789" y="2836"/>
                  </a:cubicBezTo>
                  <a:cubicBezTo>
                    <a:pt x="694" y="2489"/>
                    <a:pt x="694" y="2395"/>
                    <a:pt x="662" y="2111"/>
                  </a:cubicBezTo>
                  <a:cubicBezTo>
                    <a:pt x="631" y="2206"/>
                    <a:pt x="32" y="4065"/>
                    <a:pt x="1" y="4159"/>
                  </a:cubicBezTo>
                  <a:cubicBezTo>
                    <a:pt x="473" y="4632"/>
                    <a:pt x="1104" y="4947"/>
                    <a:pt x="1797" y="4947"/>
                  </a:cubicBezTo>
                  <a:lnTo>
                    <a:pt x="3971" y="4947"/>
                  </a:lnTo>
                  <a:lnTo>
                    <a:pt x="3687" y="5671"/>
                  </a:lnTo>
                  <a:lnTo>
                    <a:pt x="3214" y="5671"/>
                  </a:lnTo>
                  <a:cubicBezTo>
                    <a:pt x="3025" y="5671"/>
                    <a:pt x="2868" y="5829"/>
                    <a:pt x="2868" y="6018"/>
                  </a:cubicBezTo>
                  <a:cubicBezTo>
                    <a:pt x="2868" y="6207"/>
                    <a:pt x="3025" y="6364"/>
                    <a:pt x="3214" y="6364"/>
                  </a:cubicBezTo>
                  <a:lnTo>
                    <a:pt x="3939" y="6364"/>
                  </a:lnTo>
                  <a:cubicBezTo>
                    <a:pt x="4097" y="6364"/>
                    <a:pt x="4191" y="6301"/>
                    <a:pt x="4254" y="6144"/>
                  </a:cubicBezTo>
                  <a:lnTo>
                    <a:pt x="4727" y="4915"/>
                  </a:lnTo>
                  <a:lnTo>
                    <a:pt x="5924" y="4915"/>
                  </a:lnTo>
                  <a:lnTo>
                    <a:pt x="6396" y="6144"/>
                  </a:lnTo>
                  <a:cubicBezTo>
                    <a:pt x="6459" y="6270"/>
                    <a:pt x="6617" y="6364"/>
                    <a:pt x="6711" y="6364"/>
                  </a:cubicBezTo>
                  <a:lnTo>
                    <a:pt x="7436" y="6364"/>
                  </a:lnTo>
                  <a:cubicBezTo>
                    <a:pt x="7625" y="6364"/>
                    <a:pt x="7783" y="6207"/>
                    <a:pt x="7783" y="6018"/>
                  </a:cubicBezTo>
                  <a:cubicBezTo>
                    <a:pt x="7783" y="5829"/>
                    <a:pt x="7625" y="5671"/>
                    <a:pt x="7436" y="5671"/>
                  </a:cubicBezTo>
                  <a:lnTo>
                    <a:pt x="6963" y="5671"/>
                  </a:lnTo>
                  <a:lnTo>
                    <a:pt x="6680" y="4947"/>
                  </a:lnTo>
                  <a:lnTo>
                    <a:pt x="6743" y="4947"/>
                  </a:lnTo>
                  <a:cubicBezTo>
                    <a:pt x="7310" y="4947"/>
                    <a:pt x="7846" y="4632"/>
                    <a:pt x="8066" y="4128"/>
                  </a:cubicBezTo>
                  <a:lnTo>
                    <a:pt x="8822" y="2710"/>
                  </a:lnTo>
                  <a:lnTo>
                    <a:pt x="8822" y="2710"/>
                  </a:lnTo>
                  <a:cubicBezTo>
                    <a:pt x="8633" y="2804"/>
                    <a:pt x="8381" y="2836"/>
                    <a:pt x="8192" y="2836"/>
                  </a:cubicBezTo>
                  <a:cubicBezTo>
                    <a:pt x="7279" y="2836"/>
                    <a:pt x="6491" y="2048"/>
                    <a:pt x="6491" y="1072"/>
                  </a:cubicBezTo>
                  <a:cubicBezTo>
                    <a:pt x="6491" y="662"/>
                    <a:pt x="6648" y="284"/>
                    <a:pt x="68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9" name="Google Shape;7909;p70"/>
          <p:cNvGrpSpPr/>
          <p:nvPr/>
        </p:nvGrpSpPr>
        <p:grpSpPr>
          <a:xfrm>
            <a:off x="1866135" y="2796278"/>
            <a:ext cx="450470" cy="450470"/>
            <a:chOff x="-20571700" y="4066875"/>
            <a:chExt cx="304825" cy="304825"/>
          </a:xfrm>
        </p:grpSpPr>
        <p:sp>
          <p:nvSpPr>
            <p:cNvPr id="7910" name="Google Shape;7910;p70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70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70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70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70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70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6" name="Google Shape;7916;p70"/>
          <p:cNvGrpSpPr/>
          <p:nvPr/>
        </p:nvGrpSpPr>
        <p:grpSpPr>
          <a:xfrm>
            <a:off x="4632837" y="1688259"/>
            <a:ext cx="453980" cy="451948"/>
            <a:chOff x="-18645175" y="3334200"/>
            <a:chExt cx="307200" cy="305825"/>
          </a:xfrm>
        </p:grpSpPr>
        <p:sp>
          <p:nvSpPr>
            <p:cNvPr id="7917" name="Google Shape;7917;p70"/>
            <p:cNvSpPr/>
            <p:nvPr/>
          </p:nvSpPr>
          <p:spPr>
            <a:xfrm>
              <a:off x="-18627850" y="3424975"/>
              <a:ext cx="289875" cy="215050"/>
            </a:xfrm>
            <a:custGeom>
              <a:avLst/>
              <a:gdLst/>
              <a:ahLst/>
              <a:cxnLst/>
              <a:rect l="l" t="t" r="r" b="b"/>
              <a:pathLst>
                <a:path w="11595" h="8602" extrusionOk="0">
                  <a:moveTo>
                    <a:pt x="7530" y="2111"/>
                  </a:moveTo>
                  <a:cubicBezTo>
                    <a:pt x="7719" y="2111"/>
                    <a:pt x="7877" y="2269"/>
                    <a:pt x="7877" y="2458"/>
                  </a:cubicBezTo>
                  <a:lnTo>
                    <a:pt x="7877" y="4568"/>
                  </a:lnTo>
                  <a:cubicBezTo>
                    <a:pt x="7877" y="4789"/>
                    <a:pt x="7719" y="4946"/>
                    <a:pt x="7530" y="4946"/>
                  </a:cubicBezTo>
                  <a:cubicBezTo>
                    <a:pt x="7341" y="4946"/>
                    <a:pt x="7184" y="4789"/>
                    <a:pt x="7184" y="4568"/>
                  </a:cubicBezTo>
                  <a:lnTo>
                    <a:pt x="7184" y="2458"/>
                  </a:lnTo>
                  <a:cubicBezTo>
                    <a:pt x="7184" y="2269"/>
                    <a:pt x="7341" y="2111"/>
                    <a:pt x="7530" y="2111"/>
                  </a:cubicBezTo>
                  <a:close/>
                  <a:moveTo>
                    <a:pt x="2584" y="0"/>
                  </a:moveTo>
                  <a:cubicBezTo>
                    <a:pt x="2364" y="0"/>
                    <a:pt x="2206" y="158"/>
                    <a:pt x="2206" y="347"/>
                  </a:cubicBezTo>
                  <a:lnTo>
                    <a:pt x="2206" y="1764"/>
                  </a:lnTo>
                  <a:lnTo>
                    <a:pt x="2206" y="2489"/>
                  </a:lnTo>
                  <a:cubicBezTo>
                    <a:pt x="2206" y="2678"/>
                    <a:pt x="2364" y="2836"/>
                    <a:pt x="2584" y="2836"/>
                  </a:cubicBezTo>
                  <a:lnTo>
                    <a:pt x="3624" y="2836"/>
                  </a:lnTo>
                  <a:cubicBezTo>
                    <a:pt x="4821" y="2836"/>
                    <a:pt x="5766" y="3781"/>
                    <a:pt x="5766" y="4978"/>
                  </a:cubicBezTo>
                  <a:cubicBezTo>
                    <a:pt x="5766" y="6144"/>
                    <a:pt x="4821" y="7089"/>
                    <a:pt x="3624" y="7089"/>
                  </a:cubicBezTo>
                  <a:lnTo>
                    <a:pt x="3277" y="7089"/>
                  </a:lnTo>
                  <a:cubicBezTo>
                    <a:pt x="2616" y="7089"/>
                    <a:pt x="1986" y="6931"/>
                    <a:pt x="1387" y="6711"/>
                  </a:cubicBezTo>
                  <a:cubicBezTo>
                    <a:pt x="1072" y="7183"/>
                    <a:pt x="694" y="7593"/>
                    <a:pt x="221" y="7908"/>
                  </a:cubicBezTo>
                  <a:cubicBezTo>
                    <a:pt x="95" y="8002"/>
                    <a:pt x="1" y="8160"/>
                    <a:pt x="64" y="8317"/>
                  </a:cubicBezTo>
                  <a:cubicBezTo>
                    <a:pt x="95" y="8475"/>
                    <a:pt x="253" y="8538"/>
                    <a:pt x="410" y="8538"/>
                  </a:cubicBezTo>
                  <a:lnTo>
                    <a:pt x="3624" y="8538"/>
                  </a:lnTo>
                  <a:lnTo>
                    <a:pt x="3624" y="8191"/>
                  </a:lnTo>
                  <a:cubicBezTo>
                    <a:pt x="3624" y="8002"/>
                    <a:pt x="3781" y="7845"/>
                    <a:pt x="4002" y="7845"/>
                  </a:cubicBezTo>
                  <a:cubicBezTo>
                    <a:pt x="4191" y="7845"/>
                    <a:pt x="4348" y="8002"/>
                    <a:pt x="4348" y="8191"/>
                  </a:cubicBezTo>
                  <a:lnTo>
                    <a:pt x="4348" y="8538"/>
                  </a:lnTo>
                  <a:lnTo>
                    <a:pt x="6522" y="8538"/>
                  </a:lnTo>
                  <a:lnTo>
                    <a:pt x="6522" y="6049"/>
                  </a:lnTo>
                  <a:cubicBezTo>
                    <a:pt x="6522" y="5829"/>
                    <a:pt x="6680" y="5671"/>
                    <a:pt x="6869" y="5671"/>
                  </a:cubicBezTo>
                  <a:cubicBezTo>
                    <a:pt x="7058" y="5671"/>
                    <a:pt x="7215" y="5829"/>
                    <a:pt x="7215" y="6049"/>
                  </a:cubicBezTo>
                  <a:lnTo>
                    <a:pt x="7215" y="8601"/>
                  </a:lnTo>
                  <a:lnTo>
                    <a:pt x="11153" y="8601"/>
                  </a:lnTo>
                  <a:cubicBezTo>
                    <a:pt x="11468" y="8538"/>
                    <a:pt x="11595" y="8128"/>
                    <a:pt x="11311" y="7939"/>
                  </a:cubicBezTo>
                  <a:cubicBezTo>
                    <a:pt x="10208" y="7215"/>
                    <a:pt x="9547" y="5986"/>
                    <a:pt x="9389" y="4726"/>
                  </a:cubicBezTo>
                  <a:lnTo>
                    <a:pt x="10681" y="3434"/>
                  </a:lnTo>
                  <a:cubicBezTo>
                    <a:pt x="10775" y="3371"/>
                    <a:pt x="10807" y="3277"/>
                    <a:pt x="10807" y="3182"/>
                  </a:cubicBezTo>
                  <a:lnTo>
                    <a:pt x="10807" y="1764"/>
                  </a:lnTo>
                  <a:cubicBezTo>
                    <a:pt x="10807" y="1563"/>
                    <a:pt x="10625" y="1422"/>
                    <a:pt x="10440" y="1422"/>
                  </a:cubicBezTo>
                  <a:cubicBezTo>
                    <a:pt x="10394" y="1422"/>
                    <a:pt x="10347" y="1431"/>
                    <a:pt x="10303" y="1449"/>
                  </a:cubicBezTo>
                  <a:lnTo>
                    <a:pt x="9389" y="1922"/>
                  </a:lnTo>
                  <a:lnTo>
                    <a:pt x="9389" y="347"/>
                  </a:lnTo>
                  <a:cubicBezTo>
                    <a:pt x="9389" y="158"/>
                    <a:pt x="9232" y="0"/>
                    <a:pt x="9043" y="0"/>
                  </a:cubicBezTo>
                  <a:lnTo>
                    <a:pt x="6522" y="0"/>
                  </a:lnTo>
                  <a:lnTo>
                    <a:pt x="6522" y="3245"/>
                  </a:lnTo>
                  <a:cubicBezTo>
                    <a:pt x="6522" y="3434"/>
                    <a:pt x="6365" y="3592"/>
                    <a:pt x="6144" y="3592"/>
                  </a:cubicBezTo>
                  <a:cubicBezTo>
                    <a:pt x="5955" y="3592"/>
                    <a:pt x="5798" y="3434"/>
                    <a:pt x="5798" y="3245"/>
                  </a:cubicBezTo>
                  <a:lnTo>
                    <a:pt x="5798" y="0"/>
                  </a:lnTo>
                  <a:lnTo>
                    <a:pt x="4348" y="0"/>
                  </a:lnTo>
                  <a:lnTo>
                    <a:pt x="4348" y="1764"/>
                  </a:lnTo>
                  <a:cubicBezTo>
                    <a:pt x="4348" y="1985"/>
                    <a:pt x="4191" y="2143"/>
                    <a:pt x="4002" y="2143"/>
                  </a:cubicBezTo>
                  <a:cubicBezTo>
                    <a:pt x="3781" y="2143"/>
                    <a:pt x="3624" y="1985"/>
                    <a:pt x="3624" y="1764"/>
                  </a:cubicBezTo>
                  <a:lnTo>
                    <a:pt x="36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70"/>
            <p:cNvSpPr/>
            <p:nvPr/>
          </p:nvSpPr>
          <p:spPr>
            <a:xfrm>
              <a:off x="-18645175" y="3424975"/>
              <a:ext cx="141800" cy="159900"/>
            </a:xfrm>
            <a:custGeom>
              <a:avLst/>
              <a:gdLst/>
              <a:ahLst/>
              <a:cxnLst/>
              <a:rect l="l" t="t" r="r" b="b"/>
              <a:pathLst>
                <a:path w="5672" h="639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4600"/>
                    <a:pt x="1733" y="6396"/>
                    <a:pt x="3907" y="6396"/>
                  </a:cubicBezTo>
                  <a:lnTo>
                    <a:pt x="4254" y="6396"/>
                  </a:lnTo>
                  <a:cubicBezTo>
                    <a:pt x="5041" y="6396"/>
                    <a:pt x="5671" y="5766"/>
                    <a:pt x="5671" y="4978"/>
                  </a:cubicBezTo>
                  <a:cubicBezTo>
                    <a:pt x="5671" y="4190"/>
                    <a:pt x="5041" y="3560"/>
                    <a:pt x="4254" y="3560"/>
                  </a:cubicBezTo>
                  <a:lnTo>
                    <a:pt x="3183" y="3560"/>
                  </a:lnTo>
                  <a:cubicBezTo>
                    <a:pt x="2584" y="3560"/>
                    <a:pt x="2111" y="3088"/>
                    <a:pt x="2111" y="2489"/>
                  </a:cubicBezTo>
                  <a:lnTo>
                    <a:pt x="2111" y="1764"/>
                  </a:lnTo>
                  <a:cubicBezTo>
                    <a:pt x="2111" y="788"/>
                    <a:pt x="132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70"/>
            <p:cNvSpPr/>
            <p:nvPr/>
          </p:nvSpPr>
          <p:spPr>
            <a:xfrm>
              <a:off x="-18466375" y="3334200"/>
              <a:ext cx="54350" cy="71100"/>
            </a:xfrm>
            <a:custGeom>
              <a:avLst/>
              <a:gdLst/>
              <a:ahLst/>
              <a:cxnLst/>
              <a:rect l="l" t="t" r="r" b="b"/>
              <a:pathLst>
                <a:path w="2174" h="2844" extrusionOk="0">
                  <a:moveTo>
                    <a:pt x="1449" y="0"/>
                  </a:moveTo>
                  <a:cubicBezTo>
                    <a:pt x="1371" y="0"/>
                    <a:pt x="1292" y="24"/>
                    <a:pt x="1229" y="71"/>
                  </a:cubicBezTo>
                  <a:cubicBezTo>
                    <a:pt x="1197" y="103"/>
                    <a:pt x="0" y="953"/>
                    <a:pt x="0" y="2150"/>
                  </a:cubicBezTo>
                  <a:cubicBezTo>
                    <a:pt x="0" y="2403"/>
                    <a:pt x="95" y="2623"/>
                    <a:pt x="158" y="2844"/>
                  </a:cubicBezTo>
                  <a:lnTo>
                    <a:pt x="756" y="2844"/>
                  </a:lnTo>
                  <a:cubicBezTo>
                    <a:pt x="882" y="1898"/>
                    <a:pt x="1386" y="1048"/>
                    <a:pt x="2174" y="544"/>
                  </a:cubicBezTo>
                  <a:cubicBezTo>
                    <a:pt x="1954" y="260"/>
                    <a:pt x="1701" y="71"/>
                    <a:pt x="1670" y="71"/>
                  </a:cubicBezTo>
                  <a:cubicBezTo>
                    <a:pt x="1607" y="24"/>
                    <a:pt x="1528" y="0"/>
                    <a:pt x="14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70"/>
            <p:cNvSpPr/>
            <p:nvPr/>
          </p:nvSpPr>
          <p:spPr>
            <a:xfrm>
              <a:off x="-18428575" y="3352500"/>
              <a:ext cx="87450" cy="82725"/>
            </a:xfrm>
            <a:custGeom>
              <a:avLst/>
              <a:gdLst/>
              <a:ahLst/>
              <a:cxnLst/>
              <a:rect l="l" t="t" r="r" b="b"/>
              <a:pathLst>
                <a:path w="3498" h="3309" extrusionOk="0">
                  <a:moveTo>
                    <a:pt x="2426" y="1"/>
                  </a:moveTo>
                  <a:cubicBezTo>
                    <a:pt x="1166" y="1"/>
                    <a:pt x="158" y="946"/>
                    <a:pt x="0" y="2112"/>
                  </a:cubicBezTo>
                  <a:lnTo>
                    <a:pt x="1009" y="2112"/>
                  </a:lnTo>
                  <a:cubicBezTo>
                    <a:pt x="1607" y="2112"/>
                    <a:pt x="2080" y="2584"/>
                    <a:pt x="2080" y="3183"/>
                  </a:cubicBezTo>
                  <a:lnTo>
                    <a:pt x="2080" y="3309"/>
                  </a:lnTo>
                  <a:cubicBezTo>
                    <a:pt x="2899" y="2899"/>
                    <a:pt x="3497" y="2049"/>
                    <a:pt x="3497" y="1072"/>
                  </a:cubicBezTo>
                  <a:lnTo>
                    <a:pt x="3497" y="347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70"/>
            <p:cNvSpPr/>
            <p:nvPr/>
          </p:nvSpPr>
          <p:spPr>
            <a:xfrm>
              <a:off x="-18645175" y="3334400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47" y="2836"/>
                  </a:cubicBezTo>
                  <a:lnTo>
                    <a:pt x="1072" y="2836"/>
                  </a:lnTo>
                  <a:cubicBezTo>
                    <a:pt x="2048" y="2836"/>
                    <a:pt x="2836" y="204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9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2" name="Google Shape;7922;p70"/>
          <p:cNvGrpSpPr/>
          <p:nvPr/>
        </p:nvGrpSpPr>
        <p:grpSpPr>
          <a:xfrm>
            <a:off x="4633429" y="2242989"/>
            <a:ext cx="452798" cy="450507"/>
            <a:chOff x="-18645175" y="3708500"/>
            <a:chExt cx="306400" cy="304850"/>
          </a:xfrm>
        </p:grpSpPr>
        <p:sp>
          <p:nvSpPr>
            <p:cNvPr id="7923" name="Google Shape;7923;p70"/>
            <p:cNvSpPr/>
            <p:nvPr/>
          </p:nvSpPr>
          <p:spPr>
            <a:xfrm>
              <a:off x="-18555375" y="3817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70"/>
            <p:cNvSpPr/>
            <p:nvPr/>
          </p:nvSpPr>
          <p:spPr>
            <a:xfrm>
              <a:off x="-18501825" y="3894000"/>
              <a:ext cx="18150" cy="16950"/>
            </a:xfrm>
            <a:custGeom>
              <a:avLst/>
              <a:gdLst/>
              <a:ahLst/>
              <a:cxnLst/>
              <a:rect l="l" t="t" r="r" b="b"/>
              <a:pathLst>
                <a:path w="726" h="678" extrusionOk="0">
                  <a:moveTo>
                    <a:pt x="351" y="0"/>
                  </a:moveTo>
                  <a:cubicBezTo>
                    <a:pt x="197" y="0"/>
                    <a:pt x="48" y="79"/>
                    <a:pt x="0" y="237"/>
                  </a:cubicBezTo>
                  <a:lnTo>
                    <a:pt x="379" y="678"/>
                  </a:lnTo>
                  <a:lnTo>
                    <a:pt x="725" y="237"/>
                  </a:lnTo>
                  <a:cubicBezTo>
                    <a:pt x="662" y="79"/>
                    <a:pt x="505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70"/>
            <p:cNvSpPr/>
            <p:nvPr/>
          </p:nvSpPr>
          <p:spPr>
            <a:xfrm>
              <a:off x="-18546725" y="3835325"/>
              <a:ext cx="108725" cy="124450"/>
            </a:xfrm>
            <a:custGeom>
              <a:avLst/>
              <a:gdLst/>
              <a:ahLst/>
              <a:cxnLst/>
              <a:rect l="l" t="t" r="r" b="b"/>
              <a:pathLst>
                <a:path w="4349" h="4978" extrusionOk="0">
                  <a:moveTo>
                    <a:pt x="2175" y="0"/>
                  </a:moveTo>
                  <a:cubicBezTo>
                    <a:pt x="1481" y="0"/>
                    <a:pt x="914" y="473"/>
                    <a:pt x="757" y="1134"/>
                  </a:cubicBezTo>
                  <a:lnTo>
                    <a:pt x="221" y="3151"/>
                  </a:lnTo>
                  <a:cubicBezTo>
                    <a:pt x="1" y="4096"/>
                    <a:pt x="725" y="4978"/>
                    <a:pt x="1639" y="4978"/>
                  </a:cubicBezTo>
                  <a:lnTo>
                    <a:pt x="1796" y="4978"/>
                  </a:lnTo>
                  <a:lnTo>
                    <a:pt x="1796" y="3686"/>
                  </a:lnTo>
                  <a:lnTo>
                    <a:pt x="1198" y="2899"/>
                  </a:lnTo>
                  <a:cubicBezTo>
                    <a:pt x="1135" y="2804"/>
                    <a:pt x="1103" y="2741"/>
                    <a:pt x="1103" y="2647"/>
                  </a:cubicBezTo>
                  <a:cubicBezTo>
                    <a:pt x="1103" y="2048"/>
                    <a:pt x="1576" y="1575"/>
                    <a:pt x="2175" y="1575"/>
                  </a:cubicBezTo>
                  <a:cubicBezTo>
                    <a:pt x="2773" y="1575"/>
                    <a:pt x="3246" y="2048"/>
                    <a:pt x="3246" y="2647"/>
                  </a:cubicBezTo>
                  <a:cubicBezTo>
                    <a:pt x="3246" y="2741"/>
                    <a:pt x="3183" y="2804"/>
                    <a:pt x="3151" y="2899"/>
                  </a:cubicBezTo>
                  <a:lnTo>
                    <a:pt x="2521" y="3686"/>
                  </a:lnTo>
                  <a:lnTo>
                    <a:pt x="2521" y="4978"/>
                  </a:lnTo>
                  <a:lnTo>
                    <a:pt x="2679" y="4978"/>
                  </a:lnTo>
                  <a:cubicBezTo>
                    <a:pt x="3624" y="4978"/>
                    <a:pt x="4348" y="4064"/>
                    <a:pt x="4096" y="3151"/>
                  </a:cubicBezTo>
                  <a:lnTo>
                    <a:pt x="3592" y="1134"/>
                  </a:lnTo>
                  <a:cubicBezTo>
                    <a:pt x="3435" y="441"/>
                    <a:pt x="2836" y="0"/>
                    <a:pt x="21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70"/>
            <p:cNvSpPr/>
            <p:nvPr/>
          </p:nvSpPr>
          <p:spPr>
            <a:xfrm>
              <a:off x="-18644375" y="3728200"/>
              <a:ext cx="305600" cy="285150"/>
            </a:xfrm>
            <a:custGeom>
              <a:avLst/>
              <a:gdLst/>
              <a:ahLst/>
              <a:cxnLst/>
              <a:rect l="l" t="t" r="r" b="b"/>
              <a:pathLst>
                <a:path w="12224" h="11406" extrusionOk="0">
                  <a:moveTo>
                    <a:pt x="8128" y="2836"/>
                  </a:moveTo>
                  <a:cubicBezTo>
                    <a:pt x="8695" y="2836"/>
                    <a:pt x="9168" y="3309"/>
                    <a:pt x="9168" y="3907"/>
                  </a:cubicBezTo>
                  <a:cubicBezTo>
                    <a:pt x="9257" y="4501"/>
                    <a:pt x="8814" y="4984"/>
                    <a:pt x="8182" y="4984"/>
                  </a:cubicBezTo>
                  <a:cubicBezTo>
                    <a:pt x="8143" y="4984"/>
                    <a:pt x="8105" y="4982"/>
                    <a:pt x="8065" y="4978"/>
                  </a:cubicBezTo>
                  <a:lnTo>
                    <a:pt x="8065" y="4978"/>
                  </a:lnTo>
                  <a:cubicBezTo>
                    <a:pt x="8128" y="5041"/>
                    <a:pt x="8160" y="5136"/>
                    <a:pt x="8160" y="5199"/>
                  </a:cubicBezTo>
                  <a:lnTo>
                    <a:pt x="8664" y="7247"/>
                  </a:lnTo>
                  <a:cubicBezTo>
                    <a:pt x="9011" y="8633"/>
                    <a:pt x="7971" y="9988"/>
                    <a:pt x="6553" y="9988"/>
                  </a:cubicBezTo>
                  <a:lnTo>
                    <a:pt x="5513" y="9988"/>
                  </a:lnTo>
                  <a:cubicBezTo>
                    <a:pt x="4096" y="9988"/>
                    <a:pt x="3025" y="8633"/>
                    <a:pt x="3403" y="7247"/>
                  </a:cubicBezTo>
                  <a:lnTo>
                    <a:pt x="3907" y="5199"/>
                  </a:lnTo>
                  <a:cubicBezTo>
                    <a:pt x="3938" y="5136"/>
                    <a:pt x="3938" y="5041"/>
                    <a:pt x="3970" y="4978"/>
                  </a:cubicBezTo>
                  <a:lnTo>
                    <a:pt x="3970" y="4978"/>
                  </a:lnTo>
                  <a:cubicBezTo>
                    <a:pt x="3934" y="4982"/>
                    <a:pt x="3899" y="4983"/>
                    <a:pt x="3864" y="4983"/>
                  </a:cubicBezTo>
                  <a:cubicBezTo>
                    <a:pt x="3255" y="4983"/>
                    <a:pt x="2804" y="4473"/>
                    <a:pt x="2804" y="3907"/>
                  </a:cubicBezTo>
                  <a:cubicBezTo>
                    <a:pt x="2804" y="3309"/>
                    <a:pt x="3277" y="2836"/>
                    <a:pt x="3875" y="2836"/>
                  </a:cubicBezTo>
                  <a:cubicBezTo>
                    <a:pt x="4411" y="2836"/>
                    <a:pt x="4883" y="3277"/>
                    <a:pt x="4915" y="3844"/>
                  </a:cubicBezTo>
                  <a:cubicBezTo>
                    <a:pt x="5230" y="3624"/>
                    <a:pt x="5608" y="3561"/>
                    <a:pt x="5986" y="3561"/>
                  </a:cubicBezTo>
                  <a:cubicBezTo>
                    <a:pt x="6396" y="3561"/>
                    <a:pt x="6742" y="3687"/>
                    <a:pt x="7057" y="3844"/>
                  </a:cubicBezTo>
                  <a:cubicBezTo>
                    <a:pt x="7089" y="3277"/>
                    <a:pt x="7561" y="2836"/>
                    <a:pt x="8128" y="2836"/>
                  </a:cubicBezTo>
                  <a:close/>
                  <a:moveTo>
                    <a:pt x="4285" y="1"/>
                  </a:moveTo>
                  <a:cubicBezTo>
                    <a:pt x="2710" y="1"/>
                    <a:pt x="1449" y="946"/>
                    <a:pt x="1449" y="2143"/>
                  </a:cubicBezTo>
                  <a:lnTo>
                    <a:pt x="1449" y="2773"/>
                  </a:lnTo>
                  <a:cubicBezTo>
                    <a:pt x="1449" y="4380"/>
                    <a:pt x="945" y="5955"/>
                    <a:pt x="95" y="7310"/>
                  </a:cubicBezTo>
                  <a:cubicBezTo>
                    <a:pt x="0" y="7373"/>
                    <a:pt x="0" y="7530"/>
                    <a:pt x="32" y="7625"/>
                  </a:cubicBezTo>
                  <a:cubicBezTo>
                    <a:pt x="945" y="9893"/>
                    <a:pt x="3182" y="11405"/>
                    <a:pt x="5671" y="11405"/>
                  </a:cubicBezTo>
                  <a:lnTo>
                    <a:pt x="6553" y="11405"/>
                  </a:lnTo>
                  <a:cubicBezTo>
                    <a:pt x="9011" y="11405"/>
                    <a:pt x="11216" y="9893"/>
                    <a:pt x="12161" y="7625"/>
                  </a:cubicBezTo>
                  <a:cubicBezTo>
                    <a:pt x="12224" y="7499"/>
                    <a:pt x="12224" y="7373"/>
                    <a:pt x="12129" y="7310"/>
                  </a:cubicBezTo>
                  <a:cubicBezTo>
                    <a:pt x="11184" y="5955"/>
                    <a:pt x="10680" y="4380"/>
                    <a:pt x="10680" y="2773"/>
                  </a:cubicBezTo>
                  <a:lnTo>
                    <a:pt x="10680" y="2143"/>
                  </a:lnTo>
                  <a:cubicBezTo>
                    <a:pt x="10680" y="946"/>
                    <a:pt x="9420" y="1"/>
                    <a:pt x="7845" y="1"/>
                  </a:cubicBezTo>
                  <a:cubicBezTo>
                    <a:pt x="7183" y="1"/>
                    <a:pt x="6553" y="158"/>
                    <a:pt x="6081" y="473"/>
                  </a:cubicBezTo>
                  <a:cubicBezTo>
                    <a:pt x="5545" y="158"/>
                    <a:pt x="4915" y="1"/>
                    <a:pt x="4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70"/>
            <p:cNvSpPr/>
            <p:nvPr/>
          </p:nvSpPr>
          <p:spPr>
            <a:xfrm>
              <a:off x="-18448275" y="38172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70"/>
            <p:cNvSpPr/>
            <p:nvPr/>
          </p:nvSpPr>
          <p:spPr>
            <a:xfrm>
              <a:off x="-18645175" y="3708500"/>
              <a:ext cx="74050" cy="91400"/>
            </a:xfrm>
            <a:custGeom>
              <a:avLst/>
              <a:gdLst/>
              <a:ahLst/>
              <a:cxnLst/>
              <a:rect l="l" t="t" r="r" b="b"/>
              <a:pathLst>
                <a:path w="2962" h="3656" extrusionOk="0">
                  <a:moveTo>
                    <a:pt x="2111" y="1"/>
                  </a:moveTo>
                  <a:cubicBezTo>
                    <a:pt x="946" y="1"/>
                    <a:pt x="1" y="946"/>
                    <a:pt x="1" y="2143"/>
                  </a:cubicBezTo>
                  <a:cubicBezTo>
                    <a:pt x="1" y="2710"/>
                    <a:pt x="221" y="3277"/>
                    <a:pt x="631" y="3656"/>
                  </a:cubicBezTo>
                  <a:lnTo>
                    <a:pt x="631" y="3498"/>
                  </a:lnTo>
                  <a:lnTo>
                    <a:pt x="631" y="2868"/>
                  </a:lnTo>
                  <a:cubicBezTo>
                    <a:pt x="631" y="1608"/>
                    <a:pt x="1576" y="600"/>
                    <a:pt x="2962" y="190"/>
                  </a:cubicBezTo>
                  <a:cubicBezTo>
                    <a:pt x="2679" y="95"/>
                    <a:pt x="239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70"/>
            <p:cNvSpPr/>
            <p:nvPr/>
          </p:nvSpPr>
          <p:spPr>
            <a:xfrm>
              <a:off x="-18415975" y="3710075"/>
              <a:ext cx="74850" cy="92975"/>
            </a:xfrm>
            <a:custGeom>
              <a:avLst/>
              <a:gdLst/>
              <a:ahLst/>
              <a:cxnLst/>
              <a:rect l="l" t="t" r="r" b="b"/>
              <a:pathLst>
                <a:path w="2994" h="3719" extrusionOk="0">
                  <a:moveTo>
                    <a:pt x="883" y="1"/>
                  </a:moveTo>
                  <a:cubicBezTo>
                    <a:pt x="568" y="1"/>
                    <a:pt x="284" y="64"/>
                    <a:pt x="1" y="190"/>
                  </a:cubicBezTo>
                  <a:cubicBezTo>
                    <a:pt x="1292" y="568"/>
                    <a:pt x="2206" y="1608"/>
                    <a:pt x="2206" y="2836"/>
                  </a:cubicBezTo>
                  <a:lnTo>
                    <a:pt x="2206" y="3466"/>
                  </a:lnTo>
                  <a:cubicBezTo>
                    <a:pt x="2206" y="3529"/>
                    <a:pt x="2206" y="3656"/>
                    <a:pt x="2237" y="3719"/>
                  </a:cubicBezTo>
                  <a:cubicBezTo>
                    <a:pt x="2710" y="3340"/>
                    <a:pt x="2993" y="2742"/>
                    <a:pt x="2993" y="2112"/>
                  </a:cubicBezTo>
                  <a:cubicBezTo>
                    <a:pt x="2993" y="946"/>
                    <a:pt x="2048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0" name="Google Shape;7930;p70"/>
          <p:cNvGrpSpPr/>
          <p:nvPr/>
        </p:nvGrpSpPr>
        <p:grpSpPr>
          <a:xfrm>
            <a:off x="4631101" y="2795630"/>
            <a:ext cx="457453" cy="451763"/>
            <a:chOff x="-18647525" y="4082625"/>
            <a:chExt cx="309550" cy="305700"/>
          </a:xfrm>
        </p:grpSpPr>
        <p:sp>
          <p:nvSpPr>
            <p:cNvPr id="7931" name="Google Shape;7931;p70"/>
            <p:cNvSpPr/>
            <p:nvPr/>
          </p:nvSpPr>
          <p:spPr>
            <a:xfrm>
              <a:off x="-18609725" y="4082625"/>
              <a:ext cx="123675" cy="61475"/>
            </a:xfrm>
            <a:custGeom>
              <a:avLst/>
              <a:gdLst/>
              <a:ahLst/>
              <a:cxnLst/>
              <a:rect l="l" t="t" r="r" b="b"/>
              <a:pathLst>
                <a:path w="4947" h="2459" extrusionOk="0">
                  <a:moveTo>
                    <a:pt x="2473" y="1"/>
                  </a:moveTo>
                  <a:cubicBezTo>
                    <a:pt x="2387" y="1"/>
                    <a:pt x="2300" y="32"/>
                    <a:pt x="2237" y="95"/>
                  </a:cubicBezTo>
                  <a:cubicBezTo>
                    <a:pt x="2206" y="127"/>
                    <a:pt x="1576" y="694"/>
                    <a:pt x="1450" y="1481"/>
                  </a:cubicBezTo>
                  <a:cubicBezTo>
                    <a:pt x="1324" y="1418"/>
                    <a:pt x="1166" y="1418"/>
                    <a:pt x="1071" y="1418"/>
                  </a:cubicBezTo>
                  <a:lnTo>
                    <a:pt x="347" y="1418"/>
                  </a:lnTo>
                  <a:cubicBezTo>
                    <a:pt x="158" y="1418"/>
                    <a:pt x="0" y="1576"/>
                    <a:pt x="0" y="1797"/>
                  </a:cubicBezTo>
                  <a:cubicBezTo>
                    <a:pt x="0" y="2017"/>
                    <a:pt x="32" y="2206"/>
                    <a:pt x="126" y="2427"/>
                  </a:cubicBezTo>
                  <a:cubicBezTo>
                    <a:pt x="1008" y="2175"/>
                    <a:pt x="1922" y="2175"/>
                    <a:pt x="2489" y="2175"/>
                  </a:cubicBezTo>
                  <a:cubicBezTo>
                    <a:pt x="3277" y="2175"/>
                    <a:pt x="4096" y="2206"/>
                    <a:pt x="4852" y="2458"/>
                  </a:cubicBezTo>
                  <a:cubicBezTo>
                    <a:pt x="4915" y="2269"/>
                    <a:pt x="4947" y="2017"/>
                    <a:pt x="4947" y="1797"/>
                  </a:cubicBezTo>
                  <a:cubicBezTo>
                    <a:pt x="4947" y="1576"/>
                    <a:pt x="4789" y="1418"/>
                    <a:pt x="4600" y="1418"/>
                  </a:cubicBezTo>
                  <a:lnTo>
                    <a:pt x="3907" y="1418"/>
                  </a:lnTo>
                  <a:cubicBezTo>
                    <a:pt x="3781" y="1418"/>
                    <a:pt x="3623" y="1418"/>
                    <a:pt x="3497" y="1481"/>
                  </a:cubicBezTo>
                  <a:cubicBezTo>
                    <a:pt x="3340" y="694"/>
                    <a:pt x="2710" y="127"/>
                    <a:pt x="2710" y="95"/>
                  </a:cubicBezTo>
                  <a:cubicBezTo>
                    <a:pt x="2647" y="32"/>
                    <a:pt x="2560" y="1"/>
                    <a:pt x="24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70"/>
            <p:cNvSpPr/>
            <p:nvPr/>
          </p:nvSpPr>
          <p:spPr>
            <a:xfrm>
              <a:off x="-18647525" y="4155875"/>
              <a:ext cx="148075" cy="195350"/>
            </a:xfrm>
            <a:custGeom>
              <a:avLst/>
              <a:gdLst/>
              <a:ahLst/>
              <a:cxnLst/>
              <a:rect l="l" t="t" r="r" b="b"/>
              <a:pathLst>
                <a:path w="5923" h="7814" extrusionOk="0">
                  <a:moveTo>
                    <a:pt x="1859" y="2836"/>
                  </a:moveTo>
                  <a:cubicBezTo>
                    <a:pt x="2048" y="2836"/>
                    <a:pt x="2205" y="2994"/>
                    <a:pt x="2205" y="3183"/>
                  </a:cubicBezTo>
                  <a:lnTo>
                    <a:pt x="2205" y="3907"/>
                  </a:lnTo>
                  <a:cubicBezTo>
                    <a:pt x="2205" y="4096"/>
                    <a:pt x="2048" y="4254"/>
                    <a:pt x="1859" y="4254"/>
                  </a:cubicBezTo>
                  <a:cubicBezTo>
                    <a:pt x="1670" y="4254"/>
                    <a:pt x="1512" y="4096"/>
                    <a:pt x="1512" y="3907"/>
                  </a:cubicBezTo>
                  <a:lnTo>
                    <a:pt x="1512" y="3183"/>
                  </a:lnTo>
                  <a:cubicBezTo>
                    <a:pt x="1512" y="2994"/>
                    <a:pt x="1670" y="2836"/>
                    <a:pt x="1859" y="2836"/>
                  </a:cubicBezTo>
                  <a:close/>
                  <a:moveTo>
                    <a:pt x="3938" y="1"/>
                  </a:moveTo>
                  <a:cubicBezTo>
                    <a:pt x="2678" y="1"/>
                    <a:pt x="0" y="1"/>
                    <a:pt x="0" y="2836"/>
                  </a:cubicBezTo>
                  <a:cubicBezTo>
                    <a:pt x="0" y="4569"/>
                    <a:pt x="914" y="6774"/>
                    <a:pt x="2205" y="7814"/>
                  </a:cubicBezTo>
                  <a:cubicBezTo>
                    <a:pt x="2016" y="6995"/>
                    <a:pt x="1985" y="6018"/>
                    <a:pt x="2268" y="4915"/>
                  </a:cubicBezTo>
                  <a:cubicBezTo>
                    <a:pt x="2457" y="4222"/>
                    <a:pt x="2741" y="3466"/>
                    <a:pt x="3088" y="2805"/>
                  </a:cubicBezTo>
                  <a:cubicBezTo>
                    <a:pt x="2962" y="2710"/>
                    <a:pt x="2899" y="2647"/>
                    <a:pt x="2899" y="2490"/>
                  </a:cubicBezTo>
                  <a:lnTo>
                    <a:pt x="2899" y="1765"/>
                  </a:lnTo>
                  <a:cubicBezTo>
                    <a:pt x="2899" y="1576"/>
                    <a:pt x="3056" y="1418"/>
                    <a:pt x="3245" y="1418"/>
                  </a:cubicBezTo>
                  <a:cubicBezTo>
                    <a:pt x="3434" y="1418"/>
                    <a:pt x="3592" y="1576"/>
                    <a:pt x="3592" y="1765"/>
                  </a:cubicBezTo>
                  <a:lnTo>
                    <a:pt x="3592" y="1954"/>
                  </a:lnTo>
                  <a:cubicBezTo>
                    <a:pt x="3781" y="1702"/>
                    <a:pt x="4033" y="1450"/>
                    <a:pt x="4222" y="1229"/>
                  </a:cubicBezTo>
                  <a:cubicBezTo>
                    <a:pt x="4726" y="694"/>
                    <a:pt x="5324" y="347"/>
                    <a:pt x="5923" y="190"/>
                  </a:cubicBezTo>
                  <a:cubicBezTo>
                    <a:pt x="5293" y="32"/>
                    <a:pt x="4631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70"/>
            <p:cNvSpPr/>
            <p:nvPr/>
          </p:nvSpPr>
          <p:spPr>
            <a:xfrm>
              <a:off x="-18442750" y="4150575"/>
              <a:ext cx="102400" cy="100625"/>
            </a:xfrm>
            <a:custGeom>
              <a:avLst/>
              <a:gdLst/>
              <a:ahLst/>
              <a:cxnLst/>
              <a:rect l="l" t="t" r="r" b="b"/>
              <a:pathLst>
                <a:path w="4096" h="4025" extrusionOk="0">
                  <a:moveTo>
                    <a:pt x="630" y="0"/>
                  </a:moveTo>
                  <a:cubicBezTo>
                    <a:pt x="544" y="0"/>
                    <a:pt x="457" y="39"/>
                    <a:pt x="378" y="118"/>
                  </a:cubicBezTo>
                  <a:cubicBezTo>
                    <a:pt x="221" y="276"/>
                    <a:pt x="95" y="496"/>
                    <a:pt x="0" y="685"/>
                  </a:cubicBezTo>
                  <a:cubicBezTo>
                    <a:pt x="851" y="1063"/>
                    <a:pt x="1481" y="1725"/>
                    <a:pt x="1891" y="2134"/>
                  </a:cubicBezTo>
                  <a:cubicBezTo>
                    <a:pt x="2300" y="2513"/>
                    <a:pt x="2962" y="3206"/>
                    <a:pt x="3371" y="4025"/>
                  </a:cubicBezTo>
                  <a:cubicBezTo>
                    <a:pt x="3560" y="3962"/>
                    <a:pt x="3749" y="3836"/>
                    <a:pt x="3907" y="3647"/>
                  </a:cubicBezTo>
                  <a:cubicBezTo>
                    <a:pt x="4096" y="3552"/>
                    <a:pt x="4096" y="3332"/>
                    <a:pt x="3938" y="3206"/>
                  </a:cubicBezTo>
                  <a:lnTo>
                    <a:pt x="3434" y="2702"/>
                  </a:lnTo>
                  <a:cubicBezTo>
                    <a:pt x="3371" y="2607"/>
                    <a:pt x="3245" y="2544"/>
                    <a:pt x="3119" y="2450"/>
                  </a:cubicBezTo>
                  <a:cubicBezTo>
                    <a:pt x="3560" y="1788"/>
                    <a:pt x="3529" y="937"/>
                    <a:pt x="3529" y="906"/>
                  </a:cubicBezTo>
                  <a:cubicBezTo>
                    <a:pt x="3529" y="717"/>
                    <a:pt x="3371" y="591"/>
                    <a:pt x="3151" y="559"/>
                  </a:cubicBezTo>
                  <a:cubicBezTo>
                    <a:pt x="3147" y="559"/>
                    <a:pt x="3130" y="559"/>
                    <a:pt x="3103" y="559"/>
                  </a:cubicBezTo>
                  <a:cubicBezTo>
                    <a:pt x="2910" y="559"/>
                    <a:pt x="2190" y="583"/>
                    <a:pt x="1639" y="969"/>
                  </a:cubicBezTo>
                  <a:cubicBezTo>
                    <a:pt x="1544" y="843"/>
                    <a:pt x="1481" y="748"/>
                    <a:pt x="1387" y="654"/>
                  </a:cubicBezTo>
                  <a:lnTo>
                    <a:pt x="882" y="118"/>
                  </a:lnTo>
                  <a:cubicBezTo>
                    <a:pt x="804" y="39"/>
                    <a:pt x="717" y="0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70"/>
            <p:cNvSpPr/>
            <p:nvPr/>
          </p:nvSpPr>
          <p:spPr>
            <a:xfrm>
              <a:off x="-18581375" y="4176775"/>
              <a:ext cx="243400" cy="211550"/>
            </a:xfrm>
            <a:custGeom>
              <a:avLst/>
              <a:gdLst/>
              <a:ahLst/>
              <a:cxnLst/>
              <a:rect l="l" t="t" r="r" b="b"/>
              <a:pathLst>
                <a:path w="9736" h="8462" extrusionOk="0">
                  <a:moveTo>
                    <a:pt x="4191" y="1000"/>
                  </a:moveTo>
                  <a:cubicBezTo>
                    <a:pt x="4277" y="1000"/>
                    <a:pt x="4364" y="1039"/>
                    <a:pt x="4443" y="1118"/>
                  </a:cubicBezTo>
                  <a:cubicBezTo>
                    <a:pt x="4600" y="1275"/>
                    <a:pt x="4600" y="1465"/>
                    <a:pt x="4443" y="1654"/>
                  </a:cubicBezTo>
                  <a:lnTo>
                    <a:pt x="3939" y="2158"/>
                  </a:lnTo>
                  <a:cubicBezTo>
                    <a:pt x="3860" y="2236"/>
                    <a:pt x="3765" y="2276"/>
                    <a:pt x="3675" y="2276"/>
                  </a:cubicBezTo>
                  <a:cubicBezTo>
                    <a:pt x="3584" y="2276"/>
                    <a:pt x="3498" y="2236"/>
                    <a:pt x="3435" y="2158"/>
                  </a:cubicBezTo>
                  <a:cubicBezTo>
                    <a:pt x="3277" y="2000"/>
                    <a:pt x="3277" y="1811"/>
                    <a:pt x="3435" y="1654"/>
                  </a:cubicBezTo>
                  <a:lnTo>
                    <a:pt x="3939" y="1118"/>
                  </a:lnTo>
                  <a:cubicBezTo>
                    <a:pt x="4017" y="1039"/>
                    <a:pt x="4104" y="1000"/>
                    <a:pt x="4191" y="1000"/>
                  </a:cubicBezTo>
                  <a:close/>
                  <a:moveTo>
                    <a:pt x="5230" y="3048"/>
                  </a:moveTo>
                  <a:cubicBezTo>
                    <a:pt x="5317" y="3048"/>
                    <a:pt x="5404" y="3087"/>
                    <a:pt x="5482" y="3166"/>
                  </a:cubicBezTo>
                  <a:cubicBezTo>
                    <a:pt x="5640" y="3323"/>
                    <a:pt x="5640" y="3512"/>
                    <a:pt x="5482" y="3701"/>
                  </a:cubicBezTo>
                  <a:lnTo>
                    <a:pt x="4978" y="4205"/>
                  </a:lnTo>
                  <a:cubicBezTo>
                    <a:pt x="4900" y="4284"/>
                    <a:pt x="4805" y="4324"/>
                    <a:pt x="4710" y="4324"/>
                  </a:cubicBezTo>
                  <a:cubicBezTo>
                    <a:pt x="4616" y="4324"/>
                    <a:pt x="4521" y="4284"/>
                    <a:pt x="4443" y="4205"/>
                  </a:cubicBezTo>
                  <a:cubicBezTo>
                    <a:pt x="4285" y="4048"/>
                    <a:pt x="4285" y="3796"/>
                    <a:pt x="4443" y="3701"/>
                  </a:cubicBezTo>
                  <a:lnTo>
                    <a:pt x="4978" y="3166"/>
                  </a:lnTo>
                  <a:cubicBezTo>
                    <a:pt x="5057" y="3087"/>
                    <a:pt x="5144" y="3048"/>
                    <a:pt x="5230" y="3048"/>
                  </a:cubicBezTo>
                  <a:close/>
                  <a:moveTo>
                    <a:pt x="2674" y="3583"/>
                  </a:moveTo>
                  <a:cubicBezTo>
                    <a:pt x="2765" y="3583"/>
                    <a:pt x="2852" y="3623"/>
                    <a:pt x="2930" y="3701"/>
                  </a:cubicBezTo>
                  <a:cubicBezTo>
                    <a:pt x="3088" y="3796"/>
                    <a:pt x="3088" y="4048"/>
                    <a:pt x="2930" y="4205"/>
                  </a:cubicBezTo>
                  <a:lnTo>
                    <a:pt x="2395" y="4710"/>
                  </a:lnTo>
                  <a:cubicBezTo>
                    <a:pt x="2316" y="4788"/>
                    <a:pt x="2229" y="4828"/>
                    <a:pt x="2143" y="4828"/>
                  </a:cubicBezTo>
                  <a:cubicBezTo>
                    <a:pt x="2056" y="4828"/>
                    <a:pt x="1970" y="4788"/>
                    <a:pt x="1891" y="4710"/>
                  </a:cubicBezTo>
                  <a:cubicBezTo>
                    <a:pt x="1733" y="4552"/>
                    <a:pt x="1733" y="4363"/>
                    <a:pt x="1891" y="4205"/>
                  </a:cubicBezTo>
                  <a:lnTo>
                    <a:pt x="2395" y="3701"/>
                  </a:lnTo>
                  <a:cubicBezTo>
                    <a:pt x="2489" y="3623"/>
                    <a:pt x="2584" y="3583"/>
                    <a:pt x="2674" y="3583"/>
                  </a:cubicBezTo>
                  <a:close/>
                  <a:moveTo>
                    <a:pt x="7207" y="4087"/>
                  </a:moveTo>
                  <a:cubicBezTo>
                    <a:pt x="7302" y="4087"/>
                    <a:pt x="7388" y="4127"/>
                    <a:pt x="7436" y="4205"/>
                  </a:cubicBezTo>
                  <a:cubicBezTo>
                    <a:pt x="7625" y="4363"/>
                    <a:pt x="7625" y="4552"/>
                    <a:pt x="7436" y="4710"/>
                  </a:cubicBezTo>
                  <a:lnTo>
                    <a:pt x="6932" y="5214"/>
                  </a:lnTo>
                  <a:cubicBezTo>
                    <a:pt x="6853" y="5292"/>
                    <a:pt x="6766" y="5332"/>
                    <a:pt x="6680" y="5332"/>
                  </a:cubicBezTo>
                  <a:cubicBezTo>
                    <a:pt x="6593" y="5332"/>
                    <a:pt x="6506" y="5292"/>
                    <a:pt x="6427" y="5214"/>
                  </a:cubicBezTo>
                  <a:cubicBezTo>
                    <a:pt x="6270" y="5056"/>
                    <a:pt x="6270" y="4867"/>
                    <a:pt x="6427" y="4710"/>
                  </a:cubicBezTo>
                  <a:lnTo>
                    <a:pt x="6932" y="4205"/>
                  </a:lnTo>
                  <a:cubicBezTo>
                    <a:pt x="7010" y="4127"/>
                    <a:pt x="7113" y="4087"/>
                    <a:pt x="7207" y="4087"/>
                  </a:cubicBezTo>
                  <a:close/>
                  <a:moveTo>
                    <a:pt x="5388" y="4875"/>
                  </a:moveTo>
                  <a:cubicBezTo>
                    <a:pt x="5474" y="4875"/>
                    <a:pt x="5561" y="4914"/>
                    <a:pt x="5640" y="4993"/>
                  </a:cubicBezTo>
                  <a:cubicBezTo>
                    <a:pt x="5797" y="5151"/>
                    <a:pt x="5797" y="5340"/>
                    <a:pt x="5640" y="5497"/>
                  </a:cubicBezTo>
                  <a:lnTo>
                    <a:pt x="5136" y="6001"/>
                  </a:lnTo>
                  <a:cubicBezTo>
                    <a:pt x="5057" y="6080"/>
                    <a:pt x="4963" y="6119"/>
                    <a:pt x="4868" y="6119"/>
                  </a:cubicBezTo>
                  <a:cubicBezTo>
                    <a:pt x="4773" y="6119"/>
                    <a:pt x="4679" y="6080"/>
                    <a:pt x="4600" y="6001"/>
                  </a:cubicBezTo>
                  <a:cubicBezTo>
                    <a:pt x="4443" y="5844"/>
                    <a:pt x="4443" y="5655"/>
                    <a:pt x="4600" y="5497"/>
                  </a:cubicBezTo>
                  <a:lnTo>
                    <a:pt x="5136" y="4993"/>
                  </a:lnTo>
                  <a:cubicBezTo>
                    <a:pt x="5215" y="4914"/>
                    <a:pt x="5301" y="4875"/>
                    <a:pt x="5388" y="4875"/>
                  </a:cubicBezTo>
                  <a:close/>
                  <a:moveTo>
                    <a:pt x="2674" y="5568"/>
                  </a:moveTo>
                  <a:cubicBezTo>
                    <a:pt x="2765" y="5568"/>
                    <a:pt x="2852" y="5607"/>
                    <a:pt x="2930" y="5686"/>
                  </a:cubicBezTo>
                  <a:cubicBezTo>
                    <a:pt x="3088" y="5844"/>
                    <a:pt x="3088" y="6064"/>
                    <a:pt x="2930" y="6222"/>
                  </a:cubicBezTo>
                  <a:lnTo>
                    <a:pt x="2395" y="6726"/>
                  </a:lnTo>
                  <a:cubicBezTo>
                    <a:pt x="2316" y="6805"/>
                    <a:pt x="2229" y="6844"/>
                    <a:pt x="2143" y="6844"/>
                  </a:cubicBezTo>
                  <a:cubicBezTo>
                    <a:pt x="2056" y="6844"/>
                    <a:pt x="1970" y="6805"/>
                    <a:pt x="1891" y="6726"/>
                  </a:cubicBezTo>
                  <a:cubicBezTo>
                    <a:pt x="1733" y="6568"/>
                    <a:pt x="1733" y="6379"/>
                    <a:pt x="1891" y="6222"/>
                  </a:cubicBezTo>
                  <a:lnTo>
                    <a:pt x="2395" y="5686"/>
                  </a:lnTo>
                  <a:cubicBezTo>
                    <a:pt x="2489" y="5607"/>
                    <a:pt x="2584" y="5568"/>
                    <a:pt x="2674" y="5568"/>
                  </a:cubicBezTo>
                  <a:close/>
                  <a:moveTo>
                    <a:pt x="4065" y="1"/>
                  </a:moveTo>
                  <a:cubicBezTo>
                    <a:pt x="3468" y="1"/>
                    <a:pt x="2828" y="244"/>
                    <a:pt x="2174" y="897"/>
                  </a:cubicBezTo>
                  <a:cubicBezTo>
                    <a:pt x="1355" y="1717"/>
                    <a:pt x="662" y="2977"/>
                    <a:pt x="347" y="4268"/>
                  </a:cubicBezTo>
                  <a:cubicBezTo>
                    <a:pt x="0" y="5781"/>
                    <a:pt x="190" y="7009"/>
                    <a:pt x="914" y="7702"/>
                  </a:cubicBezTo>
                  <a:cubicBezTo>
                    <a:pt x="1466" y="8255"/>
                    <a:pt x="2204" y="8461"/>
                    <a:pt x="2972" y="8461"/>
                  </a:cubicBezTo>
                  <a:cubicBezTo>
                    <a:pt x="3430" y="8461"/>
                    <a:pt x="3900" y="8387"/>
                    <a:pt x="4348" y="8270"/>
                  </a:cubicBezTo>
                  <a:cubicBezTo>
                    <a:pt x="5608" y="7955"/>
                    <a:pt x="6900" y="7230"/>
                    <a:pt x="7719" y="6442"/>
                  </a:cubicBezTo>
                  <a:cubicBezTo>
                    <a:pt x="9736" y="4426"/>
                    <a:pt x="7845" y="2536"/>
                    <a:pt x="6963" y="1654"/>
                  </a:cubicBezTo>
                  <a:cubicBezTo>
                    <a:pt x="6367" y="1057"/>
                    <a:pt x="5310" y="1"/>
                    <a:pt x="40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5" name="Google Shape;7935;p70"/>
          <p:cNvGrpSpPr/>
          <p:nvPr/>
        </p:nvGrpSpPr>
        <p:grpSpPr>
          <a:xfrm>
            <a:off x="7441485" y="1689592"/>
            <a:ext cx="395755" cy="449288"/>
            <a:chOff x="-16775350" y="3309200"/>
            <a:chExt cx="267800" cy="304025"/>
          </a:xfrm>
        </p:grpSpPr>
        <p:sp>
          <p:nvSpPr>
            <p:cNvPr id="7936" name="Google Shape;7936;p70"/>
            <p:cNvSpPr/>
            <p:nvPr/>
          </p:nvSpPr>
          <p:spPr>
            <a:xfrm>
              <a:off x="-16775350" y="3309200"/>
              <a:ext cx="267800" cy="160675"/>
            </a:xfrm>
            <a:custGeom>
              <a:avLst/>
              <a:gdLst/>
              <a:ahLst/>
              <a:cxnLst/>
              <a:rect l="l" t="t" r="r" b="b"/>
              <a:pathLst>
                <a:path w="10712" h="6427" extrusionOk="0">
                  <a:moveTo>
                    <a:pt x="4978" y="1418"/>
                  </a:moveTo>
                  <a:cubicBezTo>
                    <a:pt x="5388" y="1418"/>
                    <a:pt x="5703" y="1733"/>
                    <a:pt x="5703" y="2111"/>
                  </a:cubicBezTo>
                  <a:cubicBezTo>
                    <a:pt x="5703" y="2520"/>
                    <a:pt x="5388" y="2835"/>
                    <a:pt x="4978" y="2835"/>
                  </a:cubicBezTo>
                  <a:cubicBezTo>
                    <a:pt x="4600" y="2835"/>
                    <a:pt x="4285" y="2520"/>
                    <a:pt x="4285" y="2111"/>
                  </a:cubicBezTo>
                  <a:cubicBezTo>
                    <a:pt x="4285" y="1733"/>
                    <a:pt x="4600" y="1418"/>
                    <a:pt x="4978" y="1418"/>
                  </a:cubicBezTo>
                  <a:close/>
                  <a:moveTo>
                    <a:pt x="3182" y="2867"/>
                  </a:moveTo>
                  <a:cubicBezTo>
                    <a:pt x="3781" y="2867"/>
                    <a:pt x="4254" y="3340"/>
                    <a:pt x="4254" y="3938"/>
                  </a:cubicBezTo>
                  <a:cubicBezTo>
                    <a:pt x="4285" y="4505"/>
                    <a:pt x="3781" y="5009"/>
                    <a:pt x="3182" y="5009"/>
                  </a:cubicBezTo>
                  <a:cubicBezTo>
                    <a:pt x="2584" y="5009"/>
                    <a:pt x="2111" y="4537"/>
                    <a:pt x="2111" y="3938"/>
                  </a:cubicBezTo>
                  <a:cubicBezTo>
                    <a:pt x="2111" y="3340"/>
                    <a:pt x="2584" y="2867"/>
                    <a:pt x="3182" y="2867"/>
                  </a:cubicBezTo>
                  <a:close/>
                  <a:moveTo>
                    <a:pt x="5356" y="0"/>
                  </a:moveTo>
                  <a:cubicBezTo>
                    <a:pt x="2395" y="0"/>
                    <a:pt x="0" y="2394"/>
                    <a:pt x="0" y="5356"/>
                  </a:cubicBezTo>
                  <a:cubicBezTo>
                    <a:pt x="0" y="5954"/>
                    <a:pt x="473" y="6427"/>
                    <a:pt x="1040" y="6427"/>
                  </a:cubicBezTo>
                  <a:lnTo>
                    <a:pt x="9609" y="6427"/>
                  </a:lnTo>
                  <a:cubicBezTo>
                    <a:pt x="10208" y="6427"/>
                    <a:pt x="10681" y="5954"/>
                    <a:pt x="10681" y="5356"/>
                  </a:cubicBezTo>
                  <a:cubicBezTo>
                    <a:pt x="10712" y="2394"/>
                    <a:pt x="8286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70"/>
            <p:cNvSpPr/>
            <p:nvPr/>
          </p:nvSpPr>
          <p:spPr>
            <a:xfrm>
              <a:off x="-16704475" y="33989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70"/>
            <p:cNvSpPr/>
            <p:nvPr/>
          </p:nvSpPr>
          <p:spPr>
            <a:xfrm>
              <a:off x="-16707625" y="3487200"/>
              <a:ext cx="129200" cy="126025"/>
            </a:xfrm>
            <a:custGeom>
              <a:avLst/>
              <a:gdLst/>
              <a:ahLst/>
              <a:cxnLst/>
              <a:rect l="l" t="t" r="r" b="b"/>
              <a:pathLst>
                <a:path w="5168" h="5041" extrusionOk="0">
                  <a:moveTo>
                    <a:pt x="1135" y="0"/>
                  </a:moveTo>
                  <a:cubicBezTo>
                    <a:pt x="1072" y="725"/>
                    <a:pt x="914" y="1449"/>
                    <a:pt x="631" y="2079"/>
                  </a:cubicBezTo>
                  <a:cubicBezTo>
                    <a:pt x="1" y="3592"/>
                    <a:pt x="1103" y="5041"/>
                    <a:pt x="2584" y="5041"/>
                  </a:cubicBezTo>
                  <a:cubicBezTo>
                    <a:pt x="3939" y="5041"/>
                    <a:pt x="5168" y="3875"/>
                    <a:pt x="4632" y="2237"/>
                  </a:cubicBezTo>
                  <a:cubicBezTo>
                    <a:pt x="4411" y="1449"/>
                    <a:pt x="4222" y="725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9" name="Google Shape;7939;p70"/>
          <p:cNvGrpSpPr/>
          <p:nvPr/>
        </p:nvGrpSpPr>
        <p:grpSpPr>
          <a:xfrm>
            <a:off x="7441485" y="2241827"/>
            <a:ext cx="395755" cy="452835"/>
            <a:chOff x="-16775350" y="3683300"/>
            <a:chExt cx="267800" cy="306425"/>
          </a:xfrm>
        </p:grpSpPr>
        <p:sp>
          <p:nvSpPr>
            <p:cNvPr id="7940" name="Google Shape;7940;p70"/>
            <p:cNvSpPr/>
            <p:nvPr/>
          </p:nvSpPr>
          <p:spPr>
            <a:xfrm>
              <a:off x="-16775350" y="3683300"/>
              <a:ext cx="267800" cy="306425"/>
            </a:xfrm>
            <a:custGeom>
              <a:avLst/>
              <a:gdLst/>
              <a:ahLst/>
              <a:cxnLst/>
              <a:rect l="l" t="t" r="r" b="b"/>
              <a:pathLst>
                <a:path w="10712" h="12257" extrusionOk="0">
                  <a:moveTo>
                    <a:pt x="5356" y="1"/>
                  </a:moveTo>
                  <a:cubicBezTo>
                    <a:pt x="2395" y="1"/>
                    <a:pt x="0" y="2395"/>
                    <a:pt x="0" y="5357"/>
                  </a:cubicBezTo>
                  <a:lnTo>
                    <a:pt x="0" y="11847"/>
                  </a:lnTo>
                  <a:cubicBezTo>
                    <a:pt x="0" y="12036"/>
                    <a:pt x="158" y="12193"/>
                    <a:pt x="347" y="12193"/>
                  </a:cubicBezTo>
                  <a:lnTo>
                    <a:pt x="1418" y="12193"/>
                  </a:lnTo>
                  <a:lnTo>
                    <a:pt x="1418" y="11153"/>
                  </a:lnTo>
                  <a:cubicBezTo>
                    <a:pt x="1418" y="10303"/>
                    <a:pt x="1702" y="9578"/>
                    <a:pt x="2206" y="8917"/>
                  </a:cubicBezTo>
                  <a:lnTo>
                    <a:pt x="2741" y="8224"/>
                  </a:lnTo>
                  <a:lnTo>
                    <a:pt x="2017" y="7121"/>
                  </a:lnTo>
                  <a:cubicBezTo>
                    <a:pt x="1607" y="6522"/>
                    <a:pt x="1418" y="5829"/>
                    <a:pt x="1418" y="5136"/>
                  </a:cubicBezTo>
                  <a:cubicBezTo>
                    <a:pt x="1418" y="4128"/>
                    <a:pt x="2080" y="3183"/>
                    <a:pt x="3025" y="2994"/>
                  </a:cubicBezTo>
                  <a:cubicBezTo>
                    <a:pt x="3197" y="2953"/>
                    <a:pt x="3371" y="2933"/>
                    <a:pt x="3544" y="2933"/>
                  </a:cubicBezTo>
                  <a:cubicBezTo>
                    <a:pt x="4034" y="2933"/>
                    <a:pt x="4511" y="3092"/>
                    <a:pt x="4884" y="3372"/>
                  </a:cubicBezTo>
                  <a:cubicBezTo>
                    <a:pt x="5041" y="3529"/>
                    <a:pt x="5199" y="3687"/>
                    <a:pt x="5293" y="3844"/>
                  </a:cubicBezTo>
                  <a:cubicBezTo>
                    <a:pt x="5388" y="3687"/>
                    <a:pt x="5514" y="3561"/>
                    <a:pt x="5671" y="3466"/>
                  </a:cubicBezTo>
                  <a:cubicBezTo>
                    <a:pt x="6052" y="3086"/>
                    <a:pt x="6649" y="2896"/>
                    <a:pt x="7187" y="2896"/>
                  </a:cubicBezTo>
                  <a:cubicBezTo>
                    <a:pt x="7228" y="2896"/>
                    <a:pt x="7269" y="2897"/>
                    <a:pt x="7310" y="2899"/>
                  </a:cubicBezTo>
                  <a:cubicBezTo>
                    <a:pt x="8412" y="3025"/>
                    <a:pt x="9263" y="4002"/>
                    <a:pt x="9263" y="5136"/>
                  </a:cubicBezTo>
                  <a:cubicBezTo>
                    <a:pt x="9263" y="5735"/>
                    <a:pt x="9137" y="6302"/>
                    <a:pt x="8885" y="6837"/>
                  </a:cubicBezTo>
                  <a:cubicBezTo>
                    <a:pt x="8664" y="7404"/>
                    <a:pt x="8349" y="7877"/>
                    <a:pt x="7940" y="8255"/>
                  </a:cubicBezTo>
                  <a:cubicBezTo>
                    <a:pt x="8349" y="8665"/>
                    <a:pt x="8664" y="9137"/>
                    <a:pt x="8885" y="9673"/>
                  </a:cubicBezTo>
                  <a:cubicBezTo>
                    <a:pt x="9137" y="10240"/>
                    <a:pt x="9263" y="10775"/>
                    <a:pt x="9263" y="11374"/>
                  </a:cubicBezTo>
                  <a:lnTo>
                    <a:pt x="9263" y="12256"/>
                  </a:lnTo>
                  <a:lnTo>
                    <a:pt x="10302" y="12256"/>
                  </a:lnTo>
                  <a:cubicBezTo>
                    <a:pt x="10523" y="12256"/>
                    <a:pt x="10681" y="12099"/>
                    <a:pt x="10681" y="11878"/>
                  </a:cubicBezTo>
                  <a:lnTo>
                    <a:pt x="10681" y="5420"/>
                  </a:lnTo>
                  <a:cubicBezTo>
                    <a:pt x="10712" y="2395"/>
                    <a:pt x="8286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70"/>
            <p:cNvSpPr/>
            <p:nvPr/>
          </p:nvSpPr>
          <p:spPr>
            <a:xfrm>
              <a:off x="-16648550" y="3847925"/>
              <a:ext cx="13425" cy="21275"/>
            </a:xfrm>
            <a:custGeom>
              <a:avLst/>
              <a:gdLst/>
              <a:ahLst/>
              <a:cxnLst/>
              <a:rect l="l" t="t" r="r" b="b"/>
              <a:pathLst>
                <a:path w="537" h="851" extrusionOk="0">
                  <a:moveTo>
                    <a:pt x="284" y="0"/>
                  </a:moveTo>
                  <a:lnTo>
                    <a:pt x="1" y="252"/>
                  </a:lnTo>
                  <a:lnTo>
                    <a:pt x="284" y="851"/>
                  </a:lnTo>
                  <a:lnTo>
                    <a:pt x="536" y="25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70"/>
            <p:cNvSpPr/>
            <p:nvPr/>
          </p:nvSpPr>
          <p:spPr>
            <a:xfrm>
              <a:off x="-16722575" y="3771400"/>
              <a:ext cx="161475" cy="215950"/>
            </a:xfrm>
            <a:custGeom>
              <a:avLst/>
              <a:gdLst/>
              <a:ahLst/>
              <a:cxnLst/>
              <a:rect l="l" t="t" r="r" b="b"/>
              <a:pathLst>
                <a:path w="6459" h="8638" extrusionOk="0">
                  <a:moveTo>
                    <a:pt x="1827" y="1486"/>
                  </a:moveTo>
                  <a:cubicBezTo>
                    <a:pt x="2017" y="1486"/>
                    <a:pt x="2174" y="1644"/>
                    <a:pt x="2174" y="1833"/>
                  </a:cubicBezTo>
                  <a:cubicBezTo>
                    <a:pt x="2174" y="2022"/>
                    <a:pt x="2017" y="2179"/>
                    <a:pt x="1827" y="2179"/>
                  </a:cubicBezTo>
                  <a:cubicBezTo>
                    <a:pt x="1607" y="2179"/>
                    <a:pt x="1449" y="2022"/>
                    <a:pt x="1449" y="1833"/>
                  </a:cubicBezTo>
                  <a:cubicBezTo>
                    <a:pt x="1449" y="1644"/>
                    <a:pt x="1607" y="1486"/>
                    <a:pt x="1827" y="1486"/>
                  </a:cubicBezTo>
                  <a:close/>
                  <a:moveTo>
                    <a:pt x="4663" y="1486"/>
                  </a:moveTo>
                  <a:cubicBezTo>
                    <a:pt x="4852" y="1486"/>
                    <a:pt x="5009" y="1644"/>
                    <a:pt x="5009" y="1833"/>
                  </a:cubicBezTo>
                  <a:cubicBezTo>
                    <a:pt x="5009" y="2022"/>
                    <a:pt x="4852" y="2179"/>
                    <a:pt x="4663" y="2179"/>
                  </a:cubicBezTo>
                  <a:cubicBezTo>
                    <a:pt x="4442" y="2179"/>
                    <a:pt x="4285" y="2022"/>
                    <a:pt x="4285" y="1833"/>
                  </a:cubicBezTo>
                  <a:cubicBezTo>
                    <a:pt x="4285" y="1644"/>
                    <a:pt x="4442" y="1486"/>
                    <a:pt x="4663" y="1486"/>
                  </a:cubicBezTo>
                  <a:close/>
                  <a:moveTo>
                    <a:pt x="3257" y="2219"/>
                  </a:moveTo>
                  <a:cubicBezTo>
                    <a:pt x="3348" y="2219"/>
                    <a:pt x="3434" y="2258"/>
                    <a:pt x="3497" y="2337"/>
                  </a:cubicBezTo>
                  <a:lnTo>
                    <a:pt x="4222" y="3061"/>
                  </a:lnTo>
                  <a:cubicBezTo>
                    <a:pt x="4285" y="3124"/>
                    <a:pt x="4348" y="3282"/>
                    <a:pt x="4253" y="3439"/>
                  </a:cubicBezTo>
                  <a:lnTo>
                    <a:pt x="3560" y="4857"/>
                  </a:lnTo>
                  <a:cubicBezTo>
                    <a:pt x="3466" y="4983"/>
                    <a:pt x="3340" y="5046"/>
                    <a:pt x="3245" y="5046"/>
                  </a:cubicBezTo>
                  <a:cubicBezTo>
                    <a:pt x="3119" y="5046"/>
                    <a:pt x="2962" y="4983"/>
                    <a:pt x="2930" y="4857"/>
                  </a:cubicBezTo>
                  <a:lnTo>
                    <a:pt x="2206" y="3439"/>
                  </a:lnTo>
                  <a:cubicBezTo>
                    <a:pt x="2143" y="3313"/>
                    <a:pt x="2174" y="3124"/>
                    <a:pt x="2300" y="3061"/>
                  </a:cubicBezTo>
                  <a:lnTo>
                    <a:pt x="2993" y="2337"/>
                  </a:lnTo>
                  <a:cubicBezTo>
                    <a:pt x="3072" y="2258"/>
                    <a:pt x="3166" y="2219"/>
                    <a:pt x="3257" y="2219"/>
                  </a:cubicBezTo>
                  <a:close/>
                  <a:moveTo>
                    <a:pt x="5044" y="1"/>
                  </a:moveTo>
                  <a:cubicBezTo>
                    <a:pt x="4682" y="1"/>
                    <a:pt x="4348" y="125"/>
                    <a:pt x="4064" y="352"/>
                  </a:cubicBezTo>
                  <a:cubicBezTo>
                    <a:pt x="3749" y="635"/>
                    <a:pt x="3592" y="1045"/>
                    <a:pt x="3592" y="1423"/>
                  </a:cubicBezTo>
                  <a:cubicBezTo>
                    <a:pt x="3592" y="1612"/>
                    <a:pt x="3434" y="1770"/>
                    <a:pt x="3245" y="1770"/>
                  </a:cubicBezTo>
                  <a:cubicBezTo>
                    <a:pt x="3025" y="1770"/>
                    <a:pt x="2867" y="1612"/>
                    <a:pt x="2867" y="1423"/>
                  </a:cubicBezTo>
                  <a:cubicBezTo>
                    <a:pt x="2867" y="982"/>
                    <a:pt x="2678" y="604"/>
                    <a:pt x="2332" y="320"/>
                  </a:cubicBezTo>
                  <a:cubicBezTo>
                    <a:pt x="2072" y="108"/>
                    <a:pt x="1759" y="1"/>
                    <a:pt x="1419" y="1"/>
                  </a:cubicBezTo>
                  <a:cubicBezTo>
                    <a:pt x="1306" y="1"/>
                    <a:pt x="1190" y="13"/>
                    <a:pt x="1071" y="37"/>
                  </a:cubicBezTo>
                  <a:cubicBezTo>
                    <a:pt x="410" y="194"/>
                    <a:pt x="0" y="887"/>
                    <a:pt x="0" y="1549"/>
                  </a:cubicBezTo>
                  <a:cubicBezTo>
                    <a:pt x="0" y="2085"/>
                    <a:pt x="158" y="2652"/>
                    <a:pt x="473" y="3124"/>
                  </a:cubicBezTo>
                  <a:lnTo>
                    <a:pt x="1386" y="4448"/>
                  </a:lnTo>
                  <a:cubicBezTo>
                    <a:pt x="1449" y="4574"/>
                    <a:pt x="1449" y="4763"/>
                    <a:pt x="1386" y="4889"/>
                  </a:cubicBezTo>
                  <a:lnTo>
                    <a:pt x="662" y="5802"/>
                  </a:lnTo>
                  <a:cubicBezTo>
                    <a:pt x="284" y="6275"/>
                    <a:pt x="32" y="6905"/>
                    <a:pt x="32" y="7566"/>
                  </a:cubicBezTo>
                  <a:lnTo>
                    <a:pt x="32" y="8638"/>
                  </a:lnTo>
                  <a:lnTo>
                    <a:pt x="6459" y="8638"/>
                  </a:lnTo>
                  <a:lnTo>
                    <a:pt x="6459" y="7756"/>
                  </a:lnTo>
                  <a:cubicBezTo>
                    <a:pt x="6459" y="7283"/>
                    <a:pt x="6396" y="6779"/>
                    <a:pt x="6175" y="6338"/>
                  </a:cubicBezTo>
                  <a:cubicBezTo>
                    <a:pt x="5860" y="5708"/>
                    <a:pt x="5545" y="5424"/>
                    <a:pt x="5136" y="4920"/>
                  </a:cubicBezTo>
                  <a:cubicBezTo>
                    <a:pt x="4978" y="4794"/>
                    <a:pt x="4978" y="4574"/>
                    <a:pt x="5136" y="4416"/>
                  </a:cubicBezTo>
                  <a:cubicBezTo>
                    <a:pt x="5608" y="3943"/>
                    <a:pt x="5860" y="3691"/>
                    <a:pt x="6144" y="2967"/>
                  </a:cubicBezTo>
                  <a:cubicBezTo>
                    <a:pt x="6333" y="2526"/>
                    <a:pt x="6427" y="2022"/>
                    <a:pt x="6427" y="1549"/>
                  </a:cubicBezTo>
                  <a:cubicBezTo>
                    <a:pt x="6427" y="793"/>
                    <a:pt x="5860" y="100"/>
                    <a:pt x="5167" y="5"/>
                  </a:cubicBezTo>
                  <a:cubicBezTo>
                    <a:pt x="5126" y="2"/>
                    <a:pt x="5085" y="1"/>
                    <a:pt x="50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3" name="Google Shape;7943;p70"/>
          <p:cNvGrpSpPr/>
          <p:nvPr/>
        </p:nvGrpSpPr>
        <p:grpSpPr>
          <a:xfrm>
            <a:off x="7413536" y="2796870"/>
            <a:ext cx="451653" cy="449288"/>
            <a:chOff x="-16794250" y="4058225"/>
            <a:chExt cx="305625" cy="304025"/>
          </a:xfrm>
        </p:grpSpPr>
        <p:sp>
          <p:nvSpPr>
            <p:cNvPr id="7944" name="Google Shape;7944;p70"/>
            <p:cNvSpPr/>
            <p:nvPr/>
          </p:nvSpPr>
          <p:spPr>
            <a:xfrm>
              <a:off x="-16793475" y="4309475"/>
              <a:ext cx="70925" cy="17350"/>
            </a:xfrm>
            <a:custGeom>
              <a:avLst/>
              <a:gdLst/>
              <a:ahLst/>
              <a:cxnLst/>
              <a:rect l="l" t="t" r="r" b="b"/>
              <a:pathLst>
                <a:path w="283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2490" y="693"/>
                  </a:lnTo>
                  <a:cubicBezTo>
                    <a:pt x="2679" y="693"/>
                    <a:pt x="2836" y="536"/>
                    <a:pt x="2836" y="347"/>
                  </a:cubicBezTo>
                  <a:cubicBezTo>
                    <a:pt x="2836" y="158"/>
                    <a:pt x="2679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70"/>
            <p:cNvSpPr/>
            <p:nvPr/>
          </p:nvSpPr>
          <p:spPr>
            <a:xfrm>
              <a:off x="-16758025" y="4344900"/>
              <a:ext cx="89800" cy="17350"/>
            </a:xfrm>
            <a:custGeom>
              <a:avLst/>
              <a:gdLst/>
              <a:ahLst/>
              <a:cxnLst/>
              <a:rect l="l" t="t" r="r" b="b"/>
              <a:pathLst>
                <a:path w="3592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3245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70"/>
            <p:cNvSpPr/>
            <p:nvPr/>
          </p:nvSpPr>
          <p:spPr>
            <a:xfrm>
              <a:off x="-16615475" y="4344900"/>
              <a:ext cx="89825" cy="17350"/>
            </a:xfrm>
            <a:custGeom>
              <a:avLst/>
              <a:gdLst/>
              <a:ahLst/>
              <a:cxnLst/>
              <a:rect l="l" t="t" r="r" b="b"/>
              <a:pathLst>
                <a:path w="359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3246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70"/>
            <p:cNvSpPr/>
            <p:nvPr/>
          </p:nvSpPr>
          <p:spPr>
            <a:xfrm>
              <a:off x="-16561900" y="4309475"/>
              <a:ext cx="71700" cy="17350"/>
            </a:xfrm>
            <a:custGeom>
              <a:avLst/>
              <a:gdLst/>
              <a:ahLst/>
              <a:cxnLst/>
              <a:rect l="l" t="t" r="r" b="b"/>
              <a:pathLst>
                <a:path w="286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2521" y="693"/>
                  </a:lnTo>
                  <a:cubicBezTo>
                    <a:pt x="2710" y="693"/>
                    <a:pt x="2867" y="536"/>
                    <a:pt x="2867" y="347"/>
                  </a:cubicBezTo>
                  <a:cubicBezTo>
                    <a:pt x="2867" y="158"/>
                    <a:pt x="2710" y="0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70"/>
            <p:cNvSpPr/>
            <p:nvPr/>
          </p:nvSpPr>
          <p:spPr>
            <a:xfrm>
              <a:off x="-16704475" y="4309475"/>
              <a:ext cx="125275" cy="17350"/>
            </a:xfrm>
            <a:custGeom>
              <a:avLst/>
              <a:gdLst/>
              <a:ahLst/>
              <a:cxnLst/>
              <a:rect l="l" t="t" r="r" b="b"/>
              <a:pathLst>
                <a:path w="501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632" y="693"/>
                  </a:lnTo>
                  <a:cubicBezTo>
                    <a:pt x="4821" y="693"/>
                    <a:pt x="5010" y="536"/>
                    <a:pt x="5010" y="347"/>
                  </a:cubicBezTo>
                  <a:cubicBezTo>
                    <a:pt x="5010" y="158"/>
                    <a:pt x="4821" y="0"/>
                    <a:pt x="4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70"/>
            <p:cNvSpPr/>
            <p:nvPr/>
          </p:nvSpPr>
          <p:spPr>
            <a:xfrm>
              <a:off x="-16704475" y="4074750"/>
              <a:ext cx="126050" cy="165425"/>
            </a:xfrm>
            <a:custGeom>
              <a:avLst/>
              <a:gdLst/>
              <a:ahLst/>
              <a:cxnLst/>
              <a:rect l="l" t="t" r="r" b="b"/>
              <a:pathLst>
                <a:path w="5042" h="6617" extrusionOk="0">
                  <a:moveTo>
                    <a:pt x="1072" y="2931"/>
                  </a:moveTo>
                  <a:cubicBezTo>
                    <a:pt x="1261" y="2931"/>
                    <a:pt x="1419" y="3088"/>
                    <a:pt x="1419" y="3277"/>
                  </a:cubicBezTo>
                  <a:lnTo>
                    <a:pt x="1419" y="5483"/>
                  </a:lnTo>
                  <a:cubicBezTo>
                    <a:pt x="1419" y="5672"/>
                    <a:pt x="1261" y="5829"/>
                    <a:pt x="1072" y="5829"/>
                  </a:cubicBezTo>
                  <a:cubicBezTo>
                    <a:pt x="851" y="5829"/>
                    <a:pt x="694" y="5672"/>
                    <a:pt x="694" y="5483"/>
                  </a:cubicBezTo>
                  <a:lnTo>
                    <a:pt x="694" y="3277"/>
                  </a:lnTo>
                  <a:cubicBezTo>
                    <a:pt x="694" y="3088"/>
                    <a:pt x="851" y="2931"/>
                    <a:pt x="1072" y="2931"/>
                  </a:cubicBezTo>
                  <a:close/>
                  <a:moveTo>
                    <a:pt x="3939" y="2931"/>
                  </a:moveTo>
                  <a:cubicBezTo>
                    <a:pt x="4128" y="2931"/>
                    <a:pt x="4285" y="3088"/>
                    <a:pt x="4285" y="3277"/>
                  </a:cubicBezTo>
                  <a:lnTo>
                    <a:pt x="4285" y="5483"/>
                  </a:lnTo>
                  <a:cubicBezTo>
                    <a:pt x="4285" y="5672"/>
                    <a:pt x="4128" y="5829"/>
                    <a:pt x="3939" y="5829"/>
                  </a:cubicBezTo>
                  <a:cubicBezTo>
                    <a:pt x="3718" y="5829"/>
                    <a:pt x="3561" y="5672"/>
                    <a:pt x="3561" y="5483"/>
                  </a:cubicBezTo>
                  <a:lnTo>
                    <a:pt x="3561" y="3277"/>
                  </a:lnTo>
                  <a:cubicBezTo>
                    <a:pt x="3561" y="3088"/>
                    <a:pt x="3718" y="2931"/>
                    <a:pt x="3939" y="2931"/>
                  </a:cubicBezTo>
                  <a:close/>
                  <a:moveTo>
                    <a:pt x="1" y="1"/>
                  </a:moveTo>
                  <a:lnTo>
                    <a:pt x="1" y="6554"/>
                  </a:lnTo>
                  <a:cubicBezTo>
                    <a:pt x="116" y="6542"/>
                    <a:pt x="240" y="6535"/>
                    <a:pt x="366" y="6535"/>
                  </a:cubicBezTo>
                  <a:cubicBezTo>
                    <a:pt x="584" y="6535"/>
                    <a:pt x="809" y="6557"/>
                    <a:pt x="1009" y="6617"/>
                  </a:cubicBezTo>
                  <a:cubicBezTo>
                    <a:pt x="1293" y="6207"/>
                    <a:pt x="1671" y="5924"/>
                    <a:pt x="2143" y="5829"/>
                  </a:cubicBezTo>
                  <a:lnTo>
                    <a:pt x="2143" y="3939"/>
                  </a:lnTo>
                  <a:cubicBezTo>
                    <a:pt x="2143" y="3750"/>
                    <a:pt x="2332" y="3592"/>
                    <a:pt x="2521" y="3592"/>
                  </a:cubicBezTo>
                  <a:cubicBezTo>
                    <a:pt x="2710" y="3592"/>
                    <a:pt x="2868" y="3750"/>
                    <a:pt x="2868" y="3939"/>
                  </a:cubicBezTo>
                  <a:lnTo>
                    <a:pt x="2868" y="5829"/>
                  </a:lnTo>
                  <a:cubicBezTo>
                    <a:pt x="3340" y="5955"/>
                    <a:pt x="3750" y="6239"/>
                    <a:pt x="4002" y="6617"/>
                  </a:cubicBezTo>
                  <a:cubicBezTo>
                    <a:pt x="4207" y="6555"/>
                    <a:pt x="4439" y="6507"/>
                    <a:pt x="4672" y="6507"/>
                  </a:cubicBezTo>
                  <a:cubicBezTo>
                    <a:pt x="4796" y="6507"/>
                    <a:pt x="4921" y="6521"/>
                    <a:pt x="5042" y="6554"/>
                  </a:cubicBezTo>
                  <a:lnTo>
                    <a:pt x="5042" y="1"/>
                  </a:lnTo>
                  <a:lnTo>
                    <a:pt x="4285" y="1"/>
                  </a:lnTo>
                  <a:lnTo>
                    <a:pt x="4285" y="1796"/>
                  </a:lnTo>
                  <a:cubicBezTo>
                    <a:pt x="4285" y="1985"/>
                    <a:pt x="4128" y="2143"/>
                    <a:pt x="3939" y="2143"/>
                  </a:cubicBezTo>
                  <a:cubicBezTo>
                    <a:pt x="3718" y="2143"/>
                    <a:pt x="3561" y="1985"/>
                    <a:pt x="3561" y="1796"/>
                  </a:cubicBezTo>
                  <a:lnTo>
                    <a:pt x="3561" y="1"/>
                  </a:lnTo>
                  <a:lnTo>
                    <a:pt x="2868" y="1"/>
                  </a:lnTo>
                  <a:lnTo>
                    <a:pt x="2868" y="2490"/>
                  </a:lnTo>
                  <a:cubicBezTo>
                    <a:pt x="2868" y="2679"/>
                    <a:pt x="2710" y="2836"/>
                    <a:pt x="2521" y="2836"/>
                  </a:cubicBezTo>
                  <a:cubicBezTo>
                    <a:pt x="2301" y="2836"/>
                    <a:pt x="2143" y="2679"/>
                    <a:pt x="2143" y="2490"/>
                  </a:cubicBezTo>
                  <a:lnTo>
                    <a:pt x="2143" y="1"/>
                  </a:lnTo>
                  <a:lnTo>
                    <a:pt x="1450" y="1"/>
                  </a:lnTo>
                  <a:lnTo>
                    <a:pt x="1450" y="1796"/>
                  </a:lnTo>
                  <a:cubicBezTo>
                    <a:pt x="1450" y="1985"/>
                    <a:pt x="1293" y="2143"/>
                    <a:pt x="1103" y="2143"/>
                  </a:cubicBezTo>
                  <a:cubicBezTo>
                    <a:pt x="883" y="2143"/>
                    <a:pt x="725" y="1985"/>
                    <a:pt x="725" y="179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70"/>
            <p:cNvSpPr/>
            <p:nvPr/>
          </p:nvSpPr>
          <p:spPr>
            <a:xfrm>
              <a:off x="-16725725" y="4237800"/>
              <a:ext cx="164625" cy="53575"/>
            </a:xfrm>
            <a:custGeom>
              <a:avLst/>
              <a:gdLst/>
              <a:ahLst/>
              <a:cxnLst/>
              <a:rect l="l" t="t" r="r" b="b"/>
              <a:pathLst>
                <a:path w="6585" h="2143" extrusionOk="0">
                  <a:moveTo>
                    <a:pt x="3308" y="0"/>
                  </a:moveTo>
                  <a:cubicBezTo>
                    <a:pt x="2867" y="0"/>
                    <a:pt x="2458" y="252"/>
                    <a:pt x="2300" y="693"/>
                  </a:cubicBezTo>
                  <a:cubicBezTo>
                    <a:pt x="2232" y="830"/>
                    <a:pt x="2082" y="933"/>
                    <a:pt x="1921" y="933"/>
                  </a:cubicBezTo>
                  <a:cubicBezTo>
                    <a:pt x="1859" y="933"/>
                    <a:pt x="1795" y="917"/>
                    <a:pt x="1733" y="882"/>
                  </a:cubicBezTo>
                  <a:cubicBezTo>
                    <a:pt x="1570" y="774"/>
                    <a:pt x="1377" y="721"/>
                    <a:pt x="1181" y="721"/>
                  </a:cubicBezTo>
                  <a:cubicBezTo>
                    <a:pt x="809" y="721"/>
                    <a:pt x="427" y="910"/>
                    <a:pt x="221" y="1260"/>
                  </a:cubicBezTo>
                  <a:cubicBezTo>
                    <a:pt x="63" y="1512"/>
                    <a:pt x="0" y="1827"/>
                    <a:pt x="126" y="2143"/>
                  </a:cubicBezTo>
                  <a:lnTo>
                    <a:pt x="6522" y="2143"/>
                  </a:lnTo>
                  <a:cubicBezTo>
                    <a:pt x="6585" y="1890"/>
                    <a:pt x="6585" y="1575"/>
                    <a:pt x="6459" y="1292"/>
                  </a:cubicBezTo>
                  <a:cubicBezTo>
                    <a:pt x="6292" y="918"/>
                    <a:pt x="5893" y="708"/>
                    <a:pt x="5487" y="708"/>
                  </a:cubicBezTo>
                  <a:cubicBezTo>
                    <a:pt x="5278" y="708"/>
                    <a:pt x="5066" y="764"/>
                    <a:pt x="4883" y="882"/>
                  </a:cubicBezTo>
                  <a:cubicBezTo>
                    <a:pt x="4820" y="924"/>
                    <a:pt x="4747" y="945"/>
                    <a:pt x="4675" y="945"/>
                  </a:cubicBezTo>
                  <a:cubicBezTo>
                    <a:pt x="4530" y="945"/>
                    <a:pt x="4390" y="861"/>
                    <a:pt x="4348" y="693"/>
                  </a:cubicBezTo>
                  <a:cubicBezTo>
                    <a:pt x="4190" y="252"/>
                    <a:pt x="378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70"/>
            <p:cNvSpPr/>
            <p:nvPr/>
          </p:nvSpPr>
          <p:spPr>
            <a:xfrm>
              <a:off x="-16559550" y="4058225"/>
              <a:ext cx="70925" cy="233150"/>
            </a:xfrm>
            <a:custGeom>
              <a:avLst/>
              <a:gdLst/>
              <a:ahLst/>
              <a:cxnLst/>
              <a:rect l="l" t="t" r="r" b="b"/>
              <a:pathLst>
                <a:path w="2837" h="9326" extrusionOk="0">
                  <a:moveTo>
                    <a:pt x="694" y="0"/>
                  </a:moveTo>
                  <a:cubicBezTo>
                    <a:pt x="284" y="0"/>
                    <a:pt x="1" y="315"/>
                    <a:pt x="1" y="725"/>
                  </a:cubicBezTo>
                  <a:lnTo>
                    <a:pt x="1" y="7530"/>
                  </a:lnTo>
                  <a:cubicBezTo>
                    <a:pt x="127" y="7719"/>
                    <a:pt x="347" y="7908"/>
                    <a:pt x="442" y="8160"/>
                  </a:cubicBezTo>
                  <a:cubicBezTo>
                    <a:pt x="662" y="8506"/>
                    <a:pt x="694" y="8947"/>
                    <a:pt x="599" y="9326"/>
                  </a:cubicBezTo>
                  <a:lnTo>
                    <a:pt x="2458" y="9326"/>
                  </a:lnTo>
                  <a:cubicBezTo>
                    <a:pt x="2647" y="9326"/>
                    <a:pt x="2836" y="9168"/>
                    <a:pt x="2836" y="8979"/>
                  </a:cubicBezTo>
                  <a:lnTo>
                    <a:pt x="2836" y="2520"/>
                  </a:lnTo>
                  <a:cubicBezTo>
                    <a:pt x="2836" y="2048"/>
                    <a:pt x="2521" y="1670"/>
                    <a:pt x="2112" y="1512"/>
                  </a:cubicBezTo>
                  <a:lnTo>
                    <a:pt x="2112" y="6112"/>
                  </a:lnTo>
                  <a:cubicBezTo>
                    <a:pt x="2112" y="6301"/>
                    <a:pt x="1954" y="6459"/>
                    <a:pt x="1765" y="6459"/>
                  </a:cubicBezTo>
                  <a:cubicBezTo>
                    <a:pt x="1576" y="6459"/>
                    <a:pt x="1387" y="6301"/>
                    <a:pt x="1387" y="6112"/>
                  </a:cubicBezTo>
                  <a:lnTo>
                    <a:pt x="1387" y="725"/>
                  </a:lnTo>
                  <a:cubicBezTo>
                    <a:pt x="1387" y="315"/>
                    <a:pt x="1040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70"/>
            <p:cNvSpPr/>
            <p:nvPr/>
          </p:nvSpPr>
          <p:spPr>
            <a:xfrm>
              <a:off x="-16794250" y="4059000"/>
              <a:ext cx="70900" cy="232375"/>
            </a:xfrm>
            <a:custGeom>
              <a:avLst/>
              <a:gdLst/>
              <a:ahLst/>
              <a:cxnLst/>
              <a:rect l="l" t="t" r="r" b="b"/>
              <a:pathLst>
                <a:path w="2836" h="9295" extrusionOk="0">
                  <a:moveTo>
                    <a:pt x="2111" y="1"/>
                  </a:moveTo>
                  <a:cubicBezTo>
                    <a:pt x="1733" y="1"/>
                    <a:pt x="1418" y="316"/>
                    <a:pt x="1418" y="725"/>
                  </a:cubicBezTo>
                  <a:lnTo>
                    <a:pt x="1418" y="6113"/>
                  </a:lnTo>
                  <a:cubicBezTo>
                    <a:pt x="1418" y="6302"/>
                    <a:pt x="1260" y="6459"/>
                    <a:pt x="1071" y="6459"/>
                  </a:cubicBezTo>
                  <a:cubicBezTo>
                    <a:pt x="851" y="6459"/>
                    <a:pt x="693" y="6302"/>
                    <a:pt x="693" y="6113"/>
                  </a:cubicBezTo>
                  <a:lnTo>
                    <a:pt x="693" y="1513"/>
                  </a:lnTo>
                  <a:cubicBezTo>
                    <a:pt x="284" y="1670"/>
                    <a:pt x="0" y="2048"/>
                    <a:pt x="0" y="2521"/>
                  </a:cubicBezTo>
                  <a:lnTo>
                    <a:pt x="0" y="8979"/>
                  </a:lnTo>
                  <a:cubicBezTo>
                    <a:pt x="0" y="9137"/>
                    <a:pt x="158" y="9295"/>
                    <a:pt x="347" y="9295"/>
                  </a:cubicBezTo>
                  <a:lnTo>
                    <a:pt x="2174" y="9295"/>
                  </a:lnTo>
                  <a:cubicBezTo>
                    <a:pt x="2080" y="8885"/>
                    <a:pt x="2111" y="8444"/>
                    <a:pt x="2363" y="8034"/>
                  </a:cubicBezTo>
                  <a:cubicBezTo>
                    <a:pt x="2489" y="7845"/>
                    <a:pt x="2647" y="7688"/>
                    <a:pt x="2836" y="7530"/>
                  </a:cubicBezTo>
                  <a:lnTo>
                    <a:pt x="2836" y="725"/>
                  </a:lnTo>
                  <a:cubicBezTo>
                    <a:pt x="2836" y="316"/>
                    <a:pt x="248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3" name="Google Shape;7953;p70"/>
          <p:cNvSpPr/>
          <p:nvPr/>
        </p:nvSpPr>
        <p:spPr>
          <a:xfrm>
            <a:off x="7992205" y="1689084"/>
            <a:ext cx="452798" cy="450470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4" name="Google Shape;7954;p70"/>
          <p:cNvGrpSpPr/>
          <p:nvPr/>
        </p:nvGrpSpPr>
        <p:grpSpPr>
          <a:xfrm>
            <a:off x="2414953" y="1689573"/>
            <a:ext cx="457453" cy="449325"/>
            <a:chOff x="-20199150" y="3317850"/>
            <a:chExt cx="309550" cy="304050"/>
          </a:xfrm>
        </p:grpSpPr>
        <p:sp>
          <p:nvSpPr>
            <p:cNvPr id="7955" name="Google Shape;7955;p70"/>
            <p:cNvSpPr/>
            <p:nvPr/>
          </p:nvSpPr>
          <p:spPr>
            <a:xfrm>
              <a:off x="-20161350" y="3507675"/>
              <a:ext cx="68550" cy="43325"/>
            </a:xfrm>
            <a:custGeom>
              <a:avLst/>
              <a:gdLst/>
              <a:ahLst/>
              <a:cxnLst/>
              <a:rect l="l" t="t" r="r" b="b"/>
              <a:pathLst>
                <a:path w="2742" h="1733" extrusionOk="0">
                  <a:moveTo>
                    <a:pt x="2647" y="0"/>
                  </a:moveTo>
                  <a:cubicBezTo>
                    <a:pt x="2174" y="158"/>
                    <a:pt x="1639" y="284"/>
                    <a:pt x="1072" y="284"/>
                  </a:cubicBezTo>
                  <a:cubicBezTo>
                    <a:pt x="788" y="284"/>
                    <a:pt x="505" y="252"/>
                    <a:pt x="221" y="221"/>
                  </a:cubicBezTo>
                  <a:cubicBezTo>
                    <a:pt x="64" y="567"/>
                    <a:pt x="1" y="945"/>
                    <a:pt x="1" y="1386"/>
                  </a:cubicBezTo>
                  <a:cubicBezTo>
                    <a:pt x="1" y="1575"/>
                    <a:pt x="158" y="1733"/>
                    <a:pt x="347" y="1733"/>
                  </a:cubicBezTo>
                  <a:cubicBezTo>
                    <a:pt x="1292" y="1733"/>
                    <a:pt x="2174" y="1292"/>
                    <a:pt x="2741" y="630"/>
                  </a:cubicBezTo>
                  <a:cubicBezTo>
                    <a:pt x="2710" y="441"/>
                    <a:pt x="2678" y="189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70"/>
            <p:cNvSpPr/>
            <p:nvPr/>
          </p:nvSpPr>
          <p:spPr>
            <a:xfrm>
              <a:off x="-20161350" y="3389525"/>
              <a:ext cx="68550" cy="43350"/>
            </a:xfrm>
            <a:custGeom>
              <a:avLst/>
              <a:gdLst/>
              <a:ahLst/>
              <a:cxnLst/>
              <a:rect l="l" t="t" r="r" b="b"/>
              <a:pathLst>
                <a:path w="2742" h="1734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757"/>
                    <a:pt x="64" y="1166"/>
                    <a:pt x="221" y="1544"/>
                  </a:cubicBezTo>
                  <a:cubicBezTo>
                    <a:pt x="505" y="1513"/>
                    <a:pt x="788" y="1481"/>
                    <a:pt x="1072" y="1481"/>
                  </a:cubicBezTo>
                  <a:cubicBezTo>
                    <a:pt x="1639" y="1481"/>
                    <a:pt x="2174" y="1576"/>
                    <a:pt x="2647" y="1733"/>
                  </a:cubicBezTo>
                  <a:cubicBezTo>
                    <a:pt x="2678" y="1544"/>
                    <a:pt x="2741" y="1292"/>
                    <a:pt x="2741" y="1103"/>
                  </a:cubicBezTo>
                  <a:cubicBezTo>
                    <a:pt x="2174" y="442"/>
                    <a:pt x="1292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70"/>
            <p:cNvSpPr/>
            <p:nvPr/>
          </p:nvSpPr>
          <p:spPr>
            <a:xfrm>
              <a:off x="-20199150" y="3443075"/>
              <a:ext cx="97675" cy="53225"/>
            </a:xfrm>
            <a:custGeom>
              <a:avLst/>
              <a:gdLst/>
              <a:ahLst/>
              <a:cxnLst/>
              <a:rect l="l" t="t" r="r" b="b"/>
              <a:pathLst>
                <a:path w="3907" h="2129" extrusionOk="0">
                  <a:moveTo>
                    <a:pt x="2584" y="1"/>
                  </a:moveTo>
                  <a:cubicBezTo>
                    <a:pt x="1260" y="1"/>
                    <a:pt x="252" y="725"/>
                    <a:pt x="221" y="788"/>
                  </a:cubicBezTo>
                  <a:cubicBezTo>
                    <a:pt x="0" y="914"/>
                    <a:pt x="0" y="1230"/>
                    <a:pt x="221" y="1324"/>
                  </a:cubicBezTo>
                  <a:cubicBezTo>
                    <a:pt x="252" y="1387"/>
                    <a:pt x="1260" y="2112"/>
                    <a:pt x="2584" y="2112"/>
                  </a:cubicBezTo>
                  <a:cubicBezTo>
                    <a:pt x="2669" y="2123"/>
                    <a:pt x="2754" y="2128"/>
                    <a:pt x="2839" y="2128"/>
                  </a:cubicBezTo>
                  <a:cubicBezTo>
                    <a:pt x="3224" y="2128"/>
                    <a:pt x="3597" y="2020"/>
                    <a:pt x="3907" y="1891"/>
                  </a:cubicBezTo>
                  <a:cubicBezTo>
                    <a:pt x="3844" y="1639"/>
                    <a:pt x="3718" y="1450"/>
                    <a:pt x="3592" y="1230"/>
                  </a:cubicBezTo>
                  <a:cubicBezTo>
                    <a:pt x="3560" y="1103"/>
                    <a:pt x="3560" y="1009"/>
                    <a:pt x="3592" y="914"/>
                  </a:cubicBezTo>
                  <a:cubicBezTo>
                    <a:pt x="3718" y="662"/>
                    <a:pt x="3844" y="473"/>
                    <a:pt x="3907" y="221"/>
                  </a:cubicBezTo>
                  <a:cubicBezTo>
                    <a:pt x="3529" y="127"/>
                    <a:pt x="308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70"/>
            <p:cNvSpPr/>
            <p:nvPr/>
          </p:nvSpPr>
          <p:spPr>
            <a:xfrm>
              <a:off x="-20091250" y="3479325"/>
              <a:ext cx="92175" cy="142575"/>
            </a:xfrm>
            <a:custGeom>
              <a:avLst/>
              <a:gdLst/>
              <a:ahLst/>
              <a:cxnLst/>
              <a:rect l="l" t="t" r="r" b="b"/>
              <a:pathLst>
                <a:path w="3687" h="5703" extrusionOk="0">
                  <a:moveTo>
                    <a:pt x="190" y="0"/>
                  </a:moveTo>
                  <a:cubicBezTo>
                    <a:pt x="946" y="1638"/>
                    <a:pt x="883" y="3592"/>
                    <a:pt x="95" y="5198"/>
                  </a:cubicBezTo>
                  <a:cubicBezTo>
                    <a:pt x="0" y="5450"/>
                    <a:pt x="158" y="5702"/>
                    <a:pt x="442" y="5702"/>
                  </a:cubicBezTo>
                  <a:lnTo>
                    <a:pt x="3245" y="5702"/>
                  </a:lnTo>
                  <a:cubicBezTo>
                    <a:pt x="3529" y="5702"/>
                    <a:pt x="3687" y="5450"/>
                    <a:pt x="3592" y="5198"/>
                  </a:cubicBezTo>
                  <a:cubicBezTo>
                    <a:pt x="2741" y="3592"/>
                    <a:pt x="2741" y="1607"/>
                    <a:pt x="34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70"/>
            <p:cNvSpPr/>
            <p:nvPr/>
          </p:nvSpPr>
          <p:spPr>
            <a:xfrm>
              <a:off x="-20090475" y="3317850"/>
              <a:ext cx="91400" cy="142575"/>
            </a:xfrm>
            <a:custGeom>
              <a:avLst/>
              <a:gdLst/>
              <a:ahLst/>
              <a:cxnLst/>
              <a:rect l="l" t="t" r="r" b="b"/>
              <a:pathLst>
                <a:path w="3656" h="5703" extrusionOk="0">
                  <a:moveTo>
                    <a:pt x="411" y="1"/>
                  </a:moveTo>
                  <a:cubicBezTo>
                    <a:pt x="285" y="1"/>
                    <a:pt x="159" y="95"/>
                    <a:pt x="64" y="158"/>
                  </a:cubicBezTo>
                  <a:cubicBezTo>
                    <a:pt x="1" y="284"/>
                    <a:pt x="1" y="410"/>
                    <a:pt x="64" y="505"/>
                  </a:cubicBezTo>
                  <a:cubicBezTo>
                    <a:pt x="915" y="2143"/>
                    <a:pt x="915" y="4096"/>
                    <a:pt x="159" y="5703"/>
                  </a:cubicBezTo>
                  <a:lnTo>
                    <a:pt x="3467" y="5703"/>
                  </a:lnTo>
                  <a:cubicBezTo>
                    <a:pt x="2710" y="4065"/>
                    <a:pt x="2710" y="2143"/>
                    <a:pt x="3530" y="505"/>
                  </a:cubicBezTo>
                  <a:cubicBezTo>
                    <a:pt x="3656" y="284"/>
                    <a:pt x="346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70"/>
            <p:cNvSpPr/>
            <p:nvPr/>
          </p:nvSpPr>
          <p:spPr>
            <a:xfrm>
              <a:off x="-19984925" y="3389525"/>
              <a:ext cx="94550" cy="107925"/>
            </a:xfrm>
            <a:custGeom>
              <a:avLst/>
              <a:gdLst/>
              <a:ahLst/>
              <a:cxnLst/>
              <a:rect l="l" t="t" r="r" b="b"/>
              <a:pathLst>
                <a:path w="3782" h="4317" extrusionOk="0">
                  <a:moveTo>
                    <a:pt x="473" y="1"/>
                  </a:moveTo>
                  <a:cubicBezTo>
                    <a:pt x="190" y="1"/>
                    <a:pt x="1" y="316"/>
                    <a:pt x="158" y="568"/>
                  </a:cubicBezTo>
                  <a:cubicBezTo>
                    <a:pt x="946" y="1702"/>
                    <a:pt x="946" y="3119"/>
                    <a:pt x="253" y="4317"/>
                  </a:cubicBezTo>
                  <a:lnTo>
                    <a:pt x="3529" y="4317"/>
                  </a:lnTo>
                  <a:cubicBezTo>
                    <a:pt x="2868" y="3151"/>
                    <a:pt x="2868" y="1702"/>
                    <a:pt x="3624" y="568"/>
                  </a:cubicBezTo>
                  <a:cubicBezTo>
                    <a:pt x="3781" y="316"/>
                    <a:pt x="3624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70"/>
            <p:cNvSpPr/>
            <p:nvPr/>
          </p:nvSpPr>
          <p:spPr>
            <a:xfrm>
              <a:off x="-19984125" y="3514750"/>
              <a:ext cx="94525" cy="107150"/>
            </a:xfrm>
            <a:custGeom>
              <a:avLst/>
              <a:gdLst/>
              <a:ahLst/>
              <a:cxnLst/>
              <a:rect l="l" t="t" r="r" b="b"/>
              <a:pathLst>
                <a:path w="3781" h="4286" extrusionOk="0">
                  <a:moveTo>
                    <a:pt x="221" y="1"/>
                  </a:moveTo>
                  <a:cubicBezTo>
                    <a:pt x="914" y="1135"/>
                    <a:pt x="914" y="2647"/>
                    <a:pt x="158" y="3750"/>
                  </a:cubicBezTo>
                  <a:cubicBezTo>
                    <a:pt x="0" y="3970"/>
                    <a:pt x="158" y="4285"/>
                    <a:pt x="473" y="4285"/>
                  </a:cubicBezTo>
                  <a:lnTo>
                    <a:pt x="3308" y="4285"/>
                  </a:lnTo>
                  <a:cubicBezTo>
                    <a:pt x="3592" y="4285"/>
                    <a:pt x="3781" y="3970"/>
                    <a:pt x="3623" y="3750"/>
                  </a:cubicBezTo>
                  <a:cubicBezTo>
                    <a:pt x="2836" y="2584"/>
                    <a:pt x="2804" y="1135"/>
                    <a:pt x="34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2" name="Google Shape;7962;p70"/>
          <p:cNvGrpSpPr/>
          <p:nvPr/>
        </p:nvGrpSpPr>
        <p:grpSpPr>
          <a:xfrm>
            <a:off x="2417281" y="2242861"/>
            <a:ext cx="452798" cy="450766"/>
            <a:chOff x="-20199150" y="3693150"/>
            <a:chExt cx="306400" cy="305025"/>
          </a:xfrm>
        </p:grpSpPr>
        <p:sp>
          <p:nvSpPr>
            <p:cNvPr id="7963" name="Google Shape;7963;p70"/>
            <p:cNvSpPr/>
            <p:nvPr/>
          </p:nvSpPr>
          <p:spPr>
            <a:xfrm>
              <a:off x="-20182625" y="3762250"/>
              <a:ext cx="227650" cy="212650"/>
            </a:xfrm>
            <a:custGeom>
              <a:avLst/>
              <a:gdLst/>
              <a:ahLst/>
              <a:cxnLst/>
              <a:rect l="l" t="t" r="r" b="b"/>
              <a:pathLst>
                <a:path w="9106" h="8506" extrusionOk="0">
                  <a:moveTo>
                    <a:pt x="1862" y="1"/>
                  </a:moveTo>
                  <a:cubicBezTo>
                    <a:pt x="1462" y="1"/>
                    <a:pt x="1056" y="148"/>
                    <a:pt x="726" y="466"/>
                  </a:cubicBezTo>
                  <a:cubicBezTo>
                    <a:pt x="1" y="1222"/>
                    <a:pt x="158" y="2514"/>
                    <a:pt x="1104" y="3018"/>
                  </a:cubicBezTo>
                  <a:lnTo>
                    <a:pt x="4097" y="4687"/>
                  </a:lnTo>
                  <a:lnTo>
                    <a:pt x="5735" y="7680"/>
                  </a:lnTo>
                  <a:cubicBezTo>
                    <a:pt x="6024" y="8223"/>
                    <a:pt x="6562" y="8506"/>
                    <a:pt x="7117" y="8506"/>
                  </a:cubicBezTo>
                  <a:cubicBezTo>
                    <a:pt x="7529" y="8506"/>
                    <a:pt x="7951" y="8349"/>
                    <a:pt x="8287" y="8027"/>
                  </a:cubicBezTo>
                  <a:cubicBezTo>
                    <a:pt x="9106" y="7239"/>
                    <a:pt x="8854" y="5853"/>
                    <a:pt x="7783" y="5412"/>
                  </a:cubicBezTo>
                  <a:lnTo>
                    <a:pt x="4632" y="4152"/>
                  </a:lnTo>
                  <a:lnTo>
                    <a:pt x="3372" y="1001"/>
                  </a:lnTo>
                  <a:cubicBezTo>
                    <a:pt x="3102" y="366"/>
                    <a:pt x="2491" y="1"/>
                    <a:pt x="18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70"/>
            <p:cNvSpPr/>
            <p:nvPr/>
          </p:nvSpPr>
          <p:spPr>
            <a:xfrm>
              <a:off x="-20077075" y="3785225"/>
              <a:ext cx="97700" cy="91075"/>
            </a:xfrm>
            <a:custGeom>
              <a:avLst/>
              <a:gdLst/>
              <a:ahLst/>
              <a:cxnLst/>
              <a:rect l="l" t="t" r="r" b="b"/>
              <a:pathLst>
                <a:path w="3908" h="3643" extrusionOk="0">
                  <a:moveTo>
                    <a:pt x="1187" y="1"/>
                  </a:moveTo>
                  <a:cubicBezTo>
                    <a:pt x="799" y="1"/>
                    <a:pt x="395" y="94"/>
                    <a:pt x="1" y="303"/>
                  </a:cubicBezTo>
                  <a:lnTo>
                    <a:pt x="946" y="2697"/>
                  </a:lnTo>
                  <a:lnTo>
                    <a:pt x="3372" y="3642"/>
                  </a:lnTo>
                  <a:cubicBezTo>
                    <a:pt x="3907" y="2571"/>
                    <a:pt x="3624" y="1469"/>
                    <a:pt x="2931" y="713"/>
                  </a:cubicBezTo>
                  <a:cubicBezTo>
                    <a:pt x="2473" y="275"/>
                    <a:pt x="1852" y="1"/>
                    <a:pt x="11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70"/>
            <p:cNvSpPr/>
            <p:nvPr/>
          </p:nvSpPr>
          <p:spPr>
            <a:xfrm>
              <a:off x="-20051875" y="3693150"/>
              <a:ext cx="159125" cy="176850"/>
            </a:xfrm>
            <a:custGeom>
              <a:avLst/>
              <a:gdLst/>
              <a:ahLst/>
              <a:cxnLst/>
              <a:rect l="l" t="t" r="r" b="b"/>
              <a:pathLst>
                <a:path w="6365" h="7074" extrusionOk="0">
                  <a:moveTo>
                    <a:pt x="3159" y="1"/>
                  </a:moveTo>
                  <a:cubicBezTo>
                    <a:pt x="3104" y="1"/>
                    <a:pt x="3057" y="16"/>
                    <a:pt x="3025" y="48"/>
                  </a:cubicBezTo>
                  <a:lnTo>
                    <a:pt x="190" y="1466"/>
                  </a:lnTo>
                  <a:cubicBezTo>
                    <a:pt x="64" y="1529"/>
                    <a:pt x="1" y="1655"/>
                    <a:pt x="1" y="1781"/>
                  </a:cubicBezTo>
                  <a:lnTo>
                    <a:pt x="1" y="2978"/>
                  </a:lnTo>
                  <a:cubicBezTo>
                    <a:pt x="54" y="2975"/>
                    <a:pt x="107" y="2974"/>
                    <a:pt x="159" y="2974"/>
                  </a:cubicBezTo>
                  <a:cubicBezTo>
                    <a:pt x="727" y="2974"/>
                    <a:pt x="1246" y="3128"/>
                    <a:pt x="1765" y="3387"/>
                  </a:cubicBezTo>
                  <a:lnTo>
                    <a:pt x="2206" y="2631"/>
                  </a:lnTo>
                  <a:cubicBezTo>
                    <a:pt x="2249" y="2524"/>
                    <a:pt x="2379" y="2461"/>
                    <a:pt x="2507" y="2461"/>
                  </a:cubicBezTo>
                  <a:cubicBezTo>
                    <a:pt x="2568" y="2461"/>
                    <a:pt x="2628" y="2475"/>
                    <a:pt x="2679" y="2505"/>
                  </a:cubicBezTo>
                  <a:cubicBezTo>
                    <a:pt x="2836" y="2600"/>
                    <a:pt x="2899" y="2820"/>
                    <a:pt x="2773" y="2978"/>
                  </a:cubicBezTo>
                  <a:lnTo>
                    <a:pt x="2301" y="3828"/>
                  </a:lnTo>
                  <a:cubicBezTo>
                    <a:pt x="2553" y="4017"/>
                    <a:pt x="2679" y="4080"/>
                    <a:pt x="2899" y="4490"/>
                  </a:cubicBezTo>
                  <a:lnTo>
                    <a:pt x="3813" y="4238"/>
                  </a:lnTo>
                  <a:cubicBezTo>
                    <a:pt x="3832" y="4235"/>
                    <a:pt x="3852" y="4233"/>
                    <a:pt x="3872" y="4233"/>
                  </a:cubicBezTo>
                  <a:cubicBezTo>
                    <a:pt x="4045" y="4233"/>
                    <a:pt x="4226" y="4352"/>
                    <a:pt x="4254" y="4522"/>
                  </a:cubicBezTo>
                  <a:cubicBezTo>
                    <a:pt x="4285" y="4711"/>
                    <a:pt x="4159" y="4931"/>
                    <a:pt x="3970" y="4963"/>
                  </a:cubicBezTo>
                  <a:lnTo>
                    <a:pt x="3183" y="5152"/>
                  </a:lnTo>
                  <a:cubicBezTo>
                    <a:pt x="3372" y="5750"/>
                    <a:pt x="3435" y="6412"/>
                    <a:pt x="3214" y="7073"/>
                  </a:cubicBezTo>
                  <a:cubicBezTo>
                    <a:pt x="3340" y="7042"/>
                    <a:pt x="6050" y="5719"/>
                    <a:pt x="6176" y="5624"/>
                  </a:cubicBezTo>
                  <a:cubicBezTo>
                    <a:pt x="6302" y="5561"/>
                    <a:pt x="6365" y="5435"/>
                    <a:pt x="6365" y="5309"/>
                  </a:cubicBezTo>
                  <a:lnTo>
                    <a:pt x="6365" y="1718"/>
                  </a:lnTo>
                  <a:cubicBezTo>
                    <a:pt x="6365" y="1623"/>
                    <a:pt x="6302" y="1497"/>
                    <a:pt x="6176" y="1466"/>
                  </a:cubicBezTo>
                  <a:lnTo>
                    <a:pt x="3340" y="48"/>
                  </a:lnTo>
                  <a:cubicBezTo>
                    <a:pt x="3277" y="16"/>
                    <a:pt x="3214" y="1"/>
                    <a:pt x="3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70"/>
            <p:cNvSpPr/>
            <p:nvPr/>
          </p:nvSpPr>
          <p:spPr>
            <a:xfrm>
              <a:off x="-20155825" y="38613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221" y="1"/>
                  </a:moveTo>
                  <a:lnTo>
                    <a:pt x="63" y="158"/>
                  </a:lnTo>
                  <a:lnTo>
                    <a:pt x="0" y="190"/>
                  </a:lnTo>
                  <a:lnTo>
                    <a:pt x="3529" y="3687"/>
                  </a:lnTo>
                  <a:lnTo>
                    <a:pt x="3560" y="3655"/>
                  </a:lnTo>
                  <a:lnTo>
                    <a:pt x="3718" y="3498"/>
                  </a:lnTo>
                  <a:lnTo>
                    <a:pt x="2457" y="1230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70"/>
            <p:cNvSpPr/>
            <p:nvPr/>
          </p:nvSpPr>
          <p:spPr>
            <a:xfrm>
              <a:off x="-20199150" y="3918025"/>
              <a:ext cx="81150" cy="80150"/>
            </a:xfrm>
            <a:custGeom>
              <a:avLst/>
              <a:gdLst/>
              <a:ahLst/>
              <a:cxnLst/>
              <a:rect l="l" t="t" r="r" b="b"/>
              <a:pathLst>
                <a:path w="3246" h="3206" extrusionOk="0">
                  <a:moveTo>
                    <a:pt x="851" y="0"/>
                  </a:moveTo>
                  <a:lnTo>
                    <a:pt x="851" y="0"/>
                  </a:lnTo>
                  <a:cubicBezTo>
                    <a:pt x="756" y="536"/>
                    <a:pt x="851" y="1134"/>
                    <a:pt x="1071" y="1670"/>
                  </a:cubicBezTo>
                  <a:lnTo>
                    <a:pt x="158" y="2584"/>
                  </a:lnTo>
                  <a:cubicBezTo>
                    <a:pt x="0" y="2741"/>
                    <a:pt x="0" y="2930"/>
                    <a:pt x="158" y="3088"/>
                  </a:cubicBezTo>
                  <a:cubicBezTo>
                    <a:pt x="237" y="3166"/>
                    <a:pt x="331" y="3206"/>
                    <a:pt x="426" y="3206"/>
                  </a:cubicBezTo>
                  <a:cubicBezTo>
                    <a:pt x="520" y="3206"/>
                    <a:pt x="615" y="3166"/>
                    <a:pt x="693" y="3088"/>
                  </a:cubicBezTo>
                  <a:lnTo>
                    <a:pt x="1607" y="2174"/>
                  </a:lnTo>
                  <a:cubicBezTo>
                    <a:pt x="2017" y="2332"/>
                    <a:pt x="2458" y="2458"/>
                    <a:pt x="2899" y="2458"/>
                  </a:cubicBezTo>
                  <a:cubicBezTo>
                    <a:pt x="3025" y="2458"/>
                    <a:pt x="3119" y="2426"/>
                    <a:pt x="3245" y="2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70"/>
            <p:cNvSpPr/>
            <p:nvPr/>
          </p:nvSpPr>
          <p:spPr>
            <a:xfrm>
              <a:off x="-20173950" y="3880200"/>
              <a:ext cx="92175" cy="92200"/>
            </a:xfrm>
            <a:custGeom>
              <a:avLst/>
              <a:gdLst/>
              <a:ahLst/>
              <a:cxnLst/>
              <a:rect l="l" t="t" r="r" b="b"/>
              <a:pathLst>
                <a:path w="3687" h="3688" extrusionOk="0">
                  <a:moveTo>
                    <a:pt x="316" y="1"/>
                  </a:moveTo>
                  <a:cubicBezTo>
                    <a:pt x="189" y="222"/>
                    <a:pt x="63" y="442"/>
                    <a:pt x="0" y="663"/>
                  </a:cubicBezTo>
                  <a:lnTo>
                    <a:pt x="3025" y="3687"/>
                  </a:lnTo>
                  <a:cubicBezTo>
                    <a:pt x="3245" y="3624"/>
                    <a:pt x="3498" y="3498"/>
                    <a:pt x="3687" y="3372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9" name="Google Shape;7969;p70"/>
          <p:cNvGrpSpPr/>
          <p:nvPr/>
        </p:nvGrpSpPr>
        <p:grpSpPr>
          <a:xfrm>
            <a:off x="2417854" y="2795687"/>
            <a:ext cx="451653" cy="451653"/>
            <a:chOff x="-20197575" y="4066875"/>
            <a:chExt cx="305625" cy="305625"/>
          </a:xfrm>
        </p:grpSpPr>
        <p:sp>
          <p:nvSpPr>
            <p:cNvPr id="7970" name="Google Shape;7970;p70"/>
            <p:cNvSpPr/>
            <p:nvPr/>
          </p:nvSpPr>
          <p:spPr>
            <a:xfrm>
              <a:off x="-20089675" y="4066875"/>
              <a:ext cx="89025" cy="92175"/>
            </a:xfrm>
            <a:custGeom>
              <a:avLst/>
              <a:gdLst/>
              <a:ahLst/>
              <a:cxnLst/>
              <a:rect l="l" t="t" r="r" b="b"/>
              <a:pathLst>
                <a:path w="3561" h="3687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946" y="725"/>
                    <a:pt x="1418" y="1229"/>
                    <a:pt x="1418" y="1828"/>
                  </a:cubicBezTo>
                  <a:lnTo>
                    <a:pt x="1418" y="3687"/>
                  </a:lnTo>
                  <a:cubicBezTo>
                    <a:pt x="1544" y="3624"/>
                    <a:pt x="1670" y="3592"/>
                    <a:pt x="1765" y="3592"/>
                  </a:cubicBezTo>
                  <a:cubicBezTo>
                    <a:pt x="1891" y="3592"/>
                    <a:pt x="2017" y="3624"/>
                    <a:pt x="2143" y="3687"/>
                  </a:cubicBezTo>
                  <a:lnTo>
                    <a:pt x="2143" y="1828"/>
                  </a:lnTo>
                  <a:cubicBezTo>
                    <a:pt x="2143" y="1229"/>
                    <a:pt x="2615" y="725"/>
                    <a:pt x="3182" y="725"/>
                  </a:cubicBezTo>
                  <a:cubicBezTo>
                    <a:pt x="3403" y="725"/>
                    <a:pt x="3561" y="568"/>
                    <a:pt x="3561" y="379"/>
                  </a:cubicBezTo>
                  <a:cubicBezTo>
                    <a:pt x="3561" y="158"/>
                    <a:pt x="3403" y="1"/>
                    <a:pt x="3182" y="1"/>
                  </a:cubicBezTo>
                  <a:cubicBezTo>
                    <a:pt x="2615" y="1"/>
                    <a:pt x="2080" y="284"/>
                    <a:pt x="1765" y="725"/>
                  </a:cubicBezTo>
                  <a:cubicBezTo>
                    <a:pt x="1450" y="284"/>
                    <a:pt x="94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70"/>
            <p:cNvSpPr/>
            <p:nvPr/>
          </p:nvSpPr>
          <p:spPr>
            <a:xfrm>
              <a:off x="-20024300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741" y="2175"/>
                  </a:moveTo>
                  <a:cubicBezTo>
                    <a:pt x="2930" y="2175"/>
                    <a:pt x="3119" y="2332"/>
                    <a:pt x="3119" y="2521"/>
                  </a:cubicBezTo>
                  <a:cubicBezTo>
                    <a:pt x="3119" y="2710"/>
                    <a:pt x="2930" y="2868"/>
                    <a:pt x="2741" y="2868"/>
                  </a:cubicBezTo>
                  <a:cubicBezTo>
                    <a:pt x="2552" y="2868"/>
                    <a:pt x="2395" y="2710"/>
                    <a:pt x="2395" y="2521"/>
                  </a:cubicBezTo>
                  <a:cubicBezTo>
                    <a:pt x="2395" y="2332"/>
                    <a:pt x="2552" y="2175"/>
                    <a:pt x="2741" y="2175"/>
                  </a:cubicBezTo>
                  <a:close/>
                  <a:moveTo>
                    <a:pt x="1985" y="3592"/>
                  </a:moveTo>
                  <a:cubicBezTo>
                    <a:pt x="2206" y="3592"/>
                    <a:pt x="2363" y="3750"/>
                    <a:pt x="2363" y="3939"/>
                  </a:cubicBezTo>
                  <a:cubicBezTo>
                    <a:pt x="2395" y="4128"/>
                    <a:pt x="2206" y="4285"/>
                    <a:pt x="1985" y="4285"/>
                  </a:cubicBezTo>
                  <a:cubicBezTo>
                    <a:pt x="1796" y="4285"/>
                    <a:pt x="1639" y="4128"/>
                    <a:pt x="1639" y="3939"/>
                  </a:cubicBezTo>
                  <a:cubicBezTo>
                    <a:pt x="1639" y="3750"/>
                    <a:pt x="1796" y="3592"/>
                    <a:pt x="1985" y="3592"/>
                  </a:cubicBezTo>
                  <a:close/>
                  <a:moveTo>
                    <a:pt x="4915" y="1"/>
                  </a:moveTo>
                  <a:cubicBezTo>
                    <a:pt x="2710" y="1"/>
                    <a:pt x="820" y="1355"/>
                    <a:pt x="0" y="3246"/>
                  </a:cubicBezTo>
                  <a:cubicBezTo>
                    <a:pt x="158" y="3435"/>
                    <a:pt x="252" y="3655"/>
                    <a:pt x="252" y="3939"/>
                  </a:cubicBezTo>
                  <a:lnTo>
                    <a:pt x="252" y="5010"/>
                  </a:lnTo>
                  <a:lnTo>
                    <a:pt x="2899" y="5010"/>
                  </a:lnTo>
                  <a:cubicBezTo>
                    <a:pt x="3340" y="5010"/>
                    <a:pt x="3718" y="4695"/>
                    <a:pt x="3812" y="4254"/>
                  </a:cubicBezTo>
                  <a:cubicBezTo>
                    <a:pt x="4632" y="4096"/>
                    <a:pt x="5293" y="3403"/>
                    <a:pt x="5293" y="2490"/>
                  </a:cubicBezTo>
                  <a:lnTo>
                    <a:pt x="5293" y="347"/>
                  </a:lnTo>
                  <a:cubicBezTo>
                    <a:pt x="5262" y="158"/>
                    <a:pt x="5104" y="1"/>
                    <a:pt x="4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70"/>
            <p:cNvSpPr/>
            <p:nvPr/>
          </p:nvSpPr>
          <p:spPr>
            <a:xfrm>
              <a:off x="-19983350" y="4263775"/>
              <a:ext cx="18925" cy="18150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70"/>
            <p:cNvSpPr/>
            <p:nvPr/>
          </p:nvSpPr>
          <p:spPr>
            <a:xfrm>
              <a:off x="-20035325" y="4228350"/>
              <a:ext cx="125250" cy="143350"/>
            </a:xfrm>
            <a:custGeom>
              <a:avLst/>
              <a:gdLst/>
              <a:ahLst/>
              <a:cxnLst/>
              <a:rect l="l" t="t" r="r" b="b"/>
              <a:pathLst>
                <a:path w="5010" h="5734" extrusionOk="0">
                  <a:moveTo>
                    <a:pt x="2426" y="756"/>
                  </a:moveTo>
                  <a:cubicBezTo>
                    <a:pt x="3025" y="756"/>
                    <a:pt x="3497" y="1229"/>
                    <a:pt x="3497" y="1827"/>
                  </a:cubicBezTo>
                  <a:cubicBezTo>
                    <a:pt x="3560" y="2363"/>
                    <a:pt x="3025" y="2899"/>
                    <a:pt x="2426" y="2899"/>
                  </a:cubicBezTo>
                  <a:cubicBezTo>
                    <a:pt x="1859" y="2899"/>
                    <a:pt x="1387" y="2426"/>
                    <a:pt x="1387" y="1827"/>
                  </a:cubicBezTo>
                  <a:cubicBezTo>
                    <a:pt x="1387" y="1229"/>
                    <a:pt x="1859" y="756"/>
                    <a:pt x="2426" y="756"/>
                  </a:cubicBezTo>
                  <a:close/>
                  <a:moveTo>
                    <a:pt x="693" y="0"/>
                  </a:moveTo>
                  <a:lnTo>
                    <a:pt x="693" y="2489"/>
                  </a:lnTo>
                  <a:cubicBezTo>
                    <a:pt x="693" y="2962"/>
                    <a:pt x="378" y="3371"/>
                    <a:pt x="0" y="3529"/>
                  </a:cubicBezTo>
                  <a:lnTo>
                    <a:pt x="0" y="4663"/>
                  </a:lnTo>
                  <a:cubicBezTo>
                    <a:pt x="0" y="5261"/>
                    <a:pt x="473" y="5734"/>
                    <a:pt x="1071" y="5734"/>
                  </a:cubicBezTo>
                  <a:cubicBezTo>
                    <a:pt x="1639" y="5734"/>
                    <a:pt x="2111" y="5261"/>
                    <a:pt x="2111" y="4663"/>
                  </a:cubicBezTo>
                  <a:cubicBezTo>
                    <a:pt x="2111" y="4474"/>
                    <a:pt x="2269" y="4316"/>
                    <a:pt x="2489" y="4316"/>
                  </a:cubicBezTo>
                  <a:cubicBezTo>
                    <a:pt x="3182" y="4316"/>
                    <a:pt x="3812" y="4033"/>
                    <a:pt x="4285" y="3529"/>
                  </a:cubicBezTo>
                  <a:cubicBezTo>
                    <a:pt x="4758" y="2993"/>
                    <a:pt x="5010" y="2331"/>
                    <a:pt x="4947" y="1670"/>
                  </a:cubicBezTo>
                  <a:cubicBezTo>
                    <a:pt x="4884" y="725"/>
                    <a:pt x="4127" y="0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70"/>
            <p:cNvSpPr/>
            <p:nvPr/>
          </p:nvSpPr>
          <p:spPr>
            <a:xfrm>
              <a:off x="-20054225" y="4175575"/>
              <a:ext cx="18125" cy="125250"/>
            </a:xfrm>
            <a:custGeom>
              <a:avLst/>
              <a:gdLst/>
              <a:ahLst/>
              <a:cxnLst/>
              <a:rect l="l" t="t" r="r" b="b"/>
              <a:pathLst>
                <a:path w="725" h="501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632"/>
                  </a:lnTo>
                  <a:cubicBezTo>
                    <a:pt x="0" y="4852"/>
                    <a:pt x="158" y="5010"/>
                    <a:pt x="347" y="5010"/>
                  </a:cubicBezTo>
                  <a:cubicBezTo>
                    <a:pt x="567" y="5010"/>
                    <a:pt x="725" y="4852"/>
                    <a:pt x="725" y="4632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70"/>
            <p:cNvSpPr/>
            <p:nvPr/>
          </p:nvSpPr>
          <p:spPr>
            <a:xfrm>
              <a:off x="-20197575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521" y="2175"/>
                  </a:moveTo>
                  <a:cubicBezTo>
                    <a:pt x="2710" y="2175"/>
                    <a:pt x="2867" y="2332"/>
                    <a:pt x="2867" y="2521"/>
                  </a:cubicBezTo>
                  <a:cubicBezTo>
                    <a:pt x="2867" y="2710"/>
                    <a:pt x="2710" y="2868"/>
                    <a:pt x="2521" y="2868"/>
                  </a:cubicBezTo>
                  <a:cubicBezTo>
                    <a:pt x="2300" y="2868"/>
                    <a:pt x="2143" y="2710"/>
                    <a:pt x="2143" y="2521"/>
                  </a:cubicBezTo>
                  <a:cubicBezTo>
                    <a:pt x="2174" y="2332"/>
                    <a:pt x="2300" y="2175"/>
                    <a:pt x="2521" y="2175"/>
                  </a:cubicBezTo>
                  <a:close/>
                  <a:moveTo>
                    <a:pt x="3245" y="3592"/>
                  </a:moveTo>
                  <a:cubicBezTo>
                    <a:pt x="3466" y="3592"/>
                    <a:pt x="3623" y="3750"/>
                    <a:pt x="3623" y="3939"/>
                  </a:cubicBezTo>
                  <a:cubicBezTo>
                    <a:pt x="3623" y="4128"/>
                    <a:pt x="3466" y="4285"/>
                    <a:pt x="3245" y="4285"/>
                  </a:cubicBezTo>
                  <a:cubicBezTo>
                    <a:pt x="3056" y="4285"/>
                    <a:pt x="2899" y="4128"/>
                    <a:pt x="2899" y="3939"/>
                  </a:cubicBezTo>
                  <a:cubicBezTo>
                    <a:pt x="2867" y="3750"/>
                    <a:pt x="3056" y="3592"/>
                    <a:pt x="3245" y="3592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2490"/>
                  </a:lnTo>
                  <a:cubicBezTo>
                    <a:pt x="0" y="3403"/>
                    <a:pt x="662" y="4096"/>
                    <a:pt x="1481" y="4254"/>
                  </a:cubicBezTo>
                  <a:cubicBezTo>
                    <a:pt x="1576" y="4695"/>
                    <a:pt x="1954" y="5010"/>
                    <a:pt x="2395" y="5010"/>
                  </a:cubicBezTo>
                  <a:lnTo>
                    <a:pt x="5041" y="5010"/>
                  </a:lnTo>
                  <a:lnTo>
                    <a:pt x="5041" y="3939"/>
                  </a:lnTo>
                  <a:cubicBezTo>
                    <a:pt x="5041" y="3655"/>
                    <a:pt x="5136" y="3435"/>
                    <a:pt x="5293" y="3246"/>
                  </a:cubicBezTo>
                  <a:cubicBezTo>
                    <a:pt x="4474" y="1355"/>
                    <a:pt x="2584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70"/>
            <p:cNvSpPr/>
            <p:nvPr/>
          </p:nvSpPr>
          <p:spPr>
            <a:xfrm>
              <a:off x="-20179475" y="4229925"/>
              <a:ext cx="125275" cy="142575"/>
            </a:xfrm>
            <a:custGeom>
              <a:avLst/>
              <a:gdLst/>
              <a:ahLst/>
              <a:cxnLst/>
              <a:rect l="l" t="t" r="r" b="b"/>
              <a:pathLst>
                <a:path w="5011" h="5703" extrusionOk="0">
                  <a:moveTo>
                    <a:pt x="2521" y="693"/>
                  </a:moveTo>
                  <a:cubicBezTo>
                    <a:pt x="3120" y="693"/>
                    <a:pt x="3592" y="1166"/>
                    <a:pt x="3592" y="1764"/>
                  </a:cubicBezTo>
                  <a:cubicBezTo>
                    <a:pt x="3592" y="2300"/>
                    <a:pt x="3120" y="2836"/>
                    <a:pt x="2521" y="2836"/>
                  </a:cubicBezTo>
                  <a:cubicBezTo>
                    <a:pt x="1954" y="2836"/>
                    <a:pt x="1482" y="2363"/>
                    <a:pt x="1482" y="1764"/>
                  </a:cubicBezTo>
                  <a:cubicBezTo>
                    <a:pt x="1482" y="1166"/>
                    <a:pt x="1954" y="693"/>
                    <a:pt x="2521" y="693"/>
                  </a:cubicBezTo>
                  <a:close/>
                  <a:moveTo>
                    <a:pt x="1797" y="0"/>
                  </a:moveTo>
                  <a:cubicBezTo>
                    <a:pt x="883" y="0"/>
                    <a:pt x="95" y="693"/>
                    <a:pt x="64" y="1638"/>
                  </a:cubicBezTo>
                  <a:cubicBezTo>
                    <a:pt x="1" y="2363"/>
                    <a:pt x="253" y="2962"/>
                    <a:pt x="726" y="3497"/>
                  </a:cubicBezTo>
                  <a:cubicBezTo>
                    <a:pt x="1198" y="4001"/>
                    <a:pt x="1828" y="4285"/>
                    <a:pt x="2521" y="4285"/>
                  </a:cubicBezTo>
                  <a:cubicBezTo>
                    <a:pt x="2742" y="4285"/>
                    <a:pt x="2899" y="4442"/>
                    <a:pt x="2899" y="4631"/>
                  </a:cubicBezTo>
                  <a:cubicBezTo>
                    <a:pt x="2899" y="5230"/>
                    <a:pt x="3372" y="5702"/>
                    <a:pt x="3939" y="5702"/>
                  </a:cubicBezTo>
                  <a:cubicBezTo>
                    <a:pt x="4538" y="5702"/>
                    <a:pt x="5010" y="5230"/>
                    <a:pt x="5010" y="4631"/>
                  </a:cubicBezTo>
                  <a:lnTo>
                    <a:pt x="5010" y="3497"/>
                  </a:lnTo>
                  <a:cubicBezTo>
                    <a:pt x="4601" y="3340"/>
                    <a:pt x="4317" y="2899"/>
                    <a:pt x="4317" y="2458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70"/>
            <p:cNvSpPr/>
            <p:nvPr/>
          </p:nvSpPr>
          <p:spPr>
            <a:xfrm>
              <a:off x="-20125125" y="42637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8" name="Google Shape;7978;p70"/>
          <p:cNvGrpSpPr/>
          <p:nvPr/>
        </p:nvGrpSpPr>
        <p:grpSpPr>
          <a:xfrm>
            <a:off x="5200071" y="1687520"/>
            <a:ext cx="449325" cy="453426"/>
            <a:chOff x="-18271050" y="3333200"/>
            <a:chExt cx="304050" cy="306825"/>
          </a:xfrm>
        </p:grpSpPr>
        <p:sp>
          <p:nvSpPr>
            <p:cNvPr id="7979" name="Google Shape;7979;p70"/>
            <p:cNvSpPr/>
            <p:nvPr/>
          </p:nvSpPr>
          <p:spPr>
            <a:xfrm>
              <a:off x="-18271050" y="3407650"/>
              <a:ext cx="63025" cy="79575"/>
            </a:xfrm>
            <a:custGeom>
              <a:avLst/>
              <a:gdLst/>
              <a:ahLst/>
              <a:cxnLst/>
              <a:rect l="l" t="t" r="r" b="b"/>
              <a:pathLst>
                <a:path w="2521" h="3183" extrusionOk="0"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363"/>
                    <a:pt x="284" y="2867"/>
                    <a:pt x="694" y="3182"/>
                  </a:cubicBezTo>
                  <a:cubicBezTo>
                    <a:pt x="694" y="1733"/>
                    <a:pt x="1544" y="567"/>
                    <a:pt x="2521" y="158"/>
                  </a:cubicBezTo>
                  <a:cubicBezTo>
                    <a:pt x="2300" y="32"/>
                    <a:pt x="2048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70"/>
            <p:cNvSpPr/>
            <p:nvPr/>
          </p:nvSpPr>
          <p:spPr>
            <a:xfrm>
              <a:off x="-18030050" y="3406850"/>
              <a:ext cx="63050" cy="79575"/>
            </a:xfrm>
            <a:custGeom>
              <a:avLst/>
              <a:gdLst/>
              <a:ahLst/>
              <a:cxnLst/>
              <a:rect l="l" t="t" r="r" b="b"/>
              <a:pathLst>
                <a:path w="2522" h="3183" extrusionOk="0">
                  <a:moveTo>
                    <a:pt x="757" y="1"/>
                  </a:moveTo>
                  <a:cubicBezTo>
                    <a:pt x="474" y="1"/>
                    <a:pt x="253" y="64"/>
                    <a:pt x="1" y="158"/>
                  </a:cubicBezTo>
                  <a:cubicBezTo>
                    <a:pt x="978" y="568"/>
                    <a:pt x="1828" y="1733"/>
                    <a:pt x="1828" y="3183"/>
                  </a:cubicBezTo>
                  <a:cubicBezTo>
                    <a:pt x="2238" y="2868"/>
                    <a:pt x="2521" y="2332"/>
                    <a:pt x="2521" y="1765"/>
                  </a:cubicBezTo>
                  <a:cubicBezTo>
                    <a:pt x="2521" y="788"/>
                    <a:pt x="1734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70"/>
            <p:cNvSpPr/>
            <p:nvPr/>
          </p:nvSpPr>
          <p:spPr>
            <a:xfrm>
              <a:off x="-18136375" y="3549400"/>
              <a:ext cx="35475" cy="32325"/>
            </a:xfrm>
            <a:custGeom>
              <a:avLst/>
              <a:gdLst/>
              <a:ahLst/>
              <a:cxnLst/>
              <a:rect l="l" t="t" r="r" b="b"/>
              <a:pathLst>
                <a:path w="1419" h="1293" extrusionOk="0">
                  <a:moveTo>
                    <a:pt x="725" y="1"/>
                  </a:moveTo>
                  <a:cubicBezTo>
                    <a:pt x="347" y="1"/>
                    <a:pt x="95" y="222"/>
                    <a:pt x="1" y="600"/>
                  </a:cubicBezTo>
                  <a:lnTo>
                    <a:pt x="725" y="1293"/>
                  </a:lnTo>
                  <a:lnTo>
                    <a:pt x="1419" y="600"/>
                  </a:lnTo>
                  <a:cubicBezTo>
                    <a:pt x="1355" y="285"/>
                    <a:pt x="1072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70"/>
            <p:cNvSpPr/>
            <p:nvPr/>
          </p:nvSpPr>
          <p:spPr>
            <a:xfrm>
              <a:off x="-18233250" y="3423625"/>
              <a:ext cx="230800" cy="216400"/>
            </a:xfrm>
            <a:custGeom>
              <a:avLst/>
              <a:gdLst/>
              <a:ahLst/>
              <a:cxnLst/>
              <a:rect l="l" t="t" r="r" b="b"/>
              <a:pathLst>
                <a:path w="9232" h="8656" extrusionOk="0">
                  <a:moveTo>
                    <a:pt x="2427" y="2890"/>
                  </a:moveTo>
                  <a:cubicBezTo>
                    <a:pt x="2616" y="2890"/>
                    <a:pt x="2773" y="3047"/>
                    <a:pt x="2773" y="3268"/>
                  </a:cubicBezTo>
                  <a:cubicBezTo>
                    <a:pt x="2773" y="3457"/>
                    <a:pt x="2616" y="3614"/>
                    <a:pt x="2427" y="3614"/>
                  </a:cubicBezTo>
                  <a:cubicBezTo>
                    <a:pt x="2238" y="3614"/>
                    <a:pt x="2080" y="3457"/>
                    <a:pt x="2080" y="3268"/>
                  </a:cubicBezTo>
                  <a:cubicBezTo>
                    <a:pt x="2080" y="3047"/>
                    <a:pt x="2238" y="2890"/>
                    <a:pt x="2427" y="2890"/>
                  </a:cubicBezTo>
                  <a:close/>
                  <a:moveTo>
                    <a:pt x="6711" y="2890"/>
                  </a:moveTo>
                  <a:cubicBezTo>
                    <a:pt x="6900" y="2890"/>
                    <a:pt x="7089" y="3047"/>
                    <a:pt x="7089" y="3268"/>
                  </a:cubicBezTo>
                  <a:cubicBezTo>
                    <a:pt x="7058" y="3457"/>
                    <a:pt x="6900" y="3614"/>
                    <a:pt x="6711" y="3614"/>
                  </a:cubicBezTo>
                  <a:cubicBezTo>
                    <a:pt x="6522" y="3614"/>
                    <a:pt x="6365" y="3457"/>
                    <a:pt x="6365" y="3268"/>
                  </a:cubicBezTo>
                  <a:cubicBezTo>
                    <a:pt x="6365" y="3047"/>
                    <a:pt x="6522" y="2890"/>
                    <a:pt x="6711" y="2890"/>
                  </a:cubicBezTo>
                  <a:close/>
                  <a:moveTo>
                    <a:pt x="2066" y="0"/>
                  </a:moveTo>
                  <a:cubicBezTo>
                    <a:pt x="1647" y="0"/>
                    <a:pt x="1224" y="147"/>
                    <a:pt x="883" y="464"/>
                  </a:cubicBezTo>
                  <a:cubicBezTo>
                    <a:pt x="316" y="999"/>
                    <a:pt x="1" y="1724"/>
                    <a:pt x="1" y="2543"/>
                  </a:cubicBezTo>
                  <a:cubicBezTo>
                    <a:pt x="1" y="4528"/>
                    <a:pt x="1765" y="8308"/>
                    <a:pt x="4285" y="8655"/>
                  </a:cubicBezTo>
                  <a:lnTo>
                    <a:pt x="4285" y="6985"/>
                  </a:lnTo>
                  <a:lnTo>
                    <a:pt x="3372" y="6103"/>
                  </a:lnTo>
                  <a:lnTo>
                    <a:pt x="3340" y="6040"/>
                  </a:lnTo>
                  <a:cubicBezTo>
                    <a:pt x="3246" y="5977"/>
                    <a:pt x="3214" y="5883"/>
                    <a:pt x="3214" y="5820"/>
                  </a:cubicBezTo>
                  <a:cubicBezTo>
                    <a:pt x="3214" y="5032"/>
                    <a:pt x="3844" y="4402"/>
                    <a:pt x="4632" y="4402"/>
                  </a:cubicBezTo>
                  <a:cubicBezTo>
                    <a:pt x="5420" y="4402"/>
                    <a:pt x="6050" y="5032"/>
                    <a:pt x="6050" y="5820"/>
                  </a:cubicBezTo>
                  <a:cubicBezTo>
                    <a:pt x="6050" y="5883"/>
                    <a:pt x="6018" y="6009"/>
                    <a:pt x="5924" y="6040"/>
                  </a:cubicBezTo>
                  <a:lnTo>
                    <a:pt x="4947" y="6985"/>
                  </a:lnTo>
                  <a:lnTo>
                    <a:pt x="4947" y="8655"/>
                  </a:lnTo>
                  <a:cubicBezTo>
                    <a:pt x="7436" y="8340"/>
                    <a:pt x="9232" y="4559"/>
                    <a:pt x="9232" y="2543"/>
                  </a:cubicBezTo>
                  <a:cubicBezTo>
                    <a:pt x="9232" y="1724"/>
                    <a:pt x="8917" y="999"/>
                    <a:pt x="8349" y="464"/>
                  </a:cubicBezTo>
                  <a:cubicBezTo>
                    <a:pt x="7984" y="157"/>
                    <a:pt x="7553" y="14"/>
                    <a:pt x="7131" y="14"/>
                  </a:cubicBezTo>
                  <a:cubicBezTo>
                    <a:pt x="6425" y="14"/>
                    <a:pt x="5747" y="415"/>
                    <a:pt x="5451" y="1125"/>
                  </a:cubicBezTo>
                  <a:lnTo>
                    <a:pt x="5230" y="1755"/>
                  </a:lnTo>
                  <a:cubicBezTo>
                    <a:pt x="5104" y="2039"/>
                    <a:pt x="4852" y="2197"/>
                    <a:pt x="4600" y="2197"/>
                  </a:cubicBezTo>
                  <a:cubicBezTo>
                    <a:pt x="4317" y="2197"/>
                    <a:pt x="4033" y="2039"/>
                    <a:pt x="3970" y="1755"/>
                  </a:cubicBezTo>
                  <a:lnTo>
                    <a:pt x="3718" y="1125"/>
                  </a:lnTo>
                  <a:cubicBezTo>
                    <a:pt x="3461" y="414"/>
                    <a:pt x="2771" y="0"/>
                    <a:pt x="2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70"/>
            <p:cNvSpPr/>
            <p:nvPr/>
          </p:nvSpPr>
          <p:spPr>
            <a:xfrm>
              <a:off x="-18231675" y="3333200"/>
              <a:ext cx="220575" cy="125650"/>
            </a:xfrm>
            <a:custGeom>
              <a:avLst/>
              <a:gdLst/>
              <a:ahLst/>
              <a:cxnLst/>
              <a:rect l="l" t="t" r="r" b="b"/>
              <a:pathLst>
                <a:path w="8823" h="5026" extrusionOk="0">
                  <a:moveTo>
                    <a:pt x="3088" y="1088"/>
                  </a:moveTo>
                  <a:cubicBezTo>
                    <a:pt x="3277" y="1088"/>
                    <a:pt x="3435" y="1245"/>
                    <a:pt x="3435" y="1434"/>
                  </a:cubicBezTo>
                  <a:lnTo>
                    <a:pt x="3435" y="2159"/>
                  </a:lnTo>
                  <a:cubicBezTo>
                    <a:pt x="3435" y="2348"/>
                    <a:pt x="3277" y="2506"/>
                    <a:pt x="3088" y="2506"/>
                  </a:cubicBezTo>
                  <a:cubicBezTo>
                    <a:pt x="2868" y="2506"/>
                    <a:pt x="2710" y="2348"/>
                    <a:pt x="2710" y="2159"/>
                  </a:cubicBezTo>
                  <a:lnTo>
                    <a:pt x="2710" y="1434"/>
                  </a:lnTo>
                  <a:cubicBezTo>
                    <a:pt x="2710" y="1245"/>
                    <a:pt x="2868" y="1088"/>
                    <a:pt x="3088" y="1088"/>
                  </a:cubicBezTo>
                  <a:close/>
                  <a:moveTo>
                    <a:pt x="5955" y="1088"/>
                  </a:moveTo>
                  <a:cubicBezTo>
                    <a:pt x="6144" y="1088"/>
                    <a:pt x="6302" y="1245"/>
                    <a:pt x="6302" y="1434"/>
                  </a:cubicBezTo>
                  <a:lnTo>
                    <a:pt x="6302" y="2159"/>
                  </a:lnTo>
                  <a:cubicBezTo>
                    <a:pt x="6302" y="2348"/>
                    <a:pt x="6144" y="2506"/>
                    <a:pt x="5955" y="2506"/>
                  </a:cubicBezTo>
                  <a:cubicBezTo>
                    <a:pt x="5735" y="2506"/>
                    <a:pt x="5577" y="2348"/>
                    <a:pt x="5577" y="2159"/>
                  </a:cubicBezTo>
                  <a:lnTo>
                    <a:pt x="5577" y="1434"/>
                  </a:lnTo>
                  <a:cubicBezTo>
                    <a:pt x="5577" y="1245"/>
                    <a:pt x="5735" y="1088"/>
                    <a:pt x="5955" y="1088"/>
                  </a:cubicBezTo>
                  <a:close/>
                  <a:moveTo>
                    <a:pt x="4537" y="1781"/>
                  </a:moveTo>
                  <a:cubicBezTo>
                    <a:pt x="4726" y="1781"/>
                    <a:pt x="4884" y="1938"/>
                    <a:pt x="4884" y="2159"/>
                  </a:cubicBezTo>
                  <a:lnTo>
                    <a:pt x="4884" y="2852"/>
                  </a:lnTo>
                  <a:cubicBezTo>
                    <a:pt x="4884" y="3041"/>
                    <a:pt x="4726" y="3199"/>
                    <a:pt x="4537" y="3199"/>
                  </a:cubicBezTo>
                  <a:cubicBezTo>
                    <a:pt x="4317" y="3199"/>
                    <a:pt x="4159" y="3041"/>
                    <a:pt x="4159" y="2852"/>
                  </a:cubicBezTo>
                  <a:lnTo>
                    <a:pt x="4159" y="2159"/>
                  </a:lnTo>
                  <a:cubicBezTo>
                    <a:pt x="4159" y="1938"/>
                    <a:pt x="4317" y="1781"/>
                    <a:pt x="4537" y="1781"/>
                  </a:cubicBezTo>
                  <a:close/>
                  <a:moveTo>
                    <a:pt x="4427" y="1"/>
                  </a:moveTo>
                  <a:cubicBezTo>
                    <a:pt x="4372" y="1"/>
                    <a:pt x="4317" y="17"/>
                    <a:pt x="4254" y="48"/>
                  </a:cubicBezTo>
                  <a:lnTo>
                    <a:pt x="3655" y="395"/>
                  </a:lnTo>
                  <a:lnTo>
                    <a:pt x="2994" y="237"/>
                  </a:lnTo>
                  <a:cubicBezTo>
                    <a:pt x="2964" y="230"/>
                    <a:pt x="2934" y="226"/>
                    <a:pt x="2905" y="226"/>
                  </a:cubicBezTo>
                  <a:cubicBezTo>
                    <a:pt x="2810" y="226"/>
                    <a:pt x="2719" y="267"/>
                    <a:pt x="2647" y="363"/>
                  </a:cubicBezTo>
                  <a:lnTo>
                    <a:pt x="2175" y="836"/>
                  </a:lnTo>
                  <a:lnTo>
                    <a:pt x="1481" y="867"/>
                  </a:lnTo>
                  <a:cubicBezTo>
                    <a:pt x="1387" y="867"/>
                    <a:pt x="1261" y="962"/>
                    <a:pt x="1166" y="1088"/>
                  </a:cubicBezTo>
                  <a:lnTo>
                    <a:pt x="851" y="1655"/>
                  </a:lnTo>
                  <a:cubicBezTo>
                    <a:pt x="599" y="1749"/>
                    <a:pt x="127" y="1875"/>
                    <a:pt x="1" y="2096"/>
                  </a:cubicBezTo>
                  <a:cubicBezTo>
                    <a:pt x="851" y="2159"/>
                    <a:pt x="1450" y="2380"/>
                    <a:pt x="1922" y="2821"/>
                  </a:cubicBezTo>
                  <a:cubicBezTo>
                    <a:pt x="2994" y="2821"/>
                    <a:pt x="3907" y="3451"/>
                    <a:pt x="4285" y="4396"/>
                  </a:cubicBezTo>
                  <a:lnTo>
                    <a:pt x="4537" y="5026"/>
                  </a:lnTo>
                  <a:lnTo>
                    <a:pt x="4726" y="4396"/>
                  </a:lnTo>
                  <a:cubicBezTo>
                    <a:pt x="5104" y="3451"/>
                    <a:pt x="6018" y="2821"/>
                    <a:pt x="7058" y="2821"/>
                  </a:cubicBezTo>
                  <a:cubicBezTo>
                    <a:pt x="7486" y="2421"/>
                    <a:pt x="7992" y="2150"/>
                    <a:pt x="8623" y="2150"/>
                  </a:cubicBezTo>
                  <a:cubicBezTo>
                    <a:pt x="8688" y="2150"/>
                    <a:pt x="8754" y="2153"/>
                    <a:pt x="8822" y="2159"/>
                  </a:cubicBezTo>
                  <a:cubicBezTo>
                    <a:pt x="8791" y="2033"/>
                    <a:pt x="8696" y="1938"/>
                    <a:pt x="8633" y="1907"/>
                  </a:cubicBezTo>
                  <a:lnTo>
                    <a:pt x="8003" y="1655"/>
                  </a:lnTo>
                  <a:lnTo>
                    <a:pt x="7688" y="1088"/>
                  </a:lnTo>
                  <a:cubicBezTo>
                    <a:pt x="7656" y="962"/>
                    <a:pt x="7530" y="867"/>
                    <a:pt x="7373" y="867"/>
                  </a:cubicBezTo>
                  <a:lnTo>
                    <a:pt x="6711" y="836"/>
                  </a:lnTo>
                  <a:lnTo>
                    <a:pt x="6239" y="363"/>
                  </a:lnTo>
                  <a:cubicBezTo>
                    <a:pt x="6144" y="300"/>
                    <a:pt x="5987" y="237"/>
                    <a:pt x="5861" y="237"/>
                  </a:cubicBezTo>
                  <a:lnTo>
                    <a:pt x="5199" y="395"/>
                  </a:lnTo>
                  <a:lnTo>
                    <a:pt x="4600" y="48"/>
                  </a:lnTo>
                  <a:cubicBezTo>
                    <a:pt x="4537" y="17"/>
                    <a:pt x="4482" y="1"/>
                    <a:pt x="4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4" name="Google Shape;7984;p70"/>
          <p:cNvGrpSpPr/>
          <p:nvPr/>
        </p:nvGrpSpPr>
        <p:grpSpPr>
          <a:xfrm>
            <a:off x="5200644" y="2244171"/>
            <a:ext cx="448180" cy="448143"/>
            <a:chOff x="-18270275" y="3710875"/>
            <a:chExt cx="303275" cy="303250"/>
          </a:xfrm>
        </p:grpSpPr>
        <p:sp>
          <p:nvSpPr>
            <p:cNvPr id="7985" name="Google Shape;7985;p70"/>
            <p:cNvSpPr/>
            <p:nvPr/>
          </p:nvSpPr>
          <p:spPr>
            <a:xfrm>
              <a:off x="-18240325" y="3896975"/>
              <a:ext cx="59875" cy="71475"/>
            </a:xfrm>
            <a:custGeom>
              <a:avLst/>
              <a:gdLst/>
              <a:ahLst/>
              <a:cxnLst/>
              <a:rect l="l" t="t" r="r" b="b"/>
              <a:pathLst>
                <a:path w="2395" h="2859" extrusionOk="0">
                  <a:moveTo>
                    <a:pt x="1520" y="0"/>
                  </a:moveTo>
                  <a:cubicBezTo>
                    <a:pt x="1300" y="0"/>
                    <a:pt x="1085" y="84"/>
                    <a:pt x="945" y="244"/>
                  </a:cubicBezTo>
                  <a:lnTo>
                    <a:pt x="0" y="1189"/>
                  </a:lnTo>
                  <a:cubicBezTo>
                    <a:pt x="725" y="1220"/>
                    <a:pt x="1418" y="1567"/>
                    <a:pt x="1827" y="2165"/>
                  </a:cubicBezTo>
                  <a:cubicBezTo>
                    <a:pt x="1827" y="2165"/>
                    <a:pt x="2048" y="2386"/>
                    <a:pt x="2395" y="2859"/>
                  </a:cubicBezTo>
                  <a:cubicBezTo>
                    <a:pt x="2395" y="2670"/>
                    <a:pt x="2363" y="2512"/>
                    <a:pt x="2363" y="2354"/>
                  </a:cubicBezTo>
                  <a:lnTo>
                    <a:pt x="2363" y="811"/>
                  </a:lnTo>
                  <a:cubicBezTo>
                    <a:pt x="2363" y="496"/>
                    <a:pt x="2205" y="244"/>
                    <a:pt x="1890" y="86"/>
                  </a:cubicBezTo>
                  <a:cubicBezTo>
                    <a:pt x="1775" y="28"/>
                    <a:pt x="1647" y="0"/>
                    <a:pt x="1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70"/>
            <p:cNvSpPr/>
            <p:nvPr/>
          </p:nvSpPr>
          <p:spPr>
            <a:xfrm>
              <a:off x="-18254500" y="3765100"/>
              <a:ext cx="267800" cy="249025"/>
            </a:xfrm>
            <a:custGeom>
              <a:avLst/>
              <a:gdLst/>
              <a:ahLst/>
              <a:cxnLst/>
              <a:rect l="l" t="t" r="r" b="b"/>
              <a:pathLst>
                <a:path w="10712" h="9961" extrusionOk="0">
                  <a:moveTo>
                    <a:pt x="2583" y="2880"/>
                  </a:moveTo>
                  <a:cubicBezTo>
                    <a:pt x="2670" y="2880"/>
                    <a:pt x="2757" y="2919"/>
                    <a:pt x="2835" y="2998"/>
                  </a:cubicBezTo>
                  <a:lnTo>
                    <a:pt x="3560" y="3691"/>
                  </a:lnTo>
                  <a:cubicBezTo>
                    <a:pt x="3718" y="3849"/>
                    <a:pt x="3718" y="4038"/>
                    <a:pt x="3560" y="4195"/>
                  </a:cubicBezTo>
                  <a:cubicBezTo>
                    <a:pt x="3466" y="4290"/>
                    <a:pt x="3403" y="4321"/>
                    <a:pt x="3308" y="4321"/>
                  </a:cubicBezTo>
                  <a:cubicBezTo>
                    <a:pt x="3245" y="4321"/>
                    <a:pt x="3119" y="4290"/>
                    <a:pt x="3088" y="4195"/>
                  </a:cubicBezTo>
                  <a:lnTo>
                    <a:pt x="2363" y="3502"/>
                  </a:lnTo>
                  <a:cubicBezTo>
                    <a:pt x="2174" y="3345"/>
                    <a:pt x="2174" y="3093"/>
                    <a:pt x="2331" y="2998"/>
                  </a:cubicBezTo>
                  <a:cubicBezTo>
                    <a:pt x="2410" y="2919"/>
                    <a:pt x="2497" y="2880"/>
                    <a:pt x="2583" y="2880"/>
                  </a:cubicBezTo>
                  <a:close/>
                  <a:moveTo>
                    <a:pt x="8286" y="2880"/>
                  </a:moveTo>
                  <a:cubicBezTo>
                    <a:pt x="8372" y="2880"/>
                    <a:pt x="8459" y="2919"/>
                    <a:pt x="8538" y="2998"/>
                  </a:cubicBezTo>
                  <a:cubicBezTo>
                    <a:pt x="8695" y="3156"/>
                    <a:pt x="8695" y="3345"/>
                    <a:pt x="8538" y="3502"/>
                  </a:cubicBezTo>
                  <a:lnTo>
                    <a:pt x="7845" y="4195"/>
                  </a:lnTo>
                  <a:cubicBezTo>
                    <a:pt x="7750" y="4290"/>
                    <a:pt x="7687" y="4321"/>
                    <a:pt x="7593" y="4321"/>
                  </a:cubicBezTo>
                  <a:cubicBezTo>
                    <a:pt x="7530" y="4321"/>
                    <a:pt x="7404" y="4290"/>
                    <a:pt x="7372" y="4195"/>
                  </a:cubicBezTo>
                  <a:cubicBezTo>
                    <a:pt x="7183" y="4038"/>
                    <a:pt x="7183" y="3817"/>
                    <a:pt x="7341" y="3691"/>
                  </a:cubicBezTo>
                  <a:lnTo>
                    <a:pt x="8034" y="2998"/>
                  </a:lnTo>
                  <a:cubicBezTo>
                    <a:pt x="8113" y="2919"/>
                    <a:pt x="8199" y="2880"/>
                    <a:pt x="8286" y="2880"/>
                  </a:cubicBezTo>
                  <a:close/>
                  <a:moveTo>
                    <a:pt x="5272" y="0"/>
                  </a:moveTo>
                  <a:cubicBezTo>
                    <a:pt x="3911" y="0"/>
                    <a:pt x="2618" y="504"/>
                    <a:pt x="1607" y="1486"/>
                  </a:cubicBezTo>
                  <a:cubicBezTo>
                    <a:pt x="567" y="2526"/>
                    <a:pt x="0" y="3849"/>
                    <a:pt x="0" y="5361"/>
                  </a:cubicBezTo>
                  <a:lnTo>
                    <a:pt x="0" y="5897"/>
                  </a:lnTo>
                  <a:lnTo>
                    <a:pt x="977" y="4983"/>
                  </a:lnTo>
                  <a:cubicBezTo>
                    <a:pt x="1267" y="4693"/>
                    <a:pt x="1651" y="4534"/>
                    <a:pt x="2044" y="4534"/>
                  </a:cubicBezTo>
                  <a:cubicBezTo>
                    <a:pt x="2291" y="4534"/>
                    <a:pt x="2541" y="4597"/>
                    <a:pt x="2772" y="4731"/>
                  </a:cubicBezTo>
                  <a:cubicBezTo>
                    <a:pt x="3277" y="4983"/>
                    <a:pt x="3623" y="5519"/>
                    <a:pt x="3623" y="6086"/>
                  </a:cubicBezTo>
                  <a:lnTo>
                    <a:pt x="3623" y="7629"/>
                  </a:lnTo>
                  <a:cubicBezTo>
                    <a:pt x="3623" y="8575"/>
                    <a:pt x="4190" y="9709"/>
                    <a:pt x="5041" y="9961"/>
                  </a:cubicBezTo>
                  <a:lnTo>
                    <a:pt x="5041" y="8701"/>
                  </a:lnTo>
                  <a:lnTo>
                    <a:pt x="4411" y="7913"/>
                  </a:lnTo>
                  <a:cubicBezTo>
                    <a:pt x="4379" y="7818"/>
                    <a:pt x="4348" y="7755"/>
                    <a:pt x="4348" y="7661"/>
                  </a:cubicBezTo>
                  <a:cubicBezTo>
                    <a:pt x="4348" y="7062"/>
                    <a:pt x="4820" y="6590"/>
                    <a:pt x="5387" y="6590"/>
                  </a:cubicBezTo>
                  <a:cubicBezTo>
                    <a:pt x="5986" y="6590"/>
                    <a:pt x="6459" y="7062"/>
                    <a:pt x="6459" y="7661"/>
                  </a:cubicBezTo>
                  <a:cubicBezTo>
                    <a:pt x="6459" y="7755"/>
                    <a:pt x="6427" y="7818"/>
                    <a:pt x="6396" y="7913"/>
                  </a:cubicBezTo>
                  <a:lnTo>
                    <a:pt x="5765" y="8701"/>
                  </a:lnTo>
                  <a:lnTo>
                    <a:pt x="5765" y="9961"/>
                  </a:lnTo>
                  <a:cubicBezTo>
                    <a:pt x="6616" y="9709"/>
                    <a:pt x="7183" y="8575"/>
                    <a:pt x="7183" y="7629"/>
                  </a:cubicBezTo>
                  <a:lnTo>
                    <a:pt x="7183" y="6086"/>
                  </a:lnTo>
                  <a:cubicBezTo>
                    <a:pt x="7183" y="5519"/>
                    <a:pt x="7498" y="4983"/>
                    <a:pt x="8034" y="4731"/>
                  </a:cubicBezTo>
                  <a:cubicBezTo>
                    <a:pt x="8265" y="4597"/>
                    <a:pt x="8511" y="4534"/>
                    <a:pt x="8752" y="4534"/>
                  </a:cubicBezTo>
                  <a:cubicBezTo>
                    <a:pt x="9135" y="4534"/>
                    <a:pt x="9508" y="4693"/>
                    <a:pt x="9798" y="4983"/>
                  </a:cubicBezTo>
                  <a:lnTo>
                    <a:pt x="10712" y="5897"/>
                  </a:lnTo>
                  <a:lnTo>
                    <a:pt x="10712" y="5550"/>
                  </a:lnTo>
                  <a:cubicBezTo>
                    <a:pt x="10712" y="2557"/>
                    <a:pt x="8380" y="68"/>
                    <a:pt x="5513" y="5"/>
                  </a:cubicBezTo>
                  <a:cubicBezTo>
                    <a:pt x="5433" y="2"/>
                    <a:pt x="5352" y="0"/>
                    <a:pt x="52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70"/>
            <p:cNvSpPr/>
            <p:nvPr/>
          </p:nvSpPr>
          <p:spPr>
            <a:xfrm>
              <a:off x="-18057600" y="3896625"/>
              <a:ext cx="61450" cy="71825"/>
            </a:xfrm>
            <a:custGeom>
              <a:avLst/>
              <a:gdLst/>
              <a:ahLst/>
              <a:cxnLst/>
              <a:rect l="l" t="t" r="r" b="b"/>
              <a:pathLst>
                <a:path w="2458" h="2873" extrusionOk="0">
                  <a:moveTo>
                    <a:pt x="885" y="0"/>
                  </a:moveTo>
                  <a:cubicBezTo>
                    <a:pt x="760" y="0"/>
                    <a:pt x="630" y="32"/>
                    <a:pt x="504" y="100"/>
                  </a:cubicBezTo>
                  <a:cubicBezTo>
                    <a:pt x="252" y="258"/>
                    <a:pt x="32" y="510"/>
                    <a:pt x="32" y="825"/>
                  </a:cubicBezTo>
                  <a:lnTo>
                    <a:pt x="32" y="2368"/>
                  </a:lnTo>
                  <a:cubicBezTo>
                    <a:pt x="32" y="2526"/>
                    <a:pt x="32" y="2684"/>
                    <a:pt x="0" y="2873"/>
                  </a:cubicBezTo>
                  <a:lnTo>
                    <a:pt x="32" y="2841"/>
                  </a:lnTo>
                  <a:lnTo>
                    <a:pt x="567" y="2179"/>
                  </a:lnTo>
                  <a:cubicBezTo>
                    <a:pt x="630" y="2053"/>
                    <a:pt x="725" y="1959"/>
                    <a:pt x="819" y="1864"/>
                  </a:cubicBezTo>
                  <a:cubicBezTo>
                    <a:pt x="1260" y="1455"/>
                    <a:pt x="1828" y="1171"/>
                    <a:pt x="2458" y="1171"/>
                  </a:cubicBezTo>
                  <a:lnTo>
                    <a:pt x="1450" y="258"/>
                  </a:lnTo>
                  <a:cubicBezTo>
                    <a:pt x="1309" y="97"/>
                    <a:pt x="1104" y="0"/>
                    <a:pt x="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70"/>
            <p:cNvSpPr/>
            <p:nvPr/>
          </p:nvSpPr>
          <p:spPr>
            <a:xfrm>
              <a:off x="-18127700" y="3949125"/>
              <a:ext cx="18125" cy="16975"/>
            </a:xfrm>
            <a:custGeom>
              <a:avLst/>
              <a:gdLst/>
              <a:ahLst/>
              <a:cxnLst/>
              <a:rect l="l" t="t" r="r" b="b"/>
              <a:pathLst>
                <a:path w="725" h="679" extrusionOk="0">
                  <a:moveTo>
                    <a:pt x="351" y="1"/>
                  </a:moveTo>
                  <a:cubicBezTo>
                    <a:pt x="197" y="1"/>
                    <a:pt x="48" y="79"/>
                    <a:pt x="0" y="237"/>
                  </a:cubicBezTo>
                  <a:lnTo>
                    <a:pt x="378" y="678"/>
                  </a:lnTo>
                  <a:lnTo>
                    <a:pt x="725" y="237"/>
                  </a:lnTo>
                  <a:cubicBezTo>
                    <a:pt x="662" y="79"/>
                    <a:pt x="504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70"/>
            <p:cNvSpPr/>
            <p:nvPr/>
          </p:nvSpPr>
          <p:spPr>
            <a:xfrm>
              <a:off x="-18270275" y="3710875"/>
              <a:ext cx="107150" cy="98475"/>
            </a:xfrm>
            <a:custGeom>
              <a:avLst/>
              <a:gdLst/>
              <a:ahLst/>
              <a:cxnLst/>
              <a:rect l="l" t="t" r="r" b="b"/>
              <a:pathLst>
                <a:path w="4286" h="3939" extrusionOk="0">
                  <a:moveTo>
                    <a:pt x="347" y="0"/>
                  </a:moveTo>
                  <a:cubicBezTo>
                    <a:pt x="158" y="0"/>
                    <a:pt x="32" y="189"/>
                    <a:pt x="32" y="379"/>
                  </a:cubicBezTo>
                  <a:lnTo>
                    <a:pt x="1" y="1103"/>
                  </a:lnTo>
                  <a:cubicBezTo>
                    <a:pt x="1" y="2174"/>
                    <a:pt x="474" y="3214"/>
                    <a:pt x="1230" y="3939"/>
                  </a:cubicBezTo>
                  <a:cubicBezTo>
                    <a:pt x="1387" y="3655"/>
                    <a:pt x="1576" y="3403"/>
                    <a:pt x="1860" y="3182"/>
                  </a:cubicBezTo>
                  <a:cubicBezTo>
                    <a:pt x="2553" y="2521"/>
                    <a:pt x="3403" y="2017"/>
                    <a:pt x="4286" y="1733"/>
                  </a:cubicBezTo>
                  <a:cubicBezTo>
                    <a:pt x="3593" y="694"/>
                    <a:pt x="2364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70"/>
            <p:cNvSpPr/>
            <p:nvPr/>
          </p:nvSpPr>
          <p:spPr>
            <a:xfrm>
              <a:off x="-18074925" y="3710875"/>
              <a:ext cx="107925" cy="99275"/>
            </a:xfrm>
            <a:custGeom>
              <a:avLst/>
              <a:gdLst/>
              <a:ahLst/>
              <a:cxnLst/>
              <a:rect l="l" t="t" r="r" b="b"/>
              <a:pathLst>
                <a:path w="4317" h="3971" extrusionOk="0">
                  <a:moveTo>
                    <a:pt x="3245" y="0"/>
                  </a:moveTo>
                  <a:cubicBezTo>
                    <a:pt x="1953" y="0"/>
                    <a:pt x="725" y="662"/>
                    <a:pt x="0" y="1733"/>
                  </a:cubicBezTo>
                  <a:cubicBezTo>
                    <a:pt x="1197" y="2111"/>
                    <a:pt x="2269" y="2899"/>
                    <a:pt x="3056" y="3970"/>
                  </a:cubicBezTo>
                  <a:cubicBezTo>
                    <a:pt x="3844" y="3214"/>
                    <a:pt x="4316" y="2206"/>
                    <a:pt x="4316" y="1103"/>
                  </a:cubicBezTo>
                  <a:lnTo>
                    <a:pt x="4316" y="379"/>
                  </a:lnTo>
                  <a:cubicBezTo>
                    <a:pt x="4316" y="189"/>
                    <a:pt x="4159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1" name="Google Shape;7991;p70"/>
          <p:cNvGrpSpPr/>
          <p:nvPr/>
        </p:nvGrpSpPr>
        <p:grpSpPr>
          <a:xfrm>
            <a:off x="5254196" y="2797422"/>
            <a:ext cx="341076" cy="448180"/>
            <a:chOff x="-18234025" y="4084200"/>
            <a:chExt cx="230800" cy="303275"/>
          </a:xfrm>
        </p:grpSpPr>
        <p:sp>
          <p:nvSpPr>
            <p:cNvPr id="7992" name="Google Shape;7992;p70"/>
            <p:cNvSpPr/>
            <p:nvPr/>
          </p:nvSpPr>
          <p:spPr>
            <a:xfrm>
              <a:off x="-18234025" y="4246450"/>
              <a:ext cx="230800" cy="141025"/>
            </a:xfrm>
            <a:custGeom>
              <a:avLst/>
              <a:gdLst/>
              <a:ahLst/>
              <a:cxnLst/>
              <a:rect l="l" t="t" r="r" b="b"/>
              <a:pathLst>
                <a:path w="9232" h="5641" extrusionOk="0">
                  <a:moveTo>
                    <a:pt x="1796" y="1"/>
                  </a:moveTo>
                  <a:lnTo>
                    <a:pt x="0" y="851"/>
                  </a:lnTo>
                  <a:cubicBezTo>
                    <a:pt x="221" y="3687"/>
                    <a:pt x="2048" y="5640"/>
                    <a:pt x="4631" y="5640"/>
                  </a:cubicBezTo>
                  <a:cubicBezTo>
                    <a:pt x="7183" y="5640"/>
                    <a:pt x="9042" y="3687"/>
                    <a:pt x="9231" y="851"/>
                  </a:cubicBezTo>
                  <a:lnTo>
                    <a:pt x="7467" y="1"/>
                  </a:lnTo>
                  <a:lnTo>
                    <a:pt x="6207" y="631"/>
                  </a:lnTo>
                  <a:cubicBezTo>
                    <a:pt x="6144" y="647"/>
                    <a:pt x="6081" y="654"/>
                    <a:pt x="6025" y="654"/>
                  </a:cubicBezTo>
                  <a:cubicBezTo>
                    <a:pt x="5970" y="654"/>
                    <a:pt x="5923" y="647"/>
                    <a:pt x="5892" y="631"/>
                  </a:cubicBezTo>
                  <a:lnTo>
                    <a:pt x="4631" y="1"/>
                  </a:lnTo>
                  <a:lnTo>
                    <a:pt x="3371" y="631"/>
                  </a:lnTo>
                  <a:cubicBezTo>
                    <a:pt x="3308" y="647"/>
                    <a:pt x="3245" y="654"/>
                    <a:pt x="3190" y="654"/>
                  </a:cubicBezTo>
                  <a:cubicBezTo>
                    <a:pt x="3135" y="654"/>
                    <a:pt x="3088" y="647"/>
                    <a:pt x="3056" y="631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70"/>
            <p:cNvSpPr/>
            <p:nvPr/>
          </p:nvSpPr>
          <p:spPr>
            <a:xfrm>
              <a:off x="-18200175" y="4156675"/>
              <a:ext cx="161500" cy="87450"/>
            </a:xfrm>
            <a:custGeom>
              <a:avLst/>
              <a:gdLst/>
              <a:ahLst/>
              <a:cxnLst/>
              <a:rect l="l" t="t" r="r" b="b"/>
              <a:pathLst>
                <a:path w="6460" h="3498" extrusionOk="0">
                  <a:moveTo>
                    <a:pt x="2206" y="1040"/>
                  </a:moveTo>
                  <a:cubicBezTo>
                    <a:pt x="2395" y="1040"/>
                    <a:pt x="2553" y="1197"/>
                    <a:pt x="2553" y="1386"/>
                  </a:cubicBezTo>
                  <a:cubicBezTo>
                    <a:pt x="2553" y="1575"/>
                    <a:pt x="2395" y="1733"/>
                    <a:pt x="2206" y="1733"/>
                  </a:cubicBezTo>
                  <a:cubicBezTo>
                    <a:pt x="2017" y="1733"/>
                    <a:pt x="1860" y="1575"/>
                    <a:pt x="1860" y="1386"/>
                  </a:cubicBezTo>
                  <a:cubicBezTo>
                    <a:pt x="1860" y="1197"/>
                    <a:pt x="2017" y="1040"/>
                    <a:pt x="2206" y="1040"/>
                  </a:cubicBezTo>
                  <a:close/>
                  <a:moveTo>
                    <a:pt x="4317" y="1040"/>
                  </a:moveTo>
                  <a:cubicBezTo>
                    <a:pt x="4538" y="1040"/>
                    <a:pt x="4695" y="1197"/>
                    <a:pt x="4695" y="1386"/>
                  </a:cubicBezTo>
                  <a:cubicBezTo>
                    <a:pt x="4695" y="1575"/>
                    <a:pt x="4538" y="1733"/>
                    <a:pt x="4317" y="1733"/>
                  </a:cubicBezTo>
                  <a:cubicBezTo>
                    <a:pt x="4128" y="1733"/>
                    <a:pt x="3971" y="1575"/>
                    <a:pt x="3971" y="1386"/>
                  </a:cubicBezTo>
                  <a:cubicBezTo>
                    <a:pt x="3971" y="1197"/>
                    <a:pt x="4128" y="1040"/>
                    <a:pt x="4317" y="1040"/>
                  </a:cubicBezTo>
                  <a:close/>
                  <a:moveTo>
                    <a:pt x="1765" y="0"/>
                  </a:moveTo>
                  <a:lnTo>
                    <a:pt x="284" y="504"/>
                  </a:lnTo>
                  <a:cubicBezTo>
                    <a:pt x="127" y="914"/>
                    <a:pt x="1" y="1355"/>
                    <a:pt x="1" y="1764"/>
                  </a:cubicBezTo>
                  <a:cubicBezTo>
                    <a:pt x="1" y="2174"/>
                    <a:pt x="64" y="2521"/>
                    <a:pt x="190" y="2867"/>
                  </a:cubicBezTo>
                  <a:cubicBezTo>
                    <a:pt x="253" y="2851"/>
                    <a:pt x="300" y="2843"/>
                    <a:pt x="347" y="2843"/>
                  </a:cubicBezTo>
                  <a:cubicBezTo>
                    <a:pt x="395" y="2843"/>
                    <a:pt x="442" y="2851"/>
                    <a:pt x="505" y="2867"/>
                  </a:cubicBezTo>
                  <a:lnTo>
                    <a:pt x="1765" y="3497"/>
                  </a:lnTo>
                  <a:lnTo>
                    <a:pt x="2836" y="2962"/>
                  </a:lnTo>
                  <a:lnTo>
                    <a:pt x="2836" y="2458"/>
                  </a:lnTo>
                  <a:cubicBezTo>
                    <a:pt x="2836" y="2237"/>
                    <a:pt x="2994" y="2079"/>
                    <a:pt x="3183" y="2079"/>
                  </a:cubicBezTo>
                  <a:cubicBezTo>
                    <a:pt x="3403" y="2079"/>
                    <a:pt x="3561" y="2237"/>
                    <a:pt x="3561" y="2458"/>
                  </a:cubicBezTo>
                  <a:lnTo>
                    <a:pt x="3561" y="2962"/>
                  </a:lnTo>
                  <a:lnTo>
                    <a:pt x="4695" y="3497"/>
                  </a:lnTo>
                  <a:lnTo>
                    <a:pt x="5955" y="2867"/>
                  </a:lnTo>
                  <a:cubicBezTo>
                    <a:pt x="6003" y="2851"/>
                    <a:pt x="6050" y="2843"/>
                    <a:pt x="6101" y="2843"/>
                  </a:cubicBezTo>
                  <a:cubicBezTo>
                    <a:pt x="6152" y="2843"/>
                    <a:pt x="6207" y="2851"/>
                    <a:pt x="6270" y="2867"/>
                  </a:cubicBezTo>
                  <a:cubicBezTo>
                    <a:pt x="6365" y="2521"/>
                    <a:pt x="6459" y="2174"/>
                    <a:pt x="6459" y="1764"/>
                  </a:cubicBezTo>
                  <a:cubicBezTo>
                    <a:pt x="6459" y="1323"/>
                    <a:pt x="6365" y="914"/>
                    <a:pt x="6176" y="504"/>
                  </a:cubicBezTo>
                  <a:lnTo>
                    <a:pt x="4695" y="0"/>
                  </a:lnTo>
                  <a:lnTo>
                    <a:pt x="3372" y="630"/>
                  </a:lnTo>
                  <a:cubicBezTo>
                    <a:pt x="3325" y="646"/>
                    <a:pt x="3270" y="654"/>
                    <a:pt x="3214" y="654"/>
                  </a:cubicBezTo>
                  <a:cubicBezTo>
                    <a:pt x="3159" y="654"/>
                    <a:pt x="3104" y="646"/>
                    <a:pt x="3057" y="630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70"/>
            <p:cNvSpPr/>
            <p:nvPr/>
          </p:nvSpPr>
          <p:spPr>
            <a:xfrm>
              <a:off x="-18211200" y="4084200"/>
              <a:ext cx="185125" cy="71700"/>
            </a:xfrm>
            <a:custGeom>
              <a:avLst/>
              <a:gdLst/>
              <a:ahLst/>
              <a:cxnLst/>
              <a:rect l="l" t="t" r="r" b="b"/>
              <a:pathLst>
                <a:path w="7405" h="2868" extrusionOk="0">
                  <a:moveTo>
                    <a:pt x="3718" y="1"/>
                  </a:moveTo>
                  <a:cubicBezTo>
                    <a:pt x="2301" y="1"/>
                    <a:pt x="914" y="1040"/>
                    <a:pt x="1" y="2868"/>
                  </a:cubicBezTo>
                  <a:lnTo>
                    <a:pt x="2175" y="2143"/>
                  </a:lnTo>
                  <a:cubicBezTo>
                    <a:pt x="2206" y="2127"/>
                    <a:pt x="2246" y="2119"/>
                    <a:pt x="2293" y="2119"/>
                  </a:cubicBezTo>
                  <a:cubicBezTo>
                    <a:pt x="2340" y="2119"/>
                    <a:pt x="2395" y="2127"/>
                    <a:pt x="2458" y="2143"/>
                  </a:cubicBezTo>
                  <a:lnTo>
                    <a:pt x="3718" y="2773"/>
                  </a:lnTo>
                  <a:lnTo>
                    <a:pt x="4979" y="2143"/>
                  </a:lnTo>
                  <a:cubicBezTo>
                    <a:pt x="5010" y="2127"/>
                    <a:pt x="5057" y="2119"/>
                    <a:pt x="5105" y="2119"/>
                  </a:cubicBezTo>
                  <a:cubicBezTo>
                    <a:pt x="5152" y="2119"/>
                    <a:pt x="5199" y="2127"/>
                    <a:pt x="5231" y="2143"/>
                  </a:cubicBezTo>
                  <a:lnTo>
                    <a:pt x="7404" y="2868"/>
                  </a:lnTo>
                  <a:cubicBezTo>
                    <a:pt x="6491" y="1040"/>
                    <a:pt x="513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5" name="Google Shape;7995;p70"/>
          <p:cNvGrpSpPr/>
          <p:nvPr/>
        </p:nvGrpSpPr>
        <p:grpSpPr>
          <a:xfrm>
            <a:off x="2366751" y="3341641"/>
            <a:ext cx="449325" cy="450470"/>
            <a:chOff x="-16419350" y="3308400"/>
            <a:chExt cx="304050" cy="304825"/>
          </a:xfrm>
        </p:grpSpPr>
        <p:sp>
          <p:nvSpPr>
            <p:cNvPr id="7996" name="Google Shape;7996;p70"/>
            <p:cNvSpPr/>
            <p:nvPr/>
          </p:nvSpPr>
          <p:spPr>
            <a:xfrm>
              <a:off x="-16222450" y="3344625"/>
              <a:ext cx="53600" cy="67775"/>
            </a:xfrm>
            <a:custGeom>
              <a:avLst/>
              <a:gdLst/>
              <a:ahLst/>
              <a:cxnLst/>
              <a:rect l="l" t="t" r="r" b="b"/>
              <a:pathLst>
                <a:path w="2144" h="2711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76"/>
                    <a:pt x="284" y="1954"/>
                    <a:pt x="725" y="2112"/>
                  </a:cubicBezTo>
                  <a:lnTo>
                    <a:pt x="725" y="2710"/>
                  </a:lnTo>
                  <a:cubicBezTo>
                    <a:pt x="946" y="2584"/>
                    <a:pt x="1198" y="2521"/>
                    <a:pt x="1419" y="2427"/>
                  </a:cubicBezTo>
                  <a:lnTo>
                    <a:pt x="1419" y="2080"/>
                  </a:lnTo>
                  <a:cubicBezTo>
                    <a:pt x="1860" y="1923"/>
                    <a:pt x="2143" y="1544"/>
                    <a:pt x="2143" y="1072"/>
                  </a:cubicBezTo>
                  <a:cubicBezTo>
                    <a:pt x="2143" y="473"/>
                    <a:pt x="167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70"/>
            <p:cNvSpPr/>
            <p:nvPr/>
          </p:nvSpPr>
          <p:spPr>
            <a:xfrm>
              <a:off x="-16365000" y="3346200"/>
              <a:ext cx="52800" cy="66975"/>
            </a:xfrm>
            <a:custGeom>
              <a:avLst/>
              <a:gdLst/>
              <a:ahLst/>
              <a:cxnLst/>
              <a:rect l="l" t="t" r="r" b="b"/>
              <a:pathLst>
                <a:path w="2112" h="2679" extrusionOk="0">
                  <a:moveTo>
                    <a:pt x="1072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13"/>
                    <a:pt x="284" y="1891"/>
                    <a:pt x="694" y="2049"/>
                  </a:cubicBezTo>
                  <a:lnTo>
                    <a:pt x="694" y="2395"/>
                  </a:lnTo>
                  <a:cubicBezTo>
                    <a:pt x="946" y="2490"/>
                    <a:pt x="1166" y="2553"/>
                    <a:pt x="1418" y="2679"/>
                  </a:cubicBezTo>
                  <a:lnTo>
                    <a:pt x="1418" y="2080"/>
                  </a:lnTo>
                  <a:cubicBezTo>
                    <a:pt x="1859" y="1923"/>
                    <a:pt x="2111" y="1544"/>
                    <a:pt x="2111" y="1072"/>
                  </a:cubicBezTo>
                  <a:cubicBezTo>
                    <a:pt x="2111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70"/>
            <p:cNvSpPr/>
            <p:nvPr/>
          </p:nvSpPr>
          <p:spPr>
            <a:xfrm>
              <a:off x="-16419350" y="3417100"/>
              <a:ext cx="142575" cy="160700"/>
            </a:xfrm>
            <a:custGeom>
              <a:avLst/>
              <a:gdLst/>
              <a:ahLst/>
              <a:cxnLst/>
              <a:rect l="l" t="t" r="r" b="b"/>
              <a:pathLst>
                <a:path w="5703" h="642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4033"/>
                    <a:pt x="2395" y="6427"/>
                    <a:pt x="5356" y="6427"/>
                  </a:cubicBezTo>
                  <a:lnTo>
                    <a:pt x="5703" y="6427"/>
                  </a:lnTo>
                  <a:lnTo>
                    <a:pt x="5703" y="4001"/>
                  </a:lnTo>
                  <a:cubicBezTo>
                    <a:pt x="5703" y="2773"/>
                    <a:pt x="5073" y="1575"/>
                    <a:pt x="4065" y="914"/>
                  </a:cubicBezTo>
                  <a:cubicBezTo>
                    <a:pt x="3277" y="378"/>
                    <a:pt x="2206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70"/>
            <p:cNvSpPr/>
            <p:nvPr/>
          </p:nvSpPr>
          <p:spPr>
            <a:xfrm>
              <a:off x="-16258675" y="3417100"/>
              <a:ext cx="143375" cy="161475"/>
            </a:xfrm>
            <a:custGeom>
              <a:avLst/>
              <a:gdLst/>
              <a:ahLst/>
              <a:cxnLst/>
              <a:rect l="l" t="t" r="r" b="b"/>
              <a:pathLst>
                <a:path w="5735" h="6459" extrusionOk="0">
                  <a:moveTo>
                    <a:pt x="4632" y="0"/>
                  </a:moveTo>
                  <a:cubicBezTo>
                    <a:pt x="3529" y="0"/>
                    <a:pt x="2521" y="347"/>
                    <a:pt x="1702" y="914"/>
                  </a:cubicBezTo>
                  <a:cubicBezTo>
                    <a:pt x="631" y="1575"/>
                    <a:pt x="1" y="2773"/>
                    <a:pt x="1" y="4033"/>
                  </a:cubicBezTo>
                  <a:lnTo>
                    <a:pt x="1" y="6459"/>
                  </a:lnTo>
                  <a:lnTo>
                    <a:pt x="347" y="6459"/>
                  </a:lnTo>
                  <a:cubicBezTo>
                    <a:pt x="3309" y="6459"/>
                    <a:pt x="5703" y="4064"/>
                    <a:pt x="5703" y="1103"/>
                  </a:cubicBezTo>
                  <a:lnTo>
                    <a:pt x="5703" y="410"/>
                  </a:lnTo>
                  <a:cubicBezTo>
                    <a:pt x="5735" y="158"/>
                    <a:pt x="5577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70"/>
            <p:cNvSpPr/>
            <p:nvPr/>
          </p:nvSpPr>
          <p:spPr>
            <a:xfrm>
              <a:off x="-16310650" y="3308400"/>
              <a:ext cx="86650" cy="155975"/>
            </a:xfrm>
            <a:custGeom>
              <a:avLst/>
              <a:gdLst/>
              <a:ahLst/>
              <a:cxnLst/>
              <a:rect l="l" t="t" r="r" b="b"/>
              <a:pathLst>
                <a:path w="3466" h="6239" extrusionOk="0">
                  <a:moveTo>
                    <a:pt x="1733" y="1"/>
                  </a:moveTo>
                  <a:cubicBezTo>
                    <a:pt x="1134" y="1"/>
                    <a:pt x="662" y="473"/>
                    <a:pt x="662" y="1040"/>
                  </a:cubicBezTo>
                  <a:cubicBezTo>
                    <a:pt x="662" y="1513"/>
                    <a:pt x="977" y="1922"/>
                    <a:pt x="1355" y="2080"/>
                  </a:cubicBezTo>
                  <a:lnTo>
                    <a:pt x="1355" y="3088"/>
                  </a:lnTo>
                  <a:cubicBezTo>
                    <a:pt x="1103" y="3340"/>
                    <a:pt x="504" y="3844"/>
                    <a:pt x="0" y="4600"/>
                  </a:cubicBezTo>
                  <a:cubicBezTo>
                    <a:pt x="662" y="5041"/>
                    <a:pt x="1260" y="5577"/>
                    <a:pt x="1733" y="6238"/>
                  </a:cubicBezTo>
                  <a:cubicBezTo>
                    <a:pt x="2206" y="5577"/>
                    <a:pt x="2773" y="5041"/>
                    <a:pt x="3466" y="4600"/>
                  </a:cubicBezTo>
                  <a:cubicBezTo>
                    <a:pt x="2930" y="3844"/>
                    <a:pt x="2363" y="3340"/>
                    <a:pt x="2080" y="3088"/>
                  </a:cubicBezTo>
                  <a:lnTo>
                    <a:pt x="2080" y="2080"/>
                  </a:lnTo>
                  <a:cubicBezTo>
                    <a:pt x="2521" y="1922"/>
                    <a:pt x="2773" y="1513"/>
                    <a:pt x="2773" y="1040"/>
                  </a:cubicBezTo>
                  <a:cubicBezTo>
                    <a:pt x="2773" y="473"/>
                    <a:pt x="230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70"/>
            <p:cNvSpPr/>
            <p:nvPr/>
          </p:nvSpPr>
          <p:spPr>
            <a:xfrm>
              <a:off x="-16327975" y="3589575"/>
              <a:ext cx="51200" cy="23650"/>
            </a:xfrm>
            <a:custGeom>
              <a:avLst/>
              <a:gdLst/>
              <a:ahLst/>
              <a:cxnLst/>
              <a:rect l="l" t="t" r="r" b="b"/>
              <a:pathLst>
                <a:path w="2048" h="946" extrusionOk="0">
                  <a:moveTo>
                    <a:pt x="0" y="1"/>
                  </a:moveTo>
                  <a:lnTo>
                    <a:pt x="0" y="1"/>
                  </a:lnTo>
                  <a:cubicBezTo>
                    <a:pt x="221" y="536"/>
                    <a:pt x="725" y="946"/>
                    <a:pt x="1355" y="946"/>
                  </a:cubicBezTo>
                  <a:lnTo>
                    <a:pt x="1481" y="946"/>
                  </a:lnTo>
                  <a:cubicBezTo>
                    <a:pt x="1827" y="914"/>
                    <a:pt x="2048" y="631"/>
                    <a:pt x="2048" y="316"/>
                  </a:cubicBezTo>
                  <a:lnTo>
                    <a:pt x="2048" y="253"/>
                  </a:lnTo>
                  <a:lnTo>
                    <a:pt x="1701" y="253"/>
                  </a:lnTo>
                  <a:cubicBezTo>
                    <a:pt x="1103" y="253"/>
                    <a:pt x="567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70"/>
            <p:cNvSpPr/>
            <p:nvPr/>
          </p:nvSpPr>
          <p:spPr>
            <a:xfrm>
              <a:off x="-16258675" y="3589575"/>
              <a:ext cx="51225" cy="23650"/>
            </a:xfrm>
            <a:custGeom>
              <a:avLst/>
              <a:gdLst/>
              <a:ahLst/>
              <a:cxnLst/>
              <a:rect l="l" t="t" r="r" b="b"/>
              <a:pathLst>
                <a:path w="2049" h="946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481" y="158"/>
                    <a:pt x="946" y="253"/>
                    <a:pt x="347" y="253"/>
                  </a:cubicBezTo>
                  <a:lnTo>
                    <a:pt x="1" y="253"/>
                  </a:lnTo>
                  <a:cubicBezTo>
                    <a:pt x="1" y="631"/>
                    <a:pt x="284" y="946"/>
                    <a:pt x="662" y="946"/>
                  </a:cubicBezTo>
                  <a:lnTo>
                    <a:pt x="694" y="946"/>
                  </a:lnTo>
                  <a:cubicBezTo>
                    <a:pt x="1324" y="946"/>
                    <a:pt x="1859" y="568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3" name="Google Shape;8003;p70"/>
          <p:cNvGrpSpPr/>
          <p:nvPr/>
        </p:nvGrpSpPr>
        <p:grpSpPr>
          <a:xfrm>
            <a:off x="4638306" y="3340423"/>
            <a:ext cx="395755" cy="452872"/>
            <a:chOff x="-16401225" y="3683275"/>
            <a:chExt cx="267800" cy="306450"/>
          </a:xfrm>
        </p:grpSpPr>
        <p:sp>
          <p:nvSpPr>
            <p:cNvPr id="8004" name="Google Shape;8004;p70"/>
            <p:cNvSpPr/>
            <p:nvPr/>
          </p:nvSpPr>
          <p:spPr>
            <a:xfrm>
              <a:off x="-16257875" y="3826650"/>
              <a:ext cx="70900" cy="72500"/>
            </a:xfrm>
            <a:custGeom>
              <a:avLst/>
              <a:gdLst/>
              <a:ahLst/>
              <a:cxnLst/>
              <a:rect l="l" t="t" r="r" b="b"/>
              <a:pathLst>
                <a:path w="2836" h="2900" extrusionOk="0">
                  <a:moveTo>
                    <a:pt x="567" y="1"/>
                  </a:moveTo>
                  <a:cubicBezTo>
                    <a:pt x="630" y="158"/>
                    <a:pt x="725" y="347"/>
                    <a:pt x="725" y="568"/>
                  </a:cubicBezTo>
                  <a:cubicBezTo>
                    <a:pt x="725" y="631"/>
                    <a:pt x="662" y="725"/>
                    <a:pt x="630" y="788"/>
                  </a:cubicBezTo>
                  <a:lnTo>
                    <a:pt x="0" y="1576"/>
                  </a:lnTo>
                  <a:cubicBezTo>
                    <a:pt x="32" y="2332"/>
                    <a:pt x="662" y="2899"/>
                    <a:pt x="1418" y="2899"/>
                  </a:cubicBezTo>
                  <a:cubicBezTo>
                    <a:pt x="2205" y="2899"/>
                    <a:pt x="2836" y="2269"/>
                    <a:pt x="2836" y="1481"/>
                  </a:cubicBezTo>
                  <a:cubicBezTo>
                    <a:pt x="2836" y="631"/>
                    <a:pt x="22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70"/>
            <p:cNvSpPr/>
            <p:nvPr/>
          </p:nvSpPr>
          <p:spPr>
            <a:xfrm>
              <a:off x="-16275200" y="3832375"/>
              <a:ext cx="16550" cy="16350"/>
            </a:xfrm>
            <a:custGeom>
              <a:avLst/>
              <a:gdLst/>
              <a:ahLst/>
              <a:cxnLst/>
              <a:rect l="l" t="t" r="r" b="b"/>
              <a:pathLst>
                <a:path w="662" h="654" extrusionOk="0">
                  <a:moveTo>
                    <a:pt x="319" y="0"/>
                  </a:moveTo>
                  <a:cubicBezTo>
                    <a:pt x="173" y="0"/>
                    <a:pt x="32" y="71"/>
                    <a:pt x="0" y="213"/>
                  </a:cubicBezTo>
                  <a:lnTo>
                    <a:pt x="347" y="654"/>
                  </a:lnTo>
                  <a:lnTo>
                    <a:pt x="662" y="213"/>
                  </a:lnTo>
                  <a:cubicBezTo>
                    <a:pt x="614" y="71"/>
                    <a:pt x="465" y="0"/>
                    <a:pt x="3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70"/>
            <p:cNvSpPr/>
            <p:nvPr/>
          </p:nvSpPr>
          <p:spPr>
            <a:xfrm>
              <a:off x="-16347675" y="38258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cubicBezTo>
                    <a:pt x="1" y="2205"/>
                    <a:pt x="631" y="2836"/>
                    <a:pt x="1418" y="2836"/>
                  </a:cubicBezTo>
                  <a:cubicBezTo>
                    <a:pt x="2174" y="2836"/>
                    <a:pt x="2773" y="2237"/>
                    <a:pt x="2836" y="1544"/>
                  </a:cubicBezTo>
                  <a:lnTo>
                    <a:pt x="2206" y="788"/>
                  </a:lnTo>
                  <a:cubicBezTo>
                    <a:pt x="2174" y="725"/>
                    <a:pt x="2143" y="630"/>
                    <a:pt x="2143" y="536"/>
                  </a:cubicBezTo>
                  <a:cubicBezTo>
                    <a:pt x="2143" y="347"/>
                    <a:pt x="2174" y="158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70"/>
            <p:cNvSpPr/>
            <p:nvPr/>
          </p:nvSpPr>
          <p:spPr>
            <a:xfrm>
              <a:off x="-16338225" y="3907775"/>
              <a:ext cx="35475" cy="81950"/>
            </a:xfrm>
            <a:custGeom>
              <a:avLst/>
              <a:gdLst/>
              <a:ahLst/>
              <a:cxnLst/>
              <a:rect l="l" t="t" r="r" b="b"/>
              <a:pathLst>
                <a:path w="1419" h="3278" extrusionOk="0">
                  <a:moveTo>
                    <a:pt x="1" y="1"/>
                  </a:moveTo>
                  <a:lnTo>
                    <a:pt x="1" y="1796"/>
                  </a:lnTo>
                  <a:cubicBezTo>
                    <a:pt x="1" y="2206"/>
                    <a:pt x="158" y="2553"/>
                    <a:pt x="410" y="2836"/>
                  </a:cubicBezTo>
                  <a:cubicBezTo>
                    <a:pt x="694" y="3120"/>
                    <a:pt x="1040" y="3277"/>
                    <a:pt x="1418" y="3277"/>
                  </a:cubicBezTo>
                  <a:lnTo>
                    <a:pt x="1418" y="347"/>
                  </a:lnTo>
                  <a:cubicBezTo>
                    <a:pt x="1292" y="379"/>
                    <a:pt x="1166" y="379"/>
                    <a:pt x="1103" y="379"/>
                  </a:cubicBezTo>
                  <a:cubicBezTo>
                    <a:pt x="662" y="316"/>
                    <a:pt x="25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70"/>
            <p:cNvSpPr/>
            <p:nvPr/>
          </p:nvSpPr>
          <p:spPr>
            <a:xfrm>
              <a:off x="-16231900" y="3906200"/>
              <a:ext cx="35475" cy="81150"/>
            </a:xfrm>
            <a:custGeom>
              <a:avLst/>
              <a:gdLst/>
              <a:ahLst/>
              <a:cxnLst/>
              <a:rect l="l" t="t" r="r" b="b"/>
              <a:pathLst>
                <a:path w="1419" h="3246" extrusionOk="0">
                  <a:moveTo>
                    <a:pt x="1419" y="1"/>
                  </a:moveTo>
                  <a:cubicBezTo>
                    <a:pt x="1135" y="253"/>
                    <a:pt x="725" y="379"/>
                    <a:pt x="347" y="379"/>
                  </a:cubicBezTo>
                  <a:cubicBezTo>
                    <a:pt x="221" y="379"/>
                    <a:pt x="95" y="379"/>
                    <a:pt x="1" y="316"/>
                  </a:cubicBezTo>
                  <a:lnTo>
                    <a:pt x="1" y="3246"/>
                  </a:lnTo>
                  <a:cubicBezTo>
                    <a:pt x="788" y="3246"/>
                    <a:pt x="1419" y="2584"/>
                    <a:pt x="1419" y="1796"/>
                  </a:cubicBezTo>
                  <a:lnTo>
                    <a:pt x="14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70"/>
            <p:cNvSpPr/>
            <p:nvPr/>
          </p:nvSpPr>
          <p:spPr>
            <a:xfrm>
              <a:off x="-16285450" y="3891250"/>
              <a:ext cx="35475" cy="59875"/>
            </a:xfrm>
            <a:custGeom>
              <a:avLst/>
              <a:gdLst/>
              <a:ahLst/>
              <a:cxnLst/>
              <a:rect l="l" t="t" r="r" b="b"/>
              <a:pathLst>
                <a:path w="1419" h="2395" extrusionOk="0">
                  <a:moveTo>
                    <a:pt x="725" y="0"/>
                  </a:moveTo>
                  <a:cubicBezTo>
                    <a:pt x="505" y="252"/>
                    <a:pt x="284" y="504"/>
                    <a:pt x="0" y="662"/>
                  </a:cubicBezTo>
                  <a:lnTo>
                    <a:pt x="0" y="2268"/>
                  </a:lnTo>
                  <a:cubicBezTo>
                    <a:pt x="252" y="2363"/>
                    <a:pt x="473" y="2394"/>
                    <a:pt x="725" y="2394"/>
                  </a:cubicBezTo>
                  <a:cubicBezTo>
                    <a:pt x="946" y="2394"/>
                    <a:pt x="1198" y="2363"/>
                    <a:pt x="1418" y="2268"/>
                  </a:cubicBezTo>
                  <a:lnTo>
                    <a:pt x="1418" y="662"/>
                  </a:lnTo>
                  <a:cubicBezTo>
                    <a:pt x="1135" y="504"/>
                    <a:pt x="914" y="315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70"/>
            <p:cNvSpPr/>
            <p:nvPr/>
          </p:nvSpPr>
          <p:spPr>
            <a:xfrm>
              <a:off x="-16401225" y="3683275"/>
              <a:ext cx="267800" cy="249725"/>
            </a:xfrm>
            <a:custGeom>
              <a:avLst/>
              <a:gdLst/>
              <a:ahLst/>
              <a:cxnLst/>
              <a:rect l="l" t="t" r="r" b="b"/>
              <a:pathLst>
                <a:path w="10712" h="9989" extrusionOk="0">
                  <a:moveTo>
                    <a:pt x="3214" y="2900"/>
                  </a:moveTo>
                  <a:cubicBezTo>
                    <a:pt x="3403" y="2900"/>
                    <a:pt x="3560" y="3058"/>
                    <a:pt x="3560" y="3278"/>
                  </a:cubicBezTo>
                  <a:cubicBezTo>
                    <a:pt x="3560" y="3467"/>
                    <a:pt x="3403" y="3625"/>
                    <a:pt x="3214" y="3625"/>
                  </a:cubicBezTo>
                  <a:cubicBezTo>
                    <a:pt x="3025" y="3625"/>
                    <a:pt x="2867" y="3467"/>
                    <a:pt x="2867" y="3278"/>
                  </a:cubicBezTo>
                  <a:cubicBezTo>
                    <a:pt x="2867" y="3058"/>
                    <a:pt x="3025" y="2900"/>
                    <a:pt x="3214" y="2900"/>
                  </a:cubicBezTo>
                  <a:close/>
                  <a:moveTo>
                    <a:pt x="7498" y="2900"/>
                  </a:moveTo>
                  <a:cubicBezTo>
                    <a:pt x="7719" y="2900"/>
                    <a:pt x="7876" y="3058"/>
                    <a:pt x="7876" y="3278"/>
                  </a:cubicBezTo>
                  <a:cubicBezTo>
                    <a:pt x="7876" y="3467"/>
                    <a:pt x="7719" y="3625"/>
                    <a:pt x="7498" y="3625"/>
                  </a:cubicBezTo>
                  <a:cubicBezTo>
                    <a:pt x="7309" y="3625"/>
                    <a:pt x="7152" y="3467"/>
                    <a:pt x="7152" y="3278"/>
                  </a:cubicBezTo>
                  <a:cubicBezTo>
                    <a:pt x="7152" y="3058"/>
                    <a:pt x="7309" y="2900"/>
                    <a:pt x="7498" y="2900"/>
                  </a:cubicBezTo>
                  <a:close/>
                  <a:moveTo>
                    <a:pt x="5322" y="0"/>
                  </a:moveTo>
                  <a:cubicBezTo>
                    <a:pt x="5281" y="0"/>
                    <a:pt x="5240" y="1"/>
                    <a:pt x="5199" y="2"/>
                  </a:cubicBezTo>
                  <a:cubicBezTo>
                    <a:pt x="2300" y="65"/>
                    <a:pt x="0" y="2585"/>
                    <a:pt x="0" y="5578"/>
                  </a:cubicBezTo>
                  <a:lnTo>
                    <a:pt x="0" y="8225"/>
                  </a:lnTo>
                  <a:cubicBezTo>
                    <a:pt x="0" y="9201"/>
                    <a:pt x="788" y="9989"/>
                    <a:pt x="1764" y="9989"/>
                  </a:cubicBezTo>
                  <a:lnTo>
                    <a:pt x="1764" y="8319"/>
                  </a:lnTo>
                  <a:cubicBezTo>
                    <a:pt x="1512" y="7941"/>
                    <a:pt x="1418" y="7563"/>
                    <a:pt x="1418" y="7122"/>
                  </a:cubicBezTo>
                  <a:cubicBezTo>
                    <a:pt x="1418" y="5956"/>
                    <a:pt x="2363" y="5011"/>
                    <a:pt x="3529" y="5011"/>
                  </a:cubicBezTo>
                  <a:lnTo>
                    <a:pt x="7089" y="5011"/>
                  </a:lnTo>
                  <a:cubicBezTo>
                    <a:pt x="8255" y="5011"/>
                    <a:pt x="9200" y="5956"/>
                    <a:pt x="9200" y="7122"/>
                  </a:cubicBezTo>
                  <a:cubicBezTo>
                    <a:pt x="9200" y="7563"/>
                    <a:pt x="9074" y="7941"/>
                    <a:pt x="8853" y="8319"/>
                  </a:cubicBezTo>
                  <a:lnTo>
                    <a:pt x="8853" y="9989"/>
                  </a:lnTo>
                  <a:cubicBezTo>
                    <a:pt x="9830" y="9989"/>
                    <a:pt x="10617" y="9201"/>
                    <a:pt x="10617" y="8225"/>
                  </a:cubicBezTo>
                  <a:lnTo>
                    <a:pt x="10617" y="5389"/>
                  </a:lnTo>
                  <a:cubicBezTo>
                    <a:pt x="10712" y="3940"/>
                    <a:pt x="10113" y="2554"/>
                    <a:pt x="9074" y="1546"/>
                  </a:cubicBezTo>
                  <a:cubicBezTo>
                    <a:pt x="8063" y="535"/>
                    <a:pt x="6754" y="0"/>
                    <a:pt x="53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1" name="Google Shape;8011;p70"/>
          <p:cNvGrpSpPr/>
          <p:nvPr/>
        </p:nvGrpSpPr>
        <p:grpSpPr>
          <a:xfrm>
            <a:off x="8003755" y="2797062"/>
            <a:ext cx="450470" cy="448180"/>
            <a:chOff x="-16419350" y="4058200"/>
            <a:chExt cx="304825" cy="303275"/>
          </a:xfrm>
        </p:grpSpPr>
        <p:sp>
          <p:nvSpPr>
            <p:cNvPr id="8012" name="Google Shape;8012;p70"/>
            <p:cNvSpPr/>
            <p:nvPr/>
          </p:nvSpPr>
          <p:spPr>
            <a:xfrm>
              <a:off x="-16347675" y="42023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70"/>
            <p:cNvSpPr/>
            <p:nvPr/>
          </p:nvSpPr>
          <p:spPr>
            <a:xfrm>
              <a:off x="-16400450" y="4166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70"/>
            <p:cNvSpPr/>
            <p:nvPr/>
          </p:nvSpPr>
          <p:spPr>
            <a:xfrm>
              <a:off x="-16389425" y="4058200"/>
              <a:ext cx="220575" cy="106950"/>
            </a:xfrm>
            <a:custGeom>
              <a:avLst/>
              <a:gdLst/>
              <a:ahLst/>
              <a:cxnLst/>
              <a:rect l="l" t="t" r="r" b="b"/>
              <a:pathLst>
                <a:path w="8823" h="4278" extrusionOk="0">
                  <a:moveTo>
                    <a:pt x="6621" y="0"/>
                  </a:moveTo>
                  <a:cubicBezTo>
                    <a:pt x="6312" y="0"/>
                    <a:pt x="6008" y="97"/>
                    <a:pt x="5766" y="285"/>
                  </a:cubicBezTo>
                  <a:cubicBezTo>
                    <a:pt x="5703" y="348"/>
                    <a:pt x="5609" y="411"/>
                    <a:pt x="5546" y="474"/>
                  </a:cubicBezTo>
                  <a:cubicBezTo>
                    <a:pt x="5451" y="411"/>
                    <a:pt x="5388" y="316"/>
                    <a:pt x="5294" y="285"/>
                  </a:cubicBezTo>
                  <a:cubicBezTo>
                    <a:pt x="5057" y="111"/>
                    <a:pt x="4758" y="25"/>
                    <a:pt x="4459" y="25"/>
                  </a:cubicBezTo>
                  <a:cubicBezTo>
                    <a:pt x="4159" y="25"/>
                    <a:pt x="3860" y="111"/>
                    <a:pt x="3624" y="285"/>
                  </a:cubicBezTo>
                  <a:cubicBezTo>
                    <a:pt x="3529" y="348"/>
                    <a:pt x="3466" y="411"/>
                    <a:pt x="3372" y="474"/>
                  </a:cubicBezTo>
                  <a:cubicBezTo>
                    <a:pt x="3309" y="411"/>
                    <a:pt x="3214" y="316"/>
                    <a:pt x="3151" y="285"/>
                  </a:cubicBezTo>
                  <a:cubicBezTo>
                    <a:pt x="2915" y="101"/>
                    <a:pt x="2618" y="10"/>
                    <a:pt x="2316" y="10"/>
                  </a:cubicBezTo>
                  <a:cubicBezTo>
                    <a:pt x="1894" y="10"/>
                    <a:pt x="1460" y="188"/>
                    <a:pt x="1166" y="537"/>
                  </a:cubicBezTo>
                  <a:cubicBezTo>
                    <a:pt x="1103" y="631"/>
                    <a:pt x="1072" y="757"/>
                    <a:pt x="977" y="820"/>
                  </a:cubicBezTo>
                  <a:cubicBezTo>
                    <a:pt x="1" y="1356"/>
                    <a:pt x="1" y="2931"/>
                    <a:pt x="1103" y="3435"/>
                  </a:cubicBezTo>
                  <a:cubicBezTo>
                    <a:pt x="1166" y="3624"/>
                    <a:pt x="1356" y="3876"/>
                    <a:pt x="1513" y="3971"/>
                  </a:cubicBezTo>
                  <a:cubicBezTo>
                    <a:pt x="1781" y="4144"/>
                    <a:pt x="2088" y="4231"/>
                    <a:pt x="2387" y="4231"/>
                  </a:cubicBezTo>
                  <a:cubicBezTo>
                    <a:pt x="2687" y="4231"/>
                    <a:pt x="2978" y="4144"/>
                    <a:pt x="3214" y="3971"/>
                  </a:cubicBezTo>
                  <a:cubicBezTo>
                    <a:pt x="3277" y="3939"/>
                    <a:pt x="3356" y="3923"/>
                    <a:pt x="3435" y="3923"/>
                  </a:cubicBezTo>
                  <a:cubicBezTo>
                    <a:pt x="3514" y="3923"/>
                    <a:pt x="3592" y="3939"/>
                    <a:pt x="3655" y="3971"/>
                  </a:cubicBezTo>
                  <a:cubicBezTo>
                    <a:pt x="3907" y="4175"/>
                    <a:pt x="4215" y="4278"/>
                    <a:pt x="4518" y="4278"/>
                  </a:cubicBezTo>
                  <a:cubicBezTo>
                    <a:pt x="4821" y="4278"/>
                    <a:pt x="5120" y="4175"/>
                    <a:pt x="5357" y="3971"/>
                  </a:cubicBezTo>
                  <a:cubicBezTo>
                    <a:pt x="5404" y="3939"/>
                    <a:pt x="5483" y="3923"/>
                    <a:pt x="5561" y="3923"/>
                  </a:cubicBezTo>
                  <a:cubicBezTo>
                    <a:pt x="5640" y="3923"/>
                    <a:pt x="5719" y="3939"/>
                    <a:pt x="5766" y="3971"/>
                  </a:cubicBezTo>
                  <a:cubicBezTo>
                    <a:pt x="6018" y="4166"/>
                    <a:pt x="6312" y="4256"/>
                    <a:pt x="6604" y="4256"/>
                  </a:cubicBezTo>
                  <a:cubicBezTo>
                    <a:pt x="7114" y="4256"/>
                    <a:pt x="7616" y="3979"/>
                    <a:pt x="7877" y="3498"/>
                  </a:cubicBezTo>
                  <a:cubicBezTo>
                    <a:pt x="7909" y="3435"/>
                    <a:pt x="7940" y="3404"/>
                    <a:pt x="8035" y="3341"/>
                  </a:cubicBezTo>
                  <a:cubicBezTo>
                    <a:pt x="8507" y="3120"/>
                    <a:pt x="8822" y="2616"/>
                    <a:pt x="8728" y="1986"/>
                  </a:cubicBezTo>
                  <a:cubicBezTo>
                    <a:pt x="8696" y="1576"/>
                    <a:pt x="8507" y="1198"/>
                    <a:pt x="8129" y="946"/>
                  </a:cubicBezTo>
                  <a:cubicBezTo>
                    <a:pt x="8066" y="915"/>
                    <a:pt x="8035" y="883"/>
                    <a:pt x="7940" y="820"/>
                  </a:cubicBezTo>
                  <a:cubicBezTo>
                    <a:pt x="7909" y="694"/>
                    <a:pt x="7814" y="631"/>
                    <a:pt x="7751" y="537"/>
                  </a:cubicBezTo>
                  <a:cubicBezTo>
                    <a:pt x="7462" y="175"/>
                    <a:pt x="7038" y="0"/>
                    <a:pt x="6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70"/>
            <p:cNvSpPr/>
            <p:nvPr/>
          </p:nvSpPr>
          <p:spPr>
            <a:xfrm>
              <a:off x="-16298850" y="4178725"/>
              <a:ext cx="41000" cy="47275"/>
            </a:xfrm>
            <a:custGeom>
              <a:avLst/>
              <a:gdLst/>
              <a:ahLst/>
              <a:cxnLst/>
              <a:rect l="l" t="t" r="r" b="b"/>
              <a:pathLst>
                <a:path w="1640" h="1891" extrusionOk="0">
                  <a:moveTo>
                    <a:pt x="1" y="0"/>
                  </a:moveTo>
                  <a:cubicBezTo>
                    <a:pt x="158" y="252"/>
                    <a:pt x="221" y="630"/>
                    <a:pt x="221" y="945"/>
                  </a:cubicBezTo>
                  <a:cubicBezTo>
                    <a:pt x="221" y="1292"/>
                    <a:pt x="158" y="1607"/>
                    <a:pt x="1" y="1891"/>
                  </a:cubicBezTo>
                  <a:cubicBezTo>
                    <a:pt x="473" y="1733"/>
                    <a:pt x="946" y="1670"/>
                    <a:pt x="1419" y="1670"/>
                  </a:cubicBezTo>
                  <a:cubicBezTo>
                    <a:pt x="1576" y="1450"/>
                    <a:pt x="1639" y="1197"/>
                    <a:pt x="1639" y="945"/>
                  </a:cubicBezTo>
                  <a:cubicBezTo>
                    <a:pt x="1639" y="662"/>
                    <a:pt x="1576" y="378"/>
                    <a:pt x="1419" y="158"/>
                  </a:cubicBezTo>
                  <a:cubicBezTo>
                    <a:pt x="1272" y="187"/>
                    <a:pt x="1120" y="201"/>
                    <a:pt x="967" y="201"/>
                  </a:cubicBezTo>
                  <a:cubicBezTo>
                    <a:pt x="626" y="201"/>
                    <a:pt x="284" y="13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70"/>
            <p:cNvSpPr/>
            <p:nvPr/>
          </p:nvSpPr>
          <p:spPr>
            <a:xfrm>
              <a:off x="-16246075" y="4178725"/>
              <a:ext cx="41775" cy="55150"/>
            </a:xfrm>
            <a:custGeom>
              <a:avLst/>
              <a:gdLst/>
              <a:ahLst/>
              <a:cxnLst/>
              <a:rect l="l" t="t" r="r" b="b"/>
              <a:pathLst>
                <a:path w="1671" h="2206" extrusionOk="0">
                  <a:moveTo>
                    <a:pt x="1" y="0"/>
                  </a:moveTo>
                  <a:lnTo>
                    <a:pt x="1" y="0"/>
                  </a:lnTo>
                  <a:cubicBezTo>
                    <a:pt x="158" y="252"/>
                    <a:pt x="253" y="630"/>
                    <a:pt x="253" y="945"/>
                  </a:cubicBezTo>
                  <a:cubicBezTo>
                    <a:pt x="253" y="1197"/>
                    <a:pt x="190" y="1481"/>
                    <a:pt x="95" y="1765"/>
                  </a:cubicBezTo>
                  <a:cubicBezTo>
                    <a:pt x="505" y="1828"/>
                    <a:pt x="914" y="1954"/>
                    <a:pt x="1292" y="2206"/>
                  </a:cubicBezTo>
                  <a:cubicBezTo>
                    <a:pt x="1576" y="1891"/>
                    <a:pt x="1670" y="1355"/>
                    <a:pt x="1670" y="945"/>
                  </a:cubicBezTo>
                  <a:cubicBezTo>
                    <a:pt x="1670" y="662"/>
                    <a:pt x="1576" y="378"/>
                    <a:pt x="1418" y="158"/>
                  </a:cubicBezTo>
                  <a:cubicBezTo>
                    <a:pt x="1261" y="189"/>
                    <a:pt x="1103" y="221"/>
                    <a:pt x="946" y="221"/>
                  </a:cubicBezTo>
                  <a:cubicBezTo>
                    <a:pt x="631" y="221"/>
                    <a:pt x="316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70"/>
            <p:cNvSpPr/>
            <p:nvPr/>
          </p:nvSpPr>
          <p:spPr>
            <a:xfrm>
              <a:off x="-16419350" y="4122000"/>
              <a:ext cx="304050" cy="188725"/>
            </a:xfrm>
            <a:custGeom>
              <a:avLst/>
              <a:gdLst/>
              <a:ahLst/>
              <a:cxnLst/>
              <a:rect l="l" t="t" r="r" b="b"/>
              <a:pathLst>
                <a:path w="12162" h="7549" extrusionOk="0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70"/>
            <p:cNvSpPr/>
            <p:nvPr/>
          </p:nvSpPr>
          <p:spPr>
            <a:xfrm>
              <a:off x="-16419350" y="4263775"/>
              <a:ext cx="304825" cy="97700"/>
            </a:xfrm>
            <a:custGeom>
              <a:avLst/>
              <a:gdLst/>
              <a:ahLst/>
              <a:cxnLst/>
              <a:rect l="l" t="t" r="r" b="b"/>
              <a:pathLst>
                <a:path w="12193" h="3908" extrusionOk="0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9" name="Google Shape;8019;p70"/>
          <p:cNvGrpSpPr/>
          <p:nvPr/>
        </p:nvGrpSpPr>
        <p:grpSpPr>
          <a:xfrm>
            <a:off x="4030643" y="3343080"/>
            <a:ext cx="450507" cy="447589"/>
            <a:chOff x="-15296200" y="3326900"/>
            <a:chExt cx="304850" cy="302875"/>
          </a:xfrm>
        </p:grpSpPr>
        <p:sp>
          <p:nvSpPr>
            <p:cNvPr id="8020" name="Google Shape;8020;p70"/>
            <p:cNvSpPr/>
            <p:nvPr/>
          </p:nvSpPr>
          <p:spPr>
            <a:xfrm>
              <a:off x="-15182775" y="3326900"/>
              <a:ext cx="77200" cy="157175"/>
            </a:xfrm>
            <a:custGeom>
              <a:avLst/>
              <a:gdLst/>
              <a:ahLst/>
              <a:cxnLst/>
              <a:rect l="l" t="t" r="r" b="b"/>
              <a:pathLst>
                <a:path w="3088" h="6287" extrusionOk="0">
                  <a:moveTo>
                    <a:pt x="1556" y="1"/>
                  </a:moveTo>
                  <a:cubicBezTo>
                    <a:pt x="1434" y="1"/>
                    <a:pt x="1308" y="48"/>
                    <a:pt x="1229" y="143"/>
                  </a:cubicBezTo>
                  <a:cubicBezTo>
                    <a:pt x="1198" y="237"/>
                    <a:pt x="410" y="1560"/>
                    <a:pt x="0" y="3451"/>
                  </a:cubicBezTo>
                  <a:cubicBezTo>
                    <a:pt x="630" y="4333"/>
                    <a:pt x="1166" y="5278"/>
                    <a:pt x="1544" y="6286"/>
                  </a:cubicBezTo>
                  <a:cubicBezTo>
                    <a:pt x="1954" y="5309"/>
                    <a:pt x="2458" y="4364"/>
                    <a:pt x="3088" y="3451"/>
                  </a:cubicBezTo>
                  <a:cubicBezTo>
                    <a:pt x="2678" y="1529"/>
                    <a:pt x="1891" y="237"/>
                    <a:pt x="1859" y="143"/>
                  </a:cubicBezTo>
                  <a:cubicBezTo>
                    <a:pt x="1796" y="48"/>
                    <a:pt x="1678" y="1"/>
                    <a:pt x="15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70"/>
            <p:cNvSpPr/>
            <p:nvPr/>
          </p:nvSpPr>
          <p:spPr>
            <a:xfrm>
              <a:off x="-15260825" y="3363175"/>
              <a:ext cx="108800" cy="199650"/>
            </a:xfrm>
            <a:custGeom>
              <a:avLst/>
              <a:gdLst/>
              <a:ahLst/>
              <a:cxnLst/>
              <a:rect l="l" t="t" r="r" b="b"/>
              <a:pathLst>
                <a:path w="4352" h="7986" extrusionOk="0">
                  <a:moveTo>
                    <a:pt x="432" y="1"/>
                  </a:moveTo>
                  <a:cubicBezTo>
                    <a:pt x="212" y="1"/>
                    <a:pt x="0" y="182"/>
                    <a:pt x="66" y="424"/>
                  </a:cubicBezTo>
                  <a:lnTo>
                    <a:pt x="949" y="3638"/>
                  </a:lnTo>
                  <a:cubicBezTo>
                    <a:pt x="1075" y="4047"/>
                    <a:pt x="1201" y="4520"/>
                    <a:pt x="1264" y="4961"/>
                  </a:cubicBezTo>
                  <a:cubicBezTo>
                    <a:pt x="1642" y="5497"/>
                    <a:pt x="2051" y="6001"/>
                    <a:pt x="2587" y="6410"/>
                  </a:cubicBezTo>
                  <a:cubicBezTo>
                    <a:pt x="3406" y="7072"/>
                    <a:pt x="3721" y="7292"/>
                    <a:pt x="4351" y="7986"/>
                  </a:cubicBezTo>
                  <a:lnTo>
                    <a:pt x="4351" y="6064"/>
                  </a:lnTo>
                  <a:cubicBezTo>
                    <a:pt x="4351" y="6001"/>
                    <a:pt x="4351" y="5938"/>
                    <a:pt x="4320" y="5906"/>
                  </a:cubicBezTo>
                  <a:cubicBezTo>
                    <a:pt x="3721" y="4205"/>
                    <a:pt x="2839" y="2693"/>
                    <a:pt x="1705" y="1338"/>
                  </a:cubicBezTo>
                  <a:lnTo>
                    <a:pt x="697" y="109"/>
                  </a:lnTo>
                  <a:cubicBezTo>
                    <a:pt x="621" y="34"/>
                    <a:pt x="526" y="1"/>
                    <a:pt x="4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70"/>
            <p:cNvSpPr/>
            <p:nvPr/>
          </p:nvSpPr>
          <p:spPr>
            <a:xfrm>
              <a:off x="-15135525" y="3362475"/>
              <a:ext cx="109325" cy="200350"/>
            </a:xfrm>
            <a:custGeom>
              <a:avLst/>
              <a:gdLst/>
              <a:ahLst/>
              <a:cxnLst/>
              <a:rect l="l" t="t" r="r" b="b"/>
              <a:pathLst>
                <a:path w="4373" h="8014" extrusionOk="0">
                  <a:moveTo>
                    <a:pt x="3945" y="1"/>
                  </a:moveTo>
                  <a:cubicBezTo>
                    <a:pt x="3846" y="1"/>
                    <a:pt x="3742" y="41"/>
                    <a:pt x="3655" y="137"/>
                  </a:cubicBezTo>
                  <a:lnTo>
                    <a:pt x="2647" y="1366"/>
                  </a:lnTo>
                  <a:cubicBezTo>
                    <a:pt x="1513" y="2721"/>
                    <a:pt x="599" y="4296"/>
                    <a:pt x="32" y="5934"/>
                  </a:cubicBezTo>
                  <a:cubicBezTo>
                    <a:pt x="32" y="5966"/>
                    <a:pt x="1" y="6060"/>
                    <a:pt x="1" y="6092"/>
                  </a:cubicBezTo>
                  <a:lnTo>
                    <a:pt x="1" y="8014"/>
                  </a:lnTo>
                  <a:cubicBezTo>
                    <a:pt x="631" y="7320"/>
                    <a:pt x="914" y="7163"/>
                    <a:pt x="1765" y="6438"/>
                  </a:cubicBezTo>
                  <a:cubicBezTo>
                    <a:pt x="2301" y="6060"/>
                    <a:pt x="2710" y="5525"/>
                    <a:pt x="3088" y="4989"/>
                  </a:cubicBezTo>
                  <a:cubicBezTo>
                    <a:pt x="3151" y="4517"/>
                    <a:pt x="3246" y="4075"/>
                    <a:pt x="3403" y="3666"/>
                  </a:cubicBezTo>
                  <a:lnTo>
                    <a:pt x="4285" y="452"/>
                  </a:lnTo>
                  <a:cubicBezTo>
                    <a:pt x="4373" y="211"/>
                    <a:pt x="4171" y="1"/>
                    <a:pt x="3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70"/>
            <p:cNvSpPr/>
            <p:nvPr/>
          </p:nvSpPr>
          <p:spPr>
            <a:xfrm>
              <a:off x="-15296200" y="3416600"/>
              <a:ext cx="143375" cy="213175"/>
            </a:xfrm>
            <a:custGeom>
              <a:avLst/>
              <a:gdLst/>
              <a:ahLst/>
              <a:cxnLst/>
              <a:rect l="l" t="t" r="r" b="b"/>
              <a:pathLst>
                <a:path w="5735" h="8527" extrusionOk="0">
                  <a:moveTo>
                    <a:pt x="346" y="0"/>
                  </a:moveTo>
                  <a:cubicBezTo>
                    <a:pt x="170" y="0"/>
                    <a:pt x="1" y="123"/>
                    <a:pt x="1" y="335"/>
                  </a:cubicBezTo>
                  <a:lnTo>
                    <a:pt x="1" y="3171"/>
                  </a:lnTo>
                  <a:cubicBezTo>
                    <a:pt x="1" y="6132"/>
                    <a:pt x="2458" y="8526"/>
                    <a:pt x="5357" y="8526"/>
                  </a:cubicBezTo>
                  <a:lnTo>
                    <a:pt x="5735" y="8526"/>
                  </a:lnTo>
                  <a:lnTo>
                    <a:pt x="5735" y="7581"/>
                  </a:lnTo>
                  <a:cubicBezTo>
                    <a:pt x="5735" y="7172"/>
                    <a:pt x="5577" y="6731"/>
                    <a:pt x="5262" y="6384"/>
                  </a:cubicBezTo>
                  <a:cubicBezTo>
                    <a:pt x="4695" y="5723"/>
                    <a:pt x="4254" y="5471"/>
                    <a:pt x="3529" y="4840"/>
                  </a:cubicBezTo>
                  <a:cubicBezTo>
                    <a:pt x="2584" y="4084"/>
                    <a:pt x="1828" y="3108"/>
                    <a:pt x="1387" y="2005"/>
                  </a:cubicBezTo>
                  <a:lnTo>
                    <a:pt x="694" y="241"/>
                  </a:lnTo>
                  <a:cubicBezTo>
                    <a:pt x="625" y="75"/>
                    <a:pt x="483" y="0"/>
                    <a:pt x="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70"/>
            <p:cNvSpPr/>
            <p:nvPr/>
          </p:nvSpPr>
          <p:spPr>
            <a:xfrm>
              <a:off x="-15134725" y="3416100"/>
              <a:ext cx="143375" cy="213675"/>
            </a:xfrm>
            <a:custGeom>
              <a:avLst/>
              <a:gdLst/>
              <a:ahLst/>
              <a:cxnLst/>
              <a:rect l="l" t="t" r="r" b="b"/>
              <a:pathLst>
                <a:path w="5735" h="8547" extrusionOk="0">
                  <a:moveTo>
                    <a:pt x="5357" y="1"/>
                  </a:moveTo>
                  <a:cubicBezTo>
                    <a:pt x="5224" y="1"/>
                    <a:pt x="5094" y="71"/>
                    <a:pt x="5041" y="229"/>
                  </a:cubicBezTo>
                  <a:lnTo>
                    <a:pt x="4348" y="2025"/>
                  </a:lnTo>
                  <a:cubicBezTo>
                    <a:pt x="3907" y="3128"/>
                    <a:pt x="3151" y="4104"/>
                    <a:pt x="2206" y="4860"/>
                  </a:cubicBezTo>
                  <a:cubicBezTo>
                    <a:pt x="1481" y="5427"/>
                    <a:pt x="1040" y="5743"/>
                    <a:pt x="473" y="6341"/>
                  </a:cubicBezTo>
                  <a:cubicBezTo>
                    <a:pt x="158" y="6688"/>
                    <a:pt x="0" y="7129"/>
                    <a:pt x="0" y="7601"/>
                  </a:cubicBezTo>
                  <a:lnTo>
                    <a:pt x="0" y="8546"/>
                  </a:lnTo>
                  <a:lnTo>
                    <a:pt x="378" y="8546"/>
                  </a:lnTo>
                  <a:cubicBezTo>
                    <a:pt x="3308" y="8546"/>
                    <a:pt x="5734" y="6152"/>
                    <a:pt x="5734" y="3191"/>
                  </a:cubicBezTo>
                  <a:lnTo>
                    <a:pt x="5734" y="355"/>
                  </a:lnTo>
                  <a:cubicBezTo>
                    <a:pt x="5734" y="136"/>
                    <a:pt x="554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5" name="Google Shape;8025;p70"/>
          <p:cNvGrpSpPr/>
          <p:nvPr/>
        </p:nvGrpSpPr>
        <p:grpSpPr>
          <a:xfrm>
            <a:off x="2946296" y="1706881"/>
            <a:ext cx="486566" cy="414708"/>
            <a:chOff x="-19835275" y="3330250"/>
            <a:chExt cx="329250" cy="280625"/>
          </a:xfrm>
        </p:grpSpPr>
        <p:sp>
          <p:nvSpPr>
            <p:cNvPr id="8026" name="Google Shape;8026;p70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70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70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9" name="Google Shape;8029;p70"/>
          <p:cNvGrpSpPr/>
          <p:nvPr/>
        </p:nvGrpSpPr>
        <p:grpSpPr>
          <a:xfrm>
            <a:off x="2964325" y="2243470"/>
            <a:ext cx="450507" cy="449547"/>
            <a:chOff x="-19822675" y="3692750"/>
            <a:chExt cx="304850" cy="304200"/>
          </a:xfrm>
        </p:grpSpPr>
        <p:sp>
          <p:nvSpPr>
            <p:cNvPr id="8030" name="Google Shape;8030;p70"/>
            <p:cNvSpPr/>
            <p:nvPr/>
          </p:nvSpPr>
          <p:spPr>
            <a:xfrm>
              <a:off x="-19715550" y="3692750"/>
              <a:ext cx="90600" cy="60675"/>
            </a:xfrm>
            <a:custGeom>
              <a:avLst/>
              <a:gdLst/>
              <a:ahLst/>
              <a:cxnLst/>
              <a:rect l="l" t="t" r="r" b="b"/>
              <a:pathLst>
                <a:path w="3624" h="2427" extrusionOk="0">
                  <a:moveTo>
                    <a:pt x="441" y="1"/>
                  </a:moveTo>
                  <a:cubicBezTo>
                    <a:pt x="252" y="1"/>
                    <a:pt x="95" y="158"/>
                    <a:pt x="95" y="379"/>
                  </a:cubicBezTo>
                  <a:cubicBezTo>
                    <a:pt x="0" y="946"/>
                    <a:pt x="315" y="1482"/>
                    <a:pt x="756" y="1828"/>
                  </a:cubicBezTo>
                  <a:cubicBezTo>
                    <a:pt x="567" y="1986"/>
                    <a:pt x="347" y="2175"/>
                    <a:pt x="252" y="2427"/>
                  </a:cubicBezTo>
                  <a:cubicBezTo>
                    <a:pt x="756" y="2269"/>
                    <a:pt x="1261" y="2175"/>
                    <a:pt x="1828" y="2175"/>
                  </a:cubicBezTo>
                  <a:cubicBezTo>
                    <a:pt x="2363" y="2175"/>
                    <a:pt x="2867" y="2238"/>
                    <a:pt x="3403" y="2427"/>
                  </a:cubicBezTo>
                  <a:cubicBezTo>
                    <a:pt x="3277" y="2175"/>
                    <a:pt x="3088" y="1986"/>
                    <a:pt x="2867" y="1828"/>
                  </a:cubicBezTo>
                  <a:cubicBezTo>
                    <a:pt x="3308" y="1513"/>
                    <a:pt x="3623" y="946"/>
                    <a:pt x="3623" y="379"/>
                  </a:cubicBezTo>
                  <a:cubicBezTo>
                    <a:pt x="3623" y="158"/>
                    <a:pt x="3466" y="1"/>
                    <a:pt x="3277" y="1"/>
                  </a:cubicBezTo>
                  <a:cubicBezTo>
                    <a:pt x="3088" y="1"/>
                    <a:pt x="2930" y="158"/>
                    <a:pt x="2930" y="379"/>
                  </a:cubicBezTo>
                  <a:cubicBezTo>
                    <a:pt x="2930" y="946"/>
                    <a:pt x="2458" y="1482"/>
                    <a:pt x="1859" y="1482"/>
                  </a:cubicBezTo>
                  <a:cubicBezTo>
                    <a:pt x="1261" y="1482"/>
                    <a:pt x="788" y="946"/>
                    <a:pt x="788" y="379"/>
                  </a:cubicBezTo>
                  <a:cubicBezTo>
                    <a:pt x="788" y="158"/>
                    <a:pt x="630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70"/>
            <p:cNvSpPr/>
            <p:nvPr/>
          </p:nvSpPr>
          <p:spPr>
            <a:xfrm>
              <a:off x="-19660425" y="3766200"/>
              <a:ext cx="142600" cy="230750"/>
            </a:xfrm>
            <a:custGeom>
              <a:avLst/>
              <a:gdLst/>
              <a:ahLst/>
              <a:cxnLst/>
              <a:rect l="l" t="t" r="r" b="b"/>
              <a:pathLst>
                <a:path w="5704" h="9230" extrusionOk="0">
                  <a:moveTo>
                    <a:pt x="1733" y="3521"/>
                  </a:moveTo>
                  <a:cubicBezTo>
                    <a:pt x="1922" y="3521"/>
                    <a:pt x="2080" y="3679"/>
                    <a:pt x="2080" y="3899"/>
                  </a:cubicBezTo>
                  <a:cubicBezTo>
                    <a:pt x="2080" y="4088"/>
                    <a:pt x="1922" y="4246"/>
                    <a:pt x="1733" y="4246"/>
                  </a:cubicBezTo>
                  <a:cubicBezTo>
                    <a:pt x="1544" y="4246"/>
                    <a:pt x="1387" y="4088"/>
                    <a:pt x="1387" y="3899"/>
                  </a:cubicBezTo>
                  <a:cubicBezTo>
                    <a:pt x="1387" y="3679"/>
                    <a:pt x="1544" y="3521"/>
                    <a:pt x="1733" y="3521"/>
                  </a:cubicBezTo>
                  <a:close/>
                  <a:moveTo>
                    <a:pt x="2080" y="4939"/>
                  </a:moveTo>
                  <a:cubicBezTo>
                    <a:pt x="2490" y="4939"/>
                    <a:pt x="2805" y="5254"/>
                    <a:pt x="2805" y="5664"/>
                  </a:cubicBezTo>
                  <a:cubicBezTo>
                    <a:pt x="2805" y="6042"/>
                    <a:pt x="2490" y="6357"/>
                    <a:pt x="2080" y="6357"/>
                  </a:cubicBezTo>
                  <a:cubicBezTo>
                    <a:pt x="1702" y="6357"/>
                    <a:pt x="1387" y="6042"/>
                    <a:pt x="1387" y="5664"/>
                  </a:cubicBezTo>
                  <a:cubicBezTo>
                    <a:pt x="1387" y="5254"/>
                    <a:pt x="1702" y="4939"/>
                    <a:pt x="2080" y="4939"/>
                  </a:cubicBezTo>
                  <a:close/>
                  <a:moveTo>
                    <a:pt x="5346" y="0"/>
                  </a:moveTo>
                  <a:cubicBezTo>
                    <a:pt x="5207" y="0"/>
                    <a:pt x="5057" y="65"/>
                    <a:pt x="5010" y="182"/>
                  </a:cubicBezTo>
                  <a:lnTo>
                    <a:pt x="4348" y="1474"/>
                  </a:lnTo>
                  <a:lnTo>
                    <a:pt x="3309" y="1883"/>
                  </a:lnTo>
                  <a:cubicBezTo>
                    <a:pt x="3088" y="1568"/>
                    <a:pt x="2805" y="1253"/>
                    <a:pt x="2490" y="1001"/>
                  </a:cubicBezTo>
                  <a:cubicBezTo>
                    <a:pt x="2017" y="1946"/>
                    <a:pt x="1103" y="2671"/>
                    <a:pt x="1" y="2797"/>
                  </a:cubicBezTo>
                  <a:lnTo>
                    <a:pt x="1387" y="8877"/>
                  </a:lnTo>
                  <a:cubicBezTo>
                    <a:pt x="2175" y="8562"/>
                    <a:pt x="2805" y="8027"/>
                    <a:pt x="3309" y="7365"/>
                  </a:cubicBezTo>
                  <a:lnTo>
                    <a:pt x="4348" y="7743"/>
                  </a:lnTo>
                  <a:lnTo>
                    <a:pt x="5010" y="9035"/>
                  </a:lnTo>
                  <a:cubicBezTo>
                    <a:pt x="5078" y="9149"/>
                    <a:pt x="5213" y="9230"/>
                    <a:pt x="5342" y="9230"/>
                  </a:cubicBezTo>
                  <a:cubicBezTo>
                    <a:pt x="5391" y="9230"/>
                    <a:pt x="5439" y="9218"/>
                    <a:pt x="5483" y="9192"/>
                  </a:cubicBezTo>
                  <a:cubicBezTo>
                    <a:pt x="5640" y="9129"/>
                    <a:pt x="5703" y="8877"/>
                    <a:pt x="5640" y="8720"/>
                  </a:cubicBezTo>
                  <a:lnTo>
                    <a:pt x="4915" y="7270"/>
                  </a:lnTo>
                  <a:cubicBezTo>
                    <a:pt x="4884" y="7207"/>
                    <a:pt x="4821" y="7113"/>
                    <a:pt x="4726" y="7113"/>
                  </a:cubicBezTo>
                  <a:lnTo>
                    <a:pt x="3718" y="6735"/>
                  </a:lnTo>
                  <a:cubicBezTo>
                    <a:pt x="4002" y="6168"/>
                    <a:pt x="4128" y="5569"/>
                    <a:pt x="4222" y="4939"/>
                  </a:cubicBezTo>
                  <a:lnTo>
                    <a:pt x="5325" y="4939"/>
                  </a:lnTo>
                  <a:cubicBezTo>
                    <a:pt x="5514" y="4939"/>
                    <a:pt x="5672" y="4782"/>
                    <a:pt x="5672" y="4592"/>
                  </a:cubicBezTo>
                  <a:cubicBezTo>
                    <a:pt x="5672" y="4403"/>
                    <a:pt x="5514" y="4246"/>
                    <a:pt x="5325" y="4246"/>
                  </a:cubicBezTo>
                  <a:lnTo>
                    <a:pt x="4222" y="4246"/>
                  </a:lnTo>
                  <a:cubicBezTo>
                    <a:pt x="4191" y="3616"/>
                    <a:pt x="4002" y="2986"/>
                    <a:pt x="3718" y="2482"/>
                  </a:cubicBezTo>
                  <a:lnTo>
                    <a:pt x="4726" y="2072"/>
                  </a:lnTo>
                  <a:cubicBezTo>
                    <a:pt x="4821" y="2041"/>
                    <a:pt x="4884" y="2009"/>
                    <a:pt x="4915" y="1915"/>
                  </a:cubicBezTo>
                  <a:lnTo>
                    <a:pt x="5640" y="497"/>
                  </a:lnTo>
                  <a:cubicBezTo>
                    <a:pt x="5703" y="339"/>
                    <a:pt x="5640" y="119"/>
                    <a:pt x="5483" y="24"/>
                  </a:cubicBezTo>
                  <a:cubicBezTo>
                    <a:pt x="5442" y="8"/>
                    <a:pt x="5395" y="0"/>
                    <a:pt x="5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70"/>
            <p:cNvSpPr/>
            <p:nvPr/>
          </p:nvSpPr>
          <p:spPr>
            <a:xfrm>
              <a:off x="-19728150" y="3763650"/>
              <a:ext cx="114225" cy="54375"/>
            </a:xfrm>
            <a:custGeom>
              <a:avLst/>
              <a:gdLst/>
              <a:ahLst/>
              <a:cxnLst/>
              <a:rect l="l" t="t" r="r" b="b"/>
              <a:pathLst>
                <a:path w="4569" h="2175" extrusionOk="0">
                  <a:moveTo>
                    <a:pt x="2269" y="0"/>
                  </a:moveTo>
                  <a:cubicBezTo>
                    <a:pt x="1449" y="0"/>
                    <a:pt x="662" y="252"/>
                    <a:pt x="0" y="630"/>
                  </a:cubicBezTo>
                  <a:cubicBezTo>
                    <a:pt x="126" y="914"/>
                    <a:pt x="315" y="1197"/>
                    <a:pt x="504" y="1418"/>
                  </a:cubicBezTo>
                  <a:cubicBezTo>
                    <a:pt x="977" y="1891"/>
                    <a:pt x="1607" y="2174"/>
                    <a:pt x="2269" y="2174"/>
                  </a:cubicBezTo>
                  <a:cubicBezTo>
                    <a:pt x="3308" y="2174"/>
                    <a:pt x="4222" y="1544"/>
                    <a:pt x="4568" y="630"/>
                  </a:cubicBezTo>
                  <a:cubicBezTo>
                    <a:pt x="3907" y="252"/>
                    <a:pt x="3119" y="0"/>
                    <a:pt x="2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70"/>
            <p:cNvSpPr/>
            <p:nvPr/>
          </p:nvSpPr>
          <p:spPr>
            <a:xfrm>
              <a:off x="-19695075" y="3868400"/>
              <a:ext cx="48075" cy="110300"/>
            </a:xfrm>
            <a:custGeom>
              <a:avLst/>
              <a:gdLst/>
              <a:ahLst/>
              <a:cxnLst/>
              <a:rect l="l" t="t" r="r" b="b"/>
              <a:pathLst>
                <a:path w="1923" h="4412" extrusionOk="0">
                  <a:moveTo>
                    <a:pt x="977" y="0"/>
                  </a:moveTo>
                  <a:lnTo>
                    <a:pt x="0" y="4285"/>
                  </a:lnTo>
                  <a:cubicBezTo>
                    <a:pt x="316" y="4380"/>
                    <a:pt x="631" y="4411"/>
                    <a:pt x="977" y="4411"/>
                  </a:cubicBezTo>
                  <a:cubicBezTo>
                    <a:pt x="1261" y="4411"/>
                    <a:pt x="1576" y="4380"/>
                    <a:pt x="1922" y="4285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70"/>
            <p:cNvSpPr/>
            <p:nvPr/>
          </p:nvSpPr>
          <p:spPr>
            <a:xfrm>
              <a:off x="-19822675" y="3764250"/>
              <a:ext cx="142575" cy="229550"/>
            </a:xfrm>
            <a:custGeom>
              <a:avLst/>
              <a:gdLst/>
              <a:ahLst/>
              <a:cxnLst/>
              <a:rect l="l" t="t" r="r" b="b"/>
              <a:pathLst>
                <a:path w="5703" h="9182" extrusionOk="0">
                  <a:moveTo>
                    <a:pt x="3939" y="3599"/>
                  </a:moveTo>
                  <a:cubicBezTo>
                    <a:pt x="4128" y="3599"/>
                    <a:pt x="4285" y="3757"/>
                    <a:pt x="4285" y="3977"/>
                  </a:cubicBezTo>
                  <a:cubicBezTo>
                    <a:pt x="4285" y="4166"/>
                    <a:pt x="4128" y="4324"/>
                    <a:pt x="3939" y="4324"/>
                  </a:cubicBezTo>
                  <a:cubicBezTo>
                    <a:pt x="3750" y="4324"/>
                    <a:pt x="3592" y="4166"/>
                    <a:pt x="3592" y="3977"/>
                  </a:cubicBezTo>
                  <a:cubicBezTo>
                    <a:pt x="3592" y="3757"/>
                    <a:pt x="3750" y="3599"/>
                    <a:pt x="3939" y="3599"/>
                  </a:cubicBezTo>
                  <a:close/>
                  <a:moveTo>
                    <a:pt x="3592" y="5017"/>
                  </a:moveTo>
                  <a:cubicBezTo>
                    <a:pt x="3970" y="5017"/>
                    <a:pt x="4285" y="5332"/>
                    <a:pt x="4285" y="5742"/>
                  </a:cubicBezTo>
                  <a:cubicBezTo>
                    <a:pt x="4285" y="6120"/>
                    <a:pt x="3970" y="6435"/>
                    <a:pt x="3592" y="6435"/>
                  </a:cubicBezTo>
                  <a:cubicBezTo>
                    <a:pt x="3183" y="6435"/>
                    <a:pt x="2868" y="6120"/>
                    <a:pt x="2868" y="5742"/>
                  </a:cubicBezTo>
                  <a:cubicBezTo>
                    <a:pt x="2868" y="5332"/>
                    <a:pt x="3183" y="5017"/>
                    <a:pt x="3592" y="5017"/>
                  </a:cubicBezTo>
                  <a:close/>
                  <a:moveTo>
                    <a:pt x="371" y="1"/>
                  </a:moveTo>
                  <a:cubicBezTo>
                    <a:pt x="318" y="1"/>
                    <a:pt x="266" y="12"/>
                    <a:pt x="221" y="39"/>
                  </a:cubicBezTo>
                  <a:cubicBezTo>
                    <a:pt x="64" y="102"/>
                    <a:pt x="1" y="354"/>
                    <a:pt x="64" y="480"/>
                  </a:cubicBezTo>
                  <a:lnTo>
                    <a:pt x="788" y="1930"/>
                  </a:lnTo>
                  <a:cubicBezTo>
                    <a:pt x="820" y="1993"/>
                    <a:pt x="914" y="2056"/>
                    <a:pt x="977" y="2056"/>
                  </a:cubicBezTo>
                  <a:lnTo>
                    <a:pt x="2017" y="2465"/>
                  </a:lnTo>
                  <a:cubicBezTo>
                    <a:pt x="1733" y="3001"/>
                    <a:pt x="1576" y="3599"/>
                    <a:pt x="1481" y="4229"/>
                  </a:cubicBezTo>
                  <a:lnTo>
                    <a:pt x="379" y="4229"/>
                  </a:lnTo>
                  <a:cubicBezTo>
                    <a:pt x="190" y="4229"/>
                    <a:pt x="32" y="4387"/>
                    <a:pt x="32" y="4576"/>
                  </a:cubicBezTo>
                  <a:cubicBezTo>
                    <a:pt x="32" y="4797"/>
                    <a:pt x="190" y="4954"/>
                    <a:pt x="379" y="4954"/>
                  </a:cubicBezTo>
                  <a:lnTo>
                    <a:pt x="1481" y="4954"/>
                  </a:lnTo>
                  <a:cubicBezTo>
                    <a:pt x="1544" y="5584"/>
                    <a:pt x="1733" y="6151"/>
                    <a:pt x="2017" y="6718"/>
                  </a:cubicBezTo>
                  <a:lnTo>
                    <a:pt x="977" y="7096"/>
                  </a:lnTo>
                  <a:cubicBezTo>
                    <a:pt x="914" y="7159"/>
                    <a:pt x="820" y="7191"/>
                    <a:pt x="788" y="7254"/>
                  </a:cubicBezTo>
                  <a:lnTo>
                    <a:pt x="64" y="8672"/>
                  </a:lnTo>
                  <a:cubicBezTo>
                    <a:pt x="1" y="8829"/>
                    <a:pt x="64" y="9081"/>
                    <a:pt x="221" y="9144"/>
                  </a:cubicBezTo>
                  <a:cubicBezTo>
                    <a:pt x="282" y="9170"/>
                    <a:pt x="340" y="9182"/>
                    <a:pt x="394" y="9182"/>
                  </a:cubicBezTo>
                  <a:cubicBezTo>
                    <a:pt x="536" y="9182"/>
                    <a:pt x="648" y="9101"/>
                    <a:pt x="694" y="8987"/>
                  </a:cubicBezTo>
                  <a:lnTo>
                    <a:pt x="1387" y="7695"/>
                  </a:lnTo>
                  <a:lnTo>
                    <a:pt x="2395" y="7317"/>
                  </a:lnTo>
                  <a:cubicBezTo>
                    <a:pt x="2868" y="7979"/>
                    <a:pt x="3529" y="8483"/>
                    <a:pt x="4317" y="8829"/>
                  </a:cubicBezTo>
                  <a:lnTo>
                    <a:pt x="5703" y="2749"/>
                  </a:lnTo>
                  <a:cubicBezTo>
                    <a:pt x="4947" y="2749"/>
                    <a:pt x="4285" y="2434"/>
                    <a:pt x="3813" y="1930"/>
                  </a:cubicBezTo>
                  <a:cubicBezTo>
                    <a:pt x="3529" y="1646"/>
                    <a:pt x="3340" y="1362"/>
                    <a:pt x="3214" y="1016"/>
                  </a:cubicBezTo>
                  <a:cubicBezTo>
                    <a:pt x="2899" y="1236"/>
                    <a:pt x="2647" y="1552"/>
                    <a:pt x="2395" y="1867"/>
                  </a:cubicBezTo>
                  <a:lnTo>
                    <a:pt x="1387" y="1489"/>
                  </a:lnTo>
                  <a:lnTo>
                    <a:pt x="694" y="165"/>
                  </a:lnTo>
                  <a:cubicBezTo>
                    <a:pt x="649" y="75"/>
                    <a:pt x="506" y="1"/>
                    <a:pt x="3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5" name="Google Shape;8035;p70"/>
          <p:cNvGrpSpPr/>
          <p:nvPr/>
        </p:nvGrpSpPr>
        <p:grpSpPr>
          <a:xfrm>
            <a:off x="2964916" y="2796278"/>
            <a:ext cx="449325" cy="450470"/>
            <a:chOff x="-19822675" y="4066875"/>
            <a:chExt cx="304050" cy="304825"/>
          </a:xfrm>
        </p:grpSpPr>
        <p:sp>
          <p:nvSpPr>
            <p:cNvPr id="8036" name="Google Shape;8036;p70"/>
            <p:cNvSpPr/>
            <p:nvPr/>
          </p:nvSpPr>
          <p:spPr>
            <a:xfrm>
              <a:off x="-19803775" y="4086925"/>
              <a:ext cx="71700" cy="68975"/>
            </a:xfrm>
            <a:custGeom>
              <a:avLst/>
              <a:gdLst/>
              <a:ahLst/>
              <a:cxnLst/>
              <a:rect l="l" t="t" r="r" b="b"/>
              <a:pathLst>
                <a:path w="2868" h="2759" extrusionOk="0">
                  <a:moveTo>
                    <a:pt x="1829" y="1"/>
                  </a:moveTo>
                  <a:cubicBezTo>
                    <a:pt x="1712" y="1"/>
                    <a:pt x="1595" y="17"/>
                    <a:pt x="1482" y="49"/>
                  </a:cubicBezTo>
                  <a:cubicBezTo>
                    <a:pt x="536" y="270"/>
                    <a:pt x="64" y="1467"/>
                    <a:pt x="1" y="2759"/>
                  </a:cubicBezTo>
                  <a:lnTo>
                    <a:pt x="2143" y="2759"/>
                  </a:lnTo>
                  <a:cubicBezTo>
                    <a:pt x="2238" y="1971"/>
                    <a:pt x="2458" y="1089"/>
                    <a:pt x="2868" y="364"/>
                  </a:cubicBezTo>
                  <a:cubicBezTo>
                    <a:pt x="2517" y="131"/>
                    <a:pt x="2167" y="1"/>
                    <a:pt x="1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70"/>
            <p:cNvSpPr/>
            <p:nvPr/>
          </p:nvSpPr>
          <p:spPr>
            <a:xfrm>
              <a:off x="-19822675" y="4174775"/>
              <a:ext cx="304050" cy="124475"/>
            </a:xfrm>
            <a:custGeom>
              <a:avLst/>
              <a:gdLst/>
              <a:ahLst/>
              <a:cxnLst/>
              <a:rect l="l" t="t" r="r" b="b"/>
              <a:pathLst>
                <a:path w="12162" h="4979" extrusionOk="0">
                  <a:moveTo>
                    <a:pt x="3939" y="1450"/>
                  </a:moveTo>
                  <a:cubicBezTo>
                    <a:pt x="4128" y="1450"/>
                    <a:pt x="4285" y="1608"/>
                    <a:pt x="4285" y="1797"/>
                  </a:cubicBezTo>
                  <a:cubicBezTo>
                    <a:pt x="4285" y="1986"/>
                    <a:pt x="4128" y="2143"/>
                    <a:pt x="3939" y="2143"/>
                  </a:cubicBezTo>
                  <a:lnTo>
                    <a:pt x="2521" y="2143"/>
                  </a:lnTo>
                  <a:cubicBezTo>
                    <a:pt x="2332" y="2143"/>
                    <a:pt x="2175" y="1986"/>
                    <a:pt x="2175" y="1797"/>
                  </a:cubicBezTo>
                  <a:cubicBezTo>
                    <a:pt x="2175" y="1608"/>
                    <a:pt x="2332" y="1450"/>
                    <a:pt x="2521" y="1450"/>
                  </a:cubicBezTo>
                  <a:close/>
                  <a:moveTo>
                    <a:pt x="6774" y="1450"/>
                  </a:moveTo>
                  <a:cubicBezTo>
                    <a:pt x="6963" y="1450"/>
                    <a:pt x="7121" y="1608"/>
                    <a:pt x="7121" y="1797"/>
                  </a:cubicBezTo>
                  <a:cubicBezTo>
                    <a:pt x="7121" y="1986"/>
                    <a:pt x="6963" y="2143"/>
                    <a:pt x="6774" y="2143"/>
                  </a:cubicBezTo>
                  <a:lnTo>
                    <a:pt x="5357" y="2143"/>
                  </a:lnTo>
                  <a:cubicBezTo>
                    <a:pt x="5167" y="2143"/>
                    <a:pt x="5010" y="1986"/>
                    <a:pt x="5010" y="1797"/>
                  </a:cubicBezTo>
                  <a:cubicBezTo>
                    <a:pt x="5010" y="1608"/>
                    <a:pt x="5167" y="1450"/>
                    <a:pt x="5357" y="1450"/>
                  </a:cubicBezTo>
                  <a:close/>
                  <a:moveTo>
                    <a:pt x="9641" y="1450"/>
                  </a:moveTo>
                  <a:cubicBezTo>
                    <a:pt x="9830" y="1450"/>
                    <a:pt x="9988" y="1608"/>
                    <a:pt x="9988" y="1797"/>
                  </a:cubicBezTo>
                  <a:cubicBezTo>
                    <a:pt x="9988" y="1986"/>
                    <a:pt x="9830" y="2143"/>
                    <a:pt x="9641" y="2143"/>
                  </a:cubicBezTo>
                  <a:lnTo>
                    <a:pt x="8223" y="2143"/>
                  </a:lnTo>
                  <a:cubicBezTo>
                    <a:pt x="8034" y="2143"/>
                    <a:pt x="7877" y="1986"/>
                    <a:pt x="7877" y="1797"/>
                  </a:cubicBezTo>
                  <a:cubicBezTo>
                    <a:pt x="7877" y="1608"/>
                    <a:pt x="8034" y="1450"/>
                    <a:pt x="8223" y="1450"/>
                  </a:cubicBezTo>
                  <a:close/>
                  <a:moveTo>
                    <a:pt x="5357" y="2868"/>
                  </a:moveTo>
                  <a:cubicBezTo>
                    <a:pt x="5546" y="2868"/>
                    <a:pt x="5703" y="3025"/>
                    <a:pt x="5703" y="3214"/>
                  </a:cubicBezTo>
                  <a:cubicBezTo>
                    <a:pt x="5703" y="3403"/>
                    <a:pt x="5546" y="3561"/>
                    <a:pt x="5357" y="3561"/>
                  </a:cubicBezTo>
                  <a:lnTo>
                    <a:pt x="3939" y="3561"/>
                  </a:lnTo>
                  <a:cubicBezTo>
                    <a:pt x="3750" y="3561"/>
                    <a:pt x="3592" y="3403"/>
                    <a:pt x="3592" y="3214"/>
                  </a:cubicBezTo>
                  <a:cubicBezTo>
                    <a:pt x="3592" y="3025"/>
                    <a:pt x="3750" y="2868"/>
                    <a:pt x="3939" y="2868"/>
                  </a:cubicBezTo>
                  <a:close/>
                  <a:moveTo>
                    <a:pt x="8223" y="2868"/>
                  </a:moveTo>
                  <a:cubicBezTo>
                    <a:pt x="8412" y="2868"/>
                    <a:pt x="8570" y="3025"/>
                    <a:pt x="8570" y="3214"/>
                  </a:cubicBezTo>
                  <a:cubicBezTo>
                    <a:pt x="8570" y="3403"/>
                    <a:pt x="8412" y="3561"/>
                    <a:pt x="8223" y="3561"/>
                  </a:cubicBezTo>
                  <a:lnTo>
                    <a:pt x="6806" y="3561"/>
                  </a:lnTo>
                  <a:cubicBezTo>
                    <a:pt x="6617" y="3561"/>
                    <a:pt x="6459" y="3403"/>
                    <a:pt x="6459" y="3214"/>
                  </a:cubicBezTo>
                  <a:cubicBezTo>
                    <a:pt x="6459" y="3025"/>
                    <a:pt x="6617" y="2868"/>
                    <a:pt x="6806" y="2868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3214"/>
                    <a:pt x="1765" y="4979"/>
                    <a:pt x="3939" y="4979"/>
                  </a:cubicBezTo>
                  <a:lnTo>
                    <a:pt x="8223" y="4979"/>
                  </a:lnTo>
                  <a:cubicBezTo>
                    <a:pt x="10397" y="4979"/>
                    <a:pt x="12162" y="3214"/>
                    <a:pt x="12162" y="1040"/>
                  </a:cubicBezTo>
                  <a:cubicBezTo>
                    <a:pt x="12162" y="473"/>
                    <a:pt x="11689" y="1"/>
                    <a:pt x="1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70"/>
            <p:cNvSpPr/>
            <p:nvPr/>
          </p:nvSpPr>
          <p:spPr>
            <a:xfrm>
              <a:off x="-19732100" y="4066875"/>
              <a:ext cx="122100" cy="89825"/>
            </a:xfrm>
            <a:custGeom>
              <a:avLst/>
              <a:gdLst/>
              <a:ahLst/>
              <a:cxnLst/>
              <a:rect l="l" t="t" r="r" b="b"/>
              <a:pathLst>
                <a:path w="4884" h="3593" extrusionOk="0">
                  <a:moveTo>
                    <a:pt x="2427" y="1"/>
                  </a:moveTo>
                  <a:cubicBezTo>
                    <a:pt x="1229" y="1"/>
                    <a:pt x="190" y="1796"/>
                    <a:pt x="1" y="3592"/>
                  </a:cubicBezTo>
                  <a:lnTo>
                    <a:pt x="4884" y="3592"/>
                  </a:lnTo>
                  <a:cubicBezTo>
                    <a:pt x="4695" y="1796"/>
                    <a:pt x="3687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70"/>
            <p:cNvSpPr/>
            <p:nvPr/>
          </p:nvSpPr>
          <p:spPr>
            <a:xfrm>
              <a:off x="-19609225" y="4087725"/>
              <a:ext cx="71700" cy="69750"/>
            </a:xfrm>
            <a:custGeom>
              <a:avLst/>
              <a:gdLst/>
              <a:ahLst/>
              <a:cxnLst/>
              <a:rect l="l" t="t" r="r" b="b"/>
              <a:pathLst>
                <a:path w="2868" h="2790" extrusionOk="0">
                  <a:moveTo>
                    <a:pt x="1039" y="0"/>
                  </a:moveTo>
                  <a:cubicBezTo>
                    <a:pt x="701" y="0"/>
                    <a:pt x="351" y="130"/>
                    <a:pt x="1" y="364"/>
                  </a:cubicBezTo>
                  <a:cubicBezTo>
                    <a:pt x="410" y="1120"/>
                    <a:pt x="631" y="1971"/>
                    <a:pt x="725" y="2790"/>
                  </a:cubicBezTo>
                  <a:lnTo>
                    <a:pt x="2867" y="2790"/>
                  </a:lnTo>
                  <a:lnTo>
                    <a:pt x="2867" y="2758"/>
                  </a:lnTo>
                  <a:cubicBezTo>
                    <a:pt x="2804" y="1466"/>
                    <a:pt x="2332" y="269"/>
                    <a:pt x="1387" y="49"/>
                  </a:cubicBezTo>
                  <a:cubicBezTo>
                    <a:pt x="1273" y="16"/>
                    <a:pt x="1157" y="0"/>
                    <a:pt x="10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70"/>
            <p:cNvSpPr/>
            <p:nvPr/>
          </p:nvSpPr>
          <p:spPr>
            <a:xfrm>
              <a:off x="-19643875" y="4308675"/>
              <a:ext cx="70900" cy="44125"/>
            </a:xfrm>
            <a:custGeom>
              <a:avLst/>
              <a:gdLst/>
              <a:ahLst/>
              <a:cxnLst/>
              <a:rect l="l" t="t" r="r" b="b"/>
              <a:pathLst>
                <a:path w="2836" h="1765" extrusionOk="0">
                  <a:moveTo>
                    <a:pt x="2836" y="1"/>
                  </a:moveTo>
                  <a:cubicBezTo>
                    <a:pt x="2300" y="221"/>
                    <a:pt x="1702" y="347"/>
                    <a:pt x="1071" y="347"/>
                  </a:cubicBezTo>
                  <a:lnTo>
                    <a:pt x="63" y="347"/>
                  </a:lnTo>
                  <a:cubicBezTo>
                    <a:pt x="0" y="473"/>
                    <a:pt x="0" y="568"/>
                    <a:pt x="0" y="694"/>
                  </a:cubicBezTo>
                  <a:lnTo>
                    <a:pt x="0" y="1387"/>
                  </a:lnTo>
                  <a:cubicBezTo>
                    <a:pt x="0" y="1607"/>
                    <a:pt x="189" y="1765"/>
                    <a:pt x="378" y="1765"/>
                  </a:cubicBezTo>
                  <a:lnTo>
                    <a:pt x="1071" y="1765"/>
                  </a:lnTo>
                  <a:cubicBezTo>
                    <a:pt x="2048" y="1765"/>
                    <a:pt x="2836" y="977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70"/>
            <p:cNvSpPr/>
            <p:nvPr/>
          </p:nvSpPr>
          <p:spPr>
            <a:xfrm>
              <a:off x="-19581650" y="4292925"/>
              <a:ext cx="63025" cy="78775"/>
            </a:xfrm>
            <a:custGeom>
              <a:avLst/>
              <a:gdLst/>
              <a:ahLst/>
              <a:cxnLst/>
              <a:rect l="l" t="t" r="r" b="b"/>
              <a:pathLst>
                <a:path w="2521" h="3151" extrusionOk="0">
                  <a:moveTo>
                    <a:pt x="1418" y="1"/>
                  </a:moveTo>
                  <a:lnTo>
                    <a:pt x="1071" y="221"/>
                  </a:lnTo>
                  <a:lnTo>
                    <a:pt x="1071" y="631"/>
                  </a:lnTo>
                  <a:cubicBezTo>
                    <a:pt x="1071" y="1450"/>
                    <a:pt x="630" y="2206"/>
                    <a:pt x="0" y="2678"/>
                  </a:cubicBezTo>
                  <a:cubicBezTo>
                    <a:pt x="410" y="2930"/>
                    <a:pt x="945" y="3151"/>
                    <a:pt x="1449" y="3151"/>
                  </a:cubicBezTo>
                  <a:lnTo>
                    <a:pt x="2174" y="3151"/>
                  </a:lnTo>
                  <a:cubicBezTo>
                    <a:pt x="2363" y="3151"/>
                    <a:pt x="2521" y="2993"/>
                    <a:pt x="2521" y="2773"/>
                  </a:cubicBezTo>
                  <a:lnTo>
                    <a:pt x="2521" y="2080"/>
                  </a:lnTo>
                  <a:cubicBezTo>
                    <a:pt x="2521" y="1198"/>
                    <a:pt x="2048" y="473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2" name="Google Shape;8042;p70"/>
          <p:cNvGrpSpPr/>
          <p:nvPr/>
        </p:nvGrpSpPr>
        <p:grpSpPr>
          <a:xfrm>
            <a:off x="5773985" y="1689571"/>
            <a:ext cx="399302" cy="449325"/>
            <a:chOff x="-17878825" y="3334400"/>
            <a:chExt cx="270200" cy="304050"/>
          </a:xfrm>
        </p:grpSpPr>
        <p:sp>
          <p:nvSpPr>
            <p:cNvPr id="8043" name="Google Shape;8043;p70"/>
            <p:cNvSpPr/>
            <p:nvPr/>
          </p:nvSpPr>
          <p:spPr>
            <a:xfrm>
              <a:off x="-17683475" y="3334400"/>
              <a:ext cx="74850" cy="74050"/>
            </a:xfrm>
            <a:custGeom>
              <a:avLst/>
              <a:gdLst/>
              <a:ahLst/>
              <a:cxnLst/>
              <a:rect l="l" t="t" r="r" b="b"/>
              <a:pathLst>
                <a:path w="2994" h="2962" extrusionOk="0">
                  <a:moveTo>
                    <a:pt x="1985" y="0"/>
                  </a:moveTo>
                  <a:cubicBezTo>
                    <a:pt x="1197" y="0"/>
                    <a:pt x="473" y="378"/>
                    <a:pt x="0" y="945"/>
                  </a:cubicBezTo>
                  <a:cubicBezTo>
                    <a:pt x="630" y="1481"/>
                    <a:pt x="1229" y="2174"/>
                    <a:pt x="1670" y="2962"/>
                  </a:cubicBezTo>
                  <a:lnTo>
                    <a:pt x="2867" y="473"/>
                  </a:lnTo>
                  <a:cubicBezTo>
                    <a:pt x="2993" y="252"/>
                    <a:pt x="2836" y="0"/>
                    <a:pt x="25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70"/>
            <p:cNvSpPr/>
            <p:nvPr/>
          </p:nvSpPr>
          <p:spPr>
            <a:xfrm>
              <a:off x="-17752000" y="35139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70"/>
            <p:cNvSpPr/>
            <p:nvPr/>
          </p:nvSpPr>
          <p:spPr>
            <a:xfrm>
              <a:off x="-17860700" y="3405275"/>
              <a:ext cx="107150" cy="206225"/>
            </a:xfrm>
            <a:custGeom>
              <a:avLst/>
              <a:gdLst/>
              <a:ahLst/>
              <a:cxnLst/>
              <a:rect l="l" t="t" r="r" b="b"/>
              <a:pathLst>
                <a:path w="4286" h="8249" extrusionOk="0">
                  <a:moveTo>
                    <a:pt x="2521" y="2931"/>
                  </a:moveTo>
                  <a:cubicBezTo>
                    <a:pt x="2710" y="2931"/>
                    <a:pt x="2867" y="3088"/>
                    <a:pt x="2867" y="3277"/>
                  </a:cubicBezTo>
                  <a:cubicBezTo>
                    <a:pt x="2867" y="3466"/>
                    <a:pt x="2710" y="3624"/>
                    <a:pt x="2521" y="3624"/>
                  </a:cubicBezTo>
                  <a:cubicBezTo>
                    <a:pt x="2332" y="3624"/>
                    <a:pt x="2174" y="3466"/>
                    <a:pt x="2174" y="3277"/>
                  </a:cubicBezTo>
                  <a:cubicBezTo>
                    <a:pt x="2174" y="3088"/>
                    <a:pt x="2332" y="2931"/>
                    <a:pt x="2521" y="2931"/>
                  </a:cubicBezTo>
                  <a:close/>
                  <a:moveTo>
                    <a:pt x="1513" y="1"/>
                  </a:moveTo>
                  <a:cubicBezTo>
                    <a:pt x="568" y="1387"/>
                    <a:pt x="1" y="3246"/>
                    <a:pt x="1" y="4695"/>
                  </a:cubicBezTo>
                  <a:cubicBezTo>
                    <a:pt x="1" y="6113"/>
                    <a:pt x="473" y="7184"/>
                    <a:pt x="1450" y="7845"/>
                  </a:cubicBezTo>
                  <a:cubicBezTo>
                    <a:pt x="1859" y="8112"/>
                    <a:pt x="2328" y="8248"/>
                    <a:pt x="2801" y="8248"/>
                  </a:cubicBezTo>
                  <a:cubicBezTo>
                    <a:pt x="3166" y="8248"/>
                    <a:pt x="3533" y="8167"/>
                    <a:pt x="3876" y="8003"/>
                  </a:cubicBezTo>
                  <a:cubicBezTo>
                    <a:pt x="4128" y="7845"/>
                    <a:pt x="4285" y="7562"/>
                    <a:pt x="4285" y="7310"/>
                  </a:cubicBezTo>
                  <a:lnTo>
                    <a:pt x="4285" y="5608"/>
                  </a:lnTo>
                  <a:cubicBezTo>
                    <a:pt x="4065" y="5451"/>
                    <a:pt x="3718" y="5199"/>
                    <a:pt x="3624" y="4852"/>
                  </a:cubicBezTo>
                  <a:cubicBezTo>
                    <a:pt x="3592" y="4821"/>
                    <a:pt x="3592" y="4726"/>
                    <a:pt x="3592" y="4695"/>
                  </a:cubicBezTo>
                  <a:lnTo>
                    <a:pt x="3592" y="2300"/>
                  </a:lnTo>
                  <a:cubicBezTo>
                    <a:pt x="3592" y="1670"/>
                    <a:pt x="3277" y="1103"/>
                    <a:pt x="2773" y="788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70"/>
            <p:cNvSpPr/>
            <p:nvPr/>
          </p:nvSpPr>
          <p:spPr>
            <a:xfrm>
              <a:off x="-17735475" y="3405275"/>
              <a:ext cx="107150" cy="206475"/>
            </a:xfrm>
            <a:custGeom>
              <a:avLst/>
              <a:gdLst/>
              <a:ahLst/>
              <a:cxnLst/>
              <a:rect l="l" t="t" r="r" b="b"/>
              <a:pathLst>
                <a:path w="4286" h="8259" extrusionOk="0">
                  <a:moveTo>
                    <a:pt x="1797" y="2931"/>
                  </a:moveTo>
                  <a:cubicBezTo>
                    <a:pt x="2017" y="2931"/>
                    <a:pt x="2175" y="3088"/>
                    <a:pt x="2175" y="3277"/>
                  </a:cubicBezTo>
                  <a:cubicBezTo>
                    <a:pt x="2175" y="3466"/>
                    <a:pt x="2017" y="3624"/>
                    <a:pt x="1797" y="3624"/>
                  </a:cubicBezTo>
                  <a:cubicBezTo>
                    <a:pt x="1608" y="3624"/>
                    <a:pt x="1450" y="3466"/>
                    <a:pt x="1450" y="3277"/>
                  </a:cubicBezTo>
                  <a:cubicBezTo>
                    <a:pt x="1450" y="3088"/>
                    <a:pt x="1608" y="2931"/>
                    <a:pt x="1797" y="2931"/>
                  </a:cubicBezTo>
                  <a:close/>
                  <a:moveTo>
                    <a:pt x="2805" y="1"/>
                  </a:moveTo>
                  <a:lnTo>
                    <a:pt x="1545" y="788"/>
                  </a:lnTo>
                  <a:cubicBezTo>
                    <a:pt x="1009" y="1103"/>
                    <a:pt x="694" y="1702"/>
                    <a:pt x="694" y="2300"/>
                  </a:cubicBezTo>
                  <a:lnTo>
                    <a:pt x="694" y="4506"/>
                  </a:lnTo>
                  <a:lnTo>
                    <a:pt x="694" y="4695"/>
                  </a:lnTo>
                  <a:cubicBezTo>
                    <a:pt x="694" y="4789"/>
                    <a:pt x="694" y="4852"/>
                    <a:pt x="662" y="4947"/>
                  </a:cubicBezTo>
                  <a:lnTo>
                    <a:pt x="662" y="4978"/>
                  </a:lnTo>
                  <a:cubicBezTo>
                    <a:pt x="568" y="5293"/>
                    <a:pt x="253" y="5514"/>
                    <a:pt x="1" y="5640"/>
                  </a:cubicBezTo>
                  <a:lnTo>
                    <a:pt x="1" y="7310"/>
                  </a:lnTo>
                  <a:cubicBezTo>
                    <a:pt x="1" y="7562"/>
                    <a:pt x="158" y="7845"/>
                    <a:pt x="442" y="8003"/>
                  </a:cubicBezTo>
                  <a:cubicBezTo>
                    <a:pt x="777" y="8174"/>
                    <a:pt x="1139" y="8258"/>
                    <a:pt x="1503" y="8258"/>
                  </a:cubicBezTo>
                  <a:cubicBezTo>
                    <a:pt x="2884" y="8258"/>
                    <a:pt x="4285" y="7039"/>
                    <a:pt x="4285" y="4695"/>
                  </a:cubicBezTo>
                  <a:cubicBezTo>
                    <a:pt x="4285" y="3246"/>
                    <a:pt x="3750" y="1418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70"/>
            <p:cNvSpPr/>
            <p:nvPr/>
          </p:nvSpPr>
          <p:spPr>
            <a:xfrm>
              <a:off x="-17812650" y="3353300"/>
              <a:ext cx="136275" cy="144150"/>
            </a:xfrm>
            <a:custGeom>
              <a:avLst/>
              <a:gdLst/>
              <a:ahLst/>
              <a:cxnLst/>
              <a:rect l="l" t="t" r="r" b="b"/>
              <a:pathLst>
                <a:path w="5451" h="5766" extrusionOk="0">
                  <a:moveTo>
                    <a:pt x="2741" y="0"/>
                  </a:moveTo>
                  <a:cubicBezTo>
                    <a:pt x="1702" y="0"/>
                    <a:pt x="756" y="599"/>
                    <a:pt x="0" y="1513"/>
                  </a:cubicBezTo>
                  <a:lnTo>
                    <a:pt x="1229" y="2300"/>
                  </a:lnTo>
                  <a:cubicBezTo>
                    <a:pt x="1954" y="2741"/>
                    <a:pt x="2363" y="3529"/>
                    <a:pt x="2363" y="4379"/>
                  </a:cubicBezTo>
                  <a:lnTo>
                    <a:pt x="2363" y="5766"/>
                  </a:lnTo>
                  <a:cubicBezTo>
                    <a:pt x="2489" y="5703"/>
                    <a:pt x="2615" y="5671"/>
                    <a:pt x="2773" y="5671"/>
                  </a:cubicBezTo>
                  <a:cubicBezTo>
                    <a:pt x="2899" y="5671"/>
                    <a:pt x="2993" y="5703"/>
                    <a:pt x="3088" y="5766"/>
                  </a:cubicBezTo>
                  <a:lnTo>
                    <a:pt x="3088" y="4379"/>
                  </a:lnTo>
                  <a:cubicBezTo>
                    <a:pt x="3088" y="3497"/>
                    <a:pt x="3529" y="2710"/>
                    <a:pt x="4222" y="2300"/>
                  </a:cubicBezTo>
                  <a:lnTo>
                    <a:pt x="5451" y="1513"/>
                  </a:lnTo>
                  <a:cubicBezTo>
                    <a:pt x="4695" y="599"/>
                    <a:pt x="3749" y="0"/>
                    <a:pt x="27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70"/>
            <p:cNvSpPr/>
            <p:nvPr/>
          </p:nvSpPr>
          <p:spPr>
            <a:xfrm>
              <a:off x="-17770900" y="3614000"/>
              <a:ext cx="52775" cy="24450"/>
            </a:xfrm>
            <a:custGeom>
              <a:avLst/>
              <a:gdLst/>
              <a:ahLst/>
              <a:cxnLst/>
              <a:rect l="l" t="t" r="r" b="b"/>
              <a:pathLst>
                <a:path w="2111" h="978" extrusionOk="0">
                  <a:moveTo>
                    <a:pt x="1071" y="0"/>
                  </a:moveTo>
                  <a:cubicBezTo>
                    <a:pt x="756" y="252"/>
                    <a:pt x="378" y="410"/>
                    <a:pt x="0" y="536"/>
                  </a:cubicBezTo>
                  <a:lnTo>
                    <a:pt x="0" y="630"/>
                  </a:lnTo>
                  <a:cubicBezTo>
                    <a:pt x="0" y="851"/>
                    <a:pt x="158" y="977"/>
                    <a:pt x="347" y="977"/>
                  </a:cubicBezTo>
                  <a:lnTo>
                    <a:pt x="1764" y="977"/>
                  </a:lnTo>
                  <a:cubicBezTo>
                    <a:pt x="1953" y="977"/>
                    <a:pt x="2111" y="851"/>
                    <a:pt x="2111" y="630"/>
                  </a:cubicBezTo>
                  <a:lnTo>
                    <a:pt x="2111" y="536"/>
                  </a:lnTo>
                  <a:cubicBezTo>
                    <a:pt x="1733" y="410"/>
                    <a:pt x="1386" y="252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70"/>
            <p:cNvSpPr/>
            <p:nvPr/>
          </p:nvSpPr>
          <p:spPr>
            <a:xfrm>
              <a:off x="-17878825" y="3334400"/>
              <a:ext cx="74075" cy="74050"/>
            </a:xfrm>
            <a:custGeom>
              <a:avLst/>
              <a:gdLst/>
              <a:ahLst/>
              <a:cxnLst/>
              <a:rect l="l" t="t" r="r" b="b"/>
              <a:pathLst>
                <a:path w="2963" h="2962" extrusionOk="0">
                  <a:moveTo>
                    <a:pt x="410" y="0"/>
                  </a:moveTo>
                  <a:cubicBezTo>
                    <a:pt x="127" y="0"/>
                    <a:pt x="1" y="284"/>
                    <a:pt x="95" y="536"/>
                  </a:cubicBezTo>
                  <a:lnTo>
                    <a:pt x="1324" y="2962"/>
                  </a:lnTo>
                  <a:cubicBezTo>
                    <a:pt x="1765" y="2174"/>
                    <a:pt x="2301" y="1512"/>
                    <a:pt x="2962" y="945"/>
                  </a:cubicBezTo>
                  <a:cubicBezTo>
                    <a:pt x="2490" y="378"/>
                    <a:pt x="179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0" name="Google Shape;8050;p70"/>
          <p:cNvGrpSpPr/>
          <p:nvPr/>
        </p:nvGrpSpPr>
        <p:grpSpPr>
          <a:xfrm>
            <a:off x="5747809" y="2242416"/>
            <a:ext cx="451653" cy="451653"/>
            <a:chOff x="-17896150" y="3709300"/>
            <a:chExt cx="305625" cy="305625"/>
          </a:xfrm>
        </p:grpSpPr>
        <p:sp>
          <p:nvSpPr>
            <p:cNvPr id="8051" name="Google Shape;8051;p70"/>
            <p:cNvSpPr/>
            <p:nvPr/>
          </p:nvSpPr>
          <p:spPr>
            <a:xfrm>
              <a:off x="-17896150" y="3709300"/>
              <a:ext cx="54375" cy="77200"/>
            </a:xfrm>
            <a:custGeom>
              <a:avLst/>
              <a:gdLst/>
              <a:ahLst/>
              <a:cxnLst/>
              <a:rect l="l" t="t" r="r" b="b"/>
              <a:pathLst>
                <a:path w="2175" h="3088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lnTo>
                    <a:pt x="1103" y="2143"/>
                  </a:lnTo>
                  <a:lnTo>
                    <a:pt x="1513" y="3088"/>
                  </a:lnTo>
                  <a:cubicBezTo>
                    <a:pt x="1702" y="3025"/>
                    <a:pt x="1891" y="2930"/>
                    <a:pt x="2080" y="2899"/>
                  </a:cubicBezTo>
                  <a:lnTo>
                    <a:pt x="2175" y="2899"/>
                  </a:lnTo>
                  <a:lnTo>
                    <a:pt x="1765" y="1859"/>
                  </a:lnTo>
                  <a:cubicBezTo>
                    <a:pt x="2017" y="1670"/>
                    <a:pt x="2143" y="1387"/>
                    <a:pt x="2143" y="1072"/>
                  </a:cubicBezTo>
                  <a:cubicBezTo>
                    <a:pt x="2143" y="473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70"/>
            <p:cNvSpPr/>
            <p:nvPr/>
          </p:nvSpPr>
          <p:spPr>
            <a:xfrm>
              <a:off x="-17877250" y="3801075"/>
              <a:ext cx="286725" cy="213850"/>
            </a:xfrm>
            <a:custGeom>
              <a:avLst/>
              <a:gdLst/>
              <a:ahLst/>
              <a:cxnLst/>
              <a:rect l="l" t="t" r="r" b="b"/>
              <a:pathLst>
                <a:path w="11469" h="8554" extrusionOk="0">
                  <a:moveTo>
                    <a:pt x="1765" y="1339"/>
                  </a:moveTo>
                  <a:cubicBezTo>
                    <a:pt x="1954" y="1339"/>
                    <a:pt x="2112" y="1496"/>
                    <a:pt x="2112" y="1717"/>
                  </a:cubicBezTo>
                  <a:cubicBezTo>
                    <a:pt x="2112" y="1906"/>
                    <a:pt x="1954" y="2063"/>
                    <a:pt x="1765" y="2063"/>
                  </a:cubicBezTo>
                  <a:cubicBezTo>
                    <a:pt x="1576" y="2063"/>
                    <a:pt x="1419" y="1906"/>
                    <a:pt x="1419" y="1717"/>
                  </a:cubicBezTo>
                  <a:cubicBezTo>
                    <a:pt x="1419" y="1496"/>
                    <a:pt x="1576" y="1339"/>
                    <a:pt x="1765" y="1339"/>
                  </a:cubicBezTo>
                  <a:close/>
                  <a:moveTo>
                    <a:pt x="1829" y="0"/>
                  </a:moveTo>
                  <a:cubicBezTo>
                    <a:pt x="913" y="0"/>
                    <a:pt x="1" y="710"/>
                    <a:pt x="1" y="1811"/>
                  </a:cubicBezTo>
                  <a:lnTo>
                    <a:pt x="1" y="5308"/>
                  </a:lnTo>
                  <a:cubicBezTo>
                    <a:pt x="1" y="7104"/>
                    <a:pt x="1450" y="8553"/>
                    <a:pt x="3214" y="8553"/>
                  </a:cubicBezTo>
                  <a:lnTo>
                    <a:pt x="11091" y="8553"/>
                  </a:lnTo>
                  <a:cubicBezTo>
                    <a:pt x="11311" y="8553"/>
                    <a:pt x="11469" y="8396"/>
                    <a:pt x="11469" y="8207"/>
                  </a:cubicBezTo>
                  <a:cubicBezTo>
                    <a:pt x="11411" y="8061"/>
                    <a:pt x="11325" y="7566"/>
                    <a:pt x="11338" y="7566"/>
                  </a:cubicBezTo>
                  <a:lnTo>
                    <a:pt x="11338" y="7566"/>
                  </a:lnTo>
                  <a:cubicBezTo>
                    <a:pt x="11338" y="7566"/>
                    <a:pt x="11338" y="7566"/>
                    <a:pt x="11338" y="7566"/>
                  </a:cubicBezTo>
                  <a:lnTo>
                    <a:pt x="11338" y="7566"/>
                  </a:lnTo>
                  <a:cubicBezTo>
                    <a:pt x="11340" y="7574"/>
                    <a:pt x="11341" y="7580"/>
                    <a:pt x="11342" y="7580"/>
                  </a:cubicBezTo>
                  <a:cubicBezTo>
                    <a:pt x="11343" y="7580"/>
                    <a:pt x="11343" y="7579"/>
                    <a:pt x="11343" y="7577"/>
                  </a:cubicBezTo>
                  <a:cubicBezTo>
                    <a:pt x="11333" y="7529"/>
                    <a:pt x="11329" y="7513"/>
                    <a:pt x="11329" y="7513"/>
                  </a:cubicBezTo>
                  <a:lnTo>
                    <a:pt x="11329" y="7513"/>
                  </a:lnTo>
                  <a:cubicBezTo>
                    <a:pt x="11328" y="7513"/>
                    <a:pt x="11330" y="7523"/>
                    <a:pt x="11332" y="7534"/>
                  </a:cubicBezTo>
                  <a:lnTo>
                    <a:pt x="11332" y="7534"/>
                  </a:lnTo>
                  <a:cubicBezTo>
                    <a:pt x="11201" y="7046"/>
                    <a:pt x="10923" y="6591"/>
                    <a:pt x="10555" y="6285"/>
                  </a:cubicBezTo>
                  <a:cubicBezTo>
                    <a:pt x="9893" y="6789"/>
                    <a:pt x="9043" y="7073"/>
                    <a:pt x="8192" y="7073"/>
                  </a:cubicBezTo>
                  <a:cubicBezTo>
                    <a:pt x="7090" y="7073"/>
                    <a:pt x="6050" y="6506"/>
                    <a:pt x="5514" y="5655"/>
                  </a:cubicBezTo>
                  <a:lnTo>
                    <a:pt x="5514" y="5592"/>
                  </a:lnTo>
                  <a:cubicBezTo>
                    <a:pt x="5483" y="5592"/>
                    <a:pt x="5420" y="5655"/>
                    <a:pt x="5388" y="5655"/>
                  </a:cubicBezTo>
                  <a:lnTo>
                    <a:pt x="4632" y="5655"/>
                  </a:lnTo>
                  <a:cubicBezTo>
                    <a:pt x="4065" y="5655"/>
                    <a:pt x="3592" y="5182"/>
                    <a:pt x="3592" y="4584"/>
                  </a:cubicBezTo>
                  <a:lnTo>
                    <a:pt x="3592" y="1748"/>
                  </a:lnTo>
                  <a:cubicBezTo>
                    <a:pt x="3592" y="1433"/>
                    <a:pt x="3498" y="1150"/>
                    <a:pt x="3340" y="929"/>
                  </a:cubicBezTo>
                  <a:cubicBezTo>
                    <a:pt x="2987" y="283"/>
                    <a:pt x="2407" y="0"/>
                    <a:pt x="1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70"/>
            <p:cNvSpPr/>
            <p:nvPr/>
          </p:nvSpPr>
          <p:spPr>
            <a:xfrm>
              <a:off x="-17783500" y="3763075"/>
              <a:ext cx="191400" cy="194350"/>
            </a:xfrm>
            <a:custGeom>
              <a:avLst/>
              <a:gdLst/>
              <a:ahLst/>
              <a:cxnLst/>
              <a:rect l="l" t="t" r="r" b="b"/>
              <a:pathLst>
                <a:path w="7656" h="7774" extrusionOk="0">
                  <a:moveTo>
                    <a:pt x="3368" y="1"/>
                  </a:moveTo>
                  <a:cubicBezTo>
                    <a:pt x="3223" y="1"/>
                    <a:pt x="3077" y="8"/>
                    <a:pt x="2930" y="23"/>
                  </a:cubicBezTo>
                  <a:cubicBezTo>
                    <a:pt x="1764" y="149"/>
                    <a:pt x="693" y="779"/>
                    <a:pt x="0" y="1725"/>
                  </a:cubicBezTo>
                  <a:cubicBezTo>
                    <a:pt x="315" y="2166"/>
                    <a:pt x="504" y="2670"/>
                    <a:pt x="504" y="3237"/>
                  </a:cubicBezTo>
                  <a:lnTo>
                    <a:pt x="504" y="6041"/>
                  </a:lnTo>
                  <a:cubicBezTo>
                    <a:pt x="504" y="6261"/>
                    <a:pt x="662" y="6419"/>
                    <a:pt x="851" y="6419"/>
                  </a:cubicBezTo>
                  <a:lnTo>
                    <a:pt x="1418" y="6419"/>
                  </a:lnTo>
                  <a:cubicBezTo>
                    <a:pt x="1418" y="6419"/>
                    <a:pt x="1418" y="6356"/>
                    <a:pt x="1386" y="6356"/>
                  </a:cubicBezTo>
                  <a:cubicBezTo>
                    <a:pt x="1260" y="6041"/>
                    <a:pt x="1197" y="5694"/>
                    <a:pt x="1197" y="5348"/>
                  </a:cubicBezTo>
                  <a:lnTo>
                    <a:pt x="1197" y="4749"/>
                  </a:lnTo>
                  <a:cubicBezTo>
                    <a:pt x="1197" y="3363"/>
                    <a:pt x="2268" y="2197"/>
                    <a:pt x="3560" y="2166"/>
                  </a:cubicBezTo>
                  <a:cubicBezTo>
                    <a:pt x="3634" y="2159"/>
                    <a:pt x="3707" y="2156"/>
                    <a:pt x="3779" y="2156"/>
                  </a:cubicBezTo>
                  <a:cubicBezTo>
                    <a:pt x="4417" y="2156"/>
                    <a:pt x="4997" y="2403"/>
                    <a:pt x="5450" y="2827"/>
                  </a:cubicBezTo>
                  <a:cubicBezTo>
                    <a:pt x="5986" y="3300"/>
                    <a:pt x="6238" y="3930"/>
                    <a:pt x="6238" y="4623"/>
                  </a:cubicBezTo>
                  <a:lnTo>
                    <a:pt x="6238" y="5001"/>
                  </a:lnTo>
                  <a:cubicBezTo>
                    <a:pt x="6238" y="5789"/>
                    <a:pt x="5639" y="6419"/>
                    <a:pt x="4852" y="6419"/>
                  </a:cubicBezTo>
                  <a:cubicBezTo>
                    <a:pt x="4064" y="6419"/>
                    <a:pt x="3371" y="5789"/>
                    <a:pt x="3371" y="5001"/>
                  </a:cubicBezTo>
                  <a:lnTo>
                    <a:pt x="3371" y="4623"/>
                  </a:lnTo>
                  <a:cubicBezTo>
                    <a:pt x="3371" y="4434"/>
                    <a:pt x="3529" y="4276"/>
                    <a:pt x="3749" y="4276"/>
                  </a:cubicBezTo>
                  <a:cubicBezTo>
                    <a:pt x="3938" y="4276"/>
                    <a:pt x="4096" y="4434"/>
                    <a:pt x="4096" y="4623"/>
                  </a:cubicBezTo>
                  <a:lnTo>
                    <a:pt x="4096" y="5001"/>
                  </a:lnTo>
                  <a:cubicBezTo>
                    <a:pt x="4096" y="5379"/>
                    <a:pt x="4442" y="5694"/>
                    <a:pt x="4852" y="5694"/>
                  </a:cubicBezTo>
                  <a:cubicBezTo>
                    <a:pt x="5230" y="5694"/>
                    <a:pt x="5545" y="5379"/>
                    <a:pt x="5545" y="5001"/>
                  </a:cubicBezTo>
                  <a:lnTo>
                    <a:pt x="5545" y="4623"/>
                  </a:lnTo>
                  <a:cubicBezTo>
                    <a:pt x="5545" y="4119"/>
                    <a:pt x="5356" y="3678"/>
                    <a:pt x="5009" y="3331"/>
                  </a:cubicBezTo>
                  <a:cubicBezTo>
                    <a:pt x="4631" y="2985"/>
                    <a:pt x="4127" y="2827"/>
                    <a:pt x="3655" y="2827"/>
                  </a:cubicBezTo>
                  <a:cubicBezTo>
                    <a:pt x="2709" y="2859"/>
                    <a:pt x="1953" y="3741"/>
                    <a:pt x="1953" y="4717"/>
                  </a:cubicBezTo>
                  <a:lnTo>
                    <a:pt x="1953" y="5316"/>
                  </a:lnTo>
                  <a:cubicBezTo>
                    <a:pt x="1953" y="5946"/>
                    <a:pt x="2205" y="6576"/>
                    <a:pt x="2583" y="6954"/>
                  </a:cubicBezTo>
                  <a:cubicBezTo>
                    <a:pt x="3056" y="7458"/>
                    <a:pt x="3749" y="7773"/>
                    <a:pt x="4474" y="7773"/>
                  </a:cubicBezTo>
                  <a:cubicBezTo>
                    <a:pt x="5104" y="7773"/>
                    <a:pt x="5702" y="7584"/>
                    <a:pt x="6175" y="7269"/>
                  </a:cubicBezTo>
                  <a:cubicBezTo>
                    <a:pt x="7089" y="6734"/>
                    <a:pt x="7656" y="5726"/>
                    <a:pt x="7656" y="4560"/>
                  </a:cubicBezTo>
                  <a:lnTo>
                    <a:pt x="7656" y="4213"/>
                  </a:lnTo>
                  <a:cubicBezTo>
                    <a:pt x="7656" y="3111"/>
                    <a:pt x="7152" y="1914"/>
                    <a:pt x="6238" y="1126"/>
                  </a:cubicBezTo>
                  <a:cubicBezTo>
                    <a:pt x="5461" y="405"/>
                    <a:pt x="4440" y="1"/>
                    <a:pt x="33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70"/>
            <p:cNvSpPr/>
            <p:nvPr/>
          </p:nvSpPr>
          <p:spPr>
            <a:xfrm>
              <a:off x="-17825250" y="3710075"/>
              <a:ext cx="54375" cy="76425"/>
            </a:xfrm>
            <a:custGeom>
              <a:avLst/>
              <a:gdLst/>
              <a:ahLst/>
              <a:cxnLst/>
              <a:rect l="l" t="t" r="r" b="b"/>
              <a:pathLst>
                <a:path w="2175" h="3057" extrusionOk="0">
                  <a:moveTo>
                    <a:pt x="1103" y="1"/>
                  </a:moveTo>
                  <a:cubicBezTo>
                    <a:pt x="504" y="1"/>
                    <a:pt x="32" y="474"/>
                    <a:pt x="32" y="1041"/>
                  </a:cubicBezTo>
                  <a:cubicBezTo>
                    <a:pt x="32" y="1356"/>
                    <a:pt x="189" y="1639"/>
                    <a:pt x="410" y="1828"/>
                  </a:cubicBezTo>
                  <a:lnTo>
                    <a:pt x="0" y="2868"/>
                  </a:lnTo>
                  <a:cubicBezTo>
                    <a:pt x="252" y="2899"/>
                    <a:pt x="473" y="2931"/>
                    <a:pt x="662" y="3057"/>
                  </a:cubicBezTo>
                  <a:lnTo>
                    <a:pt x="1071" y="2112"/>
                  </a:lnTo>
                  <a:lnTo>
                    <a:pt x="1103" y="2112"/>
                  </a:lnTo>
                  <a:cubicBezTo>
                    <a:pt x="1702" y="2112"/>
                    <a:pt x="2174" y="1639"/>
                    <a:pt x="2174" y="1041"/>
                  </a:cubicBezTo>
                  <a:cubicBezTo>
                    <a:pt x="2174" y="474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5" name="Google Shape;8055;p70"/>
          <p:cNvGrpSpPr/>
          <p:nvPr/>
        </p:nvGrpSpPr>
        <p:grpSpPr>
          <a:xfrm>
            <a:off x="5775740" y="2795686"/>
            <a:ext cx="395792" cy="451653"/>
            <a:chOff x="-17878025" y="4082625"/>
            <a:chExt cx="267825" cy="305625"/>
          </a:xfrm>
        </p:grpSpPr>
        <p:sp>
          <p:nvSpPr>
            <p:cNvPr id="8056" name="Google Shape;8056;p70"/>
            <p:cNvSpPr/>
            <p:nvPr/>
          </p:nvSpPr>
          <p:spPr>
            <a:xfrm>
              <a:off x="-17660650" y="4191325"/>
              <a:ext cx="50450" cy="52000"/>
            </a:xfrm>
            <a:custGeom>
              <a:avLst/>
              <a:gdLst/>
              <a:ahLst/>
              <a:cxnLst/>
              <a:rect l="l" t="t" r="r" b="b"/>
              <a:pathLst>
                <a:path w="2018" h="2080" extrusionOk="0">
                  <a:moveTo>
                    <a:pt x="946" y="0"/>
                  </a:moveTo>
                  <a:cubicBezTo>
                    <a:pt x="599" y="0"/>
                    <a:pt x="284" y="126"/>
                    <a:pt x="1" y="284"/>
                  </a:cubicBezTo>
                  <a:cubicBezTo>
                    <a:pt x="316" y="788"/>
                    <a:pt x="505" y="1418"/>
                    <a:pt x="536" y="2080"/>
                  </a:cubicBezTo>
                  <a:cubicBezTo>
                    <a:pt x="1387" y="1922"/>
                    <a:pt x="2017" y="1229"/>
                    <a:pt x="2017" y="347"/>
                  </a:cubicBezTo>
                  <a:cubicBezTo>
                    <a:pt x="2017" y="158"/>
                    <a:pt x="1860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70"/>
            <p:cNvSpPr/>
            <p:nvPr/>
          </p:nvSpPr>
          <p:spPr>
            <a:xfrm>
              <a:off x="-17716575" y="4084200"/>
              <a:ext cx="88250" cy="103200"/>
            </a:xfrm>
            <a:custGeom>
              <a:avLst/>
              <a:gdLst/>
              <a:ahLst/>
              <a:cxnLst/>
              <a:rect l="l" t="t" r="r" b="b"/>
              <a:pathLst>
                <a:path w="3530" h="4128" extrusionOk="0"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040"/>
                  </a:lnTo>
                  <a:cubicBezTo>
                    <a:pt x="2836" y="1261"/>
                    <a:pt x="2679" y="1418"/>
                    <a:pt x="2458" y="1418"/>
                  </a:cubicBezTo>
                  <a:lnTo>
                    <a:pt x="2112" y="1418"/>
                  </a:lnTo>
                  <a:lnTo>
                    <a:pt x="2112" y="1040"/>
                  </a:lnTo>
                  <a:cubicBezTo>
                    <a:pt x="2112" y="851"/>
                    <a:pt x="1954" y="694"/>
                    <a:pt x="1765" y="694"/>
                  </a:cubicBezTo>
                  <a:cubicBezTo>
                    <a:pt x="1576" y="694"/>
                    <a:pt x="1419" y="851"/>
                    <a:pt x="1419" y="1040"/>
                  </a:cubicBezTo>
                  <a:lnTo>
                    <a:pt x="1419" y="2112"/>
                  </a:lnTo>
                  <a:lnTo>
                    <a:pt x="1041" y="2112"/>
                  </a:lnTo>
                  <a:cubicBezTo>
                    <a:pt x="852" y="2112"/>
                    <a:pt x="694" y="1954"/>
                    <a:pt x="694" y="1765"/>
                  </a:cubicBezTo>
                  <a:lnTo>
                    <a:pt x="694" y="1040"/>
                  </a:lnTo>
                  <a:cubicBezTo>
                    <a:pt x="694" y="851"/>
                    <a:pt x="537" y="694"/>
                    <a:pt x="347" y="694"/>
                  </a:cubicBezTo>
                  <a:cubicBezTo>
                    <a:pt x="158" y="694"/>
                    <a:pt x="1" y="851"/>
                    <a:pt x="1" y="1040"/>
                  </a:cubicBezTo>
                  <a:lnTo>
                    <a:pt x="1" y="1765"/>
                  </a:lnTo>
                  <a:cubicBezTo>
                    <a:pt x="1" y="2364"/>
                    <a:pt x="474" y="2836"/>
                    <a:pt x="1041" y="2836"/>
                  </a:cubicBezTo>
                  <a:lnTo>
                    <a:pt x="1419" y="2836"/>
                  </a:lnTo>
                  <a:lnTo>
                    <a:pt x="1419" y="3466"/>
                  </a:lnTo>
                  <a:cubicBezTo>
                    <a:pt x="1419" y="3498"/>
                    <a:pt x="1356" y="3529"/>
                    <a:pt x="1356" y="3624"/>
                  </a:cubicBezTo>
                  <a:cubicBezTo>
                    <a:pt x="1576" y="3781"/>
                    <a:pt x="1734" y="3939"/>
                    <a:pt x="1923" y="4128"/>
                  </a:cubicBezTo>
                  <a:cubicBezTo>
                    <a:pt x="2049" y="3939"/>
                    <a:pt x="2143" y="3718"/>
                    <a:pt x="2143" y="3498"/>
                  </a:cubicBezTo>
                  <a:lnTo>
                    <a:pt x="2143" y="2112"/>
                  </a:lnTo>
                  <a:lnTo>
                    <a:pt x="2521" y="2112"/>
                  </a:lnTo>
                  <a:cubicBezTo>
                    <a:pt x="3057" y="2112"/>
                    <a:pt x="3529" y="1639"/>
                    <a:pt x="3529" y="1040"/>
                  </a:cubicBez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70"/>
            <p:cNvSpPr/>
            <p:nvPr/>
          </p:nvSpPr>
          <p:spPr>
            <a:xfrm>
              <a:off x="-17860700" y="4082625"/>
              <a:ext cx="90600" cy="104000"/>
            </a:xfrm>
            <a:custGeom>
              <a:avLst/>
              <a:gdLst/>
              <a:ahLst/>
              <a:cxnLst/>
              <a:rect l="l" t="t" r="r" b="b"/>
              <a:pathLst>
                <a:path w="3624" h="4160" extrusionOk="0">
                  <a:moveTo>
                    <a:pt x="442" y="1"/>
                  </a:moveTo>
                  <a:cubicBezTo>
                    <a:pt x="253" y="1"/>
                    <a:pt x="95" y="158"/>
                    <a:pt x="95" y="379"/>
                  </a:cubicBezTo>
                  <a:lnTo>
                    <a:pt x="95" y="1072"/>
                  </a:lnTo>
                  <a:cubicBezTo>
                    <a:pt x="1" y="1702"/>
                    <a:pt x="505" y="2175"/>
                    <a:pt x="1103" y="2175"/>
                  </a:cubicBezTo>
                  <a:lnTo>
                    <a:pt x="1450" y="2175"/>
                  </a:lnTo>
                  <a:lnTo>
                    <a:pt x="1450" y="3529"/>
                  </a:lnTo>
                  <a:cubicBezTo>
                    <a:pt x="1450" y="3750"/>
                    <a:pt x="1544" y="4002"/>
                    <a:pt x="1702" y="4159"/>
                  </a:cubicBezTo>
                  <a:cubicBezTo>
                    <a:pt x="1859" y="3939"/>
                    <a:pt x="2048" y="3781"/>
                    <a:pt x="2237" y="3624"/>
                  </a:cubicBezTo>
                  <a:cubicBezTo>
                    <a:pt x="2206" y="3592"/>
                    <a:pt x="2206" y="3561"/>
                    <a:pt x="2206" y="3466"/>
                  </a:cubicBezTo>
                  <a:lnTo>
                    <a:pt x="2206" y="2836"/>
                  </a:lnTo>
                  <a:lnTo>
                    <a:pt x="2584" y="2836"/>
                  </a:lnTo>
                  <a:cubicBezTo>
                    <a:pt x="3151" y="2836"/>
                    <a:pt x="3624" y="2364"/>
                    <a:pt x="3624" y="1797"/>
                  </a:cubicBezTo>
                  <a:lnTo>
                    <a:pt x="3624" y="1072"/>
                  </a:lnTo>
                  <a:cubicBezTo>
                    <a:pt x="3624" y="883"/>
                    <a:pt x="3466" y="725"/>
                    <a:pt x="3277" y="725"/>
                  </a:cubicBezTo>
                  <a:cubicBezTo>
                    <a:pt x="3088" y="725"/>
                    <a:pt x="2930" y="883"/>
                    <a:pt x="2930" y="1072"/>
                  </a:cubicBezTo>
                  <a:lnTo>
                    <a:pt x="2930" y="1797"/>
                  </a:lnTo>
                  <a:cubicBezTo>
                    <a:pt x="2930" y="1986"/>
                    <a:pt x="2773" y="2143"/>
                    <a:pt x="2552" y="2143"/>
                  </a:cubicBezTo>
                  <a:lnTo>
                    <a:pt x="2206" y="2143"/>
                  </a:lnTo>
                  <a:lnTo>
                    <a:pt x="2206" y="1072"/>
                  </a:lnTo>
                  <a:cubicBezTo>
                    <a:pt x="2206" y="883"/>
                    <a:pt x="2048" y="725"/>
                    <a:pt x="1859" y="725"/>
                  </a:cubicBezTo>
                  <a:cubicBezTo>
                    <a:pt x="1670" y="725"/>
                    <a:pt x="1513" y="883"/>
                    <a:pt x="1513" y="1072"/>
                  </a:cubicBezTo>
                  <a:lnTo>
                    <a:pt x="1513" y="1418"/>
                  </a:lnTo>
                  <a:lnTo>
                    <a:pt x="1135" y="1418"/>
                  </a:lnTo>
                  <a:cubicBezTo>
                    <a:pt x="946" y="1418"/>
                    <a:pt x="788" y="1261"/>
                    <a:pt x="788" y="1072"/>
                  </a:cubicBezTo>
                  <a:lnTo>
                    <a:pt x="788" y="379"/>
                  </a:lnTo>
                  <a:cubicBezTo>
                    <a:pt x="788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70"/>
            <p:cNvSpPr/>
            <p:nvPr/>
          </p:nvSpPr>
          <p:spPr>
            <a:xfrm>
              <a:off x="-17752000" y="4281300"/>
              <a:ext cx="16550" cy="16375"/>
            </a:xfrm>
            <a:custGeom>
              <a:avLst/>
              <a:gdLst/>
              <a:ahLst/>
              <a:cxnLst/>
              <a:rect l="l" t="t" r="r" b="b"/>
              <a:pathLst>
                <a:path w="662" h="655" extrusionOk="0">
                  <a:moveTo>
                    <a:pt x="319" y="1"/>
                  </a:moveTo>
                  <a:cubicBezTo>
                    <a:pt x="173" y="1"/>
                    <a:pt x="32" y="72"/>
                    <a:pt x="0" y="213"/>
                  </a:cubicBezTo>
                  <a:lnTo>
                    <a:pt x="347" y="655"/>
                  </a:lnTo>
                  <a:lnTo>
                    <a:pt x="662" y="213"/>
                  </a:lnTo>
                  <a:cubicBezTo>
                    <a:pt x="615" y="72"/>
                    <a:pt x="465" y="1"/>
                    <a:pt x="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70"/>
            <p:cNvSpPr/>
            <p:nvPr/>
          </p:nvSpPr>
          <p:spPr>
            <a:xfrm>
              <a:off x="-17825250" y="4173200"/>
              <a:ext cx="161475" cy="161500"/>
            </a:xfrm>
            <a:custGeom>
              <a:avLst/>
              <a:gdLst/>
              <a:ahLst/>
              <a:cxnLst/>
              <a:rect l="l" t="t" r="r" b="b"/>
              <a:pathLst>
                <a:path w="6459" h="6460" extrusionOk="0">
                  <a:moveTo>
                    <a:pt x="1828" y="2175"/>
                  </a:moveTo>
                  <a:cubicBezTo>
                    <a:pt x="2017" y="2175"/>
                    <a:pt x="2174" y="2332"/>
                    <a:pt x="2174" y="2521"/>
                  </a:cubicBezTo>
                  <a:cubicBezTo>
                    <a:pt x="2174" y="2742"/>
                    <a:pt x="2017" y="2899"/>
                    <a:pt x="1828" y="2899"/>
                  </a:cubicBezTo>
                  <a:cubicBezTo>
                    <a:pt x="1607" y="2899"/>
                    <a:pt x="1449" y="2742"/>
                    <a:pt x="1449" y="2521"/>
                  </a:cubicBezTo>
                  <a:cubicBezTo>
                    <a:pt x="1449" y="2332"/>
                    <a:pt x="1607" y="2175"/>
                    <a:pt x="1828" y="2175"/>
                  </a:cubicBezTo>
                  <a:close/>
                  <a:moveTo>
                    <a:pt x="4663" y="2175"/>
                  </a:moveTo>
                  <a:cubicBezTo>
                    <a:pt x="4852" y="2175"/>
                    <a:pt x="5010" y="2332"/>
                    <a:pt x="5010" y="2521"/>
                  </a:cubicBezTo>
                  <a:cubicBezTo>
                    <a:pt x="5041" y="2742"/>
                    <a:pt x="4852" y="2899"/>
                    <a:pt x="4663" y="2899"/>
                  </a:cubicBezTo>
                  <a:cubicBezTo>
                    <a:pt x="4442" y="2899"/>
                    <a:pt x="4285" y="2742"/>
                    <a:pt x="4285" y="2521"/>
                  </a:cubicBezTo>
                  <a:cubicBezTo>
                    <a:pt x="4285" y="2332"/>
                    <a:pt x="4442" y="2175"/>
                    <a:pt x="4663" y="2175"/>
                  </a:cubicBezTo>
                  <a:close/>
                  <a:moveTo>
                    <a:pt x="3245" y="1"/>
                  </a:moveTo>
                  <a:cubicBezTo>
                    <a:pt x="1260" y="1"/>
                    <a:pt x="0" y="1229"/>
                    <a:pt x="0" y="3246"/>
                  </a:cubicBezTo>
                  <a:cubicBezTo>
                    <a:pt x="0" y="4348"/>
                    <a:pt x="410" y="5546"/>
                    <a:pt x="1040" y="6459"/>
                  </a:cubicBezTo>
                  <a:lnTo>
                    <a:pt x="1229" y="5325"/>
                  </a:lnTo>
                  <a:cubicBezTo>
                    <a:pt x="1386" y="4348"/>
                    <a:pt x="2237" y="3624"/>
                    <a:pt x="3245" y="3624"/>
                  </a:cubicBezTo>
                  <a:cubicBezTo>
                    <a:pt x="4222" y="3624"/>
                    <a:pt x="5073" y="4348"/>
                    <a:pt x="5230" y="5325"/>
                  </a:cubicBezTo>
                  <a:lnTo>
                    <a:pt x="5451" y="6459"/>
                  </a:lnTo>
                  <a:cubicBezTo>
                    <a:pt x="6081" y="5546"/>
                    <a:pt x="6459" y="4348"/>
                    <a:pt x="6459" y="3246"/>
                  </a:cubicBezTo>
                  <a:cubicBezTo>
                    <a:pt x="6459" y="1229"/>
                    <a:pt x="5230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70"/>
            <p:cNvSpPr/>
            <p:nvPr/>
          </p:nvSpPr>
          <p:spPr>
            <a:xfrm>
              <a:off x="-17787450" y="4293725"/>
              <a:ext cx="84300" cy="94525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662" y="0"/>
                  </a:moveTo>
                  <a:cubicBezTo>
                    <a:pt x="536" y="158"/>
                    <a:pt x="442" y="378"/>
                    <a:pt x="379" y="599"/>
                  </a:cubicBezTo>
                  <a:lnTo>
                    <a:pt x="32" y="2741"/>
                  </a:lnTo>
                  <a:cubicBezTo>
                    <a:pt x="0" y="2961"/>
                    <a:pt x="63" y="3182"/>
                    <a:pt x="221" y="3308"/>
                  </a:cubicBezTo>
                  <a:cubicBezTo>
                    <a:pt x="631" y="3623"/>
                    <a:pt x="1072" y="3781"/>
                    <a:pt x="1544" y="3781"/>
                  </a:cubicBezTo>
                  <a:lnTo>
                    <a:pt x="1859" y="3781"/>
                  </a:lnTo>
                  <a:cubicBezTo>
                    <a:pt x="2332" y="3781"/>
                    <a:pt x="2804" y="3623"/>
                    <a:pt x="3182" y="3308"/>
                  </a:cubicBezTo>
                  <a:cubicBezTo>
                    <a:pt x="3340" y="3182"/>
                    <a:pt x="3372" y="2993"/>
                    <a:pt x="3372" y="2772"/>
                  </a:cubicBezTo>
                  <a:lnTo>
                    <a:pt x="3025" y="630"/>
                  </a:lnTo>
                  <a:cubicBezTo>
                    <a:pt x="3025" y="347"/>
                    <a:pt x="2899" y="158"/>
                    <a:pt x="2773" y="0"/>
                  </a:cubicBezTo>
                  <a:cubicBezTo>
                    <a:pt x="2773" y="32"/>
                    <a:pt x="2741" y="32"/>
                    <a:pt x="2741" y="63"/>
                  </a:cubicBezTo>
                  <a:lnTo>
                    <a:pt x="2111" y="851"/>
                  </a:lnTo>
                  <a:lnTo>
                    <a:pt x="2111" y="1134"/>
                  </a:lnTo>
                  <a:lnTo>
                    <a:pt x="2710" y="1733"/>
                  </a:lnTo>
                  <a:cubicBezTo>
                    <a:pt x="2867" y="1890"/>
                    <a:pt x="2867" y="2079"/>
                    <a:pt x="2710" y="2237"/>
                  </a:cubicBezTo>
                  <a:cubicBezTo>
                    <a:pt x="2631" y="2316"/>
                    <a:pt x="2545" y="2355"/>
                    <a:pt x="2458" y="2355"/>
                  </a:cubicBezTo>
                  <a:cubicBezTo>
                    <a:pt x="2371" y="2355"/>
                    <a:pt x="2285" y="2316"/>
                    <a:pt x="2206" y="2237"/>
                  </a:cubicBezTo>
                  <a:lnTo>
                    <a:pt x="1733" y="1764"/>
                  </a:lnTo>
                  <a:lnTo>
                    <a:pt x="1261" y="2237"/>
                  </a:lnTo>
                  <a:cubicBezTo>
                    <a:pt x="1182" y="2316"/>
                    <a:pt x="1087" y="2355"/>
                    <a:pt x="997" y="2355"/>
                  </a:cubicBezTo>
                  <a:cubicBezTo>
                    <a:pt x="906" y="2355"/>
                    <a:pt x="820" y="2316"/>
                    <a:pt x="757" y="2237"/>
                  </a:cubicBezTo>
                  <a:cubicBezTo>
                    <a:pt x="568" y="2079"/>
                    <a:pt x="568" y="1890"/>
                    <a:pt x="757" y="1733"/>
                  </a:cubicBezTo>
                  <a:lnTo>
                    <a:pt x="1324" y="1134"/>
                  </a:lnTo>
                  <a:lnTo>
                    <a:pt x="1324" y="851"/>
                  </a:lnTo>
                  <a:lnTo>
                    <a:pt x="694" y="63"/>
                  </a:lnTo>
                  <a:cubicBezTo>
                    <a:pt x="694" y="32"/>
                    <a:pt x="662" y="32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70"/>
            <p:cNvSpPr/>
            <p:nvPr/>
          </p:nvSpPr>
          <p:spPr>
            <a:xfrm>
              <a:off x="-17878025" y="4191325"/>
              <a:ext cx="49650" cy="52000"/>
            </a:xfrm>
            <a:custGeom>
              <a:avLst/>
              <a:gdLst/>
              <a:ahLst/>
              <a:cxnLst/>
              <a:rect l="l" t="t" r="r" b="b"/>
              <a:pathLst>
                <a:path w="1986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1229"/>
                    <a:pt x="631" y="1954"/>
                    <a:pt x="1450" y="2080"/>
                  </a:cubicBezTo>
                  <a:cubicBezTo>
                    <a:pt x="1481" y="1355"/>
                    <a:pt x="1670" y="788"/>
                    <a:pt x="1985" y="252"/>
                  </a:cubicBezTo>
                  <a:cubicBezTo>
                    <a:pt x="1733" y="9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3" name="Google Shape;8063;p70"/>
          <p:cNvGrpSpPr/>
          <p:nvPr/>
        </p:nvGrpSpPr>
        <p:grpSpPr>
          <a:xfrm>
            <a:off x="2919632" y="3355015"/>
            <a:ext cx="450507" cy="423722"/>
            <a:chOff x="-16044450" y="3317850"/>
            <a:chExt cx="304850" cy="286725"/>
          </a:xfrm>
        </p:grpSpPr>
        <p:sp>
          <p:nvSpPr>
            <p:cNvPr id="8064" name="Google Shape;8064;p70"/>
            <p:cNvSpPr/>
            <p:nvPr/>
          </p:nvSpPr>
          <p:spPr>
            <a:xfrm>
              <a:off x="-15873525" y="3317850"/>
              <a:ext cx="133925" cy="115025"/>
            </a:xfrm>
            <a:custGeom>
              <a:avLst/>
              <a:gdLst/>
              <a:ahLst/>
              <a:cxnLst/>
              <a:rect l="l" t="t" r="r" b="b"/>
              <a:pathLst>
                <a:path w="5357" h="4601" extrusionOk="0">
                  <a:moveTo>
                    <a:pt x="2458" y="1"/>
                  </a:moveTo>
                  <a:cubicBezTo>
                    <a:pt x="1418" y="1"/>
                    <a:pt x="473" y="599"/>
                    <a:pt x="1" y="1513"/>
                  </a:cubicBezTo>
                  <a:cubicBezTo>
                    <a:pt x="1670" y="1765"/>
                    <a:pt x="3088" y="3025"/>
                    <a:pt x="3876" y="4600"/>
                  </a:cubicBezTo>
                  <a:cubicBezTo>
                    <a:pt x="3939" y="4159"/>
                    <a:pt x="3876" y="3718"/>
                    <a:pt x="3718" y="3277"/>
                  </a:cubicBezTo>
                  <a:lnTo>
                    <a:pt x="3718" y="3277"/>
                  </a:lnTo>
                  <a:cubicBezTo>
                    <a:pt x="4002" y="3466"/>
                    <a:pt x="4254" y="3750"/>
                    <a:pt x="4443" y="4096"/>
                  </a:cubicBezTo>
                  <a:cubicBezTo>
                    <a:pt x="4506" y="4222"/>
                    <a:pt x="4632" y="4285"/>
                    <a:pt x="4758" y="4285"/>
                  </a:cubicBezTo>
                  <a:cubicBezTo>
                    <a:pt x="4884" y="4285"/>
                    <a:pt x="5010" y="4222"/>
                    <a:pt x="5073" y="4096"/>
                  </a:cubicBezTo>
                  <a:cubicBezTo>
                    <a:pt x="5262" y="3718"/>
                    <a:pt x="5356" y="3309"/>
                    <a:pt x="5356" y="2868"/>
                  </a:cubicBezTo>
                  <a:cubicBezTo>
                    <a:pt x="5293" y="1292"/>
                    <a:pt x="4033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70"/>
            <p:cNvSpPr/>
            <p:nvPr/>
          </p:nvSpPr>
          <p:spPr>
            <a:xfrm>
              <a:off x="-15915275" y="3459625"/>
              <a:ext cx="44125" cy="54375"/>
            </a:xfrm>
            <a:custGeom>
              <a:avLst/>
              <a:gdLst/>
              <a:ahLst/>
              <a:cxnLst/>
              <a:rect l="l" t="t" r="r" b="b"/>
              <a:pathLst>
                <a:path w="1765" h="2175" extrusionOk="0">
                  <a:moveTo>
                    <a:pt x="883" y="0"/>
                  </a:moveTo>
                  <a:cubicBezTo>
                    <a:pt x="631" y="0"/>
                    <a:pt x="410" y="158"/>
                    <a:pt x="316" y="441"/>
                  </a:cubicBezTo>
                  <a:lnTo>
                    <a:pt x="32" y="1450"/>
                  </a:lnTo>
                  <a:cubicBezTo>
                    <a:pt x="1" y="1859"/>
                    <a:pt x="284" y="2174"/>
                    <a:pt x="631" y="2174"/>
                  </a:cubicBezTo>
                  <a:lnTo>
                    <a:pt x="1135" y="2174"/>
                  </a:lnTo>
                  <a:cubicBezTo>
                    <a:pt x="1513" y="2174"/>
                    <a:pt x="1765" y="1828"/>
                    <a:pt x="1702" y="1450"/>
                  </a:cubicBezTo>
                  <a:lnTo>
                    <a:pt x="1419" y="441"/>
                  </a:lnTo>
                  <a:cubicBezTo>
                    <a:pt x="1355" y="189"/>
                    <a:pt x="1135" y="0"/>
                    <a:pt x="8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70"/>
            <p:cNvSpPr/>
            <p:nvPr/>
          </p:nvSpPr>
          <p:spPr>
            <a:xfrm>
              <a:off x="-16009000" y="3372200"/>
              <a:ext cx="232375" cy="232375"/>
            </a:xfrm>
            <a:custGeom>
              <a:avLst/>
              <a:gdLst/>
              <a:ahLst/>
              <a:cxnLst/>
              <a:rect l="l" t="t" r="r" b="b"/>
              <a:pathLst>
                <a:path w="9295" h="9295" extrusionOk="0">
                  <a:moveTo>
                    <a:pt x="2490" y="3592"/>
                  </a:moveTo>
                  <a:cubicBezTo>
                    <a:pt x="2679" y="3592"/>
                    <a:pt x="2836" y="3749"/>
                    <a:pt x="2836" y="3938"/>
                  </a:cubicBezTo>
                  <a:cubicBezTo>
                    <a:pt x="2836" y="4128"/>
                    <a:pt x="2679" y="4285"/>
                    <a:pt x="2490" y="4285"/>
                  </a:cubicBezTo>
                  <a:cubicBezTo>
                    <a:pt x="2301" y="4285"/>
                    <a:pt x="2143" y="4128"/>
                    <a:pt x="2143" y="3938"/>
                  </a:cubicBezTo>
                  <a:cubicBezTo>
                    <a:pt x="2143" y="3749"/>
                    <a:pt x="2301" y="3592"/>
                    <a:pt x="2490" y="3592"/>
                  </a:cubicBezTo>
                  <a:close/>
                  <a:moveTo>
                    <a:pt x="6774" y="3592"/>
                  </a:moveTo>
                  <a:cubicBezTo>
                    <a:pt x="6995" y="3592"/>
                    <a:pt x="7152" y="3749"/>
                    <a:pt x="7152" y="3938"/>
                  </a:cubicBezTo>
                  <a:cubicBezTo>
                    <a:pt x="7152" y="4128"/>
                    <a:pt x="6995" y="4285"/>
                    <a:pt x="6774" y="4285"/>
                  </a:cubicBezTo>
                  <a:cubicBezTo>
                    <a:pt x="6585" y="4285"/>
                    <a:pt x="6428" y="4128"/>
                    <a:pt x="6428" y="3938"/>
                  </a:cubicBezTo>
                  <a:cubicBezTo>
                    <a:pt x="6428" y="3749"/>
                    <a:pt x="6585" y="3592"/>
                    <a:pt x="6774" y="3592"/>
                  </a:cubicBezTo>
                  <a:close/>
                  <a:moveTo>
                    <a:pt x="4663" y="2867"/>
                  </a:moveTo>
                  <a:cubicBezTo>
                    <a:pt x="5262" y="2867"/>
                    <a:pt x="5766" y="3277"/>
                    <a:pt x="5892" y="3812"/>
                  </a:cubicBezTo>
                  <a:lnTo>
                    <a:pt x="6144" y="4852"/>
                  </a:lnTo>
                  <a:cubicBezTo>
                    <a:pt x="6365" y="5640"/>
                    <a:pt x="5766" y="6427"/>
                    <a:pt x="4947" y="6427"/>
                  </a:cubicBezTo>
                  <a:lnTo>
                    <a:pt x="4411" y="6427"/>
                  </a:lnTo>
                  <a:cubicBezTo>
                    <a:pt x="3561" y="6427"/>
                    <a:pt x="2962" y="5640"/>
                    <a:pt x="3151" y="4852"/>
                  </a:cubicBezTo>
                  <a:lnTo>
                    <a:pt x="3435" y="3812"/>
                  </a:lnTo>
                  <a:cubicBezTo>
                    <a:pt x="3592" y="3277"/>
                    <a:pt x="4065" y="2867"/>
                    <a:pt x="4663" y="2867"/>
                  </a:cubicBezTo>
                  <a:close/>
                  <a:moveTo>
                    <a:pt x="6090" y="6899"/>
                  </a:moveTo>
                  <a:cubicBezTo>
                    <a:pt x="6239" y="6899"/>
                    <a:pt x="6379" y="7007"/>
                    <a:pt x="6428" y="7152"/>
                  </a:cubicBezTo>
                  <a:cubicBezTo>
                    <a:pt x="6459" y="7373"/>
                    <a:pt x="6396" y="7562"/>
                    <a:pt x="6207" y="7593"/>
                  </a:cubicBezTo>
                  <a:cubicBezTo>
                    <a:pt x="5640" y="7782"/>
                    <a:pt x="5041" y="7845"/>
                    <a:pt x="4663" y="7845"/>
                  </a:cubicBezTo>
                  <a:cubicBezTo>
                    <a:pt x="4254" y="7845"/>
                    <a:pt x="3687" y="7782"/>
                    <a:pt x="3120" y="7593"/>
                  </a:cubicBezTo>
                  <a:cubicBezTo>
                    <a:pt x="2931" y="7530"/>
                    <a:pt x="2836" y="7310"/>
                    <a:pt x="2899" y="7152"/>
                  </a:cubicBezTo>
                  <a:cubicBezTo>
                    <a:pt x="2952" y="6994"/>
                    <a:pt x="3093" y="6924"/>
                    <a:pt x="3267" y="6924"/>
                  </a:cubicBezTo>
                  <a:cubicBezTo>
                    <a:pt x="3301" y="6924"/>
                    <a:pt x="3336" y="6926"/>
                    <a:pt x="3372" y="6931"/>
                  </a:cubicBezTo>
                  <a:cubicBezTo>
                    <a:pt x="3844" y="7089"/>
                    <a:pt x="4348" y="7120"/>
                    <a:pt x="4663" y="7120"/>
                  </a:cubicBezTo>
                  <a:cubicBezTo>
                    <a:pt x="4978" y="7120"/>
                    <a:pt x="5483" y="7089"/>
                    <a:pt x="5955" y="6931"/>
                  </a:cubicBezTo>
                  <a:cubicBezTo>
                    <a:pt x="5999" y="6909"/>
                    <a:pt x="6045" y="6899"/>
                    <a:pt x="6090" y="6899"/>
                  </a:cubicBezTo>
                  <a:close/>
                  <a:moveTo>
                    <a:pt x="4663" y="0"/>
                  </a:moveTo>
                  <a:cubicBezTo>
                    <a:pt x="2049" y="0"/>
                    <a:pt x="1" y="2867"/>
                    <a:pt x="1" y="5356"/>
                  </a:cubicBezTo>
                  <a:cubicBezTo>
                    <a:pt x="1" y="7751"/>
                    <a:pt x="1828" y="9294"/>
                    <a:pt x="4663" y="9294"/>
                  </a:cubicBezTo>
                  <a:cubicBezTo>
                    <a:pt x="7499" y="9294"/>
                    <a:pt x="9295" y="7751"/>
                    <a:pt x="9295" y="5356"/>
                  </a:cubicBezTo>
                  <a:cubicBezTo>
                    <a:pt x="9263" y="2867"/>
                    <a:pt x="7247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70"/>
            <p:cNvSpPr/>
            <p:nvPr/>
          </p:nvSpPr>
          <p:spPr>
            <a:xfrm>
              <a:off x="-16044450" y="3317850"/>
              <a:ext cx="133150" cy="115025"/>
            </a:xfrm>
            <a:custGeom>
              <a:avLst/>
              <a:gdLst/>
              <a:ahLst/>
              <a:cxnLst/>
              <a:rect l="l" t="t" r="r" b="b"/>
              <a:pathLst>
                <a:path w="5326" h="4601" extrusionOk="0">
                  <a:moveTo>
                    <a:pt x="2836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3277"/>
                    <a:pt x="95" y="3655"/>
                    <a:pt x="285" y="4065"/>
                  </a:cubicBezTo>
                  <a:cubicBezTo>
                    <a:pt x="348" y="4206"/>
                    <a:pt x="474" y="4277"/>
                    <a:pt x="600" y="4277"/>
                  </a:cubicBezTo>
                  <a:cubicBezTo>
                    <a:pt x="726" y="4277"/>
                    <a:pt x="852" y="4206"/>
                    <a:pt x="915" y="4065"/>
                  </a:cubicBezTo>
                  <a:cubicBezTo>
                    <a:pt x="1072" y="3718"/>
                    <a:pt x="1324" y="3435"/>
                    <a:pt x="1639" y="3246"/>
                  </a:cubicBezTo>
                  <a:lnTo>
                    <a:pt x="1639" y="3246"/>
                  </a:lnTo>
                  <a:cubicBezTo>
                    <a:pt x="1419" y="3718"/>
                    <a:pt x="1387" y="4128"/>
                    <a:pt x="1419" y="4600"/>
                  </a:cubicBezTo>
                  <a:cubicBezTo>
                    <a:pt x="2206" y="3025"/>
                    <a:pt x="3624" y="1765"/>
                    <a:pt x="5325" y="1513"/>
                  </a:cubicBezTo>
                  <a:cubicBezTo>
                    <a:pt x="4853" y="599"/>
                    <a:pt x="3908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8" name="Google Shape;8068;p70"/>
          <p:cNvSpPr/>
          <p:nvPr/>
        </p:nvSpPr>
        <p:spPr>
          <a:xfrm>
            <a:off x="5164353" y="3341975"/>
            <a:ext cx="448180" cy="450507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5798" y="1639"/>
                </a:moveTo>
                <a:lnTo>
                  <a:pt x="5798" y="2395"/>
                </a:lnTo>
                <a:lnTo>
                  <a:pt x="3782" y="3214"/>
                </a:lnTo>
                <a:lnTo>
                  <a:pt x="3214" y="2679"/>
                </a:lnTo>
                <a:lnTo>
                  <a:pt x="5798" y="1639"/>
                </a:lnTo>
                <a:close/>
                <a:moveTo>
                  <a:pt x="6491" y="1639"/>
                </a:moveTo>
                <a:lnTo>
                  <a:pt x="9043" y="2679"/>
                </a:lnTo>
                <a:lnTo>
                  <a:pt x="8507" y="3214"/>
                </a:lnTo>
                <a:lnTo>
                  <a:pt x="6491" y="2395"/>
                </a:lnTo>
                <a:lnTo>
                  <a:pt x="6491" y="1639"/>
                </a:lnTo>
                <a:close/>
                <a:moveTo>
                  <a:pt x="5798" y="3151"/>
                </a:moveTo>
                <a:lnTo>
                  <a:pt x="5798" y="3939"/>
                </a:lnTo>
                <a:lnTo>
                  <a:pt x="4853" y="4285"/>
                </a:lnTo>
                <a:lnTo>
                  <a:pt x="4286" y="3718"/>
                </a:lnTo>
                <a:lnTo>
                  <a:pt x="5798" y="3151"/>
                </a:lnTo>
                <a:close/>
                <a:moveTo>
                  <a:pt x="6491" y="3183"/>
                </a:moveTo>
                <a:lnTo>
                  <a:pt x="8003" y="3781"/>
                </a:lnTo>
                <a:lnTo>
                  <a:pt x="7436" y="4317"/>
                </a:lnTo>
                <a:lnTo>
                  <a:pt x="6491" y="3970"/>
                </a:lnTo>
                <a:lnTo>
                  <a:pt x="6491" y="3183"/>
                </a:lnTo>
                <a:close/>
                <a:moveTo>
                  <a:pt x="5798" y="4695"/>
                </a:moveTo>
                <a:lnTo>
                  <a:pt x="5798" y="5231"/>
                </a:lnTo>
                <a:lnTo>
                  <a:pt x="5388" y="4853"/>
                </a:lnTo>
                <a:lnTo>
                  <a:pt x="5798" y="4695"/>
                </a:lnTo>
                <a:close/>
                <a:moveTo>
                  <a:pt x="6491" y="4727"/>
                </a:moveTo>
                <a:lnTo>
                  <a:pt x="6901" y="4884"/>
                </a:lnTo>
                <a:lnTo>
                  <a:pt x="6491" y="5262"/>
                </a:lnTo>
                <a:lnTo>
                  <a:pt x="6491" y="4727"/>
                </a:lnTo>
                <a:close/>
                <a:moveTo>
                  <a:pt x="2679" y="3183"/>
                </a:moveTo>
                <a:lnTo>
                  <a:pt x="3214" y="3718"/>
                </a:lnTo>
                <a:lnTo>
                  <a:pt x="2395" y="5735"/>
                </a:lnTo>
                <a:lnTo>
                  <a:pt x="1608" y="5735"/>
                </a:lnTo>
                <a:lnTo>
                  <a:pt x="2679" y="3183"/>
                </a:lnTo>
                <a:close/>
                <a:moveTo>
                  <a:pt x="3782" y="4254"/>
                </a:moveTo>
                <a:lnTo>
                  <a:pt x="4317" y="4790"/>
                </a:lnTo>
                <a:lnTo>
                  <a:pt x="3971" y="5735"/>
                </a:lnTo>
                <a:lnTo>
                  <a:pt x="3183" y="5735"/>
                </a:lnTo>
                <a:lnTo>
                  <a:pt x="3782" y="4254"/>
                </a:lnTo>
                <a:close/>
                <a:moveTo>
                  <a:pt x="4884" y="5357"/>
                </a:moveTo>
                <a:lnTo>
                  <a:pt x="5262" y="5735"/>
                </a:lnTo>
                <a:lnTo>
                  <a:pt x="4727" y="5735"/>
                </a:lnTo>
                <a:lnTo>
                  <a:pt x="4884" y="5357"/>
                </a:lnTo>
                <a:close/>
                <a:moveTo>
                  <a:pt x="7405" y="5357"/>
                </a:moveTo>
                <a:lnTo>
                  <a:pt x="7562" y="5735"/>
                </a:lnTo>
                <a:lnTo>
                  <a:pt x="6995" y="5735"/>
                </a:lnTo>
                <a:lnTo>
                  <a:pt x="7405" y="5357"/>
                </a:lnTo>
                <a:close/>
                <a:moveTo>
                  <a:pt x="8507" y="4254"/>
                </a:moveTo>
                <a:lnTo>
                  <a:pt x="9106" y="5735"/>
                </a:lnTo>
                <a:lnTo>
                  <a:pt x="8318" y="5735"/>
                </a:lnTo>
                <a:lnTo>
                  <a:pt x="7940" y="4790"/>
                </a:lnTo>
                <a:lnTo>
                  <a:pt x="8507" y="4254"/>
                </a:lnTo>
                <a:close/>
                <a:moveTo>
                  <a:pt x="9578" y="3183"/>
                </a:moveTo>
                <a:lnTo>
                  <a:pt x="10587" y="5735"/>
                </a:lnTo>
                <a:lnTo>
                  <a:pt x="9831" y="5735"/>
                </a:lnTo>
                <a:lnTo>
                  <a:pt x="9011" y="3718"/>
                </a:lnTo>
                <a:lnTo>
                  <a:pt x="9578" y="3183"/>
                </a:lnTo>
                <a:close/>
                <a:moveTo>
                  <a:pt x="5262" y="6459"/>
                </a:moveTo>
                <a:lnTo>
                  <a:pt x="4884" y="6837"/>
                </a:lnTo>
                <a:lnTo>
                  <a:pt x="4727" y="6459"/>
                </a:lnTo>
                <a:close/>
                <a:moveTo>
                  <a:pt x="7531" y="6459"/>
                </a:moveTo>
                <a:lnTo>
                  <a:pt x="7373" y="6837"/>
                </a:lnTo>
                <a:lnTo>
                  <a:pt x="6964" y="6459"/>
                </a:lnTo>
                <a:close/>
                <a:moveTo>
                  <a:pt x="5798" y="6932"/>
                </a:moveTo>
                <a:lnTo>
                  <a:pt x="5798" y="7467"/>
                </a:lnTo>
                <a:lnTo>
                  <a:pt x="5388" y="7310"/>
                </a:lnTo>
                <a:lnTo>
                  <a:pt x="5798" y="6932"/>
                </a:lnTo>
                <a:close/>
                <a:moveTo>
                  <a:pt x="6491" y="6963"/>
                </a:moveTo>
                <a:lnTo>
                  <a:pt x="6901" y="7373"/>
                </a:lnTo>
                <a:lnTo>
                  <a:pt x="6491" y="7530"/>
                </a:lnTo>
                <a:lnTo>
                  <a:pt x="6491" y="6963"/>
                </a:lnTo>
                <a:close/>
                <a:moveTo>
                  <a:pt x="3971" y="6459"/>
                </a:moveTo>
                <a:lnTo>
                  <a:pt x="4317" y="7404"/>
                </a:lnTo>
                <a:lnTo>
                  <a:pt x="3782" y="7940"/>
                </a:lnTo>
                <a:lnTo>
                  <a:pt x="3183" y="6459"/>
                </a:lnTo>
                <a:close/>
                <a:moveTo>
                  <a:pt x="9043" y="6459"/>
                </a:moveTo>
                <a:lnTo>
                  <a:pt x="8476" y="7940"/>
                </a:lnTo>
                <a:lnTo>
                  <a:pt x="7909" y="7404"/>
                </a:lnTo>
                <a:lnTo>
                  <a:pt x="8255" y="6459"/>
                </a:lnTo>
                <a:close/>
                <a:moveTo>
                  <a:pt x="2427" y="6459"/>
                </a:moveTo>
                <a:lnTo>
                  <a:pt x="3277" y="8476"/>
                </a:lnTo>
                <a:lnTo>
                  <a:pt x="2710" y="9011"/>
                </a:lnTo>
                <a:lnTo>
                  <a:pt x="1639" y="6459"/>
                </a:lnTo>
                <a:close/>
                <a:moveTo>
                  <a:pt x="4853" y="7877"/>
                </a:moveTo>
                <a:lnTo>
                  <a:pt x="5798" y="8224"/>
                </a:lnTo>
                <a:lnTo>
                  <a:pt x="5798" y="9011"/>
                </a:lnTo>
                <a:lnTo>
                  <a:pt x="4286" y="8413"/>
                </a:lnTo>
                <a:lnTo>
                  <a:pt x="4853" y="7877"/>
                </a:lnTo>
                <a:close/>
                <a:moveTo>
                  <a:pt x="7436" y="7908"/>
                </a:moveTo>
                <a:lnTo>
                  <a:pt x="8003" y="8444"/>
                </a:lnTo>
                <a:lnTo>
                  <a:pt x="6491" y="9043"/>
                </a:lnTo>
                <a:lnTo>
                  <a:pt x="6491" y="8255"/>
                </a:lnTo>
                <a:lnTo>
                  <a:pt x="7436" y="7908"/>
                </a:lnTo>
                <a:close/>
                <a:moveTo>
                  <a:pt x="10618" y="6491"/>
                </a:moveTo>
                <a:lnTo>
                  <a:pt x="9578" y="9043"/>
                </a:lnTo>
                <a:lnTo>
                  <a:pt x="9011" y="8507"/>
                </a:lnTo>
                <a:lnTo>
                  <a:pt x="9831" y="6491"/>
                </a:lnTo>
                <a:close/>
                <a:moveTo>
                  <a:pt x="3782" y="8980"/>
                </a:moveTo>
                <a:lnTo>
                  <a:pt x="5798" y="9799"/>
                </a:lnTo>
                <a:lnTo>
                  <a:pt x="5798" y="10555"/>
                </a:lnTo>
                <a:lnTo>
                  <a:pt x="3214" y="9515"/>
                </a:lnTo>
                <a:lnTo>
                  <a:pt x="3782" y="8980"/>
                </a:lnTo>
                <a:close/>
                <a:moveTo>
                  <a:pt x="8507" y="8917"/>
                </a:moveTo>
                <a:lnTo>
                  <a:pt x="9043" y="9484"/>
                </a:lnTo>
                <a:lnTo>
                  <a:pt x="6491" y="10555"/>
                </a:lnTo>
                <a:lnTo>
                  <a:pt x="6491" y="9767"/>
                </a:lnTo>
                <a:lnTo>
                  <a:pt x="8507" y="8917"/>
                </a:lnTo>
                <a:close/>
                <a:moveTo>
                  <a:pt x="6113" y="1"/>
                </a:moveTo>
                <a:cubicBezTo>
                  <a:pt x="5892" y="1"/>
                  <a:pt x="5735" y="158"/>
                  <a:pt x="5735" y="347"/>
                </a:cubicBezTo>
                <a:lnTo>
                  <a:pt x="5735" y="851"/>
                </a:lnTo>
                <a:lnTo>
                  <a:pt x="2647" y="2112"/>
                </a:lnTo>
                <a:lnTo>
                  <a:pt x="2332" y="1797"/>
                </a:lnTo>
                <a:cubicBezTo>
                  <a:pt x="2254" y="1718"/>
                  <a:pt x="2159" y="1678"/>
                  <a:pt x="2065" y="1678"/>
                </a:cubicBezTo>
                <a:cubicBezTo>
                  <a:pt x="1970" y="1678"/>
                  <a:pt x="1875" y="1718"/>
                  <a:pt x="1797" y="1797"/>
                </a:cubicBezTo>
                <a:cubicBezTo>
                  <a:pt x="1639" y="1954"/>
                  <a:pt x="1639" y="2143"/>
                  <a:pt x="1797" y="2332"/>
                </a:cubicBezTo>
                <a:lnTo>
                  <a:pt x="2112" y="2647"/>
                </a:lnTo>
                <a:lnTo>
                  <a:pt x="852" y="5735"/>
                </a:lnTo>
                <a:lnTo>
                  <a:pt x="348" y="5735"/>
                </a:lnTo>
                <a:cubicBezTo>
                  <a:pt x="158" y="5735"/>
                  <a:pt x="1" y="5892"/>
                  <a:pt x="1" y="6081"/>
                </a:cubicBezTo>
                <a:cubicBezTo>
                  <a:pt x="1" y="6302"/>
                  <a:pt x="158" y="6459"/>
                  <a:pt x="348" y="6459"/>
                </a:cubicBezTo>
                <a:lnTo>
                  <a:pt x="852" y="6459"/>
                </a:lnTo>
                <a:lnTo>
                  <a:pt x="2112" y="9547"/>
                </a:lnTo>
                <a:lnTo>
                  <a:pt x="1797" y="9862"/>
                </a:lnTo>
                <a:cubicBezTo>
                  <a:pt x="1639" y="10019"/>
                  <a:pt x="1639" y="10240"/>
                  <a:pt x="1797" y="10397"/>
                </a:cubicBezTo>
                <a:cubicBezTo>
                  <a:pt x="1891" y="10460"/>
                  <a:pt x="1954" y="10492"/>
                  <a:pt x="2049" y="10492"/>
                </a:cubicBezTo>
                <a:cubicBezTo>
                  <a:pt x="2112" y="10492"/>
                  <a:pt x="2238" y="10460"/>
                  <a:pt x="2269" y="10397"/>
                </a:cubicBezTo>
                <a:lnTo>
                  <a:pt x="2584" y="10082"/>
                </a:lnTo>
                <a:lnTo>
                  <a:pt x="5703" y="11343"/>
                </a:lnTo>
                <a:lnTo>
                  <a:pt x="5703" y="11847"/>
                </a:lnTo>
                <a:cubicBezTo>
                  <a:pt x="5703" y="12036"/>
                  <a:pt x="5861" y="12193"/>
                  <a:pt x="6050" y="12193"/>
                </a:cubicBezTo>
                <a:cubicBezTo>
                  <a:pt x="6270" y="12193"/>
                  <a:pt x="6428" y="12036"/>
                  <a:pt x="6428" y="11847"/>
                </a:cubicBezTo>
                <a:lnTo>
                  <a:pt x="6428" y="11343"/>
                </a:lnTo>
                <a:lnTo>
                  <a:pt x="9515" y="10082"/>
                </a:lnTo>
                <a:lnTo>
                  <a:pt x="9831" y="10397"/>
                </a:lnTo>
                <a:cubicBezTo>
                  <a:pt x="9925" y="10460"/>
                  <a:pt x="9988" y="10492"/>
                  <a:pt x="10083" y="10492"/>
                </a:cubicBezTo>
                <a:cubicBezTo>
                  <a:pt x="10146" y="10492"/>
                  <a:pt x="10272" y="10460"/>
                  <a:pt x="10303" y="10397"/>
                </a:cubicBezTo>
                <a:cubicBezTo>
                  <a:pt x="10461" y="10240"/>
                  <a:pt x="10461" y="10019"/>
                  <a:pt x="10303" y="9862"/>
                </a:cubicBezTo>
                <a:lnTo>
                  <a:pt x="9988" y="9547"/>
                </a:lnTo>
                <a:lnTo>
                  <a:pt x="11248" y="6459"/>
                </a:lnTo>
                <a:lnTo>
                  <a:pt x="11784" y="6459"/>
                </a:lnTo>
                <a:cubicBezTo>
                  <a:pt x="11973" y="6459"/>
                  <a:pt x="12130" y="6302"/>
                  <a:pt x="12130" y="6081"/>
                </a:cubicBezTo>
                <a:cubicBezTo>
                  <a:pt x="12130" y="5892"/>
                  <a:pt x="12036" y="5735"/>
                  <a:pt x="11847" y="5735"/>
                </a:cubicBezTo>
                <a:lnTo>
                  <a:pt x="11343" y="5735"/>
                </a:lnTo>
                <a:lnTo>
                  <a:pt x="10083" y="2647"/>
                </a:lnTo>
                <a:lnTo>
                  <a:pt x="10398" y="2332"/>
                </a:lnTo>
                <a:cubicBezTo>
                  <a:pt x="10555" y="2175"/>
                  <a:pt x="10555" y="1954"/>
                  <a:pt x="10398" y="1797"/>
                </a:cubicBezTo>
                <a:cubicBezTo>
                  <a:pt x="10319" y="1718"/>
                  <a:pt x="10232" y="1678"/>
                  <a:pt x="10146" y="1678"/>
                </a:cubicBezTo>
                <a:cubicBezTo>
                  <a:pt x="10059" y="1678"/>
                  <a:pt x="9972" y="1718"/>
                  <a:pt x="9894" y="1797"/>
                </a:cubicBezTo>
                <a:lnTo>
                  <a:pt x="9578" y="2112"/>
                </a:lnTo>
                <a:lnTo>
                  <a:pt x="6459" y="851"/>
                </a:lnTo>
                <a:lnTo>
                  <a:pt x="6459" y="347"/>
                </a:lnTo>
                <a:cubicBezTo>
                  <a:pt x="6459" y="158"/>
                  <a:pt x="6302" y="1"/>
                  <a:pt x="611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9" name="Google Shape;8069;p70"/>
          <p:cNvGrpSpPr/>
          <p:nvPr/>
        </p:nvGrpSpPr>
        <p:grpSpPr>
          <a:xfrm>
            <a:off x="8042149" y="2243724"/>
            <a:ext cx="373662" cy="449030"/>
            <a:chOff x="-16018450" y="4058400"/>
            <a:chExt cx="252850" cy="303850"/>
          </a:xfrm>
        </p:grpSpPr>
        <p:sp>
          <p:nvSpPr>
            <p:cNvPr id="8070" name="Google Shape;8070;p70"/>
            <p:cNvSpPr/>
            <p:nvPr/>
          </p:nvSpPr>
          <p:spPr>
            <a:xfrm>
              <a:off x="-15927875" y="41299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0"/>
                  </a:moveTo>
                  <a:cubicBezTo>
                    <a:pt x="788" y="0"/>
                    <a:pt x="1" y="788"/>
                    <a:pt x="1" y="1764"/>
                  </a:cubicBezTo>
                  <a:cubicBezTo>
                    <a:pt x="1" y="2772"/>
                    <a:pt x="788" y="3560"/>
                    <a:pt x="1765" y="3560"/>
                  </a:cubicBezTo>
                  <a:cubicBezTo>
                    <a:pt x="2742" y="3560"/>
                    <a:pt x="3529" y="2772"/>
                    <a:pt x="3529" y="1764"/>
                  </a:cubicBezTo>
                  <a:cubicBezTo>
                    <a:pt x="3529" y="788"/>
                    <a:pt x="2742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70"/>
            <p:cNvSpPr/>
            <p:nvPr/>
          </p:nvSpPr>
          <p:spPr>
            <a:xfrm>
              <a:off x="-16002700" y="4058400"/>
              <a:ext cx="237100" cy="233575"/>
            </a:xfrm>
            <a:custGeom>
              <a:avLst/>
              <a:gdLst/>
              <a:ahLst/>
              <a:cxnLst/>
              <a:rect l="l" t="t" r="r" b="b"/>
              <a:pathLst>
                <a:path w="9484" h="9343" extrusionOk="0">
                  <a:moveTo>
                    <a:pt x="4758" y="2167"/>
                  </a:moveTo>
                  <a:cubicBezTo>
                    <a:pt x="6144" y="2167"/>
                    <a:pt x="7247" y="3270"/>
                    <a:pt x="7247" y="4656"/>
                  </a:cubicBezTo>
                  <a:cubicBezTo>
                    <a:pt x="7247" y="6010"/>
                    <a:pt x="6144" y="7113"/>
                    <a:pt x="4758" y="7113"/>
                  </a:cubicBezTo>
                  <a:cubicBezTo>
                    <a:pt x="3372" y="7113"/>
                    <a:pt x="2269" y="6010"/>
                    <a:pt x="2269" y="4656"/>
                  </a:cubicBezTo>
                  <a:cubicBezTo>
                    <a:pt x="2269" y="3270"/>
                    <a:pt x="3372" y="2167"/>
                    <a:pt x="4758" y="2167"/>
                  </a:cubicBezTo>
                  <a:close/>
                  <a:moveTo>
                    <a:pt x="4742" y="1"/>
                  </a:moveTo>
                  <a:cubicBezTo>
                    <a:pt x="4648" y="1"/>
                    <a:pt x="4553" y="40"/>
                    <a:pt x="4474" y="119"/>
                  </a:cubicBezTo>
                  <a:cubicBezTo>
                    <a:pt x="4159" y="434"/>
                    <a:pt x="3939" y="781"/>
                    <a:pt x="3813" y="1222"/>
                  </a:cubicBezTo>
                  <a:cubicBezTo>
                    <a:pt x="3498" y="938"/>
                    <a:pt x="3120" y="686"/>
                    <a:pt x="2679" y="623"/>
                  </a:cubicBezTo>
                  <a:cubicBezTo>
                    <a:pt x="2655" y="619"/>
                    <a:pt x="2630" y="617"/>
                    <a:pt x="2606" y="617"/>
                  </a:cubicBezTo>
                  <a:cubicBezTo>
                    <a:pt x="2437" y="617"/>
                    <a:pt x="2265" y="710"/>
                    <a:pt x="2238" y="875"/>
                  </a:cubicBezTo>
                  <a:cubicBezTo>
                    <a:pt x="2112" y="1285"/>
                    <a:pt x="2112" y="1726"/>
                    <a:pt x="2206" y="2135"/>
                  </a:cubicBezTo>
                  <a:cubicBezTo>
                    <a:pt x="2001" y="2092"/>
                    <a:pt x="1797" y="2068"/>
                    <a:pt x="1595" y="2068"/>
                  </a:cubicBezTo>
                  <a:cubicBezTo>
                    <a:pt x="1362" y="2068"/>
                    <a:pt x="1134" y="2099"/>
                    <a:pt x="914" y="2167"/>
                  </a:cubicBezTo>
                  <a:cubicBezTo>
                    <a:pt x="694" y="2198"/>
                    <a:pt x="599" y="2387"/>
                    <a:pt x="662" y="2608"/>
                  </a:cubicBezTo>
                  <a:cubicBezTo>
                    <a:pt x="788" y="3018"/>
                    <a:pt x="977" y="3396"/>
                    <a:pt x="1261" y="3742"/>
                  </a:cubicBezTo>
                  <a:cubicBezTo>
                    <a:pt x="851" y="3868"/>
                    <a:pt x="473" y="4089"/>
                    <a:pt x="158" y="4404"/>
                  </a:cubicBezTo>
                  <a:cubicBezTo>
                    <a:pt x="1" y="4561"/>
                    <a:pt x="1" y="4750"/>
                    <a:pt x="158" y="4908"/>
                  </a:cubicBezTo>
                  <a:cubicBezTo>
                    <a:pt x="473" y="5223"/>
                    <a:pt x="820" y="5475"/>
                    <a:pt x="1261" y="5601"/>
                  </a:cubicBezTo>
                  <a:cubicBezTo>
                    <a:pt x="977" y="5916"/>
                    <a:pt x="757" y="6294"/>
                    <a:pt x="662" y="6735"/>
                  </a:cubicBezTo>
                  <a:cubicBezTo>
                    <a:pt x="631" y="6924"/>
                    <a:pt x="757" y="7113"/>
                    <a:pt x="914" y="7176"/>
                  </a:cubicBezTo>
                  <a:cubicBezTo>
                    <a:pt x="1140" y="7228"/>
                    <a:pt x="1375" y="7252"/>
                    <a:pt x="1614" y="7252"/>
                  </a:cubicBezTo>
                  <a:cubicBezTo>
                    <a:pt x="1810" y="7252"/>
                    <a:pt x="2008" y="7236"/>
                    <a:pt x="2206" y="7208"/>
                  </a:cubicBezTo>
                  <a:lnTo>
                    <a:pt x="2206" y="7208"/>
                  </a:lnTo>
                  <a:cubicBezTo>
                    <a:pt x="2112" y="7649"/>
                    <a:pt x="2112" y="8058"/>
                    <a:pt x="2238" y="8468"/>
                  </a:cubicBezTo>
                  <a:cubicBezTo>
                    <a:pt x="2262" y="8613"/>
                    <a:pt x="2397" y="8721"/>
                    <a:pt x="2544" y="8721"/>
                  </a:cubicBezTo>
                  <a:cubicBezTo>
                    <a:pt x="2589" y="8721"/>
                    <a:pt x="2634" y="8711"/>
                    <a:pt x="2679" y="8688"/>
                  </a:cubicBezTo>
                  <a:cubicBezTo>
                    <a:pt x="3120" y="8594"/>
                    <a:pt x="3466" y="8373"/>
                    <a:pt x="3813" y="8121"/>
                  </a:cubicBezTo>
                  <a:cubicBezTo>
                    <a:pt x="3939" y="8499"/>
                    <a:pt x="4159" y="8909"/>
                    <a:pt x="4474" y="9224"/>
                  </a:cubicBezTo>
                  <a:cubicBezTo>
                    <a:pt x="4553" y="9303"/>
                    <a:pt x="4648" y="9342"/>
                    <a:pt x="4742" y="9342"/>
                  </a:cubicBezTo>
                  <a:cubicBezTo>
                    <a:pt x="4837" y="9342"/>
                    <a:pt x="4931" y="9303"/>
                    <a:pt x="5010" y="9224"/>
                  </a:cubicBezTo>
                  <a:cubicBezTo>
                    <a:pt x="5325" y="8909"/>
                    <a:pt x="5546" y="8531"/>
                    <a:pt x="5672" y="8121"/>
                  </a:cubicBezTo>
                  <a:cubicBezTo>
                    <a:pt x="5987" y="8342"/>
                    <a:pt x="6365" y="8594"/>
                    <a:pt x="6806" y="8688"/>
                  </a:cubicBezTo>
                  <a:cubicBezTo>
                    <a:pt x="6840" y="8700"/>
                    <a:pt x="6875" y="8705"/>
                    <a:pt x="6910" y="8705"/>
                  </a:cubicBezTo>
                  <a:cubicBezTo>
                    <a:pt x="7068" y="8705"/>
                    <a:pt x="7221" y="8597"/>
                    <a:pt x="7247" y="8468"/>
                  </a:cubicBezTo>
                  <a:cubicBezTo>
                    <a:pt x="7373" y="8027"/>
                    <a:pt x="7373" y="7586"/>
                    <a:pt x="7278" y="7208"/>
                  </a:cubicBezTo>
                  <a:lnTo>
                    <a:pt x="7278" y="7208"/>
                  </a:lnTo>
                  <a:cubicBezTo>
                    <a:pt x="7477" y="7236"/>
                    <a:pt x="7675" y="7252"/>
                    <a:pt x="7870" y="7252"/>
                  </a:cubicBezTo>
                  <a:cubicBezTo>
                    <a:pt x="8110" y="7252"/>
                    <a:pt x="8345" y="7228"/>
                    <a:pt x="8570" y="7176"/>
                  </a:cubicBezTo>
                  <a:cubicBezTo>
                    <a:pt x="8791" y="7113"/>
                    <a:pt x="8885" y="6924"/>
                    <a:pt x="8822" y="6735"/>
                  </a:cubicBezTo>
                  <a:cubicBezTo>
                    <a:pt x="8696" y="6294"/>
                    <a:pt x="8507" y="5947"/>
                    <a:pt x="8224" y="5601"/>
                  </a:cubicBezTo>
                  <a:cubicBezTo>
                    <a:pt x="8633" y="5475"/>
                    <a:pt x="9011" y="5223"/>
                    <a:pt x="9326" y="4908"/>
                  </a:cubicBezTo>
                  <a:cubicBezTo>
                    <a:pt x="9484" y="4750"/>
                    <a:pt x="9484" y="4561"/>
                    <a:pt x="9326" y="4404"/>
                  </a:cubicBezTo>
                  <a:cubicBezTo>
                    <a:pt x="9011" y="4089"/>
                    <a:pt x="8665" y="3868"/>
                    <a:pt x="8224" y="3742"/>
                  </a:cubicBezTo>
                  <a:cubicBezTo>
                    <a:pt x="8507" y="3427"/>
                    <a:pt x="8728" y="3018"/>
                    <a:pt x="8822" y="2608"/>
                  </a:cubicBezTo>
                  <a:cubicBezTo>
                    <a:pt x="8854" y="2387"/>
                    <a:pt x="8728" y="2198"/>
                    <a:pt x="8570" y="2167"/>
                  </a:cubicBezTo>
                  <a:cubicBezTo>
                    <a:pt x="8351" y="2099"/>
                    <a:pt x="8122" y="2068"/>
                    <a:pt x="7889" y="2068"/>
                  </a:cubicBezTo>
                  <a:cubicBezTo>
                    <a:pt x="7688" y="2068"/>
                    <a:pt x="7483" y="2092"/>
                    <a:pt x="7278" y="2135"/>
                  </a:cubicBezTo>
                  <a:cubicBezTo>
                    <a:pt x="7373" y="1694"/>
                    <a:pt x="7373" y="1253"/>
                    <a:pt x="7247" y="875"/>
                  </a:cubicBezTo>
                  <a:cubicBezTo>
                    <a:pt x="7223" y="705"/>
                    <a:pt x="7086" y="591"/>
                    <a:pt x="6938" y="591"/>
                  </a:cubicBezTo>
                  <a:cubicBezTo>
                    <a:pt x="6894" y="591"/>
                    <a:pt x="6849" y="602"/>
                    <a:pt x="6806" y="623"/>
                  </a:cubicBezTo>
                  <a:cubicBezTo>
                    <a:pt x="6365" y="749"/>
                    <a:pt x="6018" y="938"/>
                    <a:pt x="5672" y="1222"/>
                  </a:cubicBezTo>
                  <a:cubicBezTo>
                    <a:pt x="5546" y="812"/>
                    <a:pt x="5325" y="434"/>
                    <a:pt x="5010" y="119"/>
                  </a:cubicBezTo>
                  <a:cubicBezTo>
                    <a:pt x="4931" y="40"/>
                    <a:pt x="4837" y="1"/>
                    <a:pt x="4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70"/>
            <p:cNvSpPr/>
            <p:nvPr/>
          </p:nvSpPr>
          <p:spPr>
            <a:xfrm>
              <a:off x="-16018450" y="4253550"/>
              <a:ext cx="129200" cy="108700"/>
            </a:xfrm>
            <a:custGeom>
              <a:avLst/>
              <a:gdLst/>
              <a:ahLst/>
              <a:cxnLst/>
              <a:rect l="l" t="t" r="r" b="b"/>
              <a:pathLst>
                <a:path w="5168" h="4348" extrusionOk="0">
                  <a:moveTo>
                    <a:pt x="1009" y="0"/>
                  </a:moveTo>
                  <a:cubicBezTo>
                    <a:pt x="410" y="693"/>
                    <a:pt x="1" y="1607"/>
                    <a:pt x="1" y="2615"/>
                  </a:cubicBezTo>
                  <a:lnTo>
                    <a:pt x="1" y="4001"/>
                  </a:lnTo>
                  <a:lnTo>
                    <a:pt x="32" y="4001"/>
                  </a:lnTo>
                  <a:cubicBezTo>
                    <a:pt x="32" y="4190"/>
                    <a:pt x="190" y="4348"/>
                    <a:pt x="410" y="4348"/>
                  </a:cubicBezTo>
                  <a:lnTo>
                    <a:pt x="1796" y="4348"/>
                  </a:lnTo>
                  <a:cubicBezTo>
                    <a:pt x="3214" y="4348"/>
                    <a:pt x="4443" y="3560"/>
                    <a:pt x="5167" y="2426"/>
                  </a:cubicBezTo>
                  <a:cubicBezTo>
                    <a:pt x="4915" y="2237"/>
                    <a:pt x="4411" y="1733"/>
                    <a:pt x="4159" y="1355"/>
                  </a:cubicBezTo>
                  <a:cubicBezTo>
                    <a:pt x="3750" y="1576"/>
                    <a:pt x="3309" y="1670"/>
                    <a:pt x="2836" y="1796"/>
                  </a:cubicBezTo>
                  <a:cubicBezTo>
                    <a:pt x="2805" y="1801"/>
                    <a:pt x="2774" y="1804"/>
                    <a:pt x="2743" y="1804"/>
                  </a:cubicBezTo>
                  <a:cubicBezTo>
                    <a:pt x="2580" y="1804"/>
                    <a:pt x="2421" y="1734"/>
                    <a:pt x="2395" y="1576"/>
                  </a:cubicBezTo>
                  <a:cubicBezTo>
                    <a:pt x="2269" y="1040"/>
                    <a:pt x="2111" y="662"/>
                    <a:pt x="2080" y="189"/>
                  </a:cubicBezTo>
                  <a:cubicBezTo>
                    <a:pt x="1702" y="158"/>
                    <a:pt x="1418" y="63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70"/>
            <p:cNvSpPr/>
            <p:nvPr/>
          </p:nvSpPr>
          <p:spPr>
            <a:xfrm>
              <a:off x="-15876675" y="4254325"/>
              <a:ext cx="107925" cy="90600"/>
            </a:xfrm>
            <a:custGeom>
              <a:avLst/>
              <a:gdLst/>
              <a:ahLst/>
              <a:cxnLst/>
              <a:rect l="l" t="t" r="r" b="b"/>
              <a:pathLst>
                <a:path w="4317" h="3624" extrusionOk="0">
                  <a:moveTo>
                    <a:pt x="3750" y="1"/>
                  </a:moveTo>
                  <a:cubicBezTo>
                    <a:pt x="3466" y="64"/>
                    <a:pt x="3277" y="127"/>
                    <a:pt x="2993" y="127"/>
                  </a:cubicBezTo>
                  <a:cubicBezTo>
                    <a:pt x="2962" y="599"/>
                    <a:pt x="2836" y="977"/>
                    <a:pt x="2678" y="1482"/>
                  </a:cubicBezTo>
                  <a:cubicBezTo>
                    <a:pt x="2653" y="1657"/>
                    <a:pt x="2509" y="1753"/>
                    <a:pt x="2355" y="1753"/>
                  </a:cubicBezTo>
                  <a:cubicBezTo>
                    <a:pt x="2316" y="1753"/>
                    <a:pt x="2276" y="1746"/>
                    <a:pt x="2237" y="1734"/>
                  </a:cubicBezTo>
                  <a:cubicBezTo>
                    <a:pt x="1733" y="1608"/>
                    <a:pt x="1292" y="1482"/>
                    <a:pt x="914" y="1292"/>
                  </a:cubicBezTo>
                  <a:cubicBezTo>
                    <a:pt x="631" y="1702"/>
                    <a:pt x="347" y="1923"/>
                    <a:pt x="1" y="2269"/>
                  </a:cubicBezTo>
                  <a:cubicBezTo>
                    <a:pt x="599" y="3057"/>
                    <a:pt x="1481" y="3592"/>
                    <a:pt x="2552" y="3592"/>
                  </a:cubicBezTo>
                  <a:lnTo>
                    <a:pt x="3970" y="3592"/>
                  </a:lnTo>
                  <a:lnTo>
                    <a:pt x="3970" y="3624"/>
                  </a:lnTo>
                  <a:cubicBezTo>
                    <a:pt x="4159" y="3624"/>
                    <a:pt x="4317" y="3466"/>
                    <a:pt x="4317" y="3277"/>
                  </a:cubicBezTo>
                  <a:lnTo>
                    <a:pt x="4317" y="1860"/>
                  </a:lnTo>
                  <a:cubicBezTo>
                    <a:pt x="4317" y="1166"/>
                    <a:pt x="4096" y="536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4" name="Google Shape;8074;p70"/>
          <p:cNvSpPr/>
          <p:nvPr/>
        </p:nvSpPr>
        <p:spPr>
          <a:xfrm>
            <a:off x="6274865" y="3343157"/>
            <a:ext cx="449288" cy="448143"/>
          </a:xfrm>
          <a:custGeom>
            <a:avLst/>
            <a:gdLst/>
            <a:ahLst/>
            <a:cxnLst/>
            <a:rect l="l" t="t" r="r" b="b"/>
            <a:pathLst>
              <a:path w="12161" h="12130" extrusionOk="0">
                <a:moveTo>
                  <a:pt x="3245" y="0"/>
                </a:moveTo>
                <a:cubicBezTo>
                  <a:pt x="3245" y="0"/>
                  <a:pt x="2174" y="820"/>
                  <a:pt x="2174" y="1765"/>
                </a:cubicBezTo>
                <a:cubicBezTo>
                  <a:pt x="2174" y="2363"/>
                  <a:pt x="2552" y="2930"/>
                  <a:pt x="2867" y="3245"/>
                </a:cubicBezTo>
                <a:lnTo>
                  <a:pt x="2867" y="4254"/>
                </a:lnTo>
                <a:cubicBezTo>
                  <a:pt x="2867" y="3466"/>
                  <a:pt x="2237" y="2836"/>
                  <a:pt x="1449" y="2836"/>
                </a:cubicBezTo>
                <a:lnTo>
                  <a:pt x="756" y="2836"/>
                </a:lnTo>
                <a:lnTo>
                  <a:pt x="756" y="3560"/>
                </a:lnTo>
                <a:cubicBezTo>
                  <a:pt x="756" y="4348"/>
                  <a:pt x="1386" y="4978"/>
                  <a:pt x="2174" y="4978"/>
                </a:cubicBezTo>
                <a:lnTo>
                  <a:pt x="2867" y="4978"/>
                </a:lnTo>
                <a:lnTo>
                  <a:pt x="2867" y="6742"/>
                </a:lnTo>
                <a:cubicBezTo>
                  <a:pt x="2867" y="5955"/>
                  <a:pt x="2237" y="5325"/>
                  <a:pt x="1449" y="5325"/>
                </a:cubicBezTo>
                <a:lnTo>
                  <a:pt x="756" y="5325"/>
                </a:lnTo>
                <a:lnTo>
                  <a:pt x="756" y="6018"/>
                </a:lnTo>
                <a:cubicBezTo>
                  <a:pt x="756" y="6805"/>
                  <a:pt x="1386" y="7467"/>
                  <a:pt x="2174" y="7467"/>
                </a:cubicBezTo>
                <a:lnTo>
                  <a:pt x="2867" y="7467"/>
                </a:lnTo>
                <a:lnTo>
                  <a:pt x="2867" y="9263"/>
                </a:lnTo>
                <a:cubicBezTo>
                  <a:pt x="2867" y="8475"/>
                  <a:pt x="2237" y="7845"/>
                  <a:pt x="1449" y="7845"/>
                </a:cubicBezTo>
                <a:lnTo>
                  <a:pt x="756" y="7845"/>
                </a:lnTo>
                <a:lnTo>
                  <a:pt x="756" y="8570"/>
                </a:lnTo>
                <a:cubicBezTo>
                  <a:pt x="756" y="9357"/>
                  <a:pt x="1386" y="9987"/>
                  <a:pt x="2174" y="9987"/>
                </a:cubicBezTo>
                <a:lnTo>
                  <a:pt x="2867" y="9987"/>
                </a:lnTo>
                <a:lnTo>
                  <a:pt x="2867" y="11437"/>
                </a:lnTo>
                <a:lnTo>
                  <a:pt x="347" y="11437"/>
                </a:lnTo>
                <a:cubicBezTo>
                  <a:pt x="158" y="11437"/>
                  <a:pt x="0" y="11594"/>
                  <a:pt x="0" y="11783"/>
                </a:cubicBezTo>
                <a:cubicBezTo>
                  <a:pt x="0" y="11972"/>
                  <a:pt x="158" y="12130"/>
                  <a:pt x="347" y="12130"/>
                </a:cubicBezTo>
                <a:lnTo>
                  <a:pt x="11814" y="12130"/>
                </a:lnTo>
                <a:cubicBezTo>
                  <a:pt x="12004" y="12130"/>
                  <a:pt x="12161" y="11972"/>
                  <a:pt x="12161" y="11783"/>
                </a:cubicBezTo>
                <a:cubicBezTo>
                  <a:pt x="12161" y="11594"/>
                  <a:pt x="12004" y="11437"/>
                  <a:pt x="11814" y="11437"/>
                </a:cubicBezTo>
                <a:lnTo>
                  <a:pt x="9294" y="11437"/>
                </a:lnTo>
                <a:lnTo>
                  <a:pt x="9294" y="9987"/>
                </a:lnTo>
                <a:lnTo>
                  <a:pt x="10019" y="9987"/>
                </a:lnTo>
                <a:cubicBezTo>
                  <a:pt x="10806" y="9987"/>
                  <a:pt x="11436" y="9357"/>
                  <a:pt x="11436" y="8570"/>
                </a:cubicBezTo>
                <a:lnTo>
                  <a:pt x="11436" y="7845"/>
                </a:lnTo>
                <a:lnTo>
                  <a:pt x="10712" y="7845"/>
                </a:lnTo>
                <a:cubicBezTo>
                  <a:pt x="9924" y="7845"/>
                  <a:pt x="9294" y="8475"/>
                  <a:pt x="9294" y="9263"/>
                </a:cubicBezTo>
                <a:lnTo>
                  <a:pt x="9294" y="7467"/>
                </a:lnTo>
                <a:lnTo>
                  <a:pt x="10019" y="7467"/>
                </a:lnTo>
                <a:cubicBezTo>
                  <a:pt x="10806" y="7467"/>
                  <a:pt x="11436" y="6805"/>
                  <a:pt x="11436" y="6018"/>
                </a:cubicBezTo>
                <a:lnTo>
                  <a:pt x="11436" y="5325"/>
                </a:lnTo>
                <a:lnTo>
                  <a:pt x="10712" y="5325"/>
                </a:lnTo>
                <a:cubicBezTo>
                  <a:pt x="9924" y="5325"/>
                  <a:pt x="9294" y="5955"/>
                  <a:pt x="9294" y="6742"/>
                </a:cubicBezTo>
                <a:lnTo>
                  <a:pt x="9294" y="4978"/>
                </a:lnTo>
                <a:lnTo>
                  <a:pt x="10019" y="4978"/>
                </a:lnTo>
                <a:cubicBezTo>
                  <a:pt x="10806" y="4978"/>
                  <a:pt x="11436" y="4348"/>
                  <a:pt x="11436" y="3560"/>
                </a:cubicBezTo>
                <a:lnTo>
                  <a:pt x="11436" y="2836"/>
                </a:lnTo>
                <a:lnTo>
                  <a:pt x="10712" y="2836"/>
                </a:lnTo>
                <a:cubicBezTo>
                  <a:pt x="9924" y="2836"/>
                  <a:pt x="9294" y="3466"/>
                  <a:pt x="9294" y="4254"/>
                </a:cubicBezTo>
                <a:lnTo>
                  <a:pt x="9294" y="3245"/>
                </a:lnTo>
                <a:cubicBezTo>
                  <a:pt x="9609" y="2930"/>
                  <a:pt x="10019" y="2363"/>
                  <a:pt x="10019" y="1765"/>
                </a:cubicBezTo>
                <a:cubicBezTo>
                  <a:pt x="10019" y="788"/>
                  <a:pt x="8948" y="0"/>
                  <a:pt x="8948" y="0"/>
                </a:cubicBezTo>
                <a:cubicBezTo>
                  <a:pt x="8948" y="0"/>
                  <a:pt x="7876" y="820"/>
                  <a:pt x="7876" y="1765"/>
                </a:cubicBezTo>
                <a:cubicBezTo>
                  <a:pt x="7876" y="2363"/>
                  <a:pt x="8286" y="2930"/>
                  <a:pt x="8601" y="3245"/>
                </a:cubicBezTo>
                <a:lnTo>
                  <a:pt x="8601" y="4254"/>
                </a:lnTo>
                <a:cubicBezTo>
                  <a:pt x="8601" y="3466"/>
                  <a:pt x="7971" y="2836"/>
                  <a:pt x="7183" y="2836"/>
                </a:cubicBezTo>
                <a:lnTo>
                  <a:pt x="6459" y="2836"/>
                </a:lnTo>
                <a:lnTo>
                  <a:pt x="6459" y="3560"/>
                </a:lnTo>
                <a:cubicBezTo>
                  <a:pt x="6459" y="4348"/>
                  <a:pt x="7089" y="4978"/>
                  <a:pt x="7876" y="4978"/>
                </a:cubicBezTo>
                <a:lnTo>
                  <a:pt x="8601" y="4978"/>
                </a:lnTo>
                <a:lnTo>
                  <a:pt x="8601" y="6742"/>
                </a:lnTo>
                <a:cubicBezTo>
                  <a:pt x="8601" y="5955"/>
                  <a:pt x="7971" y="5325"/>
                  <a:pt x="7183" y="5325"/>
                </a:cubicBezTo>
                <a:lnTo>
                  <a:pt x="6459" y="5325"/>
                </a:lnTo>
                <a:lnTo>
                  <a:pt x="6459" y="6018"/>
                </a:lnTo>
                <a:cubicBezTo>
                  <a:pt x="6459" y="6805"/>
                  <a:pt x="7089" y="7467"/>
                  <a:pt x="7876" y="7467"/>
                </a:cubicBezTo>
                <a:lnTo>
                  <a:pt x="8601" y="7467"/>
                </a:lnTo>
                <a:lnTo>
                  <a:pt x="8601" y="9263"/>
                </a:lnTo>
                <a:cubicBezTo>
                  <a:pt x="8601" y="8475"/>
                  <a:pt x="7971" y="7845"/>
                  <a:pt x="7183" y="7845"/>
                </a:cubicBezTo>
                <a:lnTo>
                  <a:pt x="6459" y="7845"/>
                </a:lnTo>
                <a:lnTo>
                  <a:pt x="6459" y="8570"/>
                </a:lnTo>
                <a:cubicBezTo>
                  <a:pt x="6459" y="9357"/>
                  <a:pt x="7089" y="9987"/>
                  <a:pt x="7876" y="9987"/>
                </a:cubicBezTo>
                <a:lnTo>
                  <a:pt x="8601" y="9987"/>
                </a:lnTo>
                <a:lnTo>
                  <a:pt x="8601" y="11437"/>
                </a:lnTo>
                <a:lnTo>
                  <a:pt x="3592" y="11437"/>
                </a:lnTo>
                <a:lnTo>
                  <a:pt x="3592" y="9987"/>
                </a:lnTo>
                <a:lnTo>
                  <a:pt x="4285" y="9987"/>
                </a:lnTo>
                <a:cubicBezTo>
                  <a:pt x="5072" y="9987"/>
                  <a:pt x="5703" y="9357"/>
                  <a:pt x="5703" y="8570"/>
                </a:cubicBezTo>
                <a:lnTo>
                  <a:pt x="5703" y="7845"/>
                </a:lnTo>
                <a:lnTo>
                  <a:pt x="5009" y="7845"/>
                </a:lnTo>
                <a:cubicBezTo>
                  <a:pt x="4222" y="7845"/>
                  <a:pt x="3592" y="8475"/>
                  <a:pt x="3592" y="9263"/>
                </a:cubicBezTo>
                <a:lnTo>
                  <a:pt x="3592" y="7467"/>
                </a:lnTo>
                <a:lnTo>
                  <a:pt x="4285" y="7467"/>
                </a:lnTo>
                <a:cubicBezTo>
                  <a:pt x="5072" y="7467"/>
                  <a:pt x="5703" y="6805"/>
                  <a:pt x="5703" y="6018"/>
                </a:cubicBezTo>
                <a:lnTo>
                  <a:pt x="5703" y="5325"/>
                </a:lnTo>
                <a:lnTo>
                  <a:pt x="5009" y="5325"/>
                </a:lnTo>
                <a:cubicBezTo>
                  <a:pt x="4222" y="5325"/>
                  <a:pt x="3592" y="5955"/>
                  <a:pt x="3592" y="6742"/>
                </a:cubicBezTo>
                <a:lnTo>
                  <a:pt x="3592" y="4978"/>
                </a:lnTo>
                <a:lnTo>
                  <a:pt x="4285" y="4978"/>
                </a:lnTo>
                <a:cubicBezTo>
                  <a:pt x="5072" y="4978"/>
                  <a:pt x="5703" y="4348"/>
                  <a:pt x="5703" y="3560"/>
                </a:cubicBezTo>
                <a:lnTo>
                  <a:pt x="5703" y="2836"/>
                </a:lnTo>
                <a:lnTo>
                  <a:pt x="5009" y="2836"/>
                </a:lnTo>
                <a:cubicBezTo>
                  <a:pt x="4222" y="2836"/>
                  <a:pt x="3592" y="3466"/>
                  <a:pt x="3592" y="4254"/>
                </a:cubicBezTo>
                <a:lnTo>
                  <a:pt x="3592" y="3245"/>
                </a:lnTo>
                <a:cubicBezTo>
                  <a:pt x="3907" y="2930"/>
                  <a:pt x="4285" y="2363"/>
                  <a:pt x="4285" y="1765"/>
                </a:cubicBezTo>
                <a:cubicBezTo>
                  <a:pt x="4285" y="788"/>
                  <a:pt x="3245" y="0"/>
                  <a:pt x="324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" name="Google Shape;8079;p71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SEO &amp; Marketing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80" name="Google Shape;8080;p71"/>
          <p:cNvGrpSpPr/>
          <p:nvPr/>
        </p:nvGrpSpPr>
        <p:grpSpPr>
          <a:xfrm>
            <a:off x="845901" y="1689241"/>
            <a:ext cx="442337" cy="419623"/>
            <a:chOff x="-6696925" y="3272575"/>
            <a:chExt cx="307200" cy="291425"/>
          </a:xfrm>
        </p:grpSpPr>
        <p:sp>
          <p:nvSpPr>
            <p:cNvPr id="8081" name="Google Shape;8081;p71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71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3" name="Google Shape;8083;p71"/>
          <p:cNvGrpSpPr/>
          <p:nvPr/>
        </p:nvGrpSpPr>
        <p:grpSpPr>
          <a:xfrm>
            <a:off x="845884" y="2204636"/>
            <a:ext cx="442373" cy="420775"/>
            <a:chOff x="-6690625" y="3631325"/>
            <a:chExt cx="307225" cy="292225"/>
          </a:xfrm>
        </p:grpSpPr>
        <p:sp>
          <p:nvSpPr>
            <p:cNvPr id="8084" name="Google Shape;8084;p71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71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71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71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71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9" name="Google Shape;8089;p71"/>
          <p:cNvGrpSpPr/>
          <p:nvPr/>
        </p:nvGrpSpPr>
        <p:grpSpPr>
          <a:xfrm>
            <a:off x="868005" y="2756972"/>
            <a:ext cx="421927" cy="419371"/>
            <a:chOff x="-6689825" y="3992050"/>
            <a:chExt cx="293025" cy="291250"/>
          </a:xfrm>
        </p:grpSpPr>
        <p:sp>
          <p:nvSpPr>
            <p:cNvPr id="8090" name="Google Shape;8090;p71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71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71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71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71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71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71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71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71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71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71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71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2" name="Google Shape;8102;p71"/>
          <p:cNvSpPr/>
          <p:nvPr/>
        </p:nvSpPr>
        <p:spPr>
          <a:xfrm>
            <a:off x="3545854" y="1689199"/>
            <a:ext cx="434634" cy="419227"/>
          </a:xfrm>
          <a:custGeom>
            <a:avLst/>
            <a:gdLst/>
            <a:ahLst/>
            <a:cxnLst/>
            <a:rect l="l" t="t" r="r" b="b"/>
            <a:pathLst>
              <a:path w="12074" h="11646" extrusionOk="0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3" name="Google Shape;8103;p71"/>
          <p:cNvGrpSpPr/>
          <p:nvPr/>
        </p:nvGrpSpPr>
        <p:grpSpPr>
          <a:xfrm>
            <a:off x="3551317" y="2205192"/>
            <a:ext cx="423043" cy="419659"/>
            <a:chOff x="-4837325" y="3612425"/>
            <a:chExt cx="293800" cy="291450"/>
          </a:xfrm>
        </p:grpSpPr>
        <p:sp>
          <p:nvSpPr>
            <p:cNvPr id="8104" name="Google Shape;8104;p71"/>
            <p:cNvSpPr/>
            <p:nvPr/>
          </p:nvSpPr>
          <p:spPr>
            <a:xfrm>
              <a:off x="-4836550" y="3612425"/>
              <a:ext cx="293025" cy="170925"/>
            </a:xfrm>
            <a:custGeom>
              <a:avLst/>
              <a:gdLst/>
              <a:ahLst/>
              <a:cxnLst/>
              <a:rect l="l" t="t" r="r" b="b"/>
              <a:pathLst>
                <a:path w="11721" h="6837" extrusionOk="0">
                  <a:moveTo>
                    <a:pt x="6837" y="2017"/>
                  </a:moveTo>
                  <a:lnTo>
                    <a:pt x="6837" y="2741"/>
                  </a:lnTo>
                  <a:lnTo>
                    <a:pt x="4789" y="2741"/>
                  </a:lnTo>
                  <a:lnTo>
                    <a:pt x="4789" y="2017"/>
                  </a:lnTo>
                  <a:close/>
                  <a:moveTo>
                    <a:pt x="4411" y="0"/>
                  </a:moveTo>
                  <a:cubicBezTo>
                    <a:pt x="3466" y="0"/>
                    <a:pt x="2741" y="725"/>
                    <a:pt x="2741" y="1702"/>
                  </a:cubicBezTo>
                  <a:lnTo>
                    <a:pt x="2741" y="2741"/>
                  </a:lnTo>
                  <a:lnTo>
                    <a:pt x="1166" y="2741"/>
                  </a:lnTo>
                  <a:cubicBezTo>
                    <a:pt x="536" y="2741"/>
                    <a:pt x="1" y="3277"/>
                    <a:pt x="1" y="3875"/>
                  </a:cubicBezTo>
                  <a:lnTo>
                    <a:pt x="1" y="4254"/>
                  </a:lnTo>
                  <a:cubicBezTo>
                    <a:pt x="1513" y="5860"/>
                    <a:pt x="3592" y="6837"/>
                    <a:pt x="5829" y="6837"/>
                  </a:cubicBezTo>
                  <a:cubicBezTo>
                    <a:pt x="8097" y="6837"/>
                    <a:pt x="10208" y="5892"/>
                    <a:pt x="11720" y="4254"/>
                  </a:cubicBezTo>
                  <a:lnTo>
                    <a:pt x="11720" y="3718"/>
                  </a:lnTo>
                  <a:cubicBezTo>
                    <a:pt x="11657" y="3214"/>
                    <a:pt x="11185" y="2741"/>
                    <a:pt x="10649" y="2741"/>
                  </a:cubicBezTo>
                  <a:lnTo>
                    <a:pt x="8885" y="2741"/>
                  </a:lnTo>
                  <a:lnTo>
                    <a:pt x="8885" y="1702"/>
                  </a:lnTo>
                  <a:cubicBezTo>
                    <a:pt x="8885" y="756"/>
                    <a:pt x="8129" y="0"/>
                    <a:pt x="7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71"/>
            <p:cNvSpPr/>
            <p:nvPr/>
          </p:nvSpPr>
          <p:spPr>
            <a:xfrm>
              <a:off x="-4837325" y="3743950"/>
              <a:ext cx="291425" cy="159925"/>
            </a:xfrm>
            <a:custGeom>
              <a:avLst/>
              <a:gdLst/>
              <a:ahLst/>
              <a:cxnLst/>
              <a:rect l="l" t="t" r="r" b="b"/>
              <a:pathLst>
                <a:path w="11657" h="6397" extrusionOk="0">
                  <a:moveTo>
                    <a:pt x="11657" y="1"/>
                  </a:moveTo>
                  <a:cubicBezTo>
                    <a:pt x="10523" y="1072"/>
                    <a:pt x="9073" y="1828"/>
                    <a:pt x="7530" y="2143"/>
                  </a:cubicBezTo>
                  <a:lnTo>
                    <a:pt x="7530" y="2647"/>
                  </a:lnTo>
                  <a:cubicBezTo>
                    <a:pt x="7530" y="3214"/>
                    <a:pt x="7057" y="3687"/>
                    <a:pt x="6490" y="3687"/>
                  </a:cubicBezTo>
                  <a:lnTo>
                    <a:pt x="5135" y="3687"/>
                  </a:lnTo>
                  <a:cubicBezTo>
                    <a:pt x="4568" y="3687"/>
                    <a:pt x="4096" y="3214"/>
                    <a:pt x="4096" y="2647"/>
                  </a:cubicBezTo>
                  <a:lnTo>
                    <a:pt x="4096" y="2143"/>
                  </a:lnTo>
                  <a:cubicBezTo>
                    <a:pt x="2552" y="1828"/>
                    <a:pt x="1134" y="1103"/>
                    <a:pt x="0" y="64"/>
                  </a:cubicBezTo>
                  <a:lnTo>
                    <a:pt x="0" y="4695"/>
                  </a:lnTo>
                  <a:cubicBezTo>
                    <a:pt x="0" y="5640"/>
                    <a:pt x="756" y="6396"/>
                    <a:pt x="1701" y="6396"/>
                  </a:cubicBezTo>
                  <a:lnTo>
                    <a:pt x="9956" y="6396"/>
                  </a:lnTo>
                  <a:cubicBezTo>
                    <a:pt x="10901" y="6396"/>
                    <a:pt x="11657" y="5640"/>
                    <a:pt x="11657" y="4695"/>
                  </a:cubicBezTo>
                  <a:lnTo>
                    <a:pt x="116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71"/>
            <p:cNvSpPr/>
            <p:nvPr/>
          </p:nvSpPr>
          <p:spPr>
            <a:xfrm>
              <a:off x="-4716825" y="3799075"/>
              <a:ext cx="51225" cy="18950"/>
            </a:xfrm>
            <a:custGeom>
              <a:avLst/>
              <a:gdLst/>
              <a:ahLst/>
              <a:cxnLst/>
              <a:rect l="l" t="t" r="r" b="b"/>
              <a:pathLst>
                <a:path w="2049" h="758" extrusionOk="0">
                  <a:moveTo>
                    <a:pt x="0" y="1"/>
                  </a:moveTo>
                  <a:lnTo>
                    <a:pt x="0" y="411"/>
                  </a:lnTo>
                  <a:cubicBezTo>
                    <a:pt x="0" y="600"/>
                    <a:pt x="158" y="757"/>
                    <a:pt x="347" y="757"/>
                  </a:cubicBezTo>
                  <a:lnTo>
                    <a:pt x="1670" y="757"/>
                  </a:lnTo>
                  <a:cubicBezTo>
                    <a:pt x="1891" y="757"/>
                    <a:pt x="2048" y="600"/>
                    <a:pt x="2048" y="411"/>
                  </a:cubicBezTo>
                  <a:lnTo>
                    <a:pt x="2048" y="1"/>
                  </a:lnTo>
                  <a:cubicBezTo>
                    <a:pt x="1686" y="48"/>
                    <a:pt x="1347" y="72"/>
                    <a:pt x="1012" y="72"/>
                  </a:cubicBezTo>
                  <a:cubicBezTo>
                    <a:pt x="678" y="72"/>
                    <a:pt x="347" y="4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7" name="Google Shape;8107;p71"/>
          <p:cNvGrpSpPr/>
          <p:nvPr/>
        </p:nvGrpSpPr>
        <p:grpSpPr>
          <a:xfrm>
            <a:off x="3564349" y="2756826"/>
            <a:ext cx="420775" cy="419659"/>
            <a:chOff x="-4837325" y="3971575"/>
            <a:chExt cx="292225" cy="291450"/>
          </a:xfrm>
        </p:grpSpPr>
        <p:sp>
          <p:nvSpPr>
            <p:cNvPr id="8108" name="Google Shape;8108;p71"/>
            <p:cNvSpPr/>
            <p:nvPr/>
          </p:nvSpPr>
          <p:spPr>
            <a:xfrm>
              <a:off x="-4734150" y="407397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01" y="725"/>
                  </a:moveTo>
                  <a:cubicBezTo>
                    <a:pt x="2269" y="725"/>
                    <a:pt x="2773" y="1197"/>
                    <a:pt x="2773" y="1733"/>
                  </a:cubicBezTo>
                  <a:cubicBezTo>
                    <a:pt x="2773" y="2300"/>
                    <a:pt x="2300" y="2804"/>
                    <a:pt x="1733" y="2804"/>
                  </a:cubicBezTo>
                  <a:cubicBezTo>
                    <a:pt x="1197" y="2804"/>
                    <a:pt x="693" y="2300"/>
                    <a:pt x="693" y="1733"/>
                  </a:cubicBezTo>
                  <a:cubicBezTo>
                    <a:pt x="693" y="1197"/>
                    <a:pt x="1166" y="725"/>
                    <a:pt x="1701" y="725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56"/>
                    <a:pt x="0" y="1701"/>
                  </a:cubicBezTo>
                  <a:cubicBezTo>
                    <a:pt x="0" y="2647"/>
                    <a:pt x="851" y="3466"/>
                    <a:pt x="1796" y="3466"/>
                  </a:cubicBezTo>
                  <a:cubicBezTo>
                    <a:pt x="2741" y="3466"/>
                    <a:pt x="3466" y="2647"/>
                    <a:pt x="3466" y="1701"/>
                  </a:cubicBezTo>
                  <a:cubicBezTo>
                    <a:pt x="3434" y="756"/>
                    <a:pt x="2647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71"/>
            <p:cNvSpPr/>
            <p:nvPr/>
          </p:nvSpPr>
          <p:spPr>
            <a:xfrm>
              <a:off x="-4700300" y="4108625"/>
              <a:ext cx="18950" cy="17350"/>
            </a:xfrm>
            <a:custGeom>
              <a:avLst/>
              <a:gdLst/>
              <a:ahLst/>
              <a:cxnLst/>
              <a:rect l="l" t="t" r="r" b="b"/>
              <a:pathLst>
                <a:path w="75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757" y="536"/>
                    <a:pt x="757" y="347"/>
                  </a:cubicBezTo>
                  <a:cubicBezTo>
                    <a:pt x="757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71"/>
            <p:cNvSpPr/>
            <p:nvPr/>
          </p:nvSpPr>
          <p:spPr>
            <a:xfrm>
              <a:off x="-4748325" y="3971575"/>
              <a:ext cx="203225" cy="204025"/>
            </a:xfrm>
            <a:custGeom>
              <a:avLst/>
              <a:gdLst/>
              <a:ahLst/>
              <a:cxnLst/>
              <a:rect l="l" t="t" r="r" b="b"/>
              <a:pathLst>
                <a:path w="8129" h="8161" extrusionOk="0">
                  <a:moveTo>
                    <a:pt x="2268" y="1"/>
                  </a:moveTo>
                  <a:cubicBezTo>
                    <a:pt x="1449" y="1"/>
                    <a:pt x="693" y="158"/>
                    <a:pt x="0" y="473"/>
                  </a:cubicBezTo>
                  <a:lnTo>
                    <a:pt x="1512" y="3561"/>
                  </a:lnTo>
                  <a:cubicBezTo>
                    <a:pt x="1764" y="3466"/>
                    <a:pt x="1985" y="3435"/>
                    <a:pt x="2268" y="3435"/>
                  </a:cubicBezTo>
                  <a:cubicBezTo>
                    <a:pt x="3623" y="3435"/>
                    <a:pt x="4726" y="4506"/>
                    <a:pt x="4726" y="5829"/>
                  </a:cubicBezTo>
                  <a:cubicBezTo>
                    <a:pt x="4726" y="6112"/>
                    <a:pt x="4663" y="6396"/>
                    <a:pt x="4600" y="6617"/>
                  </a:cubicBezTo>
                  <a:lnTo>
                    <a:pt x="7656" y="8160"/>
                  </a:lnTo>
                  <a:cubicBezTo>
                    <a:pt x="7971" y="7436"/>
                    <a:pt x="8128" y="6617"/>
                    <a:pt x="8128" y="5829"/>
                  </a:cubicBezTo>
                  <a:cubicBezTo>
                    <a:pt x="8128" y="2647"/>
                    <a:pt x="5513" y="1"/>
                    <a:pt x="22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71"/>
            <p:cNvSpPr/>
            <p:nvPr/>
          </p:nvSpPr>
          <p:spPr>
            <a:xfrm>
              <a:off x="-4656175" y="4151950"/>
              <a:ext cx="91375" cy="91375"/>
            </a:xfrm>
            <a:custGeom>
              <a:avLst/>
              <a:gdLst/>
              <a:ahLst/>
              <a:cxnLst/>
              <a:rect l="l" t="t" r="r" b="b"/>
              <a:pathLst>
                <a:path w="3655" h="3655" extrusionOk="0">
                  <a:moveTo>
                    <a:pt x="599" y="0"/>
                  </a:moveTo>
                  <a:cubicBezTo>
                    <a:pt x="441" y="221"/>
                    <a:pt x="252" y="441"/>
                    <a:pt x="0" y="599"/>
                  </a:cubicBezTo>
                  <a:lnTo>
                    <a:pt x="1544" y="3655"/>
                  </a:lnTo>
                  <a:cubicBezTo>
                    <a:pt x="2395" y="3151"/>
                    <a:pt x="3151" y="2395"/>
                    <a:pt x="3655" y="1544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71"/>
            <p:cNvSpPr/>
            <p:nvPr/>
          </p:nvSpPr>
          <p:spPr>
            <a:xfrm>
              <a:off x="-4817650" y="3991275"/>
              <a:ext cx="91400" cy="91375"/>
            </a:xfrm>
            <a:custGeom>
              <a:avLst/>
              <a:gdLst/>
              <a:ahLst/>
              <a:cxnLst/>
              <a:rect l="l" t="t" r="r" b="b"/>
              <a:pathLst>
                <a:path w="3656" h="3655" extrusionOk="0">
                  <a:moveTo>
                    <a:pt x="2143" y="0"/>
                  </a:moveTo>
                  <a:cubicBezTo>
                    <a:pt x="1261" y="504"/>
                    <a:pt x="536" y="1260"/>
                    <a:pt x="1" y="2111"/>
                  </a:cubicBezTo>
                  <a:lnTo>
                    <a:pt x="3088" y="3655"/>
                  </a:lnTo>
                  <a:cubicBezTo>
                    <a:pt x="3246" y="3434"/>
                    <a:pt x="3435" y="3214"/>
                    <a:pt x="3655" y="3088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71"/>
            <p:cNvSpPr/>
            <p:nvPr/>
          </p:nvSpPr>
          <p:spPr>
            <a:xfrm>
              <a:off x="-4837325" y="4059000"/>
              <a:ext cx="204000" cy="204025"/>
            </a:xfrm>
            <a:custGeom>
              <a:avLst/>
              <a:gdLst/>
              <a:ahLst/>
              <a:cxnLst/>
              <a:rect l="l" t="t" r="r" b="b"/>
              <a:pathLst>
                <a:path w="8160" h="8161" extrusionOk="0">
                  <a:moveTo>
                    <a:pt x="473" y="1"/>
                  </a:moveTo>
                  <a:cubicBezTo>
                    <a:pt x="158" y="725"/>
                    <a:pt x="0" y="1513"/>
                    <a:pt x="0" y="2300"/>
                  </a:cubicBezTo>
                  <a:cubicBezTo>
                    <a:pt x="0" y="5482"/>
                    <a:pt x="2615" y="8160"/>
                    <a:pt x="5828" y="8160"/>
                  </a:cubicBezTo>
                  <a:cubicBezTo>
                    <a:pt x="6648" y="8160"/>
                    <a:pt x="7435" y="8003"/>
                    <a:pt x="8160" y="7688"/>
                  </a:cubicBezTo>
                  <a:lnTo>
                    <a:pt x="6616" y="4632"/>
                  </a:lnTo>
                  <a:cubicBezTo>
                    <a:pt x="6396" y="4695"/>
                    <a:pt x="6144" y="4726"/>
                    <a:pt x="5860" y="4726"/>
                  </a:cubicBezTo>
                  <a:cubicBezTo>
                    <a:pt x="4537" y="4726"/>
                    <a:pt x="3434" y="3624"/>
                    <a:pt x="3434" y="2300"/>
                  </a:cubicBezTo>
                  <a:cubicBezTo>
                    <a:pt x="3434" y="2017"/>
                    <a:pt x="3466" y="1796"/>
                    <a:pt x="3560" y="1544"/>
                  </a:cubicBez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4" name="Google Shape;8114;p71"/>
          <p:cNvGrpSpPr/>
          <p:nvPr/>
        </p:nvGrpSpPr>
        <p:grpSpPr>
          <a:xfrm>
            <a:off x="6256364" y="1714185"/>
            <a:ext cx="430998" cy="369730"/>
            <a:chOff x="-3037625" y="3254850"/>
            <a:chExt cx="299325" cy="256775"/>
          </a:xfrm>
        </p:grpSpPr>
        <p:sp>
          <p:nvSpPr>
            <p:cNvPr id="8115" name="Google Shape;8115;p71"/>
            <p:cNvSpPr/>
            <p:nvPr/>
          </p:nvSpPr>
          <p:spPr>
            <a:xfrm>
              <a:off x="-3037625" y="3460400"/>
              <a:ext cx="152825" cy="51225"/>
            </a:xfrm>
            <a:custGeom>
              <a:avLst/>
              <a:gdLst/>
              <a:ahLst/>
              <a:cxnLst/>
              <a:rect l="l" t="t" r="r" b="b"/>
              <a:pathLst>
                <a:path w="6113" h="2049" extrusionOk="0">
                  <a:moveTo>
                    <a:pt x="1356" y="1"/>
                  </a:moveTo>
                  <a:cubicBezTo>
                    <a:pt x="1" y="1"/>
                    <a:pt x="1" y="2049"/>
                    <a:pt x="1356" y="2049"/>
                  </a:cubicBezTo>
                  <a:lnTo>
                    <a:pt x="4758" y="2049"/>
                  </a:lnTo>
                  <a:cubicBezTo>
                    <a:pt x="6113" y="2049"/>
                    <a:pt x="6113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71"/>
            <p:cNvSpPr/>
            <p:nvPr/>
          </p:nvSpPr>
          <p:spPr>
            <a:xfrm>
              <a:off x="-2884825" y="3460400"/>
              <a:ext cx="146525" cy="51225"/>
            </a:xfrm>
            <a:custGeom>
              <a:avLst/>
              <a:gdLst/>
              <a:ahLst/>
              <a:cxnLst/>
              <a:rect l="l" t="t" r="r" b="b"/>
              <a:pathLst>
                <a:path w="5861" h="2049" extrusionOk="0">
                  <a:moveTo>
                    <a:pt x="1" y="1"/>
                  </a:moveTo>
                  <a:cubicBezTo>
                    <a:pt x="473" y="631"/>
                    <a:pt x="473" y="1419"/>
                    <a:pt x="1" y="2049"/>
                  </a:cubicBezTo>
                  <a:lnTo>
                    <a:pt x="4853" y="2049"/>
                  </a:lnTo>
                  <a:cubicBezTo>
                    <a:pt x="5388" y="2049"/>
                    <a:pt x="5861" y="1576"/>
                    <a:pt x="5861" y="1041"/>
                  </a:cubicBezTo>
                  <a:cubicBezTo>
                    <a:pt x="5861" y="442"/>
                    <a:pt x="5451" y="1"/>
                    <a:pt x="48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71"/>
            <p:cNvSpPr/>
            <p:nvPr/>
          </p:nvSpPr>
          <p:spPr>
            <a:xfrm>
              <a:off x="-2909225" y="3313125"/>
              <a:ext cx="59875" cy="72475"/>
            </a:xfrm>
            <a:custGeom>
              <a:avLst/>
              <a:gdLst/>
              <a:ahLst/>
              <a:cxnLst/>
              <a:rect l="l" t="t" r="r" b="b"/>
              <a:pathLst>
                <a:path w="2395" h="2899" extrusionOk="0">
                  <a:moveTo>
                    <a:pt x="0" y="1"/>
                  </a:moveTo>
                  <a:lnTo>
                    <a:pt x="0" y="2899"/>
                  </a:lnTo>
                  <a:lnTo>
                    <a:pt x="2395" y="14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71"/>
            <p:cNvSpPr/>
            <p:nvPr/>
          </p:nvSpPr>
          <p:spPr>
            <a:xfrm>
              <a:off x="-3029750" y="3254850"/>
              <a:ext cx="291450" cy="188250"/>
            </a:xfrm>
            <a:custGeom>
              <a:avLst/>
              <a:gdLst/>
              <a:ahLst/>
              <a:cxnLst/>
              <a:rect l="l" t="t" r="r" b="b"/>
              <a:pathLst>
                <a:path w="11658" h="7530" extrusionOk="0">
                  <a:moveTo>
                    <a:pt x="4414" y="1387"/>
                  </a:moveTo>
                  <a:cubicBezTo>
                    <a:pt x="4476" y="1387"/>
                    <a:pt x="4541" y="1407"/>
                    <a:pt x="4601" y="1449"/>
                  </a:cubicBezTo>
                  <a:lnTo>
                    <a:pt x="8035" y="3497"/>
                  </a:lnTo>
                  <a:cubicBezTo>
                    <a:pt x="8287" y="3623"/>
                    <a:pt x="8287" y="3938"/>
                    <a:pt x="8035" y="4064"/>
                  </a:cubicBezTo>
                  <a:lnTo>
                    <a:pt x="4601" y="6112"/>
                  </a:lnTo>
                  <a:cubicBezTo>
                    <a:pt x="4552" y="6140"/>
                    <a:pt x="4500" y="6153"/>
                    <a:pt x="4448" y="6153"/>
                  </a:cubicBezTo>
                  <a:cubicBezTo>
                    <a:pt x="4268" y="6153"/>
                    <a:pt x="4097" y="6000"/>
                    <a:pt x="4097" y="5829"/>
                  </a:cubicBezTo>
                  <a:lnTo>
                    <a:pt x="4097" y="1733"/>
                  </a:lnTo>
                  <a:cubicBezTo>
                    <a:pt x="4097" y="1527"/>
                    <a:pt x="4247" y="1387"/>
                    <a:pt x="4414" y="1387"/>
                  </a:cubicBezTo>
                  <a:close/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6490"/>
                  </a:lnTo>
                  <a:cubicBezTo>
                    <a:pt x="1" y="7057"/>
                    <a:pt x="473" y="7530"/>
                    <a:pt x="1041" y="7530"/>
                  </a:cubicBezTo>
                  <a:lnTo>
                    <a:pt x="10650" y="7530"/>
                  </a:lnTo>
                  <a:cubicBezTo>
                    <a:pt x="11185" y="7530"/>
                    <a:pt x="11658" y="7057"/>
                    <a:pt x="11658" y="6490"/>
                  </a:cubicBezTo>
                  <a:lnTo>
                    <a:pt x="11658" y="1040"/>
                  </a:lnTo>
                  <a:cubicBezTo>
                    <a:pt x="11658" y="473"/>
                    <a:pt x="11248" y="0"/>
                    <a:pt x="106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9" name="Google Shape;8119;p71"/>
          <p:cNvGrpSpPr/>
          <p:nvPr/>
        </p:nvGrpSpPr>
        <p:grpSpPr>
          <a:xfrm>
            <a:off x="6260324" y="2204615"/>
            <a:ext cx="423079" cy="420811"/>
            <a:chOff x="-3031325" y="3597450"/>
            <a:chExt cx="293825" cy="292250"/>
          </a:xfrm>
        </p:grpSpPr>
        <p:sp>
          <p:nvSpPr>
            <p:cNvPr id="8120" name="Google Shape;8120;p71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71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71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71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4" name="Google Shape;8124;p71"/>
          <p:cNvGrpSpPr/>
          <p:nvPr/>
        </p:nvGrpSpPr>
        <p:grpSpPr>
          <a:xfrm>
            <a:off x="6272798" y="2781214"/>
            <a:ext cx="421927" cy="370882"/>
            <a:chOff x="-3030525" y="3973150"/>
            <a:chExt cx="293025" cy="257575"/>
          </a:xfrm>
        </p:grpSpPr>
        <p:sp>
          <p:nvSpPr>
            <p:cNvPr id="8125" name="Google Shape;8125;p71"/>
            <p:cNvSpPr/>
            <p:nvPr/>
          </p:nvSpPr>
          <p:spPr>
            <a:xfrm>
              <a:off x="-3029750" y="397315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71"/>
            <p:cNvSpPr/>
            <p:nvPr/>
          </p:nvSpPr>
          <p:spPr>
            <a:xfrm>
              <a:off x="-3030525" y="4059000"/>
              <a:ext cx="292225" cy="171725"/>
            </a:xfrm>
            <a:custGeom>
              <a:avLst/>
              <a:gdLst/>
              <a:ahLst/>
              <a:cxnLst/>
              <a:rect l="l" t="t" r="r" b="b"/>
              <a:pathLst>
                <a:path w="11689" h="6869" extrusionOk="0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7" name="Google Shape;8127;p71"/>
          <p:cNvGrpSpPr/>
          <p:nvPr/>
        </p:nvGrpSpPr>
        <p:grpSpPr>
          <a:xfrm>
            <a:off x="1374391" y="3369426"/>
            <a:ext cx="421927" cy="297195"/>
            <a:chOff x="-1199300" y="3279250"/>
            <a:chExt cx="293025" cy="206400"/>
          </a:xfrm>
        </p:grpSpPr>
        <p:sp>
          <p:nvSpPr>
            <p:cNvPr id="8128" name="Google Shape;8128;p71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71"/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71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71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2" name="Google Shape;8132;p71"/>
          <p:cNvGrpSpPr/>
          <p:nvPr/>
        </p:nvGrpSpPr>
        <p:grpSpPr>
          <a:xfrm>
            <a:off x="1381477" y="1688773"/>
            <a:ext cx="444605" cy="420559"/>
            <a:chOff x="-6338550" y="3272950"/>
            <a:chExt cx="308775" cy="292075"/>
          </a:xfrm>
        </p:grpSpPr>
        <p:sp>
          <p:nvSpPr>
            <p:cNvPr id="8133" name="Google Shape;8133;p71"/>
            <p:cNvSpPr/>
            <p:nvPr/>
          </p:nvSpPr>
          <p:spPr>
            <a:xfrm>
              <a:off x="-6338550" y="3272950"/>
              <a:ext cx="308775" cy="119750"/>
            </a:xfrm>
            <a:custGeom>
              <a:avLst/>
              <a:gdLst/>
              <a:ahLst/>
              <a:cxnLst/>
              <a:rect l="l" t="t" r="r" b="b"/>
              <a:pathLst>
                <a:path w="12351" h="4790" extrusionOk="0">
                  <a:moveTo>
                    <a:pt x="6144" y="2017"/>
                  </a:moveTo>
                  <a:cubicBezTo>
                    <a:pt x="6333" y="2017"/>
                    <a:pt x="6491" y="2206"/>
                    <a:pt x="6491" y="2395"/>
                  </a:cubicBezTo>
                  <a:cubicBezTo>
                    <a:pt x="6459" y="2584"/>
                    <a:pt x="6333" y="2742"/>
                    <a:pt x="6144" y="2742"/>
                  </a:cubicBezTo>
                  <a:cubicBezTo>
                    <a:pt x="5955" y="2742"/>
                    <a:pt x="5797" y="2584"/>
                    <a:pt x="5797" y="2395"/>
                  </a:cubicBezTo>
                  <a:cubicBezTo>
                    <a:pt x="5797" y="2206"/>
                    <a:pt x="5955" y="2017"/>
                    <a:pt x="6144" y="2017"/>
                  </a:cubicBezTo>
                  <a:close/>
                  <a:moveTo>
                    <a:pt x="6144" y="1"/>
                  </a:moveTo>
                  <a:cubicBezTo>
                    <a:pt x="4789" y="1"/>
                    <a:pt x="3750" y="1040"/>
                    <a:pt x="3750" y="2395"/>
                  </a:cubicBezTo>
                  <a:cubicBezTo>
                    <a:pt x="3750" y="2521"/>
                    <a:pt x="3750" y="2616"/>
                    <a:pt x="3781" y="2742"/>
                  </a:cubicBezTo>
                  <a:lnTo>
                    <a:pt x="1324" y="2742"/>
                  </a:lnTo>
                  <a:cubicBezTo>
                    <a:pt x="1" y="2742"/>
                    <a:pt x="1" y="4790"/>
                    <a:pt x="1324" y="4790"/>
                  </a:cubicBezTo>
                  <a:lnTo>
                    <a:pt x="10996" y="4790"/>
                  </a:lnTo>
                  <a:cubicBezTo>
                    <a:pt x="12351" y="4790"/>
                    <a:pt x="12351" y="2742"/>
                    <a:pt x="10996" y="2742"/>
                  </a:cubicBezTo>
                  <a:lnTo>
                    <a:pt x="8507" y="2742"/>
                  </a:lnTo>
                  <a:cubicBezTo>
                    <a:pt x="8507" y="2616"/>
                    <a:pt x="8538" y="2521"/>
                    <a:pt x="8538" y="2395"/>
                  </a:cubicBezTo>
                  <a:cubicBezTo>
                    <a:pt x="8538" y="1040"/>
                    <a:pt x="7467" y="1"/>
                    <a:pt x="61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71"/>
            <p:cNvSpPr/>
            <p:nvPr/>
          </p:nvSpPr>
          <p:spPr>
            <a:xfrm>
              <a:off x="-6228275" y="3479325"/>
              <a:ext cx="86650" cy="85700"/>
            </a:xfrm>
            <a:custGeom>
              <a:avLst/>
              <a:gdLst/>
              <a:ahLst/>
              <a:cxnLst/>
              <a:rect l="l" t="t" r="r" b="b"/>
              <a:pathLst>
                <a:path w="3466" h="3428" extrusionOk="0">
                  <a:moveTo>
                    <a:pt x="32" y="0"/>
                  </a:moveTo>
                  <a:lnTo>
                    <a:pt x="32" y="3088"/>
                  </a:lnTo>
                  <a:lnTo>
                    <a:pt x="0" y="3088"/>
                  </a:lnTo>
                  <a:cubicBezTo>
                    <a:pt x="0" y="3268"/>
                    <a:pt x="190" y="3428"/>
                    <a:pt x="380" y="3428"/>
                  </a:cubicBezTo>
                  <a:cubicBezTo>
                    <a:pt x="422" y="3428"/>
                    <a:pt x="464" y="3420"/>
                    <a:pt x="504" y="3403"/>
                  </a:cubicBezTo>
                  <a:lnTo>
                    <a:pt x="3277" y="2016"/>
                  </a:lnTo>
                  <a:cubicBezTo>
                    <a:pt x="3371" y="1985"/>
                    <a:pt x="3466" y="1859"/>
                    <a:pt x="3466" y="1701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71"/>
            <p:cNvSpPr/>
            <p:nvPr/>
          </p:nvSpPr>
          <p:spPr>
            <a:xfrm>
              <a:off x="-6292075" y="3410800"/>
              <a:ext cx="212675" cy="50425"/>
            </a:xfrm>
            <a:custGeom>
              <a:avLst/>
              <a:gdLst/>
              <a:ahLst/>
              <a:cxnLst/>
              <a:rect l="l" t="t" r="r" b="b"/>
              <a:pathLst>
                <a:path w="8507" h="2017" extrusionOk="0">
                  <a:moveTo>
                    <a:pt x="0" y="0"/>
                  </a:moveTo>
                  <a:lnTo>
                    <a:pt x="2048" y="2016"/>
                  </a:lnTo>
                  <a:lnTo>
                    <a:pt x="6459" y="2016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6" name="Google Shape;8136;p71"/>
          <p:cNvGrpSpPr/>
          <p:nvPr/>
        </p:nvGrpSpPr>
        <p:grpSpPr>
          <a:xfrm>
            <a:off x="1392817" y="2205194"/>
            <a:ext cx="421927" cy="419659"/>
            <a:chOff x="-6329100" y="3632100"/>
            <a:chExt cx="293025" cy="291450"/>
          </a:xfrm>
        </p:grpSpPr>
        <p:sp>
          <p:nvSpPr>
            <p:cNvPr id="8137" name="Google Shape;8137;p71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71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71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0" name="Google Shape;8140;p71"/>
          <p:cNvGrpSpPr/>
          <p:nvPr/>
        </p:nvGrpSpPr>
        <p:grpSpPr>
          <a:xfrm>
            <a:off x="1405867" y="2756828"/>
            <a:ext cx="419623" cy="419659"/>
            <a:chOff x="-6329875" y="3992050"/>
            <a:chExt cx="291425" cy="291450"/>
          </a:xfrm>
        </p:grpSpPr>
        <p:sp>
          <p:nvSpPr>
            <p:cNvPr id="8141" name="Google Shape;8141;p71"/>
            <p:cNvSpPr/>
            <p:nvPr/>
          </p:nvSpPr>
          <p:spPr>
            <a:xfrm>
              <a:off x="-6090450" y="4077900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080" y="1387"/>
                  </a:lnTo>
                  <a:lnTo>
                    <a:pt x="2080" y="1040"/>
                  </a:ln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71"/>
            <p:cNvSpPr/>
            <p:nvPr/>
          </p:nvSpPr>
          <p:spPr>
            <a:xfrm>
              <a:off x="-6262925" y="3992050"/>
              <a:ext cx="154400" cy="155200"/>
            </a:xfrm>
            <a:custGeom>
              <a:avLst/>
              <a:gdLst/>
              <a:ahLst/>
              <a:cxnLst/>
              <a:rect l="l" t="t" r="r" b="b"/>
              <a:pathLst>
                <a:path w="6176" h="6208" extrusionOk="0">
                  <a:moveTo>
                    <a:pt x="5167" y="1387"/>
                  </a:moveTo>
                  <a:cubicBezTo>
                    <a:pt x="5608" y="1387"/>
                    <a:pt x="5639" y="2048"/>
                    <a:pt x="5167" y="2048"/>
                  </a:cubicBezTo>
                  <a:lnTo>
                    <a:pt x="1071" y="2048"/>
                  </a:lnTo>
                  <a:cubicBezTo>
                    <a:pt x="1053" y="2051"/>
                    <a:pt x="1035" y="2052"/>
                    <a:pt x="1018" y="2052"/>
                  </a:cubicBezTo>
                  <a:cubicBezTo>
                    <a:pt x="628" y="2052"/>
                    <a:pt x="618" y="1387"/>
                    <a:pt x="1071" y="1387"/>
                  </a:cubicBezTo>
                  <a:close/>
                  <a:moveTo>
                    <a:pt x="5167" y="2773"/>
                  </a:moveTo>
                  <a:cubicBezTo>
                    <a:pt x="5608" y="2773"/>
                    <a:pt x="5639" y="3435"/>
                    <a:pt x="5167" y="3435"/>
                  </a:cubicBezTo>
                  <a:lnTo>
                    <a:pt x="1071" y="3435"/>
                  </a:lnTo>
                  <a:cubicBezTo>
                    <a:pt x="630" y="3435"/>
                    <a:pt x="599" y="2773"/>
                    <a:pt x="1071" y="2773"/>
                  </a:cubicBezTo>
                  <a:close/>
                  <a:moveTo>
                    <a:pt x="5167" y="4159"/>
                  </a:moveTo>
                  <a:cubicBezTo>
                    <a:pt x="5608" y="4159"/>
                    <a:pt x="5639" y="4821"/>
                    <a:pt x="5167" y="4821"/>
                  </a:cubicBezTo>
                  <a:lnTo>
                    <a:pt x="1071" y="4821"/>
                  </a:lnTo>
                  <a:cubicBezTo>
                    <a:pt x="630" y="4821"/>
                    <a:pt x="599" y="4159"/>
                    <a:pt x="1071" y="415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6207"/>
                  </a:lnTo>
                  <a:lnTo>
                    <a:pt x="4726" y="6207"/>
                  </a:lnTo>
                  <a:cubicBezTo>
                    <a:pt x="5041" y="6207"/>
                    <a:pt x="5198" y="5672"/>
                    <a:pt x="5356" y="5420"/>
                  </a:cubicBezTo>
                  <a:cubicBezTo>
                    <a:pt x="5513" y="5104"/>
                    <a:pt x="5828" y="4884"/>
                    <a:pt x="6175" y="4852"/>
                  </a:cubicBezTo>
                  <a:lnTo>
                    <a:pt x="6175" y="379"/>
                  </a:lnTo>
                  <a:cubicBezTo>
                    <a:pt x="6175" y="158"/>
                    <a:pt x="6018" y="1"/>
                    <a:pt x="5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71"/>
            <p:cNvSpPr/>
            <p:nvPr/>
          </p:nvSpPr>
          <p:spPr>
            <a:xfrm>
              <a:off x="-6329875" y="4044825"/>
              <a:ext cx="51200" cy="102425"/>
            </a:xfrm>
            <a:custGeom>
              <a:avLst/>
              <a:gdLst/>
              <a:ahLst/>
              <a:cxnLst/>
              <a:rect l="l" t="t" r="r" b="b"/>
              <a:pathLst>
                <a:path w="2048" h="4097" extrusionOk="0">
                  <a:moveTo>
                    <a:pt x="1040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4096"/>
                  </a:lnTo>
                  <a:lnTo>
                    <a:pt x="2048" y="4096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71"/>
            <p:cNvSpPr/>
            <p:nvPr/>
          </p:nvSpPr>
          <p:spPr>
            <a:xfrm>
              <a:off x="-6329875" y="4129900"/>
              <a:ext cx="291425" cy="153600"/>
            </a:xfrm>
            <a:custGeom>
              <a:avLst/>
              <a:gdLst/>
              <a:ahLst/>
              <a:cxnLst/>
              <a:rect l="l" t="t" r="r" b="b"/>
              <a:pathLst>
                <a:path w="11657" h="6144" extrusionOk="0">
                  <a:moveTo>
                    <a:pt x="8948" y="0"/>
                  </a:moveTo>
                  <a:cubicBezTo>
                    <a:pt x="8664" y="0"/>
                    <a:pt x="8506" y="473"/>
                    <a:pt x="8349" y="788"/>
                  </a:cubicBezTo>
                  <a:cubicBezTo>
                    <a:pt x="8191" y="1166"/>
                    <a:pt x="7845" y="1355"/>
                    <a:pt x="7467" y="1355"/>
                  </a:cubicBezTo>
                  <a:lnTo>
                    <a:pt x="0" y="1355"/>
                  </a:lnTo>
                  <a:lnTo>
                    <a:pt x="0" y="5135"/>
                  </a:lnTo>
                  <a:cubicBezTo>
                    <a:pt x="0" y="5671"/>
                    <a:pt x="473" y="6143"/>
                    <a:pt x="1040" y="6143"/>
                  </a:cubicBezTo>
                  <a:lnTo>
                    <a:pt x="10649" y="6143"/>
                  </a:lnTo>
                  <a:cubicBezTo>
                    <a:pt x="11184" y="6143"/>
                    <a:pt x="11657" y="5671"/>
                    <a:pt x="11657" y="5135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5" name="Google Shape;8145;p71"/>
          <p:cNvGrpSpPr/>
          <p:nvPr/>
        </p:nvGrpSpPr>
        <p:grpSpPr>
          <a:xfrm>
            <a:off x="4092004" y="1687530"/>
            <a:ext cx="423079" cy="423043"/>
            <a:chOff x="-4478975" y="3251700"/>
            <a:chExt cx="293825" cy="293800"/>
          </a:xfrm>
        </p:grpSpPr>
        <p:sp>
          <p:nvSpPr>
            <p:cNvPr id="8146" name="Google Shape;8146;p71"/>
            <p:cNvSpPr/>
            <p:nvPr/>
          </p:nvSpPr>
          <p:spPr>
            <a:xfrm>
              <a:off x="-4375000" y="3365100"/>
              <a:ext cx="85075" cy="110900"/>
            </a:xfrm>
            <a:custGeom>
              <a:avLst/>
              <a:gdLst/>
              <a:ahLst/>
              <a:cxnLst/>
              <a:rect l="l" t="t" r="r" b="b"/>
              <a:pathLst>
                <a:path w="3403" h="4436" extrusionOk="0">
                  <a:moveTo>
                    <a:pt x="662" y="1"/>
                  </a:moveTo>
                  <a:cubicBezTo>
                    <a:pt x="221" y="316"/>
                    <a:pt x="0" y="820"/>
                    <a:pt x="0" y="1387"/>
                  </a:cubicBezTo>
                  <a:cubicBezTo>
                    <a:pt x="0" y="2080"/>
                    <a:pt x="473" y="2773"/>
                    <a:pt x="1135" y="2994"/>
                  </a:cubicBezTo>
                  <a:cubicBezTo>
                    <a:pt x="1261" y="3025"/>
                    <a:pt x="1355" y="3183"/>
                    <a:pt x="1355" y="3309"/>
                  </a:cubicBezTo>
                  <a:lnTo>
                    <a:pt x="1355" y="4412"/>
                  </a:lnTo>
                  <a:cubicBezTo>
                    <a:pt x="1576" y="4427"/>
                    <a:pt x="1647" y="4435"/>
                    <a:pt x="1714" y="4435"/>
                  </a:cubicBezTo>
                  <a:cubicBezTo>
                    <a:pt x="1780" y="4435"/>
                    <a:pt x="1843" y="4427"/>
                    <a:pt x="2048" y="4412"/>
                  </a:cubicBezTo>
                  <a:lnTo>
                    <a:pt x="2048" y="3309"/>
                  </a:lnTo>
                  <a:cubicBezTo>
                    <a:pt x="2048" y="3151"/>
                    <a:pt x="2111" y="3025"/>
                    <a:pt x="2269" y="2994"/>
                  </a:cubicBezTo>
                  <a:cubicBezTo>
                    <a:pt x="2962" y="2710"/>
                    <a:pt x="3403" y="2080"/>
                    <a:pt x="3403" y="1387"/>
                  </a:cubicBezTo>
                  <a:cubicBezTo>
                    <a:pt x="3403" y="820"/>
                    <a:pt x="3119" y="316"/>
                    <a:pt x="2741" y="1"/>
                  </a:cubicBezTo>
                  <a:lnTo>
                    <a:pt x="2741" y="1387"/>
                  </a:lnTo>
                  <a:cubicBezTo>
                    <a:pt x="2741" y="1576"/>
                    <a:pt x="2584" y="1734"/>
                    <a:pt x="2395" y="1734"/>
                  </a:cubicBezTo>
                  <a:lnTo>
                    <a:pt x="1009" y="1734"/>
                  </a:lnTo>
                  <a:cubicBezTo>
                    <a:pt x="820" y="1734"/>
                    <a:pt x="662" y="1576"/>
                    <a:pt x="662" y="138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71"/>
            <p:cNvSpPr/>
            <p:nvPr/>
          </p:nvSpPr>
          <p:spPr>
            <a:xfrm>
              <a:off x="-4408875" y="3321800"/>
              <a:ext cx="154400" cy="148875"/>
            </a:xfrm>
            <a:custGeom>
              <a:avLst/>
              <a:gdLst/>
              <a:ahLst/>
              <a:cxnLst/>
              <a:rect l="l" t="t" r="r" b="b"/>
              <a:pathLst>
                <a:path w="6176" h="5955" extrusionOk="0">
                  <a:moveTo>
                    <a:pt x="3057" y="0"/>
                  </a:moveTo>
                  <a:cubicBezTo>
                    <a:pt x="1387" y="0"/>
                    <a:pt x="1" y="1386"/>
                    <a:pt x="1" y="3088"/>
                  </a:cubicBezTo>
                  <a:cubicBezTo>
                    <a:pt x="1" y="4411"/>
                    <a:pt x="851" y="5545"/>
                    <a:pt x="2049" y="5954"/>
                  </a:cubicBezTo>
                  <a:lnTo>
                    <a:pt x="2049" y="5230"/>
                  </a:lnTo>
                  <a:cubicBezTo>
                    <a:pt x="1229" y="4852"/>
                    <a:pt x="662" y="4001"/>
                    <a:pt x="662" y="3088"/>
                  </a:cubicBezTo>
                  <a:cubicBezTo>
                    <a:pt x="662" y="2048"/>
                    <a:pt x="1292" y="1134"/>
                    <a:pt x="2269" y="819"/>
                  </a:cubicBezTo>
                  <a:cubicBezTo>
                    <a:pt x="2307" y="810"/>
                    <a:pt x="2344" y="805"/>
                    <a:pt x="2380" y="805"/>
                  </a:cubicBezTo>
                  <a:cubicBezTo>
                    <a:pt x="2583" y="805"/>
                    <a:pt x="2742" y="947"/>
                    <a:pt x="2742" y="1134"/>
                  </a:cubicBezTo>
                  <a:lnTo>
                    <a:pt x="2742" y="2710"/>
                  </a:lnTo>
                  <a:lnTo>
                    <a:pt x="3435" y="2710"/>
                  </a:lnTo>
                  <a:lnTo>
                    <a:pt x="3435" y="1134"/>
                  </a:lnTo>
                  <a:cubicBezTo>
                    <a:pt x="3435" y="947"/>
                    <a:pt x="3594" y="805"/>
                    <a:pt x="3796" y="805"/>
                  </a:cubicBezTo>
                  <a:cubicBezTo>
                    <a:pt x="3832" y="805"/>
                    <a:pt x="3869" y="810"/>
                    <a:pt x="3907" y="819"/>
                  </a:cubicBezTo>
                  <a:cubicBezTo>
                    <a:pt x="4852" y="1197"/>
                    <a:pt x="5514" y="2079"/>
                    <a:pt x="5514" y="3088"/>
                  </a:cubicBezTo>
                  <a:cubicBezTo>
                    <a:pt x="5514" y="4001"/>
                    <a:pt x="4947" y="4852"/>
                    <a:pt x="4128" y="5230"/>
                  </a:cubicBezTo>
                  <a:lnTo>
                    <a:pt x="4128" y="5954"/>
                  </a:lnTo>
                  <a:cubicBezTo>
                    <a:pt x="5325" y="5513"/>
                    <a:pt x="6176" y="4411"/>
                    <a:pt x="6176" y="3088"/>
                  </a:cubicBezTo>
                  <a:cubicBezTo>
                    <a:pt x="6144" y="1386"/>
                    <a:pt x="4758" y="0"/>
                    <a:pt x="3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71"/>
            <p:cNvSpPr/>
            <p:nvPr/>
          </p:nvSpPr>
          <p:spPr>
            <a:xfrm>
              <a:off x="-4478975" y="3251700"/>
              <a:ext cx="293825" cy="293800"/>
            </a:xfrm>
            <a:custGeom>
              <a:avLst/>
              <a:gdLst/>
              <a:ahLst/>
              <a:cxnLst/>
              <a:rect l="l" t="t" r="r" b="b"/>
              <a:pathLst>
                <a:path w="11753" h="11752" extrusionOk="0">
                  <a:moveTo>
                    <a:pt x="5861" y="2111"/>
                  </a:moveTo>
                  <a:cubicBezTo>
                    <a:pt x="7972" y="2111"/>
                    <a:pt x="9641" y="3781"/>
                    <a:pt x="9641" y="5892"/>
                  </a:cubicBezTo>
                  <a:cubicBezTo>
                    <a:pt x="9610" y="7971"/>
                    <a:pt x="7909" y="9672"/>
                    <a:pt x="5861" y="9672"/>
                  </a:cubicBezTo>
                  <a:cubicBezTo>
                    <a:pt x="3781" y="9672"/>
                    <a:pt x="2080" y="7971"/>
                    <a:pt x="2080" y="5892"/>
                  </a:cubicBezTo>
                  <a:cubicBezTo>
                    <a:pt x="2080" y="3781"/>
                    <a:pt x="3781" y="2111"/>
                    <a:pt x="5861" y="2111"/>
                  </a:cubicBezTo>
                  <a:close/>
                  <a:moveTo>
                    <a:pt x="5168" y="0"/>
                  </a:moveTo>
                  <a:cubicBezTo>
                    <a:pt x="5010" y="0"/>
                    <a:pt x="4884" y="126"/>
                    <a:pt x="4853" y="284"/>
                  </a:cubicBezTo>
                  <a:lnTo>
                    <a:pt x="4695" y="882"/>
                  </a:lnTo>
                  <a:cubicBezTo>
                    <a:pt x="4128" y="1008"/>
                    <a:pt x="3624" y="1229"/>
                    <a:pt x="3120" y="1512"/>
                  </a:cubicBezTo>
                  <a:lnTo>
                    <a:pt x="2616" y="1197"/>
                  </a:lnTo>
                  <a:cubicBezTo>
                    <a:pt x="2557" y="1153"/>
                    <a:pt x="2485" y="1130"/>
                    <a:pt x="2412" y="1130"/>
                  </a:cubicBezTo>
                  <a:cubicBezTo>
                    <a:pt x="2328" y="1130"/>
                    <a:pt x="2242" y="1161"/>
                    <a:pt x="2175" y="1229"/>
                  </a:cubicBezTo>
                  <a:lnTo>
                    <a:pt x="1198" y="2205"/>
                  </a:lnTo>
                  <a:cubicBezTo>
                    <a:pt x="1072" y="2332"/>
                    <a:pt x="1072" y="2489"/>
                    <a:pt x="1135" y="2647"/>
                  </a:cubicBezTo>
                  <a:lnTo>
                    <a:pt x="1450" y="3151"/>
                  </a:lnTo>
                  <a:cubicBezTo>
                    <a:pt x="1135" y="3623"/>
                    <a:pt x="946" y="4190"/>
                    <a:pt x="820" y="4726"/>
                  </a:cubicBezTo>
                  <a:lnTo>
                    <a:pt x="284" y="4883"/>
                  </a:lnTo>
                  <a:cubicBezTo>
                    <a:pt x="127" y="4946"/>
                    <a:pt x="1" y="5041"/>
                    <a:pt x="1" y="5198"/>
                  </a:cubicBezTo>
                  <a:lnTo>
                    <a:pt x="1" y="6585"/>
                  </a:lnTo>
                  <a:cubicBezTo>
                    <a:pt x="1" y="6742"/>
                    <a:pt x="127" y="6868"/>
                    <a:pt x="284" y="6900"/>
                  </a:cubicBezTo>
                  <a:lnTo>
                    <a:pt x="820" y="7057"/>
                  </a:lnTo>
                  <a:cubicBezTo>
                    <a:pt x="946" y="7593"/>
                    <a:pt x="1198" y="8128"/>
                    <a:pt x="1450" y="8632"/>
                  </a:cubicBezTo>
                  <a:lnTo>
                    <a:pt x="1135" y="9137"/>
                  </a:lnTo>
                  <a:cubicBezTo>
                    <a:pt x="1072" y="9263"/>
                    <a:pt x="1072" y="9452"/>
                    <a:pt x="1198" y="9578"/>
                  </a:cubicBezTo>
                  <a:lnTo>
                    <a:pt x="2175" y="10554"/>
                  </a:lnTo>
                  <a:cubicBezTo>
                    <a:pt x="2248" y="10628"/>
                    <a:pt x="2333" y="10659"/>
                    <a:pt x="2422" y="10659"/>
                  </a:cubicBezTo>
                  <a:cubicBezTo>
                    <a:pt x="2485" y="10659"/>
                    <a:pt x="2550" y="10643"/>
                    <a:pt x="2616" y="10617"/>
                  </a:cubicBezTo>
                  <a:lnTo>
                    <a:pt x="3120" y="10302"/>
                  </a:lnTo>
                  <a:cubicBezTo>
                    <a:pt x="3592" y="10617"/>
                    <a:pt x="4128" y="10806"/>
                    <a:pt x="4695" y="10932"/>
                  </a:cubicBezTo>
                  <a:lnTo>
                    <a:pt x="4853" y="11468"/>
                  </a:lnTo>
                  <a:cubicBezTo>
                    <a:pt x="4884" y="11625"/>
                    <a:pt x="5010" y="11751"/>
                    <a:pt x="5168" y="11751"/>
                  </a:cubicBezTo>
                  <a:lnTo>
                    <a:pt x="6554" y="11751"/>
                  </a:lnTo>
                  <a:cubicBezTo>
                    <a:pt x="6711" y="11751"/>
                    <a:pt x="6806" y="11625"/>
                    <a:pt x="6869" y="11468"/>
                  </a:cubicBezTo>
                  <a:lnTo>
                    <a:pt x="7026" y="10932"/>
                  </a:lnTo>
                  <a:cubicBezTo>
                    <a:pt x="7562" y="10806"/>
                    <a:pt x="8066" y="10554"/>
                    <a:pt x="8602" y="10302"/>
                  </a:cubicBezTo>
                  <a:lnTo>
                    <a:pt x="9106" y="10617"/>
                  </a:lnTo>
                  <a:cubicBezTo>
                    <a:pt x="9158" y="10643"/>
                    <a:pt x="9221" y="10659"/>
                    <a:pt x="9286" y="10659"/>
                  </a:cubicBezTo>
                  <a:cubicBezTo>
                    <a:pt x="9378" y="10659"/>
                    <a:pt x="9473" y="10628"/>
                    <a:pt x="9547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5" y="9137"/>
                  </a:cubicBezTo>
                  <a:lnTo>
                    <a:pt x="10240" y="8632"/>
                  </a:lnTo>
                  <a:cubicBezTo>
                    <a:pt x="10555" y="8160"/>
                    <a:pt x="10744" y="7593"/>
                    <a:pt x="10870" y="7057"/>
                  </a:cubicBezTo>
                  <a:lnTo>
                    <a:pt x="11469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8"/>
                  </a:lnTo>
                  <a:cubicBezTo>
                    <a:pt x="11752" y="5041"/>
                    <a:pt x="11626" y="4946"/>
                    <a:pt x="11469" y="4883"/>
                  </a:cubicBezTo>
                  <a:lnTo>
                    <a:pt x="10870" y="4726"/>
                  </a:lnTo>
                  <a:cubicBezTo>
                    <a:pt x="10744" y="4190"/>
                    <a:pt x="10523" y="3686"/>
                    <a:pt x="10240" y="3151"/>
                  </a:cubicBezTo>
                  <a:lnTo>
                    <a:pt x="10555" y="2647"/>
                  </a:lnTo>
                  <a:cubicBezTo>
                    <a:pt x="10649" y="2521"/>
                    <a:pt x="10649" y="2332"/>
                    <a:pt x="10523" y="2205"/>
                  </a:cubicBezTo>
                  <a:lnTo>
                    <a:pt x="9547" y="1229"/>
                  </a:lnTo>
                  <a:cubicBezTo>
                    <a:pt x="9479" y="1161"/>
                    <a:pt x="9403" y="1130"/>
                    <a:pt x="9322" y="1130"/>
                  </a:cubicBezTo>
                  <a:cubicBezTo>
                    <a:pt x="9252" y="1130"/>
                    <a:pt x="9179" y="1153"/>
                    <a:pt x="9106" y="1197"/>
                  </a:cubicBezTo>
                  <a:lnTo>
                    <a:pt x="8602" y="1512"/>
                  </a:lnTo>
                  <a:cubicBezTo>
                    <a:pt x="8129" y="1197"/>
                    <a:pt x="7562" y="1008"/>
                    <a:pt x="7026" y="882"/>
                  </a:cubicBezTo>
                  <a:lnTo>
                    <a:pt x="6869" y="284"/>
                  </a:lnTo>
                  <a:cubicBezTo>
                    <a:pt x="6806" y="126"/>
                    <a:pt x="6711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9" name="Google Shape;8149;p71"/>
          <p:cNvGrpSpPr/>
          <p:nvPr/>
        </p:nvGrpSpPr>
        <p:grpSpPr>
          <a:xfrm>
            <a:off x="4092004" y="2205192"/>
            <a:ext cx="423079" cy="419659"/>
            <a:chOff x="-4475825" y="3612425"/>
            <a:chExt cx="293825" cy="291450"/>
          </a:xfrm>
        </p:grpSpPr>
        <p:sp>
          <p:nvSpPr>
            <p:cNvPr id="8150" name="Google Shape;8150;p71"/>
            <p:cNvSpPr/>
            <p:nvPr/>
          </p:nvSpPr>
          <p:spPr>
            <a:xfrm>
              <a:off x="-4349800" y="3664400"/>
              <a:ext cx="34675" cy="33100"/>
            </a:xfrm>
            <a:custGeom>
              <a:avLst/>
              <a:gdLst/>
              <a:ahLst/>
              <a:cxnLst/>
              <a:rect l="l" t="t" r="r" b="b"/>
              <a:pathLst>
                <a:path w="1387" h="1324" extrusionOk="0">
                  <a:moveTo>
                    <a:pt x="694" y="1"/>
                  </a:moveTo>
                  <a:cubicBezTo>
                    <a:pt x="347" y="1"/>
                    <a:pt x="32" y="316"/>
                    <a:pt x="32" y="662"/>
                  </a:cubicBezTo>
                  <a:cubicBezTo>
                    <a:pt x="1" y="1040"/>
                    <a:pt x="316" y="1324"/>
                    <a:pt x="694" y="1324"/>
                  </a:cubicBezTo>
                  <a:cubicBezTo>
                    <a:pt x="1103" y="1324"/>
                    <a:pt x="1387" y="1009"/>
                    <a:pt x="1387" y="662"/>
                  </a:cubicBezTo>
                  <a:cubicBezTo>
                    <a:pt x="1387" y="284"/>
                    <a:pt x="1072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71"/>
            <p:cNvSpPr/>
            <p:nvPr/>
          </p:nvSpPr>
          <p:spPr>
            <a:xfrm>
              <a:off x="-4366325" y="3714800"/>
              <a:ext cx="68525" cy="34700"/>
            </a:xfrm>
            <a:custGeom>
              <a:avLst/>
              <a:gdLst/>
              <a:ahLst/>
              <a:cxnLst/>
              <a:rect l="l" t="t" r="r" b="b"/>
              <a:pathLst>
                <a:path w="2741" h="1388" extrusionOk="0">
                  <a:moveTo>
                    <a:pt x="1008" y="1"/>
                  </a:moveTo>
                  <a:cubicBezTo>
                    <a:pt x="473" y="1"/>
                    <a:pt x="0" y="474"/>
                    <a:pt x="0" y="1009"/>
                  </a:cubicBezTo>
                  <a:lnTo>
                    <a:pt x="0" y="1387"/>
                  </a:lnTo>
                  <a:lnTo>
                    <a:pt x="2741" y="1387"/>
                  </a:lnTo>
                  <a:lnTo>
                    <a:pt x="2741" y="1009"/>
                  </a:lnTo>
                  <a:cubicBezTo>
                    <a:pt x="2741" y="474"/>
                    <a:pt x="226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71"/>
            <p:cNvSpPr/>
            <p:nvPr/>
          </p:nvSpPr>
          <p:spPr>
            <a:xfrm>
              <a:off x="-4475825" y="3612425"/>
              <a:ext cx="293825" cy="291450"/>
            </a:xfrm>
            <a:custGeom>
              <a:avLst/>
              <a:gdLst/>
              <a:ahLst/>
              <a:cxnLst/>
              <a:rect l="l" t="t" r="r" b="b"/>
              <a:pathLst>
                <a:path w="11753" h="11658" extrusionOk="0">
                  <a:moveTo>
                    <a:pt x="5703" y="1324"/>
                  </a:moveTo>
                  <a:cubicBezTo>
                    <a:pt x="6459" y="1324"/>
                    <a:pt x="7089" y="1954"/>
                    <a:pt x="7089" y="2710"/>
                  </a:cubicBezTo>
                  <a:cubicBezTo>
                    <a:pt x="7089" y="3025"/>
                    <a:pt x="6963" y="3340"/>
                    <a:pt x="6774" y="3592"/>
                  </a:cubicBezTo>
                  <a:cubicBezTo>
                    <a:pt x="7373" y="3844"/>
                    <a:pt x="7751" y="4443"/>
                    <a:pt x="7751" y="5104"/>
                  </a:cubicBezTo>
                  <a:lnTo>
                    <a:pt x="7751" y="5766"/>
                  </a:lnTo>
                  <a:lnTo>
                    <a:pt x="7783" y="5766"/>
                  </a:lnTo>
                  <a:cubicBezTo>
                    <a:pt x="7783" y="5986"/>
                    <a:pt x="7625" y="6144"/>
                    <a:pt x="7436" y="6144"/>
                  </a:cubicBezTo>
                  <a:lnTo>
                    <a:pt x="4002" y="6144"/>
                  </a:lnTo>
                  <a:cubicBezTo>
                    <a:pt x="3813" y="6144"/>
                    <a:pt x="3655" y="5986"/>
                    <a:pt x="3655" y="5766"/>
                  </a:cubicBezTo>
                  <a:lnTo>
                    <a:pt x="3655" y="5104"/>
                  </a:lnTo>
                  <a:cubicBezTo>
                    <a:pt x="3655" y="4443"/>
                    <a:pt x="4065" y="3844"/>
                    <a:pt x="4664" y="3592"/>
                  </a:cubicBezTo>
                  <a:cubicBezTo>
                    <a:pt x="4443" y="3340"/>
                    <a:pt x="4348" y="3056"/>
                    <a:pt x="4348" y="2710"/>
                  </a:cubicBezTo>
                  <a:cubicBezTo>
                    <a:pt x="4348" y="1954"/>
                    <a:pt x="4979" y="1324"/>
                    <a:pt x="5703" y="1324"/>
                  </a:cubicBezTo>
                  <a:close/>
                  <a:moveTo>
                    <a:pt x="5798" y="0"/>
                  </a:moveTo>
                  <a:cubicBezTo>
                    <a:pt x="3561" y="0"/>
                    <a:pt x="1702" y="1859"/>
                    <a:pt x="1702" y="4096"/>
                  </a:cubicBezTo>
                  <a:cubicBezTo>
                    <a:pt x="1702" y="5041"/>
                    <a:pt x="2017" y="5955"/>
                    <a:pt x="2553" y="6616"/>
                  </a:cubicBezTo>
                  <a:lnTo>
                    <a:pt x="1702" y="7120"/>
                  </a:lnTo>
                  <a:cubicBezTo>
                    <a:pt x="1513" y="6963"/>
                    <a:pt x="1293" y="6900"/>
                    <a:pt x="1040" y="6900"/>
                  </a:cubicBezTo>
                  <a:cubicBezTo>
                    <a:pt x="473" y="6900"/>
                    <a:pt x="1" y="7341"/>
                    <a:pt x="1" y="7908"/>
                  </a:cubicBezTo>
                  <a:cubicBezTo>
                    <a:pt x="1" y="8475"/>
                    <a:pt x="473" y="8948"/>
                    <a:pt x="1040" y="8948"/>
                  </a:cubicBezTo>
                  <a:cubicBezTo>
                    <a:pt x="1576" y="8948"/>
                    <a:pt x="2049" y="8475"/>
                    <a:pt x="2049" y="7908"/>
                  </a:cubicBezTo>
                  <a:lnTo>
                    <a:pt x="2049" y="7719"/>
                  </a:lnTo>
                  <a:lnTo>
                    <a:pt x="3025" y="7120"/>
                  </a:lnTo>
                  <a:cubicBezTo>
                    <a:pt x="3309" y="7372"/>
                    <a:pt x="3592" y="7593"/>
                    <a:pt x="3939" y="7751"/>
                  </a:cubicBezTo>
                  <a:lnTo>
                    <a:pt x="3277" y="8948"/>
                  </a:lnTo>
                  <a:lnTo>
                    <a:pt x="3088" y="8948"/>
                  </a:lnTo>
                  <a:cubicBezTo>
                    <a:pt x="2521" y="8948"/>
                    <a:pt x="2049" y="9420"/>
                    <a:pt x="2049" y="9956"/>
                  </a:cubicBezTo>
                  <a:cubicBezTo>
                    <a:pt x="2049" y="10523"/>
                    <a:pt x="2521" y="10996"/>
                    <a:pt x="3088" y="10996"/>
                  </a:cubicBezTo>
                  <a:cubicBezTo>
                    <a:pt x="3624" y="10996"/>
                    <a:pt x="4096" y="10523"/>
                    <a:pt x="4096" y="9956"/>
                  </a:cubicBezTo>
                  <a:cubicBezTo>
                    <a:pt x="4096" y="9735"/>
                    <a:pt x="4033" y="9483"/>
                    <a:pt x="3876" y="9294"/>
                  </a:cubicBezTo>
                  <a:lnTo>
                    <a:pt x="4569" y="8034"/>
                  </a:lnTo>
                  <a:cubicBezTo>
                    <a:pt x="4853" y="8097"/>
                    <a:pt x="5168" y="8192"/>
                    <a:pt x="5483" y="8223"/>
                  </a:cubicBezTo>
                  <a:lnTo>
                    <a:pt x="5483" y="9672"/>
                  </a:lnTo>
                  <a:cubicBezTo>
                    <a:pt x="5073" y="9830"/>
                    <a:pt x="4821" y="10208"/>
                    <a:pt x="4821" y="10617"/>
                  </a:cubicBezTo>
                  <a:cubicBezTo>
                    <a:pt x="4821" y="11185"/>
                    <a:pt x="5294" y="11657"/>
                    <a:pt x="5829" y="11657"/>
                  </a:cubicBezTo>
                  <a:cubicBezTo>
                    <a:pt x="6396" y="11657"/>
                    <a:pt x="6869" y="11185"/>
                    <a:pt x="6869" y="10617"/>
                  </a:cubicBezTo>
                  <a:cubicBezTo>
                    <a:pt x="6869" y="10208"/>
                    <a:pt x="6585" y="9798"/>
                    <a:pt x="6176" y="9672"/>
                  </a:cubicBezTo>
                  <a:lnTo>
                    <a:pt x="6176" y="8223"/>
                  </a:lnTo>
                  <a:cubicBezTo>
                    <a:pt x="6491" y="8192"/>
                    <a:pt x="6806" y="8160"/>
                    <a:pt x="7089" y="8034"/>
                  </a:cubicBezTo>
                  <a:lnTo>
                    <a:pt x="7814" y="9294"/>
                  </a:lnTo>
                  <a:cubicBezTo>
                    <a:pt x="7657" y="9483"/>
                    <a:pt x="7562" y="9672"/>
                    <a:pt x="7562" y="9956"/>
                  </a:cubicBezTo>
                  <a:cubicBezTo>
                    <a:pt x="7562" y="10523"/>
                    <a:pt x="8035" y="10996"/>
                    <a:pt x="8602" y="10996"/>
                  </a:cubicBezTo>
                  <a:cubicBezTo>
                    <a:pt x="9137" y="10996"/>
                    <a:pt x="9610" y="10523"/>
                    <a:pt x="9610" y="9956"/>
                  </a:cubicBezTo>
                  <a:cubicBezTo>
                    <a:pt x="9610" y="9420"/>
                    <a:pt x="9137" y="8948"/>
                    <a:pt x="8602" y="8948"/>
                  </a:cubicBezTo>
                  <a:lnTo>
                    <a:pt x="8381" y="8948"/>
                  </a:lnTo>
                  <a:lnTo>
                    <a:pt x="7720" y="7751"/>
                  </a:lnTo>
                  <a:cubicBezTo>
                    <a:pt x="8035" y="7593"/>
                    <a:pt x="8350" y="7372"/>
                    <a:pt x="8633" y="7120"/>
                  </a:cubicBezTo>
                  <a:lnTo>
                    <a:pt x="9704" y="7719"/>
                  </a:lnTo>
                  <a:lnTo>
                    <a:pt x="9704" y="7908"/>
                  </a:lnTo>
                  <a:cubicBezTo>
                    <a:pt x="9704" y="8475"/>
                    <a:pt x="10177" y="8948"/>
                    <a:pt x="10713" y="8948"/>
                  </a:cubicBezTo>
                  <a:cubicBezTo>
                    <a:pt x="11280" y="8948"/>
                    <a:pt x="11752" y="8475"/>
                    <a:pt x="11752" y="7908"/>
                  </a:cubicBezTo>
                  <a:cubicBezTo>
                    <a:pt x="11626" y="7309"/>
                    <a:pt x="11154" y="6900"/>
                    <a:pt x="10586" y="6900"/>
                  </a:cubicBezTo>
                  <a:cubicBezTo>
                    <a:pt x="10366" y="6900"/>
                    <a:pt x="10114" y="6963"/>
                    <a:pt x="9925" y="7120"/>
                  </a:cubicBezTo>
                  <a:lnTo>
                    <a:pt x="9011" y="6616"/>
                  </a:lnTo>
                  <a:cubicBezTo>
                    <a:pt x="9515" y="5892"/>
                    <a:pt x="9893" y="4978"/>
                    <a:pt x="9893" y="4096"/>
                  </a:cubicBezTo>
                  <a:cubicBezTo>
                    <a:pt x="9893" y="1796"/>
                    <a:pt x="8035" y="0"/>
                    <a:pt x="57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3" name="Google Shape;8153;p71"/>
          <p:cNvGrpSpPr/>
          <p:nvPr/>
        </p:nvGrpSpPr>
        <p:grpSpPr>
          <a:xfrm>
            <a:off x="4101077" y="2756844"/>
            <a:ext cx="428730" cy="419623"/>
            <a:chOff x="-4480550" y="3970800"/>
            <a:chExt cx="297750" cy="291425"/>
          </a:xfrm>
        </p:grpSpPr>
        <p:sp>
          <p:nvSpPr>
            <p:cNvPr id="8154" name="Google Shape;8154;p71"/>
            <p:cNvSpPr/>
            <p:nvPr/>
          </p:nvSpPr>
          <p:spPr>
            <a:xfrm>
              <a:off x="-4426200" y="4058225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2773"/>
                  </a:lnTo>
                  <a:lnTo>
                    <a:pt x="2048" y="2773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71"/>
            <p:cNvSpPr/>
            <p:nvPr/>
          </p:nvSpPr>
          <p:spPr>
            <a:xfrm>
              <a:off x="-4480550" y="3970800"/>
              <a:ext cx="297750" cy="291425"/>
            </a:xfrm>
            <a:custGeom>
              <a:avLst/>
              <a:gdLst/>
              <a:ahLst/>
              <a:cxnLst/>
              <a:rect l="l" t="t" r="r" b="b"/>
              <a:pathLst>
                <a:path w="11910" h="11657" extrusionOk="0">
                  <a:moveTo>
                    <a:pt x="10082" y="2804"/>
                  </a:moveTo>
                  <a:cubicBezTo>
                    <a:pt x="10492" y="2804"/>
                    <a:pt x="10555" y="3466"/>
                    <a:pt x="10082" y="3466"/>
                  </a:cubicBezTo>
                  <a:lnTo>
                    <a:pt x="5924" y="3466"/>
                  </a:lnTo>
                  <a:cubicBezTo>
                    <a:pt x="5913" y="3466"/>
                    <a:pt x="5903" y="3467"/>
                    <a:pt x="5893" y="3467"/>
                  </a:cubicBezTo>
                  <a:cubicBezTo>
                    <a:pt x="5451" y="3467"/>
                    <a:pt x="5462" y="2804"/>
                    <a:pt x="5924" y="2804"/>
                  </a:cubicBezTo>
                  <a:close/>
                  <a:moveTo>
                    <a:pt x="10082" y="4159"/>
                  </a:moveTo>
                  <a:cubicBezTo>
                    <a:pt x="10492" y="4159"/>
                    <a:pt x="10555" y="4852"/>
                    <a:pt x="10082" y="4852"/>
                  </a:cubicBezTo>
                  <a:lnTo>
                    <a:pt x="5924" y="4852"/>
                  </a:lnTo>
                  <a:cubicBezTo>
                    <a:pt x="5451" y="4852"/>
                    <a:pt x="5451" y="4159"/>
                    <a:pt x="5924" y="4159"/>
                  </a:cubicBezTo>
                  <a:close/>
                  <a:moveTo>
                    <a:pt x="6807" y="5481"/>
                  </a:moveTo>
                  <a:cubicBezTo>
                    <a:pt x="7492" y="5481"/>
                    <a:pt x="8531" y="5513"/>
                    <a:pt x="10082" y="5513"/>
                  </a:cubicBezTo>
                  <a:cubicBezTo>
                    <a:pt x="10492" y="5513"/>
                    <a:pt x="10555" y="6175"/>
                    <a:pt x="10082" y="6175"/>
                  </a:cubicBezTo>
                  <a:lnTo>
                    <a:pt x="5924" y="6175"/>
                  </a:lnTo>
                  <a:lnTo>
                    <a:pt x="5924" y="6206"/>
                  </a:lnTo>
                  <a:cubicBezTo>
                    <a:pt x="5735" y="6206"/>
                    <a:pt x="5577" y="6049"/>
                    <a:pt x="5577" y="5860"/>
                  </a:cubicBezTo>
                  <a:cubicBezTo>
                    <a:pt x="5577" y="5546"/>
                    <a:pt x="5837" y="5481"/>
                    <a:pt x="6807" y="5481"/>
                  </a:cubicBezTo>
                  <a:close/>
                  <a:moveTo>
                    <a:pt x="4569" y="2804"/>
                  </a:moveTo>
                  <a:cubicBezTo>
                    <a:pt x="4758" y="2804"/>
                    <a:pt x="4916" y="2961"/>
                    <a:pt x="4916" y="3151"/>
                  </a:cubicBezTo>
                  <a:lnTo>
                    <a:pt x="4916" y="6585"/>
                  </a:lnTo>
                  <a:cubicBezTo>
                    <a:pt x="4916" y="6774"/>
                    <a:pt x="4758" y="6931"/>
                    <a:pt x="4569" y="6931"/>
                  </a:cubicBezTo>
                  <a:lnTo>
                    <a:pt x="1797" y="6931"/>
                  </a:lnTo>
                  <a:cubicBezTo>
                    <a:pt x="1608" y="6931"/>
                    <a:pt x="1450" y="6774"/>
                    <a:pt x="1450" y="6585"/>
                  </a:cubicBezTo>
                  <a:lnTo>
                    <a:pt x="1450" y="3151"/>
                  </a:lnTo>
                  <a:cubicBezTo>
                    <a:pt x="1450" y="2961"/>
                    <a:pt x="1608" y="2804"/>
                    <a:pt x="1797" y="2804"/>
                  </a:cubicBezTo>
                  <a:close/>
                  <a:moveTo>
                    <a:pt x="4916" y="8317"/>
                  </a:moveTo>
                  <a:lnTo>
                    <a:pt x="4916" y="8979"/>
                  </a:lnTo>
                  <a:lnTo>
                    <a:pt x="3529" y="8979"/>
                  </a:lnTo>
                  <a:lnTo>
                    <a:pt x="3529" y="8317"/>
                  </a:lnTo>
                  <a:close/>
                  <a:moveTo>
                    <a:pt x="8381" y="8317"/>
                  </a:moveTo>
                  <a:lnTo>
                    <a:pt x="8381" y="8979"/>
                  </a:lnTo>
                  <a:lnTo>
                    <a:pt x="6963" y="8979"/>
                  </a:lnTo>
                  <a:lnTo>
                    <a:pt x="6963" y="8317"/>
                  </a:lnTo>
                  <a:close/>
                  <a:moveTo>
                    <a:pt x="1828" y="0"/>
                  </a:moveTo>
                  <a:cubicBezTo>
                    <a:pt x="1419" y="0"/>
                    <a:pt x="1355" y="662"/>
                    <a:pt x="1828" y="662"/>
                  </a:cubicBezTo>
                  <a:lnTo>
                    <a:pt x="2206" y="662"/>
                  </a:lnTo>
                  <a:lnTo>
                    <a:pt x="2206" y="1418"/>
                  </a:lnTo>
                  <a:lnTo>
                    <a:pt x="1166" y="1418"/>
                  </a:lnTo>
                  <a:cubicBezTo>
                    <a:pt x="631" y="1418"/>
                    <a:pt x="158" y="1890"/>
                    <a:pt x="158" y="2426"/>
                  </a:cubicBezTo>
                  <a:lnTo>
                    <a:pt x="158" y="7246"/>
                  </a:lnTo>
                  <a:cubicBezTo>
                    <a:pt x="158" y="7782"/>
                    <a:pt x="631" y="8254"/>
                    <a:pt x="1166" y="8254"/>
                  </a:cubicBezTo>
                  <a:lnTo>
                    <a:pt x="2868" y="8254"/>
                  </a:lnTo>
                  <a:lnTo>
                    <a:pt x="2868" y="8947"/>
                  </a:lnTo>
                  <a:lnTo>
                    <a:pt x="1828" y="8947"/>
                  </a:lnTo>
                  <a:cubicBezTo>
                    <a:pt x="1419" y="8947"/>
                    <a:pt x="1355" y="9609"/>
                    <a:pt x="1828" y="9609"/>
                  </a:cubicBezTo>
                  <a:lnTo>
                    <a:pt x="4916" y="9609"/>
                  </a:lnTo>
                  <a:lnTo>
                    <a:pt x="4916" y="10995"/>
                  </a:lnTo>
                  <a:lnTo>
                    <a:pt x="473" y="10995"/>
                  </a:lnTo>
                  <a:cubicBezTo>
                    <a:pt x="32" y="10995"/>
                    <a:pt x="1" y="11657"/>
                    <a:pt x="473" y="11657"/>
                  </a:cubicBezTo>
                  <a:lnTo>
                    <a:pt x="11437" y="11657"/>
                  </a:lnTo>
                  <a:cubicBezTo>
                    <a:pt x="11878" y="11657"/>
                    <a:pt x="11910" y="10995"/>
                    <a:pt x="11437" y="10995"/>
                  </a:cubicBezTo>
                  <a:lnTo>
                    <a:pt x="6963" y="10995"/>
                  </a:lnTo>
                  <a:lnTo>
                    <a:pt x="6963" y="9609"/>
                  </a:lnTo>
                  <a:lnTo>
                    <a:pt x="10082" y="9609"/>
                  </a:lnTo>
                  <a:cubicBezTo>
                    <a:pt x="10492" y="9609"/>
                    <a:pt x="10555" y="8947"/>
                    <a:pt x="10082" y="8947"/>
                  </a:cubicBezTo>
                  <a:lnTo>
                    <a:pt x="9043" y="8947"/>
                  </a:lnTo>
                  <a:lnTo>
                    <a:pt x="9043" y="8254"/>
                  </a:lnTo>
                  <a:lnTo>
                    <a:pt x="10775" y="8254"/>
                  </a:lnTo>
                  <a:cubicBezTo>
                    <a:pt x="11343" y="8254"/>
                    <a:pt x="11815" y="7782"/>
                    <a:pt x="11815" y="7246"/>
                  </a:cubicBezTo>
                  <a:lnTo>
                    <a:pt x="11815" y="2426"/>
                  </a:lnTo>
                  <a:cubicBezTo>
                    <a:pt x="11815" y="1890"/>
                    <a:pt x="11343" y="1418"/>
                    <a:pt x="10775" y="1418"/>
                  </a:cubicBezTo>
                  <a:lnTo>
                    <a:pt x="9767" y="1418"/>
                  </a:lnTo>
                  <a:lnTo>
                    <a:pt x="9767" y="662"/>
                  </a:lnTo>
                  <a:lnTo>
                    <a:pt x="10114" y="662"/>
                  </a:lnTo>
                  <a:cubicBezTo>
                    <a:pt x="10555" y="662"/>
                    <a:pt x="10586" y="0"/>
                    <a:pt x="10114" y="0"/>
                  </a:cubicBezTo>
                  <a:lnTo>
                    <a:pt x="8728" y="0"/>
                  </a:lnTo>
                  <a:cubicBezTo>
                    <a:pt x="8287" y="0"/>
                    <a:pt x="8255" y="662"/>
                    <a:pt x="8728" y="662"/>
                  </a:cubicBezTo>
                  <a:lnTo>
                    <a:pt x="9074" y="662"/>
                  </a:lnTo>
                  <a:lnTo>
                    <a:pt x="9074" y="1418"/>
                  </a:lnTo>
                  <a:lnTo>
                    <a:pt x="6302" y="1418"/>
                  </a:lnTo>
                  <a:lnTo>
                    <a:pt x="6302" y="662"/>
                  </a:lnTo>
                  <a:lnTo>
                    <a:pt x="6648" y="662"/>
                  </a:lnTo>
                  <a:cubicBezTo>
                    <a:pt x="7089" y="662"/>
                    <a:pt x="7121" y="0"/>
                    <a:pt x="6648" y="0"/>
                  </a:cubicBezTo>
                  <a:lnTo>
                    <a:pt x="5262" y="0"/>
                  </a:lnTo>
                  <a:cubicBezTo>
                    <a:pt x="4821" y="0"/>
                    <a:pt x="4790" y="662"/>
                    <a:pt x="5262" y="662"/>
                  </a:cubicBezTo>
                  <a:lnTo>
                    <a:pt x="5609" y="662"/>
                  </a:lnTo>
                  <a:lnTo>
                    <a:pt x="5609" y="1418"/>
                  </a:lnTo>
                  <a:lnTo>
                    <a:pt x="2868" y="1418"/>
                  </a:lnTo>
                  <a:lnTo>
                    <a:pt x="2868" y="662"/>
                  </a:lnTo>
                  <a:lnTo>
                    <a:pt x="3214" y="662"/>
                  </a:lnTo>
                  <a:cubicBezTo>
                    <a:pt x="3655" y="662"/>
                    <a:pt x="3687" y="0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6" name="Google Shape;8156;p71"/>
          <p:cNvGrpSpPr/>
          <p:nvPr/>
        </p:nvGrpSpPr>
        <p:grpSpPr>
          <a:xfrm>
            <a:off x="6804910" y="1689221"/>
            <a:ext cx="415123" cy="419659"/>
            <a:chOff x="-2668225" y="3239075"/>
            <a:chExt cx="288300" cy="291450"/>
          </a:xfrm>
        </p:grpSpPr>
        <p:sp>
          <p:nvSpPr>
            <p:cNvPr id="8157" name="Google Shape;8157;p71"/>
            <p:cNvSpPr/>
            <p:nvPr/>
          </p:nvSpPr>
          <p:spPr>
            <a:xfrm>
              <a:off x="-2592600" y="3239075"/>
              <a:ext cx="137850" cy="51225"/>
            </a:xfrm>
            <a:custGeom>
              <a:avLst/>
              <a:gdLst/>
              <a:ahLst/>
              <a:cxnLst/>
              <a:rect l="l" t="t" r="r" b="b"/>
              <a:pathLst>
                <a:path w="5514" h="2049" extrusionOk="0">
                  <a:moveTo>
                    <a:pt x="1355" y="1"/>
                  </a:moveTo>
                  <a:cubicBezTo>
                    <a:pt x="0" y="1"/>
                    <a:pt x="11" y="2049"/>
                    <a:pt x="1386" y="2049"/>
                  </a:cubicBezTo>
                  <a:lnTo>
                    <a:pt x="4127" y="2049"/>
                  </a:lnTo>
                  <a:cubicBezTo>
                    <a:pt x="5482" y="2049"/>
                    <a:pt x="5514" y="1"/>
                    <a:pt x="4127" y="1"/>
                  </a:cubicBezTo>
                  <a:lnTo>
                    <a:pt x="1386" y="1"/>
                  </a:lnTo>
                  <a:cubicBezTo>
                    <a:pt x="1376" y="1"/>
                    <a:pt x="1366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71"/>
            <p:cNvSpPr/>
            <p:nvPr/>
          </p:nvSpPr>
          <p:spPr>
            <a:xfrm>
              <a:off x="-2587875" y="3307875"/>
              <a:ext cx="129200" cy="69850"/>
            </a:xfrm>
            <a:custGeom>
              <a:avLst/>
              <a:gdLst/>
              <a:ahLst/>
              <a:cxnLst/>
              <a:rect l="l" t="t" r="r" b="b"/>
              <a:pathLst>
                <a:path w="5168" h="2794" extrusionOk="0">
                  <a:moveTo>
                    <a:pt x="1235" y="1"/>
                  </a:moveTo>
                  <a:cubicBezTo>
                    <a:pt x="1002" y="1"/>
                    <a:pt x="977" y="13"/>
                    <a:pt x="882" y="53"/>
                  </a:cubicBezTo>
                  <a:lnTo>
                    <a:pt x="882" y="1502"/>
                  </a:lnTo>
                  <a:cubicBezTo>
                    <a:pt x="788" y="1628"/>
                    <a:pt x="599" y="1943"/>
                    <a:pt x="0" y="2794"/>
                  </a:cubicBezTo>
                  <a:lnTo>
                    <a:pt x="5167" y="2794"/>
                  </a:lnTo>
                  <a:cubicBezTo>
                    <a:pt x="4568" y="1912"/>
                    <a:pt x="4379" y="1597"/>
                    <a:pt x="4316" y="1471"/>
                  </a:cubicBezTo>
                  <a:lnTo>
                    <a:pt x="4316" y="22"/>
                  </a:lnTo>
                  <a:lnTo>
                    <a:pt x="3938" y="22"/>
                  </a:lnTo>
                  <a:cubicBezTo>
                    <a:pt x="2228" y="22"/>
                    <a:pt x="1547" y="1"/>
                    <a:pt x="1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71"/>
            <p:cNvSpPr/>
            <p:nvPr/>
          </p:nvSpPr>
          <p:spPr>
            <a:xfrm>
              <a:off x="-2566625" y="3427325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09"/>
                    <a:pt x="316" y="1324"/>
                    <a:pt x="662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316"/>
                    <a:pt x="104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71"/>
            <p:cNvSpPr/>
            <p:nvPr/>
          </p:nvSpPr>
          <p:spPr>
            <a:xfrm>
              <a:off x="-2481550" y="34612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8"/>
                  </a:cubicBezTo>
                  <a:cubicBezTo>
                    <a:pt x="725" y="158"/>
                    <a:pt x="536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71"/>
            <p:cNvSpPr/>
            <p:nvPr/>
          </p:nvSpPr>
          <p:spPr>
            <a:xfrm>
              <a:off x="-2668225" y="3393475"/>
              <a:ext cx="288300" cy="137050"/>
            </a:xfrm>
            <a:custGeom>
              <a:avLst/>
              <a:gdLst/>
              <a:ahLst/>
              <a:cxnLst/>
              <a:rect l="l" t="t" r="r" b="b"/>
              <a:pathLst>
                <a:path w="11532" h="5482" extrusionOk="0">
                  <a:moveTo>
                    <a:pt x="4726" y="630"/>
                  </a:moveTo>
                  <a:cubicBezTo>
                    <a:pt x="5483" y="630"/>
                    <a:pt x="6113" y="1260"/>
                    <a:pt x="6113" y="2016"/>
                  </a:cubicBezTo>
                  <a:cubicBezTo>
                    <a:pt x="6113" y="2804"/>
                    <a:pt x="5514" y="3403"/>
                    <a:pt x="4726" y="3403"/>
                  </a:cubicBezTo>
                  <a:cubicBezTo>
                    <a:pt x="3970" y="3403"/>
                    <a:pt x="3340" y="2772"/>
                    <a:pt x="3340" y="2016"/>
                  </a:cubicBezTo>
                  <a:cubicBezTo>
                    <a:pt x="3340" y="1260"/>
                    <a:pt x="3970" y="630"/>
                    <a:pt x="4726" y="630"/>
                  </a:cubicBezTo>
                  <a:close/>
                  <a:moveTo>
                    <a:pt x="7845" y="2048"/>
                  </a:moveTo>
                  <a:cubicBezTo>
                    <a:pt x="8381" y="2048"/>
                    <a:pt x="8854" y="2520"/>
                    <a:pt x="8854" y="3087"/>
                  </a:cubicBezTo>
                  <a:cubicBezTo>
                    <a:pt x="8854" y="3623"/>
                    <a:pt x="8381" y="4096"/>
                    <a:pt x="7845" y="4096"/>
                  </a:cubicBezTo>
                  <a:cubicBezTo>
                    <a:pt x="7278" y="4096"/>
                    <a:pt x="6806" y="3623"/>
                    <a:pt x="6806" y="3087"/>
                  </a:cubicBezTo>
                  <a:cubicBezTo>
                    <a:pt x="6806" y="2520"/>
                    <a:pt x="7278" y="2048"/>
                    <a:pt x="7845" y="2048"/>
                  </a:cubicBezTo>
                  <a:close/>
                  <a:moveTo>
                    <a:pt x="2710" y="0"/>
                  </a:moveTo>
                  <a:cubicBezTo>
                    <a:pt x="2238" y="693"/>
                    <a:pt x="1607" y="1575"/>
                    <a:pt x="788" y="2804"/>
                  </a:cubicBezTo>
                  <a:cubicBezTo>
                    <a:pt x="1" y="3938"/>
                    <a:pt x="820" y="5482"/>
                    <a:pt x="2206" y="5482"/>
                  </a:cubicBezTo>
                  <a:lnTo>
                    <a:pt x="9295" y="5482"/>
                  </a:lnTo>
                  <a:cubicBezTo>
                    <a:pt x="10712" y="5482"/>
                    <a:pt x="11532" y="3938"/>
                    <a:pt x="10744" y="2804"/>
                  </a:cubicBezTo>
                  <a:cubicBezTo>
                    <a:pt x="9925" y="1575"/>
                    <a:pt x="9295" y="693"/>
                    <a:pt x="8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2" name="Google Shape;8162;p71"/>
          <p:cNvGrpSpPr/>
          <p:nvPr/>
        </p:nvGrpSpPr>
        <p:grpSpPr>
          <a:xfrm>
            <a:off x="6802066" y="2205191"/>
            <a:ext cx="420811" cy="419659"/>
            <a:chOff x="-2671375" y="3597450"/>
            <a:chExt cx="292250" cy="291450"/>
          </a:xfrm>
        </p:grpSpPr>
        <p:sp>
          <p:nvSpPr>
            <p:cNvPr id="8163" name="Google Shape;8163;p71"/>
            <p:cNvSpPr/>
            <p:nvPr/>
          </p:nvSpPr>
          <p:spPr>
            <a:xfrm>
              <a:off x="-2654050" y="3597450"/>
              <a:ext cx="260725" cy="51225"/>
            </a:xfrm>
            <a:custGeom>
              <a:avLst/>
              <a:gdLst/>
              <a:ahLst/>
              <a:cxnLst/>
              <a:rect l="l" t="t" r="r" b="b"/>
              <a:pathLst>
                <a:path w="10429" h="2049" extrusionOk="0">
                  <a:moveTo>
                    <a:pt x="1513" y="1"/>
                  </a:moveTo>
                  <a:cubicBezTo>
                    <a:pt x="1072" y="1"/>
                    <a:pt x="725" y="253"/>
                    <a:pt x="568" y="631"/>
                  </a:cubicBezTo>
                  <a:lnTo>
                    <a:pt x="1" y="2049"/>
                  </a:lnTo>
                  <a:lnTo>
                    <a:pt x="10429" y="2049"/>
                  </a:lnTo>
                  <a:lnTo>
                    <a:pt x="9830" y="631"/>
                  </a:lnTo>
                  <a:cubicBezTo>
                    <a:pt x="9673" y="253"/>
                    <a:pt x="9263" y="1"/>
                    <a:pt x="8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71"/>
            <p:cNvSpPr/>
            <p:nvPr/>
          </p:nvSpPr>
          <p:spPr>
            <a:xfrm>
              <a:off x="-2671375" y="3667550"/>
              <a:ext cx="292250" cy="221350"/>
            </a:xfrm>
            <a:custGeom>
              <a:avLst/>
              <a:gdLst/>
              <a:ahLst/>
              <a:cxnLst/>
              <a:rect l="l" t="t" r="r" b="b"/>
              <a:pathLst>
                <a:path w="11690" h="8854" extrusionOk="0">
                  <a:moveTo>
                    <a:pt x="1733" y="1324"/>
                  </a:moveTo>
                  <a:cubicBezTo>
                    <a:pt x="1922" y="1324"/>
                    <a:pt x="2080" y="1481"/>
                    <a:pt x="2080" y="1702"/>
                  </a:cubicBezTo>
                  <a:cubicBezTo>
                    <a:pt x="2080" y="1891"/>
                    <a:pt x="1922" y="2049"/>
                    <a:pt x="1733" y="2049"/>
                  </a:cubicBezTo>
                  <a:cubicBezTo>
                    <a:pt x="1544" y="2049"/>
                    <a:pt x="1387" y="1891"/>
                    <a:pt x="1387" y="1702"/>
                  </a:cubicBezTo>
                  <a:cubicBezTo>
                    <a:pt x="1387" y="1481"/>
                    <a:pt x="1544" y="1324"/>
                    <a:pt x="1733" y="1324"/>
                  </a:cubicBezTo>
                  <a:close/>
                  <a:moveTo>
                    <a:pt x="10019" y="1387"/>
                  </a:moveTo>
                  <a:cubicBezTo>
                    <a:pt x="10492" y="1387"/>
                    <a:pt x="10492" y="2049"/>
                    <a:pt x="10019" y="2049"/>
                  </a:cubicBezTo>
                  <a:lnTo>
                    <a:pt x="3781" y="2049"/>
                  </a:lnTo>
                  <a:cubicBezTo>
                    <a:pt x="3340" y="2049"/>
                    <a:pt x="3309" y="1387"/>
                    <a:pt x="3781" y="1387"/>
                  </a:cubicBezTo>
                  <a:close/>
                  <a:moveTo>
                    <a:pt x="1733" y="4096"/>
                  </a:moveTo>
                  <a:cubicBezTo>
                    <a:pt x="1922" y="4096"/>
                    <a:pt x="2080" y="4254"/>
                    <a:pt x="2080" y="4443"/>
                  </a:cubicBezTo>
                  <a:cubicBezTo>
                    <a:pt x="2080" y="4632"/>
                    <a:pt x="1922" y="4789"/>
                    <a:pt x="1733" y="4789"/>
                  </a:cubicBezTo>
                  <a:cubicBezTo>
                    <a:pt x="1544" y="4789"/>
                    <a:pt x="1387" y="4632"/>
                    <a:pt x="1387" y="4443"/>
                  </a:cubicBezTo>
                  <a:cubicBezTo>
                    <a:pt x="1387" y="4254"/>
                    <a:pt x="1544" y="4096"/>
                    <a:pt x="1733" y="4096"/>
                  </a:cubicBezTo>
                  <a:close/>
                  <a:moveTo>
                    <a:pt x="10050" y="4127"/>
                  </a:moveTo>
                  <a:cubicBezTo>
                    <a:pt x="10492" y="4127"/>
                    <a:pt x="10481" y="4789"/>
                    <a:pt x="10019" y="4789"/>
                  </a:cubicBezTo>
                  <a:lnTo>
                    <a:pt x="3781" y="4789"/>
                  </a:lnTo>
                  <a:cubicBezTo>
                    <a:pt x="3340" y="4789"/>
                    <a:pt x="3309" y="4128"/>
                    <a:pt x="3781" y="4128"/>
                  </a:cubicBezTo>
                  <a:lnTo>
                    <a:pt x="10019" y="4128"/>
                  </a:lnTo>
                  <a:cubicBezTo>
                    <a:pt x="10030" y="4127"/>
                    <a:pt x="10040" y="4127"/>
                    <a:pt x="10050" y="4127"/>
                  </a:cubicBezTo>
                  <a:close/>
                  <a:moveTo>
                    <a:pt x="1733" y="6806"/>
                  </a:moveTo>
                  <a:cubicBezTo>
                    <a:pt x="1922" y="6806"/>
                    <a:pt x="2080" y="6963"/>
                    <a:pt x="2080" y="7152"/>
                  </a:cubicBezTo>
                  <a:cubicBezTo>
                    <a:pt x="2080" y="7373"/>
                    <a:pt x="1922" y="7499"/>
                    <a:pt x="1733" y="7499"/>
                  </a:cubicBezTo>
                  <a:cubicBezTo>
                    <a:pt x="1544" y="7499"/>
                    <a:pt x="1387" y="7373"/>
                    <a:pt x="1387" y="7152"/>
                  </a:cubicBezTo>
                  <a:cubicBezTo>
                    <a:pt x="1387" y="6963"/>
                    <a:pt x="1544" y="6806"/>
                    <a:pt x="1733" y="6806"/>
                  </a:cubicBezTo>
                  <a:close/>
                  <a:moveTo>
                    <a:pt x="10019" y="6837"/>
                  </a:moveTo>
                  <a:cubicBezTo>
                    <a:pt x="10492" y="6837"/>
                    <a:pt x="10492" y="7499"/>
                    <a:pt x="10019" y="7499"/>
                  </a:cubicBezTo>
                  <a:lnTo>
                    <a:pt x="3781" y="7499"/>
                  </a:lnTo>
                  <a:cubicBezTo>
                    <a:pt x="3340" y="7499"/>
                    <a:pt x="3309" y="6837"/>
                    <a:pt x="3781" y="6837"/>
                  </a:cubicBezTo>
                  <a:close/>
                  <a:moveTo>
                    <a:pt x="379" y="1"/>
                  </a:moveTo>
                  <a:lnTo>
                    <a:pt x="95" y="631"/>
                  </a:lnTo>
                  <a:cubicBezTo>
                    <a:pt x="64" y="757"/>
                    <a:pt x="1" y="883"/>
                    <a:pt x="1" y="1009"/>
                  </a:cubicBezTo>
                  <a:lnTo>
                    <a:pt x="1" y="2395"/>
                  </a:lnTo>
                  <a:cubicBezTo>
                    <a:pt x="1" y="2679"/>
                    <a:pt x="127" y="2899"/>
                    <a:pt x="284" y="3057"/>
                  </a:cubicBezTo>
                  <a:cubicBezTo>
                    <a:pt x="127" y="3246"/>
                    <a:pt x="1" y="3498"/>
                    <a:pt x="1" y="3718"/>
                  </a:cubicBezTo>
                  <a:lnTo>
                    <a:pt x="1" y="5104"/>
                  </a:lnTo>
                  <a:cubicBezTo>
                    <a:pt x="1" y="5388"/>
                    <a:pt x="127" y="5609"/>
                    <a:pt x="284" y="5766"/>
                  </a:cubicBezTo>
                  <a:cubicBezTo>
                    <a:pt x="127" y="5987"/>
                    <a:pt x="1" y="6207"/>
                    <a:pt x="1" y="6459"/>
                  </a:cubicBezTo>
                  <a:lnTo>
                    <a:pt x="1" y="7814"/>
                  </a:lnTo>
                  <a:cubicBezTo>
                    <a:pt x="1" y="8381"/>
                    <a:pt x="473" y="8854"/>
                    <a:pt x="1040" y="8854"/>
                  </a:cubicBezTo>
                  <a:lnTo>
                    <a:pt x="10649" y="8854"/>
                  </a:lnTo>
                  <a:cubicBezTo>
                    <a:pt x="11185" y="8854"/>
                    <a:pt x="11658" y="8381"/>
                    <a:pt x="11658" y="7814"/>
                  </a:cubicBezTo>
                  <a:lnTo>
                    <a:pt x="11658" y="6459"/>
                  </a:lnTo>
                  <a:cubicBezTo>
                    <a:pt x="11658" y="6176"/>
                    <a:pt x="11563" y="5924"/>
                    <a:pt x="11405" y="5766"/>
                  </a:cubicBezTo>
                  <a:cubicBezTo>
                    <a:pt x="11563" y="5577"/>
                    <a:pt x="11658" y="5357"/>
                    <a:pt x="11658" y="5104"/>
                  </a:cubicBezTo>
                  <a:lnTo>
                    <a:pt x="11658" y="3718"/>
                  </a:lnTo>
                  <a:cubicBezTo>
                    <a:pt x="11658" y="3466"/>
                    <a:pt x="11563" y="3214"/>
                    <a:pt x="11405" y="3057"/>
                  </a:cubicBezTo>
                  <a:cubicBezTo>
                    <a:pt x="11563" y="2868"/>
                    <a:pt x="11658" y="2616"/>
                    <a:pt x="11658" y="2395"/>
                  </a:cubicBezTo>
                  <a:lnTo>
                    <a:pt x="11658" y="1009"/>
                  </a:lnTo>
                  <a:lnTo>
                    <a:pt x="11689" y="1009"/>
                  </a:lnTo>
                  <a:cubicBezTo>
                    <a:pt x="11689" y="883"/>
                    <a:pt x="11658" y="757"/>
                    <a:pt x="11626" y="631"/>
                  </a:cubicBezTo>
                  <a:lnTo>
                    <a:pt x="113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5" name="Google Shape;8165;p71"/>
          <p:cNvGrpSpPr/>
          <p:nvPr/>
        </p:nvGrpSpPr>
        <p:grpSpPr>
          <a:xfrm>
            <a:off x="6812849" y="2755691"/>
            <a:ext cx="423043" cy="421927"/>
            <a:chOff x="-2670575" y="3956600"/>
            <a:chExt cx="293800" cy="293025"/>
          </a:xfrm>
        </p:grpSpPr>
        <p:sp>
          <p:nvSpPr>
            <p:cNvPr id="8166" name="Google Shape;8166;p71"/>
            <p:cNvSpPr/>
            <p:nvPr/>
          </p:nvSpPr>
          <p:spPr>
            <a:xfrm>
              <a:off x="-2670575" y="3975525"/>
              <a:ext cx="116575" cy="34675"/>
            </a:xfrm>
            <a:custGeom>
              <a:avLst/>
              <a:gdLst/>
              <a:ahLst/>
              <a:cxnLst/>
              <a:rect l="l" t="t" r="r" b="b"/>
              <a:pathLst>
                <a:path w="4663" h="1387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781" y="1386"/>
                  </a:lnTo>
                  <a:cubicBezTo>
                    <a:pt x="4001" y="882"/>
                    <a:pt x="4316" y="41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71"/>
            <p:cNvSpPr/>
            <p:nvPr/>
          </p:nvSpPr>
          <p:spPr>
            <a:xfrm>
              <a:off x="-2669800" y="4026700"/>
              <a:ext cx="170950" cy="136300"/>
            </a:xfrm>
            <a:custGeom>
              <a:avLst/>
              <a:gdLst/>
              <a:ahLst/>
              <a:cxnLst/>
              <a:rect l="l" t="t" r="r" b="b"/>
              <a:pathLst>
                <a:path w="6838" h="5452" extrusionOk="0">
                  <a:moveTo>
                    <a:pt x="1" y="1"/>
                  </a:moveTo>
                  <a:lnTo>
                    <a:pt x="1" y="5451"/>
                  </a:lnTo>
                  <a:lnTo>
                    <a:pt x="6837" y="5451"/>
                  </a:lnTo>
                  <a:lnTo>
                    <a:pt x="6837" y="5357"/>
                  </a:lnTo>
                  <a:cubicBezTo>
                    <a:pt x="6522" y="5294"/>
                    <a:pt x="6207" y="5168"/>
                    <a:pt x="5924" y="5042"/>
                  </a:cubicBezTo>
                  <a:lnTo>
                    <a:pt x="5104" y="5325"/>
                  </a:lnTo>
                  <a:cubicBezTo>
                    <a:pt x="4975" y="5368"/>
                    <a:pt x="4845" y="5389"/>
                    <a:pt x="4720" y="5389"/>
                  </a:cubicBezTo>
                  <a:cubicBezTo>
                    <a:pt x="3931" y="5389"/>
                    <a:pt x="3289" y="4597"/>
                    <a:pt x="3561" y="3781"/>
                  </a:cubicBezTo>
                  <a:lnTo>
                    <a:pt x="3844" y="2962"/>
                  </a:lnTo>
                  <a:cubicBezTo>
                    <a:pt x="3561" y="2364"/>
                    <a:pt x="3403" y="1702"/>
                    <a:pt x="3403" y="1041"/>
                  </a:cubicBezTo>
                  <a:cubicBezTo>
                    <a:pt x="3403" y="662"/>
                    <a:pt x="3466" y="316"/>
                    <a:pt x="35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71"/>
            <p:cNvSpPr/>
            <p:nvPr/>
          </p:nvSpPr>
          <p:spPr>
            <a:xfrm>
              <a:off x="-2669800" y="4179500"/>
              <a:ext cx="170950" cy="70125"/>
            </a:xfrm>
            <a:custGeom>
              <a:avLst/>
              <a:gdLst/>
              <a:ahLst/>
              <a:cxnLst/>
              <a:rect l="l" t="t" r="r" b="b"/>
              <a:pathLst>
                <a:path w="6838" h="2805" extrusionOk="0">
                  <a:moveTo>
                    <a:pt x="3403" y="757"/>
                  </a:moveTo>
                  <a:cubicBezTo>
                    <a:pt x="3592" y="757"/>
                    <a:pt x="3750" y="914"/>
                    <a:pt x="3750" y="1103"/>
                  </a:cubicBezTo>
                  <a:cubicBezTo>
                    <a:pt x="3750" y="1293"/>
                    <a:pt x="3592" y="1450"/>
                    <a:pt x="3403" y="1450"/>
                  </a:cubicBezTo>
                  <a:cubicBezTo>
                    <a:pt x="3214" y="1450"/>
                    <a:pt x="3057" y="1293"/>
                    <a:pt x="3057" y="1103"/>
                  </a:cubicBezTo>
                  <a:cubicBezTo>
                    <a:pt x="3057" y="914"/>
                    <a:pt x="3214" y="757"/>
                    <a:pt x="3403" y="757"/>
                  </a:cubicBezTo>
                  <a:close/>
                  <a:moveTo>
                    <a:pt x="1" y="1"/>
                  </a:moveTo>
                  <a:lnTo>
                    <a:pt x="1" y="1765"/>
                  </a:lnTo>
                  <a:cubicBezTo>
                    <a:pt x="1" y="2332"/>
                    <a:pt x="442" y="2805"/>
                    <a:pt x="1009" y="2805"/>
                  </a:cubicBezTo>
                  <a:lnTo>
                    <a:pt x="5829" y="2805"/>
                  </a:lnTo>
                  <a:cubicBezTo>
                    <a:pt x="6365" y="2805"/>
                    <a:pt x="6837" y="2332"/>
                    <a:pt x="6837" y="1765"/>
                  </a:cubicBezTo>
                  <a:lnTo>
                    <a:pt x="6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71"/>
            <p:cNvSpPr/>
            <p:nvPr/>
          </p:nvSpPr>
          <p:spPr>
            <a:xfrm>
              <a:off x="-2566625" y="3956600"/>
              <a:ext cx="189850" cy="190650"/>
            </a:xfrm>
            <a:custGeom>
              <a:avLst/>
              <a:gdLst/>
              <a:ahLst/>
              <a:cxnLst/>
              <a:rect l="l" t="t" r="r" b="b"/>
              <a:pathLst>
                <a:path w="7594" h="7626" extrusionOk="0">
                  <a:moveTo>
                    <a:pt x="3759" y="1391"/>
                  </a:moveTo>
                  <a:cubicBezTo>
                    <a:pt x="3929" y="1391"/>
                    <a:pt x="4096" y="1502"/>
                    <a:pt x="4096" y="1734"/>
                  </a:cubicBezTo>
                  <a:lnTo>
                    <a:pt x="4096" y="2175"/>
                  </a:lnTo>
                  <a:cubicBezTo>
                    <a:pt x="4254" y="2206"/>
                    <a:pt x="4349" y="2301"/>
                    <a:pt x="4475" y="2427"/>
                  </a:cubicBezTo>
                  <a:cubicBezTo>
                    <a:pt x="4716" y="2669"/>
                    <a:pt x="4494" y="3003"/>
                    <a:pt x="4235" y="3003"/>
                  </a:cubicBezTo>
                  <a:cubicBezTo>
                    <a:pt x="4157" y="3003"/>
                    <a:pt x="4075" y="2973"/>
                    <a:pt x="4002" y="2899"/>
                  </a:cubicBezTo>
                  <a:cubicBezTo>
                    <a:pt x="3926" y="2823"/>
                    <a:pt x="3839" y="2791"/>
                    <a:pt x="3756" y="2791"/>
                  </a:cubicBezTo>
                  <a:cubicBezTo>
                    <a:pt x="3493" y="2791"/>
                    <a:pt x="3266" y="3109"/>
                    <a:pt x="3529" y="3372"/>
                  </a:cubicBezTo>
                  <a:cubicBezTo>
                    <a:pt x="3624" y="3435"/>
                    <a:pt x="3687" y="3466"/>
                    <a:pt x="3781" y="3466"/>
                  </a:cubicBezTo>
                  <a:cubicBezTo>
                    <a:pt x="4317" y="3466"/>
                    <a:pt x="4790" y="3939"/>
                    <a:pt x="4790" y="4506"/>
                  </a:cubicBezTo>
                  <a:cubicBezTo>
                    <a:pt x="4790" y="4884"/>
                    <a:pt x="4569" y="5294"/>
                    <a:pt x="4128" y="5451"/>
                  </a:cubicBezTo>
                  <a:lnTo>
                    <a:pt x="4128" y="5829"/>
                  </a:lnTo>
                  <a:cubicBezTo>
                    <a:pt x="4128" y="6054"/>
                    <a:pt x="3957" y="6172"/>
                    <a:pt x="3789" y="6172"/>
                  </a:cubicBezTo>
                  <a:cubicBezTo>
                    <a:pt x="3626" y="6172"/>
                    <a:pt x="3466" y="6062"/>
                    <a:pt x="3466" y="5829"/>
                  </a:cubicBezTo>
                  <a:lnTo>
                    <a:pt x="3466" y="5451"/>
                  </a:lnTo>
                  <a:cubicBezTo>
                    <a:pt x="3309" y="5420"/>
                    <a:pt x="3183" y="5325"/>
                    <a:pt x="3057" y="5199"/>
                  </a:cubicBezTo>
                  <a:cubicBezTo>
                    <a:pt x="2815" y="4957"/>
                    <a:pt x="3037" y="4623"/>
                    <a:pt x="3296" y="4623"/>
                  </a:cubicBezTo>
                  <a:cubicBezTo>
                    <a:pt x="3374" y="4623"/>
                    <a:pt x="3456" y="4653"/>
                    <a:pt x="3529" y="4727"/>
                  </a:cubicBezTo>
                  <a:cubicBezTo>
                    <a:pt x="3603" y="4800"/>
                    <a:pt x="3684" y="4831"/>
                    <a:pt x="3763" y="4831"/>
                  </a:cubicBezTo>
                  <a:cubicBezTo>
                    <a:pt x="4022" y="4831"/>
                    <a:pt x="4244" y="4496"/>
                    <a:pt x="4002" y="4254"/>
                  </a:cubicBezTo>
                  <a:cubicBezTo>
                    <a:pt x="3939" y="4191"/>
                    <a:pt x="3844" y="4160"/>
                    <a:pt x="3781" y="4160"/>
                  </a:cubicBezTo>
                  <a:cubicBezTo>
                    <a:pt x="3214" y="4160"/>
                    <a:pt x="2742" y="3687"/>
                    <a:pt x="2742" y="3120"/>
                  </a:cubicBezTo>
                  <a:cubicBezTo>
                    <a:pt x="2742" y="2710"/>
                    <a:pt x="2994" y="2332"/>
                    <a:pt x="3403" y="2175"/>
                  </a:cubicBezTo>
                  <a:lnTo>
                    <a:pt x="3403" y="1734"/>
                  </a:lnTo>
                  <a:cubicBezTo>
                    <a:pt x="3403" y="1509"/>
                    <a:pt x="3583" y="1391"/>
                    <a:pt x="3759" y="1391"/>
                  </a:cubicBezTo>
                  <a:close/>
                  <a:moveTo>
                    <a:pt x="3781" y="1"/>
                  </a:moveTo>
                  <a:cubicBezTo>
                    <a:pt x="1734" y="1"/>
                    <a:pt x="1" y="1671"/>
                    <a:pt x="1" y="3782"/>
                  </a:cubicBezTo>
                  <a:cubicBezTo>
                    <a:pt x="1" y="4380"/>
                    <a:pt x="158" y="5010"/>
                    <a:pt x="410" y="5514"/>
                  </a:cubicBezTo>
                  <a:cubicBezTo>
                    <a:pt x="473" y="5609"/>
                    <a:pt x="473" y="5735"/>
                    <a:pt x="473" y="5798"/>
                  </a:cubicBezTo>
                  <a:lnTo>
                    <a:pt x="158" y="6774"/>
                  </a:lnTo>
                  <a:cubicBezTo>
                    <a:pt x="46" y="7141"/>
                    <a:pt x="311" y="7482"/>
                    <a:pt x="684" y="7482"/>
                  </a:cubicBezTo>
                  <a:cubicBezTo>
                    <a:pt x="728" y="7482"/>
                    <a:pt x="774" y="7478"/>
                    <a:pt x="820" y="7468"/>
                  </a:cubicBezTo>
                  <a:lnTo>
                    <a:pt x="1797" y="7121"/>
                  </a:lnTo>
                  <a:cubicBezTo>
                    <a:pt x="1831" y="7110"/>
                    <a:pt x="1866" y="7102"/>
                    <a:pt x="1900" y="7102"/>
                  </a:cubicBezTo>
                  <a:cubicBezTo>
                    <a:pt x="1960" y="7102"/>
                    <a:pt x="2020" y="7124"/>
                    <a:pt x="2080" y="7184"/>
                  </a:cubicBezTo>
                  <a:cubicBezTo>
                    <a:pt x="2584" y="7468"/>
                    <a:pt x="3214" y="7625"/>
                    <a:pt x="3813" y="7625"/>
                  </a:cubicBezTo>
                  <a:cubicBezTo>
                    <a:pt x="5892" y="7625"/>
                    <a:pt x="7594" y="5924"/>
                    <a:pt x="7594" y="3813"/>
                  </a:cubicBezTo>
                  <a:cubicBezTo>
                    <a:pt x="7499" y="1702"/>
                    <a:pt x="5861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0" name="Google Shape;8170;p71"/>
          <p:cNvGrpSpPr/>
          <p:nvPr/>
        </p:nvGrpSpPr>
        <p:grpSpPr>
          <a:xfrm>
            <a:off x="3070370" y="3311947"/>
            <a:ext cx="426462" cy="418363"/>
            <a:chOff x="-1183550" y="3586525"/>
            <a:chExt cx="296175" cy="290550"/>
          </a:xfrm>
        </p:grpSpPr>
        <p:sp>
          <p:nvSpPr>
            <p:cNvPr id="8171" name="Google Shape;8171;p71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71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71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71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71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71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71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71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71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0" name="Google Shape;8180;p71"/>
          <p:cNvGrpSpPr/>
          <p:nvPr/>
        </p:nvGrpSpPr>
        <p:grpSpPr>
          <a:xfrm>
            <a:off x="1933980" y="1689799"/>
            <a:ext cx="420811" cy="418507"/>
            <a:chOff x="-5971525" y="3273750"/>
            <a:chExt cx="292250" cy="290650"/>
          </a:xfrm>
        </p:grpSpPr>
        <p:sp>
          <p:nvSpPr>
            <p:cNvPr id="8181" name="Google Shape;8181;p71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71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3" name="Google Shape;8183;p71"/>
          <p:cNvGrpSpPr/>
          <p:nvPr/>
        </p:nvGrpSpPr>
        <p:grpSpPr>
          <a:xfrm>
            <a:off x="1928310" y="2203826"/>
            <a:ext cx="432150" cy="422395"/>
            <a:chOff x="-5974675" y="3632100"/>
            <a:chExt cx="300125" cy="293350"/>
          </a:xfrm>
        </p:grpSpPr>
        <p:sp>
          <p:nvSpPr>
            <p:cNvPr id="8184" name="Google Shape;8184;p71"/>
            <p:cNvSpPr/>
            <p:nvPr/>
          </p:nvSpPr>
          <p:spPr>
            <a:xfrm>
              <a:off x="-5974675" y="3701875"/>
              <a:ext cx="141025" cy="221650"/>
            </a:xfrm>
            <a:custGeom>
              <a:avLst/>
              <a:gdLst/>
              <a:ahLst/>
              <a:cxnLst/>
              <a:rect l="l" t="t" r="r" b="b"/>
              <a:pathLst>
                <a:path w="5641" h="8866" extrusionOk="0">
                  <a:moveTo>
                    <a:pt x="540" y="1"/>
                  </a:moveTo>
                  <a:cubicBezTo>
                    <a:pt x="331" y="1"/>
                    <a:pt x="123" y="188"/>
                    <a:pt x="221" y="423"/>
                  </a:cubicBezTo>
                  <a:lnTo>
                    <a:pt x="568" y="1526"/>
                  </a:lnTo>
                  <a:cubicBezTo>
                    <a:pt x="788" y="2251"/>
                    <a:pt x="1419" y="2723"/>
                    <a:pt x="2175" y="2723"/>
                  </a:cubicBezTo>
                  <a:lnTo>
                    <a:pt x="2899" y="2723"/>
                  </a:lnTo>
                  <a:lnTo>
                    <a:pt x="2899" y="4110"/>
                  </a:lnTo>
                  <a:lnTo>
                    <a:pt x="473" y="4110"/>
                  </a:lnTo>
                  <a:cubicBezTo>
                    <a:pt x="64" y="4110"/>
                    <a:pt x="1" y="4771"/>
                    <a:pt x="473" y="4771"/>
                  </a:cubicBezTo>
                  <a:lnTo>
                    <a:pt x="2899" y="4771"/>
                  </a:lnTo>
                  <a:lnTo>
                    <a:pt x="2899" y="5779"/>
                  </a:lnTo>
                  <a:cubicBezTo>
                    <a:pt x="2899" y="5905"/>
                    <a:pt x="2899" y="6031"/>
                    <a:pt x="2931" y="6126"/>
                  </a:cubicBezTo>
                  <a:lnTo>
                    <a:pt x="2175" y="6126"/>
                  </a:lnTo>
                  <a:cubicBezTo>
                    <a:pt x="1419" y="6126"/>
                    <a:pt x="788" y="6598"/>
                    <a:pt x="568" y="7323"/>
                  </a:cubicBezTo>
                  <a:lnTo>
                    <a:pt x="221" y="8426"/>
                  </a:lnTo>
                  <a:cubicBezTo>
                    <a:pt x="126" y="8691"/>
                    <a:pt x="329" y="8866"/>
                    <a:pt x="533" y="8866"/>
                  </a:cubicBezTo>
                  <a:cubicBezTo>
                    <a:pt x="667" y="8866"/>
                    <a:pt x="801" y="8790"/>
                    <a:pt x="852" y="8615"/>
                  </a:cubicBezTo>
                  <a:lnTo>
                    <a:pt x="1198" y="7512"/>
                  </a:lnTo>
                  <a:cubicBezTo>
                    <a:pt x="1356" y="7071"/>
                    <a:pt x="1734" y="6819"/>
                    <a:pt x="2175" y="6819"/>
                  </a:cubicBezTo>
                  <a:lnTo>
                    <a:pt x="3088" y="6819"/>
                  </a:lnTo>
                  <a:cubicBezTo>
                    <a:pt x="3466" y="7922"/>
                    <a:pt x="4475" y="8709"/>
                    <a:pt x="5640" y="8835"/>
                  </a:cubicBezTo>
                  <a:lnTo>
                    <a:pt x="5640" y="613"/>
                  </a:lnTo>
                  <a:lnTo>
                    <a:pt x="3939" y="613"/>
                  </a:lnTo>
                  <a:cubicBezTo>
                    <a:pt x="3372" y="676"/>
                    <a:pt x="2899" y="1148"/>
                    <a:pt x="2899" y="1684"/>
                  </a:cubicBezTo>
                  <a:lnTo>
                    <a:pt x="2899" y="2062"/>
                  </a:lnTo>
                  <a:lnTo>
                    <a:pt x="2175" y="2062"/>
                  </a:lnTo>
                  <a:cubicBezTo>
                    <a:pt x="1734" y="2062"/>
                    <a:pt x="1356" y="1778"/>
                    <a:pt x="1198" y="1337"/>
                  </a:cubicBezTo>
                  <a:lnTo>
                    <a:pt x="852" y="234"/>
                  </a:lnTo>
                  <a:cubicBezTo>
                    <a:pt x="792" y="69"/>
                    <a:pt x="666" y="1"/>
                    <a:pt x="5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71"/>
            <p:cNvSpPr/>
            <p:nvPr/>
          </p:nvSpPr>
          <p:spPr>
            <a:xfrm>
              <a:off x="-5880150" y="3632100"/>
              <a:ext cx="108725" cy="68550"/>
            </a:xfrm>
            <a:custGeom>
              <a:avLst/>
              <a:gdLst/>
              <a:ahLst/>
              <a:cxnLst/>
              <a:rect l="l" t="t" r="r" b="b"/>
              <a:pathLst>
                <a:path w="4349" h="2742" extrusionOk="0">
                  <a:moveTo>
                    <a:pt x="788" y="1"/>
                  </a:moveTo>
                  <a:cubicBezTo>
                    <a:pt x="599" y="1"/>
                    <a:pt x="442" y="159"/>
                    <a:pt x="442" y="348"/>
                  </a:cubicBezTo>
                  <a:lnTo>
                    <a:pt x="442" y="1009"/>
                  </a:lnTo>
                  <a:cubicBezTo>
                    <a:pt x="442" y="1324"/>
                    <a:pt x="599" y="1608"/>
                    <a:pt x="788" y="1797"/>
                  </a:cubicBezTo>
                  <a:cubicBezTo>
                    <a:pt x="442" y="2049"/>
                    <a:pt x="158" y="2364"/>
                    <a:pt x="0" y="2742"/>
                  </a:cubicBezTo>
                  <a:lnTo>
                    <a:pt x="4348" y="2742"/>
                  </a:lnTo>
                  <a:cubicBezTo>
                    <a:pt x="4159" y="2364"/>
                    <a:pt x="3876" y="2049"/>
                    <a:pt x="3561" y="1797"/>
                  </a:cubicBezTo>
                  <a:cubicBezTo>
                    <a:pt x="3813" y="1608"/>
                    <a:pt x="3907" y="1324"/>
                    <a:pt x="3907" y="1009"/>
                  </a:cubicBezTo>
                  <a:lnTo>
                    <a:pt x="3907" y="348"/>
                  </a:lnTo>
                  <a:cubicBezTo>
                    <a:pt x="3907" y="123"/>
                    <a:pt x="3736" y="5"/>
                    <a:pt x="3568" y="5"/>
                  </a:cubicBezTo>
                  <a:cubicBezTo>
                    <a:pt x="3405" y="5"/>
                    <a:pt x="3245" y="115"/>
                    <a:pt x="3245" y="348"/>
                  </a:cubicBezTo>
                  <a:lnTo>
                    <a:pt x="3245" y="1009"/>
                  </a:lnTo>
                  <a:cubicBezTo>
                    <a:pt x="3245" y="1230"/>
                    <a:pt x="3088" y="1387"/>
                    <a:pt x="2899" y="1387"/>
                  </a:cubicBezTo>
                  <a:lnTo>
                    <a:pt x="1513" y="1387"/>
                  </a:lnTo>
                  <a:cubicBezTo>
                    <a:pt x="1324" y="1387"/>
                    <a:pt x="1166" y="1230"/>
                    <a:pt x="1166" y="1009"/>
                  </a:cubicBezTo>
                  <a:lnTo>
                    <a:pt x="1166" y="348"/>
                  </a:lnTo>
                  <a:cubicBezTo>
                    <a:pt x="1166" y="159"/>
                    <a:pt x="1009" y="1"/>
                    <a:pt x="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71"/>
            <p:cNvSpPr/>
            <p:nvPr/>
          </p:nvSpPr>
          <p:spPr>
            <a:xfrm>
              <a:off x="-5814775" y="3702500"/>
              <a:ext cx="140225" cy="222950"/>
            </a:xfrm>
            <a:custGeom>
              <a:avLst/>
              <a:gdLst/>
              <a:ahLst/>
              <a:cxnLst/>
              <a:rect l="l" t="t" r="r" b="b"/>
              <a:pathLst>
                <a:path w="5609" h="8918" extrusionOk="0">
                  <a:moveTo>
                    <a:pt x="5092" y="1"/>
                  </a:moveTo>
                  <a:cubicBezTo>
                    <a:pt x="4964" y="1"/>
                    <a:pt x="4837" y="72"/>
                    <a:pt x="4789" y="241"/>
                  </a:cubicBezTo>
                  <a:lnTo>
                    <a:pt x="4443" y="1344"/>
                  </a:lnTo>
                  <a:cubicBezTo>
                    <a:pt x="4285" y="1785"/>
                    <a:pt x="3907" y="2068"/>
                    <a:pt x="3466" y="2068"/>
                  </a:cubicBezTo>
                  <a:lnTo>
                    <a:pt x="2710" y="2068"/>
                  </a:lnTo>
                  <a:lnTo>
                    <a:pt x="2710" y="1722"/>
                  </a:lnTo>
                  <a:cubicBezTo>
                    <a:pt x="2710" y="1155"/>
                    <a:pt x="2237" y="682"/>
                    <a:pt x="1702" y="682"/>
                  </a:cubicBezTo>
                  <a:lnTo>
                    <a:pt x="0" y="682"/>
                  </a:lnTo>
                  <a:lnTo>
                    <a:pt x="0" y="8873"/>
                  </a:lnTo>
                  <a:cubicBezTo>
                    <a:pt x="1198" y="8747"/>
                    <a:pt x="2174" y="7928"/>
                    <a:pt x="2552" y="6857"/>
                  </a:cubicBezTo>
                  <a:lnTo>
                    <a:pt x="3466" y="6857"/>
                  </a:lnTo>
                  <a:cubicBezTo>
                    <a:pt x="3907" y="6857"/>
                    <a:pt x="4285" y="7140"/>
                    <a:pt x="4443" y="7582"/>
                  </a:cubicBezTo>
                  <a:lnTo>
                    <a:pt x="4789" y="8684"/>
                  </a:lnTo>
                  <a:cubicBezTo>
                    <a:pt x="4848" y="8850"/>
                    <a:pt x="4974" y="8918"/>
                    <a:pt x="5100" y="8918"/>
                  </a:cubicBezTo>
                  <a:cubicBezTo>
                    <a:pt x="5309" y="8918"/>
                    <a:pt x="5518" y="8731"/>
                    <a:pt x="5419" y="8495"/>
                  </a:cubicBezTo>
                  <a:lnTo>
                    <a:pt x="5041" y="7298"/>
                  </a:lnTo>
                  <a:cubicBezTo>
                    <a:pt x="4789" y="6573"/>
                    <a:pt x="4159" y="6101"/>
                    <a:pt x="3434" y="6101"/>
                  </a:cubicBezTo>
                  <a:lnTo>
                    <a:pt x="2678" y="6101"/>
                  </a:lnTo>
                  <a:cubicBezTo>
                    <a:pt x="2678" y="6006"/>
                    <a:pt x="2710" y="5880"/>
                    <a:pt x="2710" y="5754"/>
                  </a:cubicBezTo>
                  <a:lnTo>
                    <a:pt x="2710" y="4778"/>
                  </a:lnTo>
                  <a:lnTo>
                    <a:pt x="5136" y="4778"/>
                  </a:lnTo>
                  <a:cubicBezTo>
                    <a:pt x="5545" y="4778"/>
                    <a:pt x="5608" y="4116"/>
                    <a:pt x="5136" y="4116"/>
                  </a:cubicBezTo>
                  <a:lnTo>
                    <a:pt x="2710" y="4116"/>
                  </a:lnTo>
                  <a:lnTo>
                    <a:pt x="2710" y="2730"/>
                  </a:lnTo>
                  <a:lnTo>
                    <a:pt x="3466" y="2730"/>
                  </a:lnTo>
                  <a:cubicBezTo>
                    <a:pt x="4222" y="2730"/>
                    <a:pt x="4852" y="2257"/>
                    <a:pt x="5073" y="1564"/>
                  </a:cubicBezTo>
                  <a:lnTo>
                    <a:pt x="5419" y="461"/>
                  </a:lnTo>
                  <a:cubicBezTo>
                    <a:pt x="5517" y="189"/>
                    <a:pt x="5301" y="1"/>
                    <a:pt x="5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7" name="Google Shape;8187;p71"/>
          <p:cNvGrpSpPr/>
          <p:nvPr/>
        </p:nvGrpSpPr>
        <p:grpSpPr>
          <a:xfrm>
            <a:off x="1958351" y="2755694"/>
            <a:ext cx="395865" cy="421927"/>
            <a:chOff x="-5971525" y="3990475"/>
            <a:chExt cx="274925" cy="293025"/>
          </a:xfrm>
        </p:grpSpPr>
        <p:sp>
          <p:nvSpPr>
            <p:cNvPr id="8188" name="Google Shape;8188;p71"/>
            <p:cNvSpPr/>
            <p:nvPr/>
          </p:nvSpPr>
          <p:spPr>
            <a:xfrm>
              <a:off x="-5851000" y="4061375"/>
              <a:ext cx="102400" cy="33875"/>
            </a:xfrm>
            <a:custGeom>
              <a:avLst/>
              <a:gdLst/>
              <a:ahLst/>
              <a:cxnLst/>
              <a:rect l="l" t="t" r="r" b="b"/>
              <a:pathLst>
                <a:path w="4096" h="1355" extrusionOk="0">
                  <a:moveTo>
                    <a:pt x="0" y="0"/>
                  </a:moveTo>
                  <a:lnTo>
                    <a:pt x="0" y="1355"/>
                  </a:lnTo>
                  <a:lnTo>
                    <a:pt x="4096" y="1355"/>
                  </a:ln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71"/>
            <p:cNvSpPr/>
            <p:nvPr/>
          </p:nvSpPr>
          <p:spPr>
            <a:xfrm>
              <a:off x="-5971525" y="3990475"/>
              <a:ext cx="69350" cy="275700"/>
            </a:xfrm>
            <a:custGeom>
              <a:avLst/>
              <a:gdLst/>
              <a:ahLst/>
              <a:cxnLst/>
              <a:rect l="l" t="t" r="r" b="b"/>
              <a:pathLst>
                <a:path w="2774" h="11028" extrusionOk="0">
                  <a:moveTo>
                    <a:pt x="1041" y="1"/>
                  </a:moveTo>
                  <a:lnTo>
                    <a:pt x="1041" y="32"/>
                  </a:lnTo>
                  <a:cubicBezTo>
                    <a:pt x="473" y="32"/>
                    <a:pt x="1" y="505"/>
                    <a:pt x="1" y="1072"/>
                  </a:cubicBezTo>
                  <a:lnTo>
                    <a:pt x="1" y="9988"/>
                  </a:lnTo>
                  <a:cubicBezTo>
                    <a:pt x="1" y="10555"/>
                    <a:pt x="473" y="11027"/>
                    <a:pt x="1041" y="11027"/>
                  </a:cubicBezTo>
                  <a:lnTo>
                    <a:pt x="2395" y="11027"/>
                  </a:lnTo>
                  <a:cubicBezTo>
                    <a:pt x="2521" y="11027"/>
                    <a:pt x="2647" y="10996"/>
                    <a:pt x="2773" y="10933"/>
                  </a:cubicBezTo>
                  <a:lnTo>
                    <a:pt x="2773" y="64"/>
                  </a:lnTo>
                  <a:cubicBezTo>
                    <a:pt x="2647" y="32"/>
                    <a:pt x="252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71"/>
            <p:cNvSpPr/>
            <p:nvPr/>
          </p:nvSpPr>
          <p:spPr>
            <a:xfrm>
              <a:off x="-5851000" y="4214950"/>
              <a:ext cx="103200" cy="68550"/>
            </a:xfrm>
            <a:custGeom>
              <a:avLst/>
              <a:gdLst/>
              <a:ahLst/>
              <a:cxnLst/>
              <a:rect l="l" t="t" r="r" b="b"/>
              <a:pathLst>
                <a:path w="4128" h="2742" extrusionOk="0">
                  <a:moveTo>
                    <a:pt x="3056" y="694"/>
                  </a:moveTo>
                  <a:cubicBezTo>
                    <a:pt x="3277" y="694"/>
                    <a:pt x="3434" y="851"/>
                    <a:pt x="3434" y="1072"/>
                  </a:cubicBezTo>
                  <a:cubicBezTo>
                    <a:pt x="3434" y="1261"/>
                    <a:pt x="3277" y="1418"/>
                    <a:pt x="3056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32" y="1"/>
                  </a:moveTo>
                  <a:lnTo>
                    <a:pt x="32" y="2395"/>
                  </a:lnTo>
                  <a:lnTo>
                    <a:pt x="0" y="2395"/>
                  </a:lnTo>
                  <a:cubicBezTo>
                    <a:pt x="0" y="2584"/>
                    <a:pt x="158" y="2741"/>
                    <a:pt x="347" y="2741"/>
                  </a:cubicBezTo>
                  <a:lnTo>
                    <a:pt x="3781" y="2741"/>
                  </a:lnTo>
                  <a:cubicBezTo>
                    <a:pt x="3970" y="2741"/>
                    <a:pt x="4127" y="2584"/>
                    <a:pt x="4127" y="2395"/>
                  </a:cubicBezTo>
                  <a:lnTo>
                    <a:pt x="412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71"/>
            <p:cNvSpPr/>
            <p:nvPr/>
          </p:nvSpPr>
          <p:spPr>
            <a:xfrm>
              <a:off x="-5885675" y="4010175"/>
              <a:ext cx="189075" cy="239450"/>
            </a:xfrm>
            <a:custGeom>
              <a:avLst/>
              <a:gdLst/>
              <a:ahLst/>
              <a:cxnLst/>
              <a:rect l="l" t="t" r="r" b="b"/>
              <a:pathLst>
                <a:path w="7563" h="9578" extrusionOk="0">
                  <a:moveTo>
                    <a:pt x="5829" y="1323"/>
                  </a:moveTo>
                  <a:cubicBezTo>
                    <a:pt x="6018" y="1323"/>
                    <a:pt x="6176" y="1481"/>
                    <a:pt x="6176" y="1702"/>
                  </a:cubicBezTo>
                  <a:lnTo>
                    <a:pt x="6176" y="3749"/>
                  </a:lnTo>
                  <a:cubicBezTo>
                    <a:pt x="6176" y="3938"/>
                    <a:pt x="6018" y="4096"/>
                    <a:pt x="5829" y="4096"/>
                  </a:cubicBezTo>
                  <a:lnTo>
                    <a:pt x="1009" y="4096"/>
                  </a:lnTo>
                  <a:cubicBezTo>
                    <a:pt x="820" y="4096"/>
                    <a:pt x="663" y="3938"/>
                    <a:pt x="663" y="3749"/>
                  </a:cubicBezTo>
                  <a:lnTo>
                    <a:pt x="663" y="1702"/>
                  </a:lnTo>
                  <a:cubicBezTo>
                    <a:pt x="663" y="1481"/>
                    <a:pt x="820" y="1323"/>
                    <a:pt x="1009" y="1323"/>
                  </a:cubicBezTo>
                  <a:close/>
                  <a:moveTo>
                    <a:pt x="1734" y="4789"/>
                  </a:moveTo>
                  <a:cubicBezTo>
                    <a:pt x="2175" y="4789"/>
                    <a:pt x="2175" y="5482"/>
                    <a:pt x="1734" y="5482"/>
                  </a:cubicBezTo>
                  <a:lnTo>
                    <a:pt x="1072" y="5482"/>
                  </a:lnTo>
                  <a:cubicBezTo>
                    <a:pt x="631" y="5482"/>
                    <a:pt x="600" y="4789"/>
                    <a:pt x="1072" y="4789"/>
                  </a:cubicBezTo>
                  <a:close/>
                  <a:moveTo>
                    <a:pt x="3782" y="4758"/>
                  </a:moveTo>
                  <a:cubicBezTo>
                    <a:pt x="4223" y="4789"/>
                    <a:pt x="4223" y="5482"/>
                    <a:pt x="3782" y="5482"/>
                  </a:cubicBezTo>
                  <a:lnTo>
                    <a:pt x="3120" y="5482"/>
                  </a:lnTo>
                  <a:cubicBezTo>
                    <a:pt x="2899" y="5482"/>
                    <a:pt x="2742" y="5325"/>
                    <a:pt x="2742" y="5104"/>
                  </a:cubicBezTo>
                  <a:cubicBezTo>
                    <a:pt x="2742" y="4915"/>
                    <a:pt x="2899" y="4758"/>
                    <a:pt x="3120" y="4758"/>
                  </a:cubicBezTo>
                  <a:close/>
                  <a:moveTo>
                    <a:pt x="5829" y="4789"/>
                  </a:moveTo>
                  <a:cubicBezTo>
                    <a:pt x="6270" y="4789"/>
                    <a:pt x="6302" y="5482"/>
                    <a:pt x="5829" y="5482"/>
                  </a:cubicBezTo>
                  <a:lnTo>
                    <a:pt x="5168" y="5482"/>
                  </a:lnTo>
                  <a:cubicBezTo>
                    <a:pt x="4727" y="5482"/>
                    <a:pt x="4695" y="4789"/>
                    <a:pt x="5168" y="4789"/>
                  </a:cubicBezTo>
                  <a:close/>
                  <a:moveTo>
                    <a:pt x="1762" y="6174"/>
                  </a:moveTo>
                  <a:cubicBezTo>
                    <a:pt x="2175" y="6174"/>
                    <a:pt x="2165" y="6837"/>
                    <a:pt x="1734" y="6837"/>
                  </a:cubicBezTo>
                  <a:lnTo>
                    <a:pt x="1072" y="6837"/>
                  </a:lnTo>
                  <a:cubicBezTo>
                    <a:pt x="631" y="6837"/>
                    <a:pt x="600" y="6175"/>
                    <a:pt x="1072" y="6175"/>
                  </a:cubicBezTo>
                  <a:lnTo>
                    <a:pt x="1734" y="6175"/>
                  </a:lnTo>
                  <a:cubicBezTo>
                    <a:pt x="1744" y="6175"/>
                    <a:pt x="1753" y="6174"/>
                    <a:pt x="1762" y="6174"/>
                  </a:cubicBezTo>
                  <a:close/>
                  <a:moveTo>
                    <a:pt x="3782" y="6144"/>
                  </a:moveTo>
                  <a:cubicBezTo>
                    <a:pt x="4223" y="6144"/>
                    <a:pt x="4223" y="6837"/>
                    <a:pt x="3782" y="6837"/>
                  </a:cubicBezTo>
                  <a:lnTo>
                    <a:pt x="3120" y="6837"/>
                  </a:lnTo>
                  <a:cubicBezTo>
                    <a:pt x="2899" y="6837"/>
                    <a:pt x="2742" y="6679"/>
                    <a:pt x="2742" y="6490"/>
                  </a:cubicBezTo>
                  <a:cubicBezTo>
                    <a:pt x="2742" y="6301"/>
                    <a:pt x="2899" y="6144"/>
                    <a:pt x="3120" y="6144"/>
                  </a:cubicBezTo>
                  <a:close/>
                  <a:moveTo>
                    <a:pt x="5858" y="6174"/>
                  </a:moveTo>
                  <a:cubicBezTo>
                    <a:pt x="6272" y="6174"/>
                    <a:pt x="6291" y="6837"/>
                    <a:pt x="5829" y="6837"/>
                  </a:cubicBezTo>
                  <a:lnTo>
                    <a:pt x="5168" y="6837"/>
                  </a:lnTo>
                  <a:cubicBezTo>
                    <a:pt x="4727" y="6837"/>
                    <a:pt x="4695" y="6175"/>
                    <a:pt x="5168" y="6175"/>
                  </a:cubicBezTo>
                  <a:lnTo>
                    <a:pt x="5829" y="6175"/>
                  </a:lnTo>
                  <a:cubicBezTo>
                    <a:pt x="5839" y="6175"/>
                    <a:pt x="5849" y="6174"/>
                    <a:pt x="5858" y="6174"/>
                  </a:cubicBezTo>
                  <a:close/>
                  <a:moveTo>
                    <a:pt x="1" y="0"/>
                  </a:moveTo>
                  <a:lnTo>
                    <a:pt x="1" y="9578"/>
                  </a:lnTo>
                  <a:lnTo>
                    <a:pt x="663" y="9578"/>
                  </a:lnTo>
                  <a:lnTo>
                    <a:pt x="663" y="7876"/>
                  </a:lnTo>
                  <a:cubicBezTo>
                    <a:pt x="663" y="7687"/>
                    <a:pt x="820" y="7530"/>
                    <a:pt x="1009" y="7530"/>
                  </a:cubicBezTo>
                  <a:lnTo>
                    <a:pt x="5829" y="7530"/>
                  </a:lnTo>
                  <a:cubicBezTo>
                    <a:pt x="6018" y="7530"/>
                    <a:pt x="6176" y="7687"/>
                    <a:pt x="6176" y="7876"/>
                  </a:cubicBezTo>
                  <a:lnTo>
                    <a:pt x="6176" y="9578"/>
                  </a:lnTo>
                  <a:lnTo>
                    <a:pt x="6522" y="9578"/>
                  </a:lnTo>
                  <a:cubicBezTo>
                    <a:pt x="7090" y="9578"/>
                    <a:pt x="7562" y="9105"/>
                    <a:pt x="7562" y="8538"/>
                  </a:cubicBezTo>
                  <a:lnTo>
                    <a:pt x="7562" y="1008"/>
                  </a:lnTo>
                  <a:cubicBezTo>
                    <a:pt x="7531" y="473"/>
                    <a:pt x="7090" y="0"/>
                    <a:pt x="64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2" name="Google Shape;8192;p71"/>
          <p:cNvGrpSpPr/>
          <p:nvPr/>
        </p:nvGrpSpPr>
        <p:grpSpPr>
          <a:xfrm>
            <a:off x="4631558" y="1689798"/>
            <a:ext cx="420775" cy="418507"/>
            <a:chOff x="-4118225" y="3253275"/>
            <a:chExt cx="292225" cy="290650"/>
          </a:xfrm>
        </p:grpSpPr>
        <p:sp>
          <p:nvSpPr>
            <p:cNvPr id="8193" name="Google Shape;8193;p71"/>
            <p:cNvSpPr/>
            <p:nvPr/>
          </p:nvSpPr>
          <p:spPr>
            <a:xfrm>
              <a:off x="-4118225" y="3287125"/>
              <a:ext cx="256725" cy="256800"/>
            </a:xfrm>
            <a:custGeom>
              <a:avLst/>
              <a:gdLst/>
              <a:ahLst/>
              <a:cxnLst/>
              <a:rect l="l" t="t" r="r" b="b"/>
              <a:pathLst>
                <a:path w="10269" h="10272" extrusionOk="0">
                  <a:moveTo>
                    <a:pt x="5104" y="1"/>
                  </a:moveTo>
                  <a:cubicBezTo>
                    <a:pt x="2268" y="1"/>
                    <a:pt x="0" y="2301"/>
                    <a:pt x="0" y="5136"/>
                  </a:cubicBezTo>
                  <a:cubicBezTo>
                    <a:pt x="0" y="7972"/>
                    <a:pt x="2268" y="10271"/>
                    <a:pt x="5104" y="10271"/>
                  </a:cubicBezTo>
                  <a:cubicBezTo>
                    <a:pt x="7939" y="10271"/>
                    <a:pt x="10239" y="8003"/>
                    <a:pt x="10239" y="5168"/>
                  </a:cubicBezTo>
                  <a:cubicBezTo>
                    <a:pt x="10268" y="4993"/>
                    <a:pt x="10108" y="4818"/>
                    <a:pt x="9910" y="4818"/>
                  </a:cubicBezTo>
                  <a:cubicBezTo>
                    <a:pt x="9894" y="4818"/>
                    <a:pt x="9877" y="4819"/>
                    <a:pt x="9861" y="4821"/>
                  </a:cubicBezTo>
                  <a:lnTo>
                    <a:pt x="5797" y="4821"/>
                  </a:lnTo>
                  <a:cubicBezTo>
                    <a:pt x="5639" y="4821"/>
                    <a:pt x="5450" y="4695"/>
                    <a:pt x="5450" y="4506"/>
                  </a:cubicBezTo>
                  <a:lnTo>
                    <a:pt x="5450" y="347"/>
                  </a:lnTo>
                  <a:cubicBezTo>
                    <a:pt x="5450" y="158"/>
                    <a:pt x="5324" y="1"/>
                    <a:pt x="5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71"/>
            <p:cNvSpPr/>
            <p:nvPr/>
          </p:nvSpPr>
          <p:spPr>
            <a:xfrm>
              <a:off x="-3963850" y="32532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35"/>
                  </a:lnTo>
                  <a:cubicBezTo>
                    <a:pt x="0" y="5356"/>
                    <a:pt x="158" y="5514"/>
                    <a:pt x="347" y="5514"/>
                  </a:cubicBezTo>
                  <a:lnTo>
                    <a:pt x="5167" y="5514"/>
                  </a:lnTo>
                  <a:cubicBezTo>
                    <a:pt x="5356" y="5514"/>
                    <a:pt x="5513" y="5356"/>
                    <a:pt x="5513" y="5135"/>
                  </a:cubicBezTo>
                  <a:cubicBezTo>
                    <a:pt x="5513" y="2269"/>
                    <a:pt x="318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5" name="Google Shape;8195;p71"/>
          <p:cNvGrpSpPr/>
          <p:nvPr/>
        </p:nvGrpSpPr>
        <p:grpSpPr>
          <a:xfrm>
            <a:off x="4682008" y="2204922"/>
            <a:ext cx="319874" cy="420199"/>
            <a:chOff x="-4082800" y="3612425"/>
            <a:chExt cx="222150" cy="291825"/>
          </a:xfrm>
        </p:grpSpPr>
        <p:sp>
          <p:nvSpPr>
            <p:cNvPr id="8196" name="Google Shape;8196;p71"/>
            <p:cNvSpPr/>
            <p:nvPr/>
          </p:nvSpPr>
          <p:spPr>
            <a:xfrm>
              <a:off x="-4027650" y="3663625"/>
              <a:ext cx="112650" cy="119725"/>
            </a:xfrm>
            <a:custGeom>
              <a:avLst/>
              <a:gdLst/>
              <a:ahLst/>
              <a:cxnLst/>
              <a:rect l="l" t="t" r="r" b="b"/>
              <a:pathLst>
                <a:path w="4506" h="4789" extrusionOk="0">
                  <a:moveTo>
                    <a:pt x="2237" y="1355"/>
                  </a:moveTo>
                  <a:cubicBezTo>
                    <a:pt x="2773" y="1355"/>
                    <a:pt x="3245" y="1827"/>
                    <a:pt x="3245" y="2395"/>
                  </a:cubicBezTo>
                  <a:cubicBezTo>
                    <a:pt x="3308" y="2930"/>
                    <a:pt x="2836" y="3434"/>
                    <a:pt x="2237" y="3434"/>
                  </a:cubicBezTo>
                  <a:cubicBezTo>
                    <a:pt x="1670" y="3434"/>
                    <a:pt x="1197" y="2962"/>
                    <a:pt x="1197" y="2395"/>
                  </a:cubicBezTo>
                  <a:cubicBezTo>
                    <a:pt x="1197" y="1859"/>
                    <a:pt x="1670" y="1355"/>
                    <a:pt x="2237" y="1355"/>
                  </a:cubicBezTo>
                  <a:close/>
                  <a:moveTo>
                    <a:pt x="1922" y="0"/>
                  </a:moveTo>
                  <a:lnTo>
                    <a:pt x="1922" y="473"/>
                  </a:lnTo>
                  <a:cubicBezTo>
                    <a:pt x="1922" y="630"/>
                    <a:pt x="1827" y="725"/>
                    <a:pt x="1670" y="788"/>
                  </a:cubicBezTo>
                  <a:cubicBezTo>
                    <a:pt x="1481" y="851"/>
                    <a:pt x="1292" y="945"/>
                    <a:pt x="1134" y="1103"/>
                  </a:cubicBezTo>
                  <a:cubicBezTo>
                    <a:pt x="1055" y="1143"/>
                    <a:pt x="962" y="1183"/>
                    <a:pt x="873" y="1183"/>
                  </a:cubicBezTo>
                  <a:cubicBezTo>
                    <a:pt x="822" y="1183"/>
                    <a:pt x="771" y="1169"/>
                    <a:pt x="725" y="1134"/>
                  </a:cubicBezTo>
                  <a:lnTo>
                    <a:pt x="347" y="914"/>
                  </a:lnTo>
                  <a:lnTo>
                    <a:pt x="0" y="1481"/>
                  </a:lnTo>
                  <a:lnTo>
                    <a:pt x="378" y="1733"/>
                  </a:lnTo>
                  <a:cubicBezTo>
                    <a:pt x="504" y="1796"/>
                    <a:pt x="599" y="1922"/>
                    <a:pt x="536" y="2079"/>
                  </a:cubicBezTo>
                  <a:cubicBezTo>
                    <a:pt x="504" y="2332"/>
                    <a:pt x="504" y="2489"/>
                    <a:pt x="536" y="2710"/>
                  </a:cubicBezTo>
                  <a:cubicBezTo>
                    <a:pt x="599" y="2867"/>
                    <a:pt x="504" y="2993"/>
                    <a:pt x="378" y="3056"/>
                  </a:cubicBezTo>
                  <a:lnTo>
                    <a:pt x="0" y="3308"/>
                  </a:lnTo>
                  <a:lnTo>
                    <a:pt x="347" y="3907"/>
                  </a:lnTo>
                  <a:lnTo>
                    <a:pt x="725" y="3655"/>
                  </a:lnTo>
                  <a:cubicBezTo>
                    <a:pt x="773" y="3631"/>
                    <a:pt x="826" y="3620"/>
                    <a:pt x="879" y="3620"/>
                  </a:cubicBezTo>
                  <a:cubicBezTo>
                    <a:pt x="967" y="3620"/>
                    <a:pt x="1056" y="3647"/>
                    <a:pt x="1134" y="3686"/>
                  </a:cubicBezTo>
                  <a:cubicBezTo>
                    <a:pt x="1292" y="3812"/>
                    <a:pt x="1481" y="3938"/>
                    <a:pt x="1670" y="4001"/>
                  </a:cubicBezTo>
                  <a:cubicBezTo>
                    <a:pt x="1796" y="4064"/>
                    <a:pt x="1922" y="4222"/>
                    <a:pt x="1922" y="4316"/>
                  </a:cubicBezTo>
                  <a:lnTo>
                    <a:pt x="1922" y="4789"/>
                  </a:lnTo>
                  <a:lnTo>
                    <a:pt x="2584" y="4789"/>
                  </a:lnTo>
                  <a:lnTo>
                    <a:pt x="2584" y="4316"/>
                  </a:lnTo>
                  <a:cubicBezTo>
                    <a:pt x="2584" y="4159"/>
                    <a:pt x="2678" y="4064"/>
                    <a:pt x="2836" y="4001"/>
                  </a:cubicBezTo>
                  <a:cubicBezTo>
                    <a:pt x="3025" y="3938"/>
                    <a:pt x="3182" y="3844"/>
                    <a:pt x="3371" y="3686"/>
                  </a:cubicBezTo>
                  <a:cubicBezTo>
                    <a:pt x="3449" y="3647"/>
                    <a:pt x="3539" y="3620"/>
                    <a:pt x="3626" y="3620"/>
                  </a:cubicBezTo>
                  <a:cubicBezTo>
                    <a:pt x="3680" y="3620"/>
                    <a:pt x="3733" y="3631"/>
                    <a:pt x="3781" y="3655"/>
                  </a:cubicBezTo>
                  <a:lnTo>
                    <a:pt x="4159" y="3907"/>
                  </a:lnTo>
                  <a:lnTo>
                    <a:pt x="4505" y="3308"/>
                  </a:lnTo>
                  <a:lnTo>
                    <a:pt x="4127" y="3056"/>
                  </a:lnTo>
                  <a:cubicBezTo>
                    <a:pt x="4001" y="2993"/>
                    <a:pt x="3938" y="2867"/>
                    <a:pt x="3970" y="2710"/>
                  </a:cubicBezTo>
                  <a:cubicBezTo>
                    <a:pt x="4001" y="2489"/>
                    <a:pt x="4001" y="2332"/>
                    <a:pt x="3970" y="2079"/>
                  </a:cubicBezTo>
                  <a:cubicBezTo>
                    <a:pt x="3938" y="1922"/>
                    <a:pt x="4001" y="1796"/>
                    <a:pt x="4127" y="1733"/>
                  </a:cubicBezTo>
                  <a:lnTo>
                    <a:pt x="4505" y="1481"/>
                  </a:lnTo>
                  <a:lnTo>
                    <a:pt x="4159" y="914"/>
                  </a:lnTo>
                  <a:lnTo>
                    <a:pt x="3781" y="1134"/>
                  </a:lnTo>
                  <a:cubicBezTo>
                    <a:pt x="3734" y="1169"/>
                    <a:pt x="3684" y="1183"/>
                    <a:pt x="3632" y="1183"/>
                  </a:cubicBezTo>
                  <a:cubicBezTo>
                    <a:pt x="3543" y="1183"/>
                    <a:pt x="3451" y="1143"/>
                    <a:pt x="3371" y="1103"/>
                  </a:cubicBezTo>
                  <a:cubicBezTo>
                    <a:pt x="3214" y="977"/>
                    <a:pt x="3025" y="851"/>
                    <a:pt x="2836" y="788"/>
                  </a:cubicBezTo>
                  <a:cubicBezTo>
                    <a:pt x="2710" y="725"/>
                    <a:pt x="2584" y="567"/>
                    <a:pt x="2584" y="473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71"/>
            <p:cNvSpPr/>
            <p:nvPr/>
          </p:nvSpPr>
          <p:spPr>
            <a:xfrm>
              <a:off x="-4082800" y="3612425"/>
              <a:ext cx="222150" cy="291825"/>
            </a:xfrm>
            <a:custGeom>
              <a:avLst/>
              <a:gdLst/>
              <a:ahLst/>
              <a:cxnLst/>
              <a:rect l="l" t="t" r="r" b="b"/>
              <a:pathLst>
                <a:path w="8886" h="11673" extrusionOk="0">
                  <a:moveTo>
                    <a:pt x="5168" y="1324"/>
                  </a:moveTo>
                  <a:cubicBezTo>
                    <a:pt x="5357" y="1324"/>
                    <a:pt x="5514" y="1481"/>
                    <a:pt x="5514" y="1702"/>
                  </a:cubicBezTo>
                  <a:lnTo>
                    <a:pt x="5514" y="2269"/>
                  </a:lnTo>
                  <a:cubicBezTo>
                    <a:pt x="5609" y="2332"/>
                    <a:pt x="5735" y="2395"/>
                    <a:pt x="5829" y="2489"/>
                  </a:cubicBezTo>
                  <a:lnTo>
                    <a:pt x="6333" y="2206"/>
                  </a:lnTo>
                  <a:cubicBezTo>
                    <a:pt x="6396" y="2174"/>
                    <a:pt x="6491" y="2174"/>
                    <a:pt x="6617" y="2174"/>
                  </a:cubicBezTo>
                  <a:cubicBezTo>
                    <a:pt x="6680" y="2206"/>
                    <a:pt x="6774" y="2237"/>
                    <a:pt x="6806" y="2300"/>
                  </a:cubicBezTo>
                  <a:lnTo>
                    <a:pt x="7467" y="3497"/>
                  </a:lnTo>
                  <a:cubicBezTo>
                    <a:pt x="7562" y="3655"/>
                    <a:pt x="7530" y="3844"/>
                    <a:pt x="7341" y="3970"/>
                  </a:cubicBezTo>
                  <a:lnTo>
                    <a:pt x="6837" y="4254"/>
                  </a:lnTo>
                  <a:cubicBezTo>
                    <a:pt x="6869" y="4380"/>
                    <a:pt x="6869" y="4474"/>
                    <a:pt x="6837" y="4632"/>
                  </a:cubicBezTo>
                  <a:lnTo>
                    <a:pt x="7341" y="4915"/>
                  </a:lnTo>
                  <a:cubicBezTo>
                    <a:pt x="7499" y="4978"/>
                    <a:pt x="7593" y="5230"/>
                    <a:pt x="7467" y="5388"/>
                  </a:cubicBezTo>
                  <a:lnTo>
                    <a:pt x="6806" y="6553"/>
                  </a:lnTo>
                  <a:cubicBezTo>
                    <a:pt x="6774" y="6648"/>
                    <a:pt x="6680" y="6679"/>
                    <a:pt x="6617" y="6711"/>
                  </a:cubicBezTo>
                  <a:cubicBezTo>
                    <a:pt x="6588" y="6730"/>
                    <a:pt x="6555" y="6738"/>
                    <a:pt x="6523" y="6738"/>
                  </a:cubicBezTo>
                  <a:cubicBezTo>
                    <a:pt x="6450" y="6738"/>
                    <a:pt x="6377" y="6701"/>
                    <a:pt x="6333" y="6679"/>
                  </a:cubicBezTo>
                  <a:lnTo>
                    <a:pt x="5829" y="6396"/>
                  </a:lnTo>
                  <a:cubicBezTo>
                    <a:pt x="5703" y="6490"/>
                    <a:pt x="5609" y="6522"/>
                    <a:pt x="5514" y="6616"/>
                  </a:cubicBezTo>
                  <a:lnTo>
                    <a:pt x="5514" y="7183"/>
                  </a:lnTo>
                  <a:cubicBezTo>
                    <a:pt x="5514" y="7404"/>
                    <a:pt x="5357" y="7562"/>
                    <a:pt x="5168" y="7562"/>
                  </a:cubicBezTo>
                  <a:lnTo>
                    <a:pt x="3781" y="7562"/>
                  </a:lnTo>
                  <a:cubicBezTo>
                    <a:pt x="3592" y="7562"/>
                    <a:pt x="3435" y="7404"/>
                    <a:pt x="3435" y="7183"/>
                  </a:cubicBezTo>
                  <a:lnTo>
                    <a:pt x="3435" y="6616"/>
                  </a:lnTo>
                  <a:cubicBezTo>
                    <a:pt x="3309" y="6553"/>
                    <a:pt x="3183" y="6490"/>
                    <a:pt x="3120" y="6396"/>
                  </a:cubicBezTo>
                  <a:lnTo>
                    <a:pt x="2584" y="6679"/>
                  </a:lnTo>
                  <a:cubicBezTo>
                    <a:pt x="2521" y="6711"/>
                    <a:pt x="2427" y="6711"/>
                    <a:pt x="2332" y="6711"/>
                  </a:cubicBezTo>
                  <a:cubicBezTo>
                    <a:pt x="2238" y="6679"/>
                    <a:pt x="2175" y="6648"/>
                    <a:pt x="2112" y="6553"/>
                  </a:cubicBezTo>
                  <a:lnTo>
                    <a:pt x="1450" y="5388"/>
                  </a:lnTo>
                  <a:cubicBezTo>
                    <a:pt x="1387" y="5230"/>
                    <a:pt x="1419" y="5041"/>
                    <a:pt x="1576" y="4915"/>
                  </a:cubicBezTo>
                  <a:lnTo>
                    <a:pt x="2080" y="4632"/>
                  </a:lnTo>
                  <a:lnTo>
                    <a:pt x="2080" y="4443"/>
                  </a:lnTo>
                  <a:lnTo>
                    <a:pt x="2080" y="4254"/>
                  </a:lnTo>
                  <a:lnTo>
                    <a:pt x="1576" y="3970"/>
                  </a:lnTo>
                  <a:cubicBezTo>
                    <a:pt x="1419" y="3907"/>
                    <a:pt x="1324" y="3655"/>
                    <a:pt x="1450" y="3497"/>
                  </a:cubicBezTo>
                  <a:lnTo>
                    <a:pt x="2112" y="2332"/>
                  </a:lnTo>
                  <a:cubicBezTo>
                    <a:pt x="2175" y="2237"/>
                    <a:pt x="2238" y="2206"/>
                    <a:pt x="2332" y="2174"/>
                  </a:cubicBezTo>
                  <a:cubicBezTo>
                    <a:pt x="2352" y="2155"/>
                    <a:pt x="2377" y="2147"/>
                    <a:pt x="2405" y="2147"/>
                  </a:cubicBezTo>
                  <a:cubicBezTo>
                    <a:pt x="2467" y="2147"/>
                    <a:pt x="2541" y="2184"/>
                    <a:pt x="2584" y="2206"/>
                  </a:cubicBezTo>
                  <a:lnTo>
                    <a:pt x="3120" y="2489"/>
                  </a:lnTo>
                  <a:cubicBezTo>
                    <a:pt x="3214" y="2395"/>
                    <a:pt x="3309" y="2363"/>
                    <a:pt x="3435" y="2269"/>
                  </a:cubicBezTo>
                  <a:lnTo>
                    <a:pt x="3435" y="1702"/>
                  </a:lnTo>
                  <a:cubicBezTo>
                    <a:pt x="3435" y="1481"/>
                    <a:pt x="3592" y="1324"/>
                    <a:pt x="3781" y="1324"/>
                  </a:cubicBezTo>
                  <a:close/>
                  <a:moveTo>
                    <a:pt x="4443" y="0"/>
                  </a:moveTo>
                  <a:cubicBezTo>
                    <a:pt x="1986" y="0"/>
                    <a:pt x="1" y="2017"/>
                    <a:pt x="1" y="4443"/>
                  </a:cubicBezTo>
                  <a:cubicBezTo>
                    <a:pt x="1" y="5419"/>
                    <a:pt x="316" y="6333"/>
                    <a:pt x="851" y="7120"/>
                  </a:cubicBezTo>
                  <a:lnTo>
                    <a:pt x="4159" y="11531"/>
                  </a:lnTo>
                  <a:cubicBezTo>
                    <a:pt x="4222" y="11626"/>
                    <a:pt x="4325" y="11673"/>
                    <a:pt x="4431" y="11673"/>
                  </a:cubicBezTo>
                  <a:cubicBezTo>
                    <a:pt x="4538" y="11673"/>
                    <a:pt x="4648" y="11626"/>
                    <a:pt x="4727" y="11531"/>
                  </a:cubicBezTo>
                  <a:lnTo>
                    <a:pt x="8066" y="6994"/>
                  </a:lnTo>
                  <a:cubicBezTo>
                    <a:pt x="8602" y="6270"/>
                    <a:pt x="8885" y="5356"/>
                    <a:pt x="8885" y="4443"/>
                  </a:cubicBezTo>
                  <a:cubicBezTo>
                    <a:pt x="8885" y="2017"/>
                    <a:pt x="69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71"/>
            <p:cNvSpPr/>
            <p:nvPr/>
          </p:nvSpPr>
          <p:spPr>
            <a:xfrm>
              <a:off x="-3980400" y="37148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9" name="Google Shape;8199;p71"/>
          <p:cNvGrpSpPr/>
          <p:nvPr/>
        </p:nvGrpSpPr>
        <p:grpSpPr>
          <a:xfrm>
            <a:off x="4643456" y="2769876"/>
            <a:ext cx="420775" cy="393561"/>
            <a:chOff x="-4118225" y="3990475"/>
            <a:chExt cx="292225" cy="273325"/>
          </a:xfrm>
        </p:grpSpPr>
        <p:sp>
          <p:nvSpPr>
            <p:cNvPr id="8200" name="Google Shape;8200;p71"/>
            <p:cNvSpPr/>
            <p:nvPr/>
          </p:nvSpPr>
          <p:spPr>
            <a:xfrm>
              <a:off x="-3963850" y="40401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71"/>
            <p:cNvSpPr/>
            <p:nvPr/>
          </p:nvSpPr>
          <p:spPr>
            <a:xfrm>
              <a:off x="-4015050" y="3990475"/>
              <a:ext cx="153600" cy="153625"/>
            </a:xfrm>
            <a:custGeom>
              <a:avLst/>
              <a:gdLst/>
              <a:ahLst/>
              <a:cxnLst/>
              <a:rect l="l" t="t" r="r" b="b"/>
              <a:pathLst>
                <a:path w="6144" h="6145" extrusionOk="0">
                  <a:moveTo>
                    <a:pt x="3056" y="1324"/>
                  </a:moveTo>
                  <a:cubicBezTo>
                    <a:pt x="4001" y="1324"/>
                    <a:pt x="4757" y="2080"/>
                    <a:pt x="4757" y="3025"/>
                  </a:cubicBezTo>
                  <a:cubicBezTo>
                    <a:pt x="4757" y="3970"/>
                    <a:pt x="4033" y="4726"/>
                    <a:pt x="3056" y="4726"/>
                  </a:cubicBezTo>
                  <a:cubicBezTo>
                    <a:pt x="2111" y="4726"/>
                    <a:pt x="1386" y="3970"/>
                    <a:pt x="1386" y="3025"/>
                  </a:cubicBezTo>
                  <a:cubicBezTo>
                    <a:pt x="1386" y="2080"/>
                    <a:pt x="2111" y="1324"/>
                    <a:pt x="3056" y="132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55"/>
                    <a:pt x="0" y="3057"/>
                  </a:cubicBezTo>
                  <a:cubicBezTo>
                    <a:pt x="0" y="4758"/>
                    <a:pt x="1323" y="6144"/>
                    <a:pt x="3056" y="6144"/>
                  </a:cubicBezTo>
                  <a:cubicBezTo>
                    <a:pt x="4757" y="6144"/>
                    <a:pt x="6144" y="4758"/>
                    <a:pt x="6144" y="3057"/>
                  </a:cubicBezTo>
                  <a:cubicBezTo>
                    <a:pt x="6144" y="1355"/>
                    <a:pt x="4757" y="1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71"/>
            <p:cNvSpPr/>
            <p:nvPr/>
          </p:nvSpPr>
          <p:spPr>
            <a:xfrm>
              <a:off x="-4118225" y="4144075"/>
              <a:ext cx="33875" cy="119725"/>
            </a:xfrm>
            <a:custGeom>
              <a:avLst/>
              <a:gdLst/>
              <a:ahLst/>
              <a:cxnLst/>
              <a:rect l="l" t="t" r="r" b="b"/>
              <a:pathLst>
                <a:path w="1355" h="478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1008" y="4789"/>
                  </a:lnTo>
                  <a:cubicBezTo>
                    <a:pt x="1134" y="4789"/>
                    <a:pt x="1260" y="4757"/>
                    <a:pt x="1355" y="4726"/>
                  </a:cubicBezTo>
                  <a:lnTo>
                    <a:pt x="1355" y="63"/>
                  </a:lnTo>
                  <a:cubicBezTo>
                    <a:pt x="1260" y="32"/>
                    <a:pt x="1134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71"/>
            <p:cNvSpPr/>
            <p:nvPr/>
          </p:nvSpPr>
          <p:spPr>
            <a:xfrm>
              <a:off x="-4067050" y="4143750"/>
              <a:ext cx="241050" cy="120050"/>
            </a:xfrm>
            <a:custGeom>
              <a:avLst/>
              <a:gdLst/>
              <a:ahLst/>
              <a:cxnLst/>
              <a:rect l="l" t="t" r="r" b="b"/>
              <a:pathLst>
                <a:path w="9642" h="4802" extrusionOk="0">
                  <a:moveTo>
                    <a:pt x="1750" y="1"/>
                  </a:moveTo>
                  <a:cubicBezTo>
                    <a:pt x="1124" y="1"/>
                    <a:pt x="537" y="197"/>
                    <a:pt x="1" y="549"/>
                  </a:cubicBezTo>
                  <a:lnTo>
                    <a:pt x="1" y="4550"/>
                  </a:lnTo>
                  <a:cubicBezTo>
                    <a:pt x="410" y="4707"/>
                    <a:pt x="883" y="4802"/>
                    <a:pt x="1356" y="4802"/>
                  </a:cubicBezTo>
                  <a:lnTo>
                    <a:pt x="5294" y="4802"/>
                  </a:lnTo>
                  <a:cubicBezTo>
                    <a:pt x="5735" y="4802"/>
                    <a:pt x="6144" y="4644"/>
                    <a:pt x="6459" y="4392"/>
                  </a:cubicBezTo>
                  <a:cubicBezTo>
                    <a:pt x="6459" y="4392"/>
                    <a:pt x="8507" y="2502"/>
                    <a:pt x="9169" y="1872"/>
                  </a:cubicBezTo>
                  <a:cubicBezTo>
                    <a:pt x="9169" y="1872"/>
                    <a:pt x="9547" y="1399"/>
                    <a:pt x="9547" y="1021"/>
                  </a:cubicBezTo>
                  <a:cubicBezTo>
                    <a:pt x="9641" y="454"/>
                    <a:pt x="9169" y="13"/>
                    <a:pt x="8602" y="13"/>
                  </a:cubicBezTo>
                  <a:cubicBezTo>
                    <a:pt x="8413" y="13"/>
                    <a:pt x="7751" y="202"/>
                    <a:pt x="6711" y="1777"/>
                  </a:cubicBezTo>
                  <a:cubicBezTo>
                    <a:pt x="6333" y="2376"/>
                    <a:pt x="5766" y="2754"/>
                    <a:pt x="5199" y="2754"/>
                  </a:cubicBezTo>
                  <a:lnTo>
                    <a:pt x="2710" y="2754"/>
                  </a:lnTo>
                  <a:cubicBezTo>
                    <a:pt x="2584" y="2754"/>
                    <a:pt x="2458" y="2849"/>
                    <a:pt x="2395" y="2975"/>
                  </a:cubicBezTo>
                  <a:cubicBezTo>
                    <a:pt x="2333" y="3099"/>
                    <a:pt x="2223" y="3152"/>
                    <a:pt x="2110" y="3152"/>
                  </a:cubicBezTo>
                  <a:cubicBezTo>
                    <a:pt x="1880" y="3152"/>
                    <a:pt x="1638" y="2934"/>
                    <a:pt x="1765" y="2660"/>
                  </a:cubicBezTo>
                  <a:cubicBezTo>
                    <a:pt x="1923" y="2344"/>
                    <a:pt x="2238" y="2092"/>
                    <a:pt x="2616" y="2092"/>
                  </a:cubicBezTo>
                  <a:lnTo>
                    <a:pt x="5231" y="2092"/>
                  </a:lnTo>
                  <a:cubicBezTo>
                    <a:pt x="6081" y="2061"/>
                    <a:pt x="6081" y="706"/>
                    <a:pt x="5136" y="706"/>
                  </a:cubicBezTo>
                  <a:lnTo>
                    <a:pt x="3844" y="706"/>
                  </a:lnTo>
                  <a:cubicBezTo>
                    <a:pt x="3116" y="220"/>
                    <a:pt x="2412" y="1"/>
                    <a:pt x="1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4" name="Google Shape;8204;p71"/>
          <p:cNvGrpSpPr/>
          <p:nvPr/>
        </p:nvGrpSpPr>
        <p:grpSpPr>
          <a:xfrm>
            <a:off x="7354110" y="1688087"/>
            <a:ext cx="394713" cy="421927"/>
            <a:chOff x="-2312225" y="3238300"/>
            <a:chExt cx="274125" cy="293025"/>
          </a:xfrm>
        </p:grpSpPr>
        <p:sp>
          <p:nvSpPr>
            <p:cNvPr id="8205" name="Google Shape;8205;p71"/>
            <p:cNvSpPr/>
            <p:nvPr/>
          </p:nvSpPr>
          <p:spPr>
            <a:xfrm>
              <a:off x="-2241325" y="3289500"/>
              <a:ext cx="203225" cy="241825"/>
            </a:xfrm>
            <a:custGeom>
              <a:avLst/>
              <a:gdLst/>
              <a:ahLst/>
              <a:cxnLst/>
              <a:rect l="l" t="t" r="r" b="b"/>
              <a:pathLst>
                <a:path w="8129" h="9673" extrusionOk="0">
                  <a:moveTo>
                    <a:pt x="2458" y="0"/>
                  </a:moveTo>
                  <a:cubicBezTo>
                    <a:pt x="2174" y="0"/>
                    <a:pt x="1954" y="221"/>
                    <a:pt x="1954" y="504"/>
                  </a:cubicBezTo>
                  <a:lnTo>
                    <a:pt x="1954" y="2836"/>
                  </a:lnTo>
                  <a:lnTo>
                    <a:pt x="1954" y="5167"/>
                  </a:lnTo>
                  <a:lnTo>
                    <a:pt x="914" y="4128"/>
                  </a:lnTo>
                  <a:cubicBezTo>
                    <a:pt x="820" y="4033"/>
                    <a:pt x="693" y="3986"/>
                    <a:pt x="567" y="3986"/>
                  </a:cubicBezTo>
                  <a:cubicBezTo>
                    <a:pt x="441" y="3986"/>
                    <a:pt x="315" y="4033"/>
                    <a:pt x="221" y="4128"/>
                  </a:cubicBezTo>
                  <a:cubicBezTo>
                    <a:pt x="0" y="4317"/>
                    <a:pt x="0" y="4632"/>
                    <a:pt x="221" y="4852"/>
                  </a:cubicBezTo>
                  <a:lnTo>
                    <a:pt x="2678" y="7310"/>
                  </a:lnTo>
                  <a:lnTo>
                    <a:pt x="2678" y="8664"/>
                  </a:lnTo>
                  <a:cubicBezTo>
                    <a:pt x="2678" y="9200"/>
                    <a:pt x="3151" y="9672"/>
                    <a:pt x="3718" y="9672"/>
                  </a:cubicBezTo>
                  <a:lnTo>
                    <a:pt x="6459" y="9672"/>
                  </a:lnTo>
                  <a:cubicBezTo>
                    <a:pt x="7026" y="9672"/>
                    <a:pt x="7499" y="9200"/>
                    <a:pt x="7499" y="8664"/>
                  </a:cubicBezTo>
                  <a:lnTo>
                    <a:pt x="7499" y="8066"/>
                  </a:lnTo>
                  <a:cubicBezTo>
                    <a:pt x="7688" y="7656"/>
                    <a:pt x="7845" y="7278"/>
                    <a:pt x="7940" y="6837"/>
                  </a:cubicBezTo>
                  <a:cubicBezTo>
                    <a:pt x="8034" y="6396"/>
                    <a:pt x="8129" y="5986"/>
                    <a:pt x="8129" y="5514"/>
                  </a:cubicBezTo>
                  <a:lnTo>
                    <a:pt x="8129" y="3308"/>
                  </a:lnTo>
                  <a:cubicBezTo>
                    <a:pt x="8129" y="3025"/>
                    <a:pt x="7877" y="2773"/>
                    <a:pt x="7625" y="2773"/>
                  </a:cubicBezTo>
                  <a:cubicBezTo>
                    <a:pt x="7341" y="2773"/>
                    <a:pt x="7089" y="3025"/>
                    <a:pt x="7089" y="3308"/>
                  </a:cubicBezTo>
                  <a:lnTo>
                    <a:pt x="7089" y="3812"/>
                  </a:lnTo>
                  <a:cubicBezTo>
                    <a:pt x="7089" y="4002"/>
                    <a:pt x="6931" y="4159"/>
                    <a:pt x="6742" y="4159"/>
                  </a:cubicBezTo>
                  <a:cubicBezTo>
                    <a:pt x="6553" y="4159"/>
                    <a:pt x="6396" y="4002"/>
                    <a:pt x="6396" y="3812"/>
                  </a:cubicBezTo>
                  <a:lnTo>
                    <a:pt x="6396" y="2615"/>
                  </a:lnTo>
                  <a:cubicBezTo>
                    <a:pt x="6396" y="2363"/>
                    <a:pt x="6144" y="2111"/>
                    <a:pt x="5892" y="2111"/>
                  </a:cubicBezTo>
                  <a:cubicBezTo>
                    <a:pt x="5608" y="2111"/>
                    <a:pt x="5356" y="2363"/>
                    <a:pt x="5356" y="2615"/>
                  </a:cubicBezTo>
                  <a:cubicBezTo>
                    <a:pt x="5357" y="2615"/>
                    <a:pt x="5358" y="2615"/>
                    <a:pt x="5359" y="2615"/>
                  </a:cubicBezTo>
                  <a:cubicBezTo>
                    <a:pt x="5418" y="2615"/>
                    <a:pt x="5419" y="3769"/>
                    <a:pt x="5419" y="3781"/>
                  </a:cubicBezTo>
                  <a:lnTo>
                    <a:pt x="5419" y="3781"/>
                  </a:lnTo>
                  <a:cubicBezTo>
                    <a:pt x="5419" y="3970"/>
                    <a:pt x="5262" y="4128"/>
                    <a:pt x="5041" y="4128"/>
                  </a:cubicBezTo>
                  <a:cubicBezTo>
                    <a:pt x="4852" y="4128"/>
                    <a:pt x="4695" y="3970"/>
                    <a:pt x="4695" y="3781"/>
                  </a:cubicBezTo>
                  <a:lnTo>
                    <a:pt x="4695" y="2584"/>
                  </a:lnTo>
                  <a:cubicBezTo>
                    <a:pt x="4695" y="2332"/>
                    <a:pt x="4474" y="2080"/>
                    <a:pt x="4191" y="2080"/>
                  </a:cubicBezTo>
                  <a:cubicBezTo>
                    <a:pt x="3907" y="2080"/>
                    <a:pt x="3686" y="2332"/>
                    <a:pt x="3686" y="2584"/>
                  </a:cubicBezTo>
                  <a:lnTo>
                    <a:pt x="3686" y="3781"/>
                  </a:lnTo>
                  <a:cubicBezTo>
                    <a:pt x="3686" y="3970"/>
                    <a:pt x="3529" y="4128"/>
                    <a:pt x="3308" y="4128"/>
                  </a:cubicBezTo>
                  <a:cubicBezTo>
                    <a:pt x="3119" y="4128"/>
                    <a:pt x="2962" y="3970"/>
                    <a:pt x="2962" y="3781"/>
                  </a:cubicBezTo>
                  <a:lnTo>
                    <a:pt x="2962" y="504"/>
                  </a:lnTo>
                  <a:cubicBezTo>
                    <a:pt x="2962" y="221"/>
                    <a:pt x="2741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71"/>
            <p:cNvSpPr/>
            <p:nvPr/>
          </p:nvSpPr>
          <p:spPr>
            <a:xfrm>
              <a:off x="-2312225" y="3238300"/>
              <a:ext cx="241825" cy="241050"/>
            </a:xfrm>
            <a:custGeom>
              <a:avLst/>
              <a:gdLst/>
              <a:ahLst/>
              <a:cxnLst/>
              <a:rect l="l" t="t" r="r" b="b"/>
              <a:pathLst>
                <a:path w="9673" h="964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lnTo>
                    <a:pt x="726" y="2080"/>
                  </a:lnTo>
                  <a:lnTo>
                    <a:pt x="726" y="7562"/>
                  </a:lnTo>
                  <a:lnTo>
                    <a:pt x="379" y="7562"/>
                  </a:lnTo>
                  <a:cubicBezTo>
                    <a:pt x="158" y="7562"/>
                    <a:pt x="1" y="7719"/>
                    <a:pt x="1" y="7908"/>
                  </a:cubicBezTo>
                  <a:lnTo>
                    <a:pt x="1" y="9294"/>
                  </a:lnTo>
                  <a:cubicBezTo>
                    <a:pt x="1" y="9484"/>
                    <a:pt x="158" y="9641"/>
                    <a:pt x="379" y="9641"/>
                  </a:cubicBezTo>
                  <a:lnTo>
                    <a:pt x="1734" y="9641"/>
                  </a:lnTo>
                  <a:cubicBezTo>
                    <a:pt x="1954" y="9641"/>
                    <a:pt x="2112" y="9484"/>
                    <a:pt x="2112" y="9294"/>
                  </a:cubicBezTo>
                  <a:lnTo>
                    <a:pt x="2112" y="8916"/>
                  </a:lnTo>
                  <a:lnTo>
                    <a:pt x="4160" y="8916"/>
                  </a:lnTo>
                  <a:lnTo>
                    <a:pt x="3435" y="8223"/>
                  </a:lnTo>
                  <a:lnTo>
                    <a:pt x="2112" y="8223"/>
                  </a:lnTo>
                  <a:lnTo>
                    <a:pt x="2112" y="7877"/>
                  </a:lnTo>
                  <a:cubicBezTo>
                    <a:pt x="2112" y="7688"/>
                    <a:pt x="1954" y="7530"/>
                    <a:pt x="1734" y="7530"/>
                  </a:cubicBezTo>
                  <a:lnTo>
                    <a:pt x="1387" y="7530"/>
                  </a:lnTo>
                  <a:lnTo>
                    <a:pt x="1387" y="2080"/>
                  </a:lnTo>
                  <a:lnTo>
                    <a:pt x="1734" y="2080"/>
                  </a:lnTo>
                  <a:cubicBezTo>
                    <a:pt x="1954" y="2080"/>
                    <a:pt x="2112" y="1922"/>
                    <a:pt x="2112" y="1733"/>
                  </a:cubicBezTo>
                  <a:lnTo>
                    <a:pt x="2112" y="1387"/>
                  </a:lnTo>
                  <a:lnTo>
                    <a:pt x="7562" y="1387"/>
                  </a:lnTo>
                  <a:lnTo>
                    <a:pt x="7562" y="1733"/>
                  </a:lnTo>
                  <a:cubicBezTo>
                    <a:pt x="7562" y="1922"/>
                    <a:pt x="7720" y="2080"/>
                    <a:pt x="7940" y="2080"/>
                  </a:cubicBezTo>
                  <a:lnTo>
                    <a:pt x="8287" y="2080"/>
                  </a:lnTo>
                  <a:lnTo>
                    <a:pt x="8287" y="3592"/>
                  </a:lnTo>
                  <a:cubicBezTo>
                    <a:pt x="8444" y="3498"/>
                    <a:pt x="8602" y="3466"/>
                    <a:pt x="8791" y="3466"/>
                  </a:cubicBezTo>
                  <a:cubicBezTo>
                    <a:pt x="8885" y="3466"/>
                    <a:pt x="8917" y="3466"/>
                    <a:pt x="8948" y="3498"/>
                  </a:cubicBezTo>
                  <a:lnTo>
                    <a:pt x="8948" y="2080"/>
                  </a:lnTo>
                  <a:lnTo>
                    <a:pt x="9326" y="2080"/>
                  </a:lnTo>
                  <a:cubicBezTo>
                    <a:pt x="9515" y="2080"/>
                    <a:pt x="9673" y="1922"/>
                    <a:pt x="9673" y="1733"/>
                  </a:cubicBezTo>
                  <a:lnTo>
                    <a:pt x="9673" y="347"/>
                  </a:lnTo>
                  <a:cubicBezTo>
                    <a:pt x="9673" y="158"/>
                    <a:pt x="9515" y="1"/>
                    <a:pt x="9326" y="1"/>
                  </a:cubicBezTo>
                  <a:lnTo>
                    <a:pt x="7940" y="1"/>
                  </a:lnTo>
                  <a:cubicBezTo>
                    <a:pt x="7751" y="1"/>
                    <a:pt x="7562" y="158"/>
                    <a:pt x="7562" y="347"/>
                  </a:cubicBezTo>
                  <a:lnTo>
                    <a:pt x="7562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7" name="Google Shape;8207;p71"/>
          <p:cNvGrpSpPr/>
          <p:nvPr/>
        </p:nvGrpSpPr>
        <p:grpSpPr>
          <a:xfrm>
            <a:off x="7341062" y="2153586"/>
            <a:ext cx="420811" cy="522864"/>
            <a:chOff x="-2310650" y="3525775"/>
            <a:chExt cx="292250" cy="363125"/>
          </a:xfrm>
        </p:grpSpPr>
        <p:sp>
          <p:nvSpPr>
            <p:cNvPr id="8208" name="Google Shape;8208;p71"/>
            <p:cNvSpPr/>
            <p:nvPr/>
          </p:nvSpPr>
          <p:spPr>
            <a:xfrm>
              <a:off x="-2053075" y="3648650"/>
              <a:ext cx="34675" cy="233950"/>
            </a:xfrm>
            <a:custGeom>
              <a:avLst/>
              <a:gdLst/>
              <a:ahLst/>
              <a:cxnLst/>
              <a:rect l="l" t="t" r="r" b="b"/>
              <a:pathLst>
                <a:path w="1387" h="9358" extrusionOk="0">
                  <a:moveTo>
                    <a:pt x="0" y="1"/>
                  </a:moveTo>
                  <a:lnTo>
                    <a:pt x="0" y="8286"/>
                  </a:lnTo>
                  <a:cubicBezTo>
                    <a:pt x="0" y="8664"/>
                    <a:pt x="158" y="9011"/>
                    <a:pt x="441" y="9263"/>
                  </a:cubicBezTo>
                  <a:cubicBezTo>
                    <a:pt x="504" y="9326"/>
                    <a:pt x="591" y="9358"/>
                    <a:pt x="677" y="9358"/>
                  </a:cubicBezTo>
                  <a:cubicBezTo>
                    <a:pt x="764" y="9358"/>
                    <a:pt x="851" y="9326"/>
                    <a:pt x="914" y="9263"/>
                  </a:cubicBezTo>
                  <a:cubicBezTo>
                    <a:pt x="1197" y="9011"/>
                    <a:pt x="1355" y="8664"/>
                    <a:pt x="1355" y="8286"/>
                  </a:cubicBezTo>
                  <a:lnTo>
                    <a:pt x="1355" y="347"/>
                  </a:ln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71"/>
            <p:cNvSpPr/>
            <p:nvPr/>
          </p:nvSpPr>
          <p:spPr>
            <a:xfrm>
              <a:off x="-2259450" y="37518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" y="1"/>
                  </a:moveTo>
                  <a:lnTo>
                    <a:pt x="1" y="2049"/>
                  </a:ln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71"/>
            <p:cNvSpPr/>
            <p:nvPr/>
          </p:nvSpPr>
          <p:spPr>
            <a:xfrm>
              <a:off x="-2259450" y="3649450"/>
              <a:ext cx="137075" cy="51200"/>
            </a:xfrm>
            <a:custGeom>
              <a:avLst/>
              <a:gdLst/>
              <a:ahLst/>
              <a:cxnLst/>
              <a:rect l="l" t="t" r="r" b="b"/>
              <a:pathLst>
                <a:path w="5483" h="2048" extrusionOk="0">
                  <a:moveTo>
                    <a:pt x="1" y="0"/>
                  </a:moveTo>
                  <a:lnTo>
                    <a:pt x="1" y="2048"/>
                  </a:lnTo>
                  <a:lnTo>
                    <a:pt x="5483" y="2048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71"/>
            <p:cNvSpPr/>
            <p:nvPr/>
          </p:nvSpPr>
          <p:spPr>
            <a:xfrm>
              <a:off x="-2310650" y="3525775"/>
              <a:ext cx="252075" cy="363125"/>
            </a:xfrm>
            <a:custGeom>
              <a:avLst/>
              <a:gdLst/>
              <a:ahLst/>
              <a:cxnLst/>
              <a:rect l="l" t="t" r="r" b="b"/>
              <a:pathLst>
                <a:path w="10083" h="14525" extrusionOk="0">
                  <a:moveTo>
                    <a:pt x="7814" y="4222"/>
                  </a:moveTo>
                  <a:cubicBezTo>
                    <a:pt x="8035" y="4222"/>
                    <a:pt x="8192" y="4380"/>
                    <a:pt x="8192" y="4569"/>
                  </a:cubicBezTo>
                  <a:lnTo>
                    <a:pt x="8192" y="7310"/>
                  </a:lnTo>
                  <a:cubicBezTo>
                    <a:pt x="8192" y="7530"/>
                    <a:pt x="8035" y="7657"/>
                    <a:pt x="7814" y="7657"/>
                  </a:cubicBezTo>
                  <a:lnTo>
                    <a:pt x="1671" y="7657"/>
                  </a:lnTo>
                  <a:cubicBezTo>
                    <a:pt x="1482" y="7657"/>
                    <a:pt x="1324" y="7530"/>
                    <a:pt x="1324" y="7310"/>
                  </a:cubicBezTo>
                  <a:lnTo>
                    <a:pt x="1324" y="4569"/>
                  </a:lnTo>
                  <a:cubicBezTo>
                    <a:pt x="1324" y="4380"/>
                    <a:pt x="1482" y="4222"/>
                    <a:pt x="1671" y="4222"/>
                  </a:cubicBezTo>
                  <a:close/>
                  <a:moveTo>
                    <a:pt x="7904" y="8380"/>
                  </a:moveTo>
                  <a:cubicBezTo>
                    <a:pt x="8287" y="8380"/>
                    <a:pt x="8278" y="9043"/>
                    <a:pt x="7877" y="9043"/>
                  </a:cubicBezTo>
                  <a:lnTo>
                    <a:pt x="5829" y="9043"/>
                  </a:lnTo>
                  <a:cubicBezTo>
                    <a:pt x="5388" y="9043"/>
                    <a:pt x="5357" y="8381"/>
                    <a:pt x="5829" y="8381"/>
                  </a:cubicBezTo>
                  <a:lnTo>
                    <a:pt x="7877" y="8381"/>
                  </a:lnTo>
                  <a:cubicBezTo>
                    <a:pt x="7886" y="8380"/>
                    <a:pt x="7895" y="8380"/>
                    <a:pt x="7904" y="8380"/>
                  </a:cubicBezTo>
                  <a:close/>
                  <a:moveTo>
                    <a:pt x="7904" y="9766"/>
                  </a:moveTo>
                  <a:cubicBezTo>
                    <a:pt x="8287" y="9766"/>
                    <a:pt x="8278" y="10429"/>
                    <a:pt x="7877" y="10429"/>
                  </a:cubicBezTo>
                  <a:lnTo>
                    <a:pt x="5829" y="10429"/>
                  </a:lnTo>
                  <a:cubicBezTo>
                    <a:pt x="5388" y="10429"/>
                    <a:pt x="5357" y="9767"/>
                    <a:pt x="5829" y="9767"/>
                  </a:cubicBezTo>
                  <a:lnTo>
                    <a:pt x="7877" y="9767"/>
                  </a:lnTo>
                  <a:cubicBezTo>
                    <a:pt x="7886" y="9767"/>
                    <a:pt x="7895" y="9766"/>
                    <a:pt x="7904" y="9766"/>
                  </a:cubicBezTo>
                  <a:close/>
                  <a:moveTo>
                    <a:pt x="7877" y="11091"/>
                  </a:moveTo>
                  <a:cubicBezTo>
                    <a:pt x="8287" y="11091"/>
                    <a:pt x="8287" y="11784"/>
                    <a:pt x="7877" y="11784"/>
                  </a:cubicBezTo>
                  <a:lnTo>
                    <a:pt x="5829" y="11784"/>
                  </a:lnTo>
                  <a:cubicBezTo>
                    <a:pt x="5388" y="11784"/>
                    <a:pt x="5357" y="11091"/>
                    <a:pt x="5829" y="11091"/>
                  </a:cubicBezTo>
                  <a:close/>
                  <a:moveTo>
                    <a:pt x="4475" y="8350"/>
                  </a:moveTo>
                  <a:cubicBezTo>
                    <a:pt x="4664" y="8350"/>
                    <a:pt x="4821" y="8507"/>
                    <a:pt x="4821" y="8696"/>
                  </a:cubicBezTo>
                  <a:lnTo>
                    <a:pt x="4821" y="11469"/>
                  </a:lnTo>
                  <a:cubicBezTo>
                    <a:pt x="4821" y="11658"/>
                    <a:pt x="4664" y="11815"/>
                    <a:pt x="4475" y="11815"/>
                  </a:cubicBezTo>
                  <a:lnTo>
                    <a:pt x="1734" y="11815"/>
                  </a:lnTo>
                  <a:cubicBezTo>
                    <a:pt x="1513" y="11815"/>
                    <a:pt x="1356" y="11658"/>
                    <a:pt x="1356" y="11469"/>
                  </a:cubicBezTo>
                  <a:lnTo>
                    <a:pt x="1356" y="8696"/>
                  </a:lnTo>
                  <a:cubicBezTo>
                    <a:pt x="1356" y="8507"/>
                    <a:pt x="1513" y="8350"/>
                    <a:pt x="1734" y="8350"/>
                  </a:cubicBezTo>
                  <a:close/>
                  <a:moveTo>
                    <a:pt x="7877" y="12508"/>
                  </a:moveTo>
                  <a:cubicBezTo>
                    <a:pt x="8287" y="12508"/>
                    <a:pt x="8287" y="13170"/>
                    <a:pt x="7877" y="13170"/>
                  </a:cubicBezTo>
                  <a:lnTo>
                    <a:pt x="1734" y="13170"/>
                  </a:lnTo>
                  <a:cubicBezTo>
                    <a:pt x="1293" y="13170"/>
                    <a:pt x="1261" y="12508"/>
                    <a:pt x="1734" y="12508"/>
                  </a:cubicBezTo>
                  <a:close/>
                  <a:moveTo>
                    <a:pt x="348" y="2868"/>
                  </a:moveTo>
                  <a:cubicBezTo>
                    <a:pt x="158" y="2868"/>
                    <a:pt x="1" y="3025"/>
                    <a:pt x="1" y="3214"/>
                  </a:cubicBezTo>
                  <a:lnTo>
                    <a:pt x="1" y="12823"/>
                  </a:lnTo>
                  <a:cubicBezTo>
                    <a:pt x="1" y="13768"/>
                    <a:pt x="726" y="14525"/>
                    <a:pt x="1702" y="14525"/>
                  </a:cubicBezTo>
                  <a:lnTo>
                    <a:pt x="10083" y="14525"/>
                  </a:lnTo>
                  <a:cubicBezTo>
                    <a:pt x="9767" y="14178"/>
                    <a:pt x="9515" y="13705"/>
                    <a:pt x="9515" y="13138"/>
                  </a:cubicBezTo>
                  <a:cubicBezTo>
                    <a:pt x="9547" y="1"/>
                    <a:pt x="9547" y="6333"/>
                    <a:pt x="9547" y="3214"/>
                  </a:cubicBezTo>
                  <a:cubicBezTo>
                    <a:pt x="9547" y="3025"/>
                    <a:pt x="9389" y="2868"/>
                    <a:pt x="9200" y="2868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2" name="Google Shape;8212;p71"/>
          <p:cNvGrpSpPr/>
          <p:nvPr/>
        </p:nvGrpSpPr>
        <p:grpSpPr>
          <a:xfrm>
            <a:off x="7351827" y="2756825"/>
            <a:ext cx="423079" cy="419659"/>
            <a:chOff x="-2310650" y="3958175"/>
            <a:chExt cx="293825" cy="291450"/>
          </a:xfrm>
        </p:grpSpPr>
        <p:sp>
          <p:nvSpPr>
            <p:cNvPr id="8213" name="Google Shape;8213;p71"/>
            <p:cNvSpPr/>
            <p:nvPr/>
          </p:nvSpPr>
          <p:spPr>
            <a:xfrm>
              <a:off x="-2310650" y="3958175"/>
              <a:ext cx="185925" cy="118950"/>
            </a:xfrm>
            <a:custGeom>
              <a:avLst/>
              <a:gdLst/>
              <a:ahLst/>
              <a:cxnLst/>
              <a:rect l="l" t="t" r="r" b="b"/>
              <a:pathLst>
                <a:path w="7437" h="4758" extrusionOk="0">
                  <a:moveTo>
                    <a:pt x="1009" y="1"/>
                  </a:moveTo>
                  <a:cubicBezTo>
                    <a:pt x="474" y="1"/>
                    <a:pt x="1" y="474"/>
                    <a:pt x="1" y="1009"/>
                  </a:cubicBezTo>
                  <a:lnTo>
                    <a:pt x="1" y="2395"/>
                  </a:lnTo>
                  <a:cubicBezTo>
                    <a:pt x="1" y="2931"/>
                    <a:pt x="474" y="3372"/>
                    <a:pt x="1009" y="3372"/>
                  </a:cubicBezTo>
                  <a:lnTo>
                    <a:pt x="1356" y="3372"/>
                  </a:lnTo>
                  <a:lnTo>
                    <a:pt x="1356" y="4412"/>
                  </a:lnTo>
                  <a:cubicBezTo>
                    <a:pt x="1356" y="4618"/>
                    <a:pt x="1518" y="4757"/>
                    <a:pt x="1692" y="4757"/>
                  </a:cubicBezTo>
                  <a:cubicBezTo>
                    <a:pt x="1784" y="4757"/>
                    <a:pt x="1878" y="4719"/>
                    <a:pt x="1954" y="4632"/>
                  </a:cubicBezTo>
                  <a:lnTo>
                    <a:pt x="3214" y="3372"/>
                  </a:lnTo>
                  <a:lnTo>
                    <a:pt x="3403" y="3372"/>
                  </a:lnTo>
                  <a:lnTo>
                    <a:pt x="3403" y="2364"/>
                  </a:lnTo>
                  <a:cubicBezTo>
                    <a:pt x="3403" y="1419"/>
                    <a:pt x="4160" y="663"/>
                    <a:pt x="5105" y="663"/>
                  </a:cubicBezTo>
                  <a:lnTo>
                    <a:pt x="7436" y="663"/>
                  </a:lnTo>
                  <a:cubicBezTo>
                    <a:pt x="7279" y="253"/>
                    <a:pt x="6932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71"/>
            <p:cNvSpPr/>
            <p:nvPr/>
          </p:nvSpPr>
          <p:spPr>
            <a:xfrm>
              <a:off x="-2309075" y="3992050"/>
              <a:ext cx="292250" cy="257575"/>
            </a:xfrm>
            <a:custGeom>
              <a:avLst/>
              <a:gdLst/>
              <a:ahLst/>
              <a:cxnLst/>
              <a:rect l="l" t="t" r="r" b="b"/>
              <a:pathLst>
                <a:path w="11690" h="10303" extrusionOk="0">
                  <a:moveTo>
                    <a:pt x="5042" y="1"/>
                  </a:moveTo>
                  <a:cubicBezTo>
                    <a:pt x="4506" y="1"/>
                    <a:pt x="4034" y="473"/>
                    <a:pt x="4034" y="1040"/>
                  </a:cubicBezTo>
                  <a:lnTo>
                    <a:pt x="4034" y="2395"/>
                  </a:lnTo>
                  <a:cubicBezTo>
                    <a:pt x="4034" y="2962"/>
                    <a:pt x="4506" y="3435"/>
                    <a:pt x="5042" y="3435"/>
                  </a:cubicBezTo>
                  <a:lnTo>
                    <a:pt x="6964" y="3435"/>
                  </a:lnTo>
                  <a:lnTo>
                    <a:pt x="7814" y="4254"/>
                  </a:lnTo>
                  <a:cubicBezTo>
                    <a:pt x="7216" y="4537"/>
                    <a:pt x="6775" y="5136"/>
                    <a:pt x="6775" y="5829"/>
                  </a:cubicBezTo>
                  <a:cubicBezTo>
                    <a:pt x="6775" y="6270"/>
                    <a:pt x="6932" y="6680"/>
                    <a:pt x="7216" y="6932"/>
                  </a:cubicBezTo>
                  <a:cubicBezTo>
                    <a:pt x="6585" y="7089"/>
                    <a:pt x="6081" y="7499"/>
                    <a:pt x="5766" y="8034"/>
                  </a:cubicBezTo>
                  <a:cubicBezTo>
                    <a:pt x="5451" y="7499"/>
                    <a:pt x="4916" y="7089"/>
                    <a:pt x="4286" y="6932"/>
                  </a:cubicBezTo>
                  <a:cubicBezTo>
                    <a:pt x="4569" y="6617"/>
                    <a:pt x="4727" y="6270"/>
                    <a:pt x="4727" y="5829"/>
                  </a:cubicBezTo>
                  <a:cubicBezTo>
                    <a:pt x="4727" y="4884"/>
                    <a:pt x="3971" y="4159"/>
                    <a:pt x="3025" y="4159"/>
                  </a:cubicBezTo>
                  <a:cubicBezTo>
                    <a:pt x="2080" y="4159"/>
                    <a:pt x="1356" y="4884"/>
                    <a:pt x="1356" y="5829"/>
                  </a:cubicBezTo>
                  <a:cubicBezTo>
                    <a:pt x="1356" y="6270"/>
                    <a:pt x="1513" y="6680"/>
                    <a:pt x="1765" y="6932"/>
                  </a:cubicBezTo>
                  <a:cubicBezTo>
                    <a:pt x="757" y="7215"/>
                    <a:pt x="1" y="8129"/>
                    <a:pt x="1" y="9263"/>
                  </a:cubicBezTo>
                  <a:lnTo>
                    <a:pt x="1" y="9925"/>
                  </a:lnTo>
                  <a:cubicBezTo>
                    <a:pt x="1" y="10145"/>
                    <a:pt x="158" y="10303"/>
                    <a:pt x="348" y="10303"/>
                  </a:cubicBezTo>
                  <a:lnTo>
                    <a:pt x="11343" y="10303"/>
                  </a:lnTo>
                  <a:cubicBezTo>
                    <a:pt x="11532" y="10303"/>
                    <a:pt x="11689" y="10145"/>
                    <a:pt x="11689" y="9925"/>
                  </a:cubicBezTo>
                  <a:lnTo>
                    <a:pt x="11689" y="9263"/>
                  </a:lnTo>
                  <a:cubicBezTo>
                    <a:pt x="11689" y="8160"/>
                    <a:pt x="10965" y="7215"/>
                    <a:pt x="9925" y="6932"/>
                  </a:cubicBezTo>
                  <a:cubicBezTo>
                    <a:pt x="10209" y="6617"/>
                    <a:pt x="10366" y="6270"/>
                    <a:pt x="10366" y="5829"/>
                  </a:cubicBezTo>
                  <a:cubicBezTo>
                    <a:pt x="10366" y="5010"/>
                    <a:pt x="9767" y="4317"/>
                    <a:pt x="8980" y="4159"/>
                  </a:cubicBezTo>
                  <a:lnTo>
                    <a:pt x="8980" y="3435"/>
                  </a:lnTo>
                  <a:lnTo>
                    <a:pt x="10555" y="3435"/>
                  </a:lnTo>
                  <a:cubicBezTo>
                    <a:pt x="11122" y="3435"/>
                    <a:pt x="11595" y="2962"/>
                    <a:pt x="11595" y="2395"/>
                  </a:cubicBezTo>
                  <a:lnTo>
                    <a:pt x="11595" y="1040"/>
                  </a:lnTo>
                  <a:cubicBezTo>
                    <a:pt x="11595" y="473"/>
                    <a:pt x="11122" y="1"/>
                    <a:pt x="105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5" name="Google Shape;8215;p71"/>
          <p:cNvGrpSpPr/>
          <p:nvPr/>
        </p:nvGrpSpPr>
        <p:grpSpPr>
          <a:xfrm>
            <a:off x="4718688" y="3308459"/>
            <a:ext cx="424159" cy="419659"/>
            <a:chOff x="-1182750" y="3962900"/>
            <a:chExt cx="294575" cy="291450"/>
          </a:xfrm>
        </p:grpSpPr>
        <p:sp>
          <p:nvSpPr>
            <p:cNvPr id="8216" name="Google Shape;8216;p71"/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71"/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71"/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71"/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71"/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71"/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71"/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3" name="Google Shape;8223;p71"/>
          <p:cNvGrpSpPr/>
          <p:nvPr/>
        </p:nvGrpSpPr>
        <p:grpSpPr>
          <a:xfrm>
            <a:off x="2471824" y="1689223"/>
            <a:ext cx="424195" cy="419659"/>
            <a:chOff x="-5611575" y="3272950"/>
            <a:chExt cx="294600" cy="291450"/>
          </a:xfrm>
        </p:grpSpPr>
        <p:sp>
          <p:nvSpPr>
            <p:cNvPr id="8224" name="Google Shape;8224;p71"/>
            <p:cNvSpPr/>
            <p:nvPr/>
          </p:nvSpPr>
          <p:spPr>
            <a:xfrm>
              <a:off x="-5594250" y="3273750"/>
              <a:ext cx="85875" cy="84300"/>
            </a:xfrm>
            <a:custGeom>
              <a:avLst/>
              <a:gdLst/>
              <a:ahLst/>
              <a:cxnLst/>
              <a:rect l="l" t="t" r="r" b="b"/>
              <a:pathLst>
                <a:path w="3435" h="3372" extrusionOk="0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71"/>
            <p:cNvSpPr/>
            <p:nvPr/>
          </p:nvSpPr>
          <p:spPr>
            <a:xfrm>
              <a:off x="-5457200" y="3324950"/>
              <a:ext cx="67775" cy="67750"/>
            </a:xfrm>
            <a:custGeom>
              <a:avLst/>
              <a:gdLst/>
              <a:ahLst/>
              <a:cxnLst/>
              <a:rect l="l" t="t" r="r" b="b"/>
              <a:pathLst>
                <a:path w="2711" h="2710" extrusionOk="0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71"/>
            <p:cNvSpPr/>
            <p:nvPr/>
          </p:nvSpPr>
          <p:spPr>
            <a:xfrm>
              <a:off x="-5415450" y="3325725"/>
              <a:ext cx="25225" cy="24450"/>
            </a:xfrm>
            <a:custGeom>
              <a:avLst/>
              <a:gdLst/>
              <a:ahLst/>
              <a:cxnLst/>
              <a:rect l="l" t="t" r="r" b="b"/>
              <a:pathLst>
                <a:path w="1009" h="978" extrusionOk="0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71"/>
            <p:cNvSpPr/>
            <p:nvPr/>
          </p:nvSpPr>
          <p:spPr>
            <a:xfrm>
              <a:off x="-5611575" y="3359600"/>
              <a:ext cx="118950" cy="204800"/>
            </a:xfrm>
            <a:custGeom>
              <a:avLst/>
              <a:gdLst/>
              <a:ahLst/>
              <a:cxnLst/>
              <a:rect l="l" t="t" r="r" b="b"/>
              <a:pathLst>
                <a:path w="4758" h="8192" extrusionOk="0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71"/>
            <p:cNvSpPr/>
            <p:nvPr/>
          </p:nvSpPr>
          <p:spPr>
            <a:xfrm>
              <a:off x="-5510750" y="3272950"/>
              <a:ext cx="193775" cy="187475"/>
            </a:xfrm>
            <a:custGeom>
              <a:avLst/>
              <a:gdLst/>
              <a:ahLst/>
              <a:cxnLst/>
              <a:rect l="l" t="t" r="r" b="b"/>
              <a:pathLst>
                <a:path w="7751" h="7499" extrusionOk="0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9" name="Google Shape;8229;p71"/>
          <p:cNvGrpSpPr/>
          <p:nvPr/>
        </p:nvGrpSpPr>
        <p:grpSpPr>
          <a:xfrm>
            <a:off x="2471824" y="2205770"/>
            <a:ext cx="424195" cy="418507"/>
            <a:chOff x="-5613150" y="3632900"/>
            <a:chExt cx="294600" cy="290650"/>
          </a:xfrm>
        </p:grpSpPr>
        <p:sp>
          <p:nvSpPr>
            <p:cNvPr id="8230" name="Google Shape;8230;p71"/>
            <p:cNvSpPr/>
            <p:nvPr/>
          </p:nvSpPr>
          <p:spPr>
            <a:xfrm>
              <a:off x="-5440825" y="3708275"/>
              <a:ext cx="49550" cy="41450"/>
            </a:xfrm>
            <a:custGeom>
              <a:avLst/>
              <a:gdLst/>
              <a:ahLst/>
              <a:cxnLst/>
              <a:rect l="l" t="t" r="r" b="b"/>
              <a:pathLst>
                <a:path w="1982" h="1658" extrusionOk="0">
                  <a:moveTo>
                    <a:pt x="522" y="1"/>
                  </a:moveTo>
                  <a:cubicBezTo>
                    <a:pt x="249" y="1"/>
                    <a:pt x="1" y="335"/>
                    <a:pt x="291" y="577"/>
                  </a:cubicBezTo>
                  <a:lnTo>
                    <a:pt x="1267" y="1554"/>
                  </a:lnTo>
                  <a:cubicBezTo>
                    <a:pt x="1341" y="1627"/>
                    <a:pt x="1422" y="1658"/>
                    <a:pt x="1501" y="1658"/>
                  </a:cubicBezTo>
                  <a:cubicBezTo>
                    <a:pt x="1760" y="1658"/>
                    <a:pt x="1982" y="1323"/>
                    <a:pt x="1740" y="1081"/>
                  </a:cubicBezTo>
                  <a:lnTo>
                    <a:pt x="763" y="104"/>
                  </a:lnTo>
                  <a:cubicBezTo>
                    <a:pt x="690" y="31"/>
                    <a:pt x="605" y="1"/>
                    <a:pt x="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71"/>
            <p:cNvSpPr/>
            <p:nvPr/>
          </p:nvSpPr>
          <p:spPr>
            <a:xfrm>
              <a:off x="-5613150" y="3632900"/>
              <a:ext cx="294600" cy="290650"/>
            </a:xfrm>
            <a:custGeom>
              <a:avLst/>
              <a:gdLst/>
              <a:ahLst/>
              <a:cxnLst/>
              <a:rect l="l" t="t" r="r" b="b"/>
              <a:pathLst>
                <a:path w="11784" h="11626" extrusionOk="0">
                  <a:moveTo>
                    <a:pt x="7444" y="2281"/>
                  </a:moveTo>
                  <a:cubicBezTo>
                    <a:pt x="7676" y="2281"/>
                    <a:pt x="7915" y="2370"/>
                    <a:pt x="8129" y="2584"/>
                  </a:cubicBezTo>
                  <a:lnTo>
                    <a:pt x="9106" y="3592"/>
                  </a:lnTo>
                  <a:cubicBezTo>
                    <a:pt x="9736" y="4254"/>
                    <a:pt x="9263" y="5356"/>
                    <a:pt x="8349" y="5356"/>
                  </a:cubicBezTo>
                  <a:cubicBezTo>
                    <a:pt x="8066" y="5356"/>
                    <a:pt x="7814" y="5230"/>
                    <a:pt x="7656" y="5041"/>
                  </a:cubicBezTo>
                  <a:lnTo>
                    <a:pt x="6648" y="4065"/>
                  </a:lnTo>
                  <a:cubicBezTo>
                    <a:pt x="5941" y="3333"/>
                    <a:pt x="6649" y="2281"/>
                    <a:pt x="7444" y="2281"/>
                  </a:cubicBezTo>
                  <a:close/>
                  <a:moveTo>
                    <a:pt x="5495" y="3992"/>
                  </a:moveTo>
                  <a:cubicBezTo>
                    <a:pt x="5754" y="3992"/>
                    <a:pt x="5976" y="4327"/>
                    <a:pt x="5735" y="4569"/>
                  </a:cubicBezTo>
                  <a:lnTo>
                    <a:pt x="5262" y="5041"/>
                  </a:lnTo>
                  <a:cubicBezTo>
                    <a:pt x="4978" y="5325"/>
                    <a:pt x="5262" y="5514"/>
                    <a:pt x="5483" y="5734"/>
                  </a:cubicBezTo>
                  <a:lnTo>
                    <a:pt x="6207" y="5041"/>
                  </a:lnTo>
                  <a:cubicBezTo>
                    <a:pt x="6280" y="4968"/>
                    <a:pt x="6362" y="4937"/>
                    <a:pt x="6440" y="4937"/>
                  </a:cubicBezTo>
                  <a:cubicBezTo>
                    <a:pt x="6699" y="4937"/>
                    <a:pt x="6922" y="5272"/>
                    <a:pt x="6680" y="5514"/>
                  </a:cubicBezTo>
                  <a:lnTo>
                    <a:pt x="5955" y="6207"/>
                  </a:lnTo>
                  <a:cubicBezTo>
                    <a:pt x="6132" y="6384"/>
                    <a:pt x="6294" y="6577"/>
                    <a:pt x="6462" y="6577"/>
                  </a:cubicBezTo>
                  <a:cubicBezTo>
                    <a:pt x="6533" y="6577"/>
                    <a:pt x="6605" y="6543"/>
                    <a:pt x="6680" y="6459"/>
                  </a:cubicBezTo>
                  <a:lnTo>
                    <a:pt x="7152" y="5986"/>
                  </a:lnTo>
                  <a:cubicBezTo>
                    <a:pt x="7213" y="5926"/>
                    <a:pt x="7285" y="5900"/>
                    <a:pt x="7358" y="5900"/>
                  </a:cubicBezTo>
                  <a:cubicBezTo>
                    <a:pt x="7626" y="5900"/>
                    <a:pt x="7904" y="6250"/>
                    <a:pt x="7656" y="6522"/>
                  </a:cubicBezTo>
                  <a:lnTo>
                    <a:pt x="7184" y="6995"/>
                  </a:lnTo>
                  <a:cubicBezTo>
                    <a:pt x="6963" y="7215"/>
                    <a:pt x="6743" y="7310"/>
                    <a:pt x="6459" y="7310"/>
                  </a:cubicBezTo>
                  <a:cubicBezTo>
                    <a:pt x="6176" y="7310"/>
                    <a:pt x="5924" y="7215"/>
                    <a:pt x="5766" y="6995"/>
                  </a:cubicBezTo>
                  <a:lnTo>
                    <a:pt x="4789" y="6018"/>
                  </a:lnTo>
                  <a:cubicBezTo>
                    <a:pt x="4380" y="5640"/>
                    <a:pt x="4380" y="4947"/>
                    <a:pt x="4789" y="4569"/>
                  </a:cubicBezTo>
                  <a:lnTo>
                    <a:pt x="5262" y="4096"/>
                  </a:lnTo>
                  <a:cubicBezTo>
                    <a:pt x="5335" y="4023"/>
                    <a:pt x="5417" y="3992"/>
                    <a:pt x="5495" y="3992"/>
                  </a:cubicBezTo>
                  <a:close/>
                  <a:moveTo>
                    <a:pt x="3510" y="5977"/>
                  </a:moveTo>
                  <a:cubicBezTo>
                    <a:pt x="3769" y="5977"/>
                    <a:pt x="3992" y="6312"/>
                    <a:pt x="3750" y="6553"/>
                  </a:cubicBezTo>
                  <a:lnTo>
                    <a:pt x="3277" y="7026"/>
                  </a:lnTo>
                  <a:cubicBezTo>
                    <a:pt x="3035" y="7268"/>
                    <a:pt x="3258" y="7603"/>
                    <a:pt x="3516" y="7603"/>
                  </a:cubicBezTo>
                  <a:cubicBezTo>
                    <a:pt x="3595" y="7603"/>
                    <a:pt x="3677" y="7572"/>
                    <a:pt x="3750" y="7499"/>
                  </a:cubicBezTo>
                  <a:cubicBezTo>
                    <a:pt x="3976" y="7273"/>
                    <a:pt x="4227" y="7178"/>
                    <a:pt x="4467" y="7178"/>
                  </a:cubicBezTo>
                  <a:cubicBezTo>
                    <a:pt x="5267" y="7178"/>
                    <a:pt x="5950" y="8221"/>
                    <a:pt x="5199" y="8948"/>
                  </a:cubicBezTo>
                  <a:lnTo>
                    <a:pt x="4726" y="9420"/>
                  </a:lnTo>
                  <a:cubicBezTo>
                    <a:pt x="4653" y="9494"/>
                    <a:pt x="4571" y="9524"/>
                    <a:pt x="4493" y="9524"/>
                  </a:cubicBezTo>
                  <a:cubicBezTo>
                    <a:pt x="4234" y="9524"/>
                    <a:pt x="4012" y="9190"/>
                    <a:pt x="4254" y="8948"/>
                  </a:cubicBezTo>
                  <a:lnTo>
                    <a:pt x="4726" y="8475"/>
                  </a:lnTo>
                  <a:cubicBezTo>
                    <a:pt x="4968" y="8233"/>
                    <a:pt x="4746" y="7899"/>
                    <a:pt x="4487" y="7899"/>
                  </a:cubicBezTo>
                  <a:cubicBezTo>
                    <a:pt x="4409" y="7899"/>
                    <a:pt x="4327" y="7929"/>
                    <a:pt x="4254" y="8003"/>
                  </a:cubicBezTo>
                  <a:cubicBezTo>
                    <a:pt x="4035" y="8222"/>
                    <a:pt x="3787" y="8314"/>
                    <a:pt x="3547" y="8314"/>
                  </a:cubicBezTo>
                  <a:cubicBezTo>
                    <a:pt x="2754" y="8314"/>
                    <a:pt x="2054" y="7304"/>
                    <a:pt x="2805" y="6553"/>
                  </a:cubicBezTo>
                  <a:lnTo>
                    <a:pt x="3277" y="6081"/>
                  </a:lnTo>
                  <a:cubicBezTo>
                    <a:pt x="3350" y="6008"/>
                    <a:pt x="3432" y="5977"/>
                    <a:pt x="3510" y="5977"/>
                  </a:cubicBezTo>
                  <a:close/>
                  <a:moveTo>
                    <a:pt x="11390" y="0"/>
                  </a:moveTo>
                  <a:cubicBezTo>
                    <a:pt x="11303" y="0"/>
                    <a:pt x="11216" y="32"/>
                    <a:pt x="11153" y="95"/>
                  </a:cubicBezTo>
                  <a:lnTo>
                    <a:pt x="10208" y="1009"/>
                  </a:lnTo>
                  <a:cubicBezTo>
                    <a:pt x="9893" y="820"/>
                    <a:pt x="9547" y="757"/>
                    <a:pt x="9169" y="757"/>
                  </a:cubicBezTo>
                  <a:lnTo>
                    <a:pt x="6396" y="914"/>
                  </a:lnTo>
                  <a:cubicBezTo>
                    <a:pt x="5798" y="946"/>
                    <a:pt x="5230" y="1166"/>
                    <a:pt x="4821" y="1607"/>
                  </a:cubicBezTo>
                  <a:lnTo>
                    <a:pt x="410" y="6018"/>
                  </a:lnTo>
                  <a:cubicBezTo>
                    <a:pt x="1" y="6427"/>
                    <a:pt x="1" y="7089"/>
                    <a:pt x="410" y="7467"/>
                  </a:cubicBezTo>
                  <a:lnTo>
                    <a:pt x="4254" y="11342"/>
                  </a:lnTo>
                  <a:cubicBezTo>
                    <a:pt x="4459" y="11531"/>
                    <a:pt x="4726" y="11626"/>
                    <a:pt x="4990" y="11626"/>
                  </a:cubicBezTo>
                  <a:cubicBezTo>
                    <a:pt x="5254" y="11626"/>
                    <a:pt x="5514" y="11531"/>
                    <a:pt x="5703" y="11342"/>
                  </a:cubicBezTo>
                  <a:cubicBezTo>
                    <a:pt x="9704" y="7373"/>
                    <a:pt x="8854" y="8192"/>
                    <a:pt x="9956" y="7058"/>
                  </a:cubicBezTo>
                  <a:cubicBezTo>
                    <a:pt x="10492" y="6616"/>
                    <a:pt x="10807" y="5986"/>
                    <a:pt x="10838" y="5325"/>
                  </a:cubicBezTo>
                  <a:lnTo>
                    <a:pt x="10996" y="2521"/>
                  </a:lnTo>
                  <a:cubicBezTo>
                    <a:pt x="10996" y="2174"/>
                    <a:pt x="10901" y="1765"/>
                    <a:pt x="10712" y="1481"/>
                  </a:cubicBezTo>
                  <a:lnTo>
                    <a:pt x="11689" y="568"/>
                  </a:lnTo>
                  <a:cubicBezTo>
                    <a:pt x="11784" y="442"/>
                    <a:pt x="11784" y="190"/>
                    <a:pt x="11626" y="95"/>
                  </a:cubicBezTo>
                  <a:cubicBezTo>
                    <a:pt x="11563" y="32"/>
                    <a:pt x="11476" y="0"/>
                    <a:pt x="11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2" name="Google Shape;8232;p71"/>
          <p:cNvGrpSpPr/>
          <p:nvPr/>
        </p:nvGrpSpPr>
        <p:grpSpPr>
          <a:xfrm>
            <a:off x="2483722" y="2756270"/>
            <a:ext cx="424195" cy="420775"/>
            <a:chOff x="-5613150" y="3991275"/>
            <a:chExt cx="294600" cy="292225"/>
          </a:xfrm>
        </p:grpSpPr>
        <p:sp>
          <p:nvSpPr>
            <p:cNvPr id="8233" name="Google Shape;8233;p71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71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71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71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71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71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71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71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71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2" name="Google Shape;8242;p71"/>
          <p:cNvGrpSpPr/>
          <p:nvPr/>
        </p:nvGrpSpPr>
        <p:grpSpPr>
          <a:xfrm>
            <a:off x="5155210" y="1689438"/>
            <a:ext cx="434634" cy="419227"/>
            <a:chOff x="-3768700" y="3253275"/>
            <a:chExt cx="301850" cy="291150"/>
          </a:xfrm>
        </p:grpSpPr>
        <p:sp>
          <p:nvSpPr>
            <p:cNvPr id="8243" name="Google Shape;8243;p71"/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71"/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71"/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6" name="Google Shape;8246;p71"/>
          <p:cNvGrpSpPr/>
          <p:nvPr/>
        </p:nvGrpSpPr>
        <p:grpSpPr>
          <a:xfrm>
            <a:off x="5159293" y="2217090"/>
            <a:ext cx="426462" cy="395865"/>
            <a:chOff x="-3808700" y="3628950"/>
            <a:chExt cx="296175" cy="274925"/>
          </a:xfrm>
        </p:grpSpPr>
        <p:sp>
          <p:nvSpPr>
            <p:cNvPr id="8247" name="Google Shape;8247;p71"/>
            <p:cNvSpPr/>
            <p:nvPr/>
          </p:nvSpPr>
          <p:spPr>
            <a:xfrm>
              <a:off x="-3665972" y="36809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41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71"/>
            <p:cNvSpPr/>
            <p:nvPr/>
          </p:nvSpPr>
          <p:spPr>
            <a:xfrm>
              <a:off x="-3808700" y="3664400"/>
              <a:ext cx="296175" cy="239475"/>
            </a:xfrm>
            <a:custGeom>
              <a:avLst/>
              <a:gdLst/>
              <a:ahLst/>
              <a:cxnLst/>
              <a:rect l="l" t="t" r="r" b="b"/>
              <a:pathLst>
                <a:path w="11847" h="9579" extrusionOk="0">
                  <a:moveTo>
                    <a:pt x="3970" y="8223"/>
                  </a:moveTo>
                  <a:cubicBezTo>
                    <a:pt x="4159" y="8223"/>
                    <a:pt x="4316" y="8381"/>
                    <a:pt x="4316" y="8570"/>
                  </a:cubicBezTo>
                  <a:cubicBezTo>
                    <a:pt x="4316" y="8791"/>
                    <a:pt x="4159" y="8948"/>
                    <a:pt x="3970" y="8948"/>
                  </a:cubicBezTo>
                  <a:cubicBezTo>
                    <a:pt x="3781" y="8948"/>
                    <a:pt x="3623" y="8791"/>
                    <a:pt x="3623" y="8570"/>
                  </a:cubicBezTo>
                  <a:cubicBezTo>
                    <a:pt x="3623" y="8349"/>
                    <a:pt x="3781" y="8223"/>
                    <a:pt x="3970" y="8223"/>
                  </a:cubicBezTo>
                  <a:close/>
                  <a:moveTo>
                    <a:pt x="8727" y="8223"/>
                  </a:moveTo>
                  <a:cubicBezTo>
                    <a:pt x="8916" y="8223"/>
                    <a:pt x="9074" y="8381"/>
                    <a:pt x="9074" y="8570"/>
                  </a:cubicBezTo>
                  <a:cubicBezTo>
                    <a:pt x="9074" y="8791"/>
                    <a:pt x="8916" y="8948"/>
                    <a:pt x="8727" y="8948"/>
                  </a:cubicBezTo>
                  <a:cubicBezTo>
                    <a:pt x="8538" y="8948"/>
                    <a:pt x="8381" y="8791"/>
                    <a:pt x="8381" y="8570"/>
                  </a:cubicBezTo>
                  <a:cubicBezTo>
                    <a:pt x="8412" y="8349"/>
                    <a:pt x="8538" y="8223"/>
                    <a:pt x="8727" y="8223"/>
                  </a:cubicBezTo>
                  <a:close/>
                  <a:moveTo>
                    <a:pt x="473" y="1"/>
                  </a:moveTo>
                  <a:cubicBezTo>
                    <a:pt x="32" y="1"/>
                    <a:pt x="0" y="662"/>
                    <a:pt x="473" y="662"/>
                  </a:cubicBezTo>
                  <a:lnTo>
                    <a:pt x="819" y="662"/>
                  </a:lnTo>
                  <a:cubicBezTo>
                    <a:pt x="977" y="662"/>
                    <a:pt x="1134" y="788"/>
                    <a:pt x="1166" y="946"/>
                  </a:cubicBezTo>
                  <a:lnTo>
                    <a:pt x="2143" y="6428"/>
                  </a:lnTo>
                  <a:cubicBezTo>
                    <a:pt x="1481" y="7058"/>
                    <a:pt x="1922" y="8192"/>
                    <a:pt x="2867" y="8192"/>
                  </a:cubicBezTo>
                  <a:lnTo>
                    <a:pt x="2930" y="8192"/>
                  </a:lnTo>
                  <a:cubicBezTo>
                    <a:pt x="2899" y="8318"/>
                    <a:pt x="2867" y="8412"/>
                    <a:pt x="2867" y="8538"/>
                  </a:cubicBezTo>
                  <a:cubicBezTo>
                    <a:pt x="2867" y="9106"/>
                    <a:pt x="3340" y="9578"/>
                    <a:pt x="3875" y="9578"/>
                  </a:cubicBezTo>
                  <a:cubicBezTo>
                    <a:pt x="4442" y="9578"/>
                    <a:pt x="4915" y="9106"/>
                    <a:pt x="4915" y="8538"/>
                  </a:cubicBezTo>
                  <a:cubicBezTo>
                    <a:pt x="4915" y="8412"/>
                    <a:pt x="4884" y="8318"/>
                    <a:pt x="4821" y="8192"/>
                  </a:cubicBezTo>
                  <a:lnTo>
                    <a:pt x="7719" y="8192"/>
                  </a:lnTo>
                  <a:cubicBezTo>
                    <a:pt x="7656" y="8318"/>
                    <a:pt x="7624" y="8412"/>
                    <a:pt x="7624" y="8538"/>
                  </a:cubicBezTo>
                  <a:cubicBezTo>
                    <a:pt x="7624" y="9106"/>
                    <a:pt x="8097" y="9578"/>
                    <a:pt x="8664" y="9578"/>
                  </a:cubicBezTo>
                  <a:cubicBezTo>
                    <a:pt x="9200" y="9578"/>
                    <a:pt x="9672" y="9106"/>
                    <a:pt x="9672" y="8538"/>
                  </a:cubicBezTo>
                  <a:cubicBezTo>
                    <a:pt x="9672" y="8412"/>
                    <a:pt x="9641" y="8318"/>
                    <a:pt x="9609" y="8192"/>
                  </a:cubicBezTo>
                  <a:lnTo>
                    <a:pt x="9987" y="8192"/>
                  </a:lnTo>
                  <a:cubicBezTo>
                    <a:pt x="10176" y="8192"/>
                    <a:pt x="10334" y="8034"/>
                    <a:pt x="10334" y="7845"/>
                  </a:cubicBezTo>
                  <a:cubicBezTo>
                    <a:pt x="10334" y="7625"/>
                    <a:pt x="10176" y="7467"/>
                    <a:pt x="9987" y="7467"/>
                  </a:cubicBezTo>
                  <a:lnTo>
                    <a:pt x="2773" y="7467"/>
                  </a:lnTo>
                  <a:cubicBezTo>
                    <a:pt x="2759" y="7470"/>
                    <a:pt x="2746" y="7471"/>
                    <a:pt x="2733" y="7471"/>
                  </a:cubicBezTo>
                  <a:cubicBezTo>
                    <a:pt x="2459" y="7471"/>
                    <a:pt x="2477" y="6837"/>
                    <a:pt x="2899" y="6837"/>
                  </a:cubicBezTo>
                  <a:lnTo>
                    <a:pt x="10145" y="6837"/>
                  </a:lnTo>
                  <a:cubicBezTo>
                    <a:pt x="10302" y="6837"/>
                    <a:pt x="10428" y="6774"/>
                    <a:pt x="10460" y="6617"/>
                  </a:cubicBezTo>
                  <a:lnTo>
                    <a:pt x="11815" y="2553"/>
                  </a:lnTo>
                  <a:cubicBezTo>
                    <a:pt x="11846" y="2427"/>
                    <a:pt x="11815" y="2332"/>
                    <a:pt x="11752" y="2238"/>
                  </a:cubicBezTo>
                  <a:cubicBezTo>
                    <a:pt x="11657" y="2080"/>
                    <a:pt x="11500" y="2048"/>
                    <a:pt x="10775" y="2048"/>
                  </a:cubicBezTo>
                  <a:lnTo>
                    <a:pt x="10491" y="2048"/>
                  </a:lnTo>
                  <a:lnTo>
                    <a:pt x="10491" y="2395"/>
                  </a:lnTo>
                  <a:cubicBezTo>
                    <a:pt x="10491" y="2584"/>
                    <a:pt x="10334" y="2742"/>
                    <a:pt x="10145" y="2742"/>
                  </a:cubicBezTo>
                  <a:lnTo>
                    <a:pt x="9641" y="2742"/>
                  </a:lnTo>
                  <a:cubicBezTo>
                    <a:pt x="9609" y="2868"/>
                    <a:pt x="9546" y="2962"/>
                    <a:pt x="9515" y="3057"/>
                  </a:cubicBezTo>
                  <a:lnTo>
                    <a:pt x="9861" y="3435"/>
                  </a:lnTo>
                  <a:cubicBezTo>
                    <a:pt x="9987" y="3529"/>
                    <a:pt x="9987" y="3781"/>
                    <a:pt x="9861" y="3907"/>
                  </a:cubicBezTo>
                  <a:lnTo>
                    <a:pt x="8885" y="4884"/>
                  </a:lnTo>
                  <a:cubicBezTo>
                    <a:pt x="8822" y="4947"/>
                    <a:pt x="8735" y="4978"/>
                    <a:pt x="8648" y="4978"/>
                  </a:cubicBezTo>
                  <a:cubicBezTo>
                    <a:pt x="8562" y="4978"/>
                    <a:pt x="8475" y="4947"/>
                    <a:pt x="8412" y="4884"/>
                  </a:cubicBezTo>
                  <a:lnTo>
                    <a:pt x="8066" y="4537"/>
                  </a:lnTo>
                  <a:cubicBezTo>
                    <a:pt x="7971" y="4569"/>
                    <a:pt x="7877" y="4600"/>
                    <a:pt x="7751" y="4632"/>
                  </a:cubicBezTo>
                  <a:lnTo>
                    <a:pt x="7751" y="5167"/>
                  </a:lnTo>
                  <a:cubicBezTo>
                    <a:pt x="7751" y="5356"/>
                    <a:pt x="7593" y="5514"/>
                    <a:pt x="7404" y="5514"/>
                  </a:cubicBezTo>
                  <a:lnTo>
                    <a:pt x="5986" y="5514"/>
                  </a:lnTo>
                  <a:cubicBezTo>
                    <a:pt x="5766" y="5514"/>
                    <a:pt x="5608" y="5356"/>
                    <a:pt x="5608" y="5167"/>
                  </a:cubicBezTo>
                  <a:lnTo>
                    <a:pt x="5608" y="4632"/>
                  </a:lnTo>
                  <a:cubicBezTo>
                    <a:pt x="5514" y="4600"/>
                    <a:pt x="5419" y="4569"/>
                    <a:pt x="5293" y="4537"/>
                  </a:cubicBezTo>
                  <a:lnTo>
                    <a:pt x="4947" y="4884"/>
                  </a:lnTo>
                  <a:cubicBezTo>
                    <a:pt x="4884" y="4947"/>
                    <a:pt x="4797" y="4978"/>
                    <a:pt x="4710" y="4978"/>
                  </a:cubicBezTo>
                  <a:cubicBezTo>
                    <a:pt x="4624" y="4978"/>
                    <a:pt x="4537" y="4947"/>
                    <a:pt x="4474" y="4884"/>
                  </a:cubicBezTo>
                  <a:lnTo>
                    <a:pt x="3497" y="3907"/>
                  </a:lnTo>
                  <a:cubicBezTo>
                    <a:pt x="3371" y="3781"/>
                    <a:pt x="3371" y="3529"/>
                    <a:pt x="3497" y="3435"/>
                  </a:cubicBezTo>
                  <a:lnTo>
                    <a:pt x="3844" y="3057"/>
                  </a:lnTo>
                  <a:cubicBezTo>
                    <a:pt x="3812" y="2994"/>
                    <a:pt x="3781" y="2868"/>
                    <a:pt x="3718" y="2742"/>
                  </a:cubicBezTo>
                  <a:lnTo>
                    <a:pt x="3214" y="2742"/>
                  </a:lnTo>
                  <a:cubicBezTo>
                    <a:pt x="3025" y="2742"/>
                    <a:pt x="2867" y="2584"/>
                    <a:pt x="2867" y="2395"/>
                  </a:cubicBezTo>
                  <a:lnTo>
                    <a:pt x="2867" y="2048"/>
                  </a:lnTo>
                  <a:lnTo>
                    <a:pt x="2080" y="2048"/>
                  </a:lnTo>
                  <a:lnTo>
                    <a:pt x="1828" y="820"/>
                  </a:lnTo>
                  <a:cubicBezTo>
                    <a:pt x="1765" y="347"/>
                    <a:pt x="1324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71"/>
            <p:cNvSpPr/>
            <p:nvPr/>
          </p:nvSpPr>
          <p:spPr>
            <a:xfrm>
              <a:off x="-3718359" y="3628950"/>
              <a:ext cx="155975" cy="156775"/>
            </a:xfrm>
            <a:custGeom>
              <a:avLst/>
              <a:gdLst/>
              <a:ahLst/>
              <a:cxnLst/>
              <a:rect l="l" t="t" r="r" b="b"/>
              <a:pathLst>
                <a:path w="6239" h="6271" extrusionOk="0">
                  <a:moveTo>
                    <a:pt x="3056" y="1419"/>
                  </a:moveTo>
                  <a:cubicBezTo>
                    <a:pt x="4001" y="1419"/>
                    <a:pt x="4758" y="2175"/>
                    <a:pt x="4758" y="3120"/>
                  </a:cubicBezTo>
                  <a:cubicBezTo>
                    <a:pt x="4758" y="4065"/>
                    <a:pt x="4001" y="4821"/>
                    <a:pt x="3056" y="4821"/>
                  </a:cubicBezTo>
                  <a:cubicBezTo>
                    <a:pt x="2111" y="4821"/>
                    <a:pt x="1355" y="4065"/>
                    <a:pt x="1355" y="3120"/>
                  </a:cubicBezTo>
                  <a:cubicBezTo>
                    <a:pt x="1355" y="2175"/>
                    <a:pt x="2111" y="1419"/>
                    <a:pt x="3056" y="1419"/>
                  </a:cubicBezTo>
                  <a:close/>
                  <a:moveTo>
                    <a:pt x="2773" y="1"/>
                  </a:moveTo>
                  <a:lnTo>
                    <a:pt x="2773" y="442"/>
                  </a:lnTo>
                  <a:cubicBezTo>
                    <a:pt x="2773" y="600"/>
                    <a:pt x="2678" y="726"/>
                    <a:pt x="2521" y="757"/>
                  </a:cubicBezTo>
                  <a:cubicBezTo>
                    <a:pt x="2300" y="789"/>
                    <a:pt x="2080" y="915"/>
                    <a:pt x="1891" y="1041"/>
                  </a:cubicBezTo>
                  <a:cubicBezTo>
                    <a:pt x="1846" y="1063"/>
                    <a:pt x="1793" y="1073"/>
                    <a:pt x="1739" y="1073"/>
                  </a:cubicBezTo>
                  <a:cubicBezTo>
                    <a:pt x="1639" y="1073"/>
                    <a:pt x="1531" y="1039"/>
                    <a:pt x="1450" y="978"/>
                  </a:cubicBezTo>
                  <a:lnTo>
                    <a:pt x="1135" y="663"/>
                  </a:lnTo>
                  <a:lnTo>
                    <a:pt x="662" y="1135"/>
                  </a:lnTo>
                  <a:lnTo>
                    <a:pt x="977" y="1450"/>
                  </a:lnTo>
                  <a:cubicBezTo>
                    <a:pt x="1103" y="1576"/>
                    <a:pt x="1103" y="1734"/>
                    <a:pt x="1009" y="1891"/>
                  </a:cubicBezTo>
                  <a:cubicBezTo>
                    <a:pt x="883" y="2080"/>
                    <a:pt x="819" y="2301"/>
                    <a:pt x="725" y="2521"/>
                  </a:cubicBezTo>
                  <a:cubicBezTo>
                    <a:pt x="693" y="2679"/>
                    <a:pt x="599" y="2805"/>
                    <a:pt x="410" y="2805"/>
                  </a:cubicBezTo>
                  <a:lnTo>
                    <a:pt x="0" y="2805"/>
                  </a:lnTo>
                  <a:lnTo>
                    <a:pt x="0" y="3466"/>
                  </a:lnTo>
                  <a:lnTo>
                    <a:pt x="410" y="3466"/>
                  </a:lnTo>
                  <a:cubicBezTo>
                    <a:pt x="567" y="3466"/>
                    <a:pt x="693" y="3593"/>
                    <a:pt x="725" y="3750"/>
                  </a:cubicBezTo>
                  <a:cubicBezTo>
                    <a:pt x="788" y="3939"/>
                    <a:pt x="883" y="4191"/>
                    <a:pt x="1009" y="4380"/>
                  </a:cubicBezTo>
                  <a:cubicBezTo>
                    <a:pt x="1103" y="4506"/>
                    <a:pt x="1040" y="4695"/>
                    <a:pt x="977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3" y="5220"/>
                    <a:pt x="1608" y="5189"/>
                    <a:pt x="1697" y="5189"/>
                  </a:cubicBezTo>
                  <a:cubicBezTo>
                    <a:pt x="1760" y="5189"/>
                    <a:pt x="1825" y="5205"/>
                    <a:pt x="1891" y="5231"/>
                  </a:cubicBezTo>
                  <a:cubicBezTo>
                    <a:pt x="2080" y="5357"/>
                    <a:pt x="2269" y="5451"/>
                    <a:pt x="2521" y="5514"/>
                  </a:cubicBezTo>
                  <a:cubicBezTo>
                    <a:pt x="2678" y="5546"/>
                    <a:pt x="2773" y="5672"/>
                    <a:pt x="2773" y="5829"/>
                  </a:cubicBezTo>
                  <a:lnTo>
                    <a:pt x="2773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60" y="5546"/>
                    <a:pt x="3718" y="5514"/>
                  </a:cubicBezTo>
                  <a:cubicBezTo>
                    <a:pt x="3938" y="5483"/>
                    <a:pt x="4159" y="5357"/>
                    <a:pt x="4348" y="5231"/>
                  </a:cubicBezTo>
                  <a:cubicBezTo>
                    <a:pt x="4393" y="5208"/>
                    <a:pt x="4445" y="5198"/>
                    <a:pt x="4500" y="5198"/>
                  </a:cubicBezTo>
                  <a:cubicBezTo>
                    <a:pt x="4600" y="5198"/>
                    <a:pt x="4708" y="5233"/>
                    <a:pt x="4789" y="5294"/>
                  </a:cubicBezTo>
                  <a:lnTo>
                    <a:pt x="5104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36" y="4695"/>
                    <a:pt x="5136" y="4538"/>
                    <a:pt x="5230" y="4380"/>
                  </a:cubicBezTo>
                  <a:cubicBezTo>
                    <a:pt x="5356" y="4191"/>
                    <a:pt x="5419" y="3971"/>
                    <a:pt x="5514" y="3750"/>
                  </a:cubicBezTo>
                  <a:cubicBezTo>
                    <a:pt x="5545" y="3593"/>
                    <a:pt x="5671" y="3466"/>
                    <a:pt x="5829" y="3466"/>
                  </a:cubicBezTo>
                  <a:lnTo>
                    <a:pt x="6238" y="3466"/>
                  </a:lnTo>
                  <a:lnTo>
                    <a:pt x="6238" y="2805"/>
                  </a:lnTo>
                  <a:lnTo>
                    <a:pt x="5829" y="2805"/>
                  </a:lnTo>
                  <a:cubicBezTo>
                    <a:pt x="5671" y="2805"/>
                    <a:pt x="5545" y="2679"/>
                    <a:pt x="5514" y="2521"/>
                  </a:cubicBezTo>
                  <a:cubicBezTo>
                    <a:pt x="5451" y="2332"/>
                    <a:pt x="5356" y="2080"/>
                    <a:pt x="5230" y="1891"/>
                  </a:cubicBezTo>
                  <a:cubicBezTo>
                    <a:pt x="5136" y="1765"/>
                    <a:pt x="5199" y="1576"/>
                    <a:pt x="5262" y="1450"/>
                  </a:cubicBezTo>
                  <a:lnTo>
                    <a:pt x="5577" y="1135"/>
                  </a:lnTo>
                  <a:lnTo>
                    <a:pt x="5104" y="663"/>
                  </a:lnTo>
                  <a:lnTo>
                    <a:pt x="4789" y="978"/>
                  </a:lnTo>
                  <a:cubicBezTo>
                    <a:pt x="4715" y="1051"/>
                    <a:pt x="4641" y="1082"/>
                    <a:pt x="4555" y="1082"/>
                  </a:cubicBezTo>
                  <a:cubicBezTo>
                    <a:pt x="4494" y="1082"/>
                    <a:pt x="4426" y="1067"/>
                    <a:pt x="4348" y="1041"/>
                  </a:cubicBezTo>
                  <a:cubicBezTo>
                    <a:pt x="4159" y="915"/>
                    <a:pt x="3970" y="820"/>
                    <a:pt x="3718" y="757"/>
                  </a:cubicBezTo>
                  <a:cubicBezTo>
                    <a:pt x="3560" y="726"/>
                    <a:pt x="3466" y="600"/>
                    <a:pt x="3466" y="442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0" name="Google Shape;8250;p71"/>
          <p:cNvGrpSpPr/>
          <p:nvPr/>
        </p:nvGrpSpPr>
        <p:grpSpPr>
          <a:xfrm>
            <a:off x="5224504" y="2756412"/>
            <a:ext cx="419443" cy="420487"/>
            <a:chOff x="-3771675" y="3971775"/>
            <a:chExt cx="291300" cy="292025"/>
          </a:xfrm>
        </p:grpSpPr>
        <p:sp>
          <p:nvSpPr>
            <p:cNvPr id="8251" name="Google Shape;8251;p71"/>
            <p:cNvSpPr/>
            <p:nvPr/>
          </p:nvSpPr>
          <p:spPr>
            <a:xfrm>
              <a:off x="-3770100" y="3971775"/>
              <a:ext cx="218975" cy="66775"/>
            </a:xfrm>
            <a:custGeom>
              <a:avLst/>
              <a:gdLst/>
              <a:ahLst/>
              <a:cxnLst/>
              <a:rect l="l" t="t" r="r" b="b"/>
              <a:pathLst>
                <a:path w="8759" h="2671" extrusionOk="0">
                  <a:moveTo>
                    <a:pt x="4391" y="0"/>
                  </a:moveTo>
                  <a:cubicBezTo>
                    <a:pt x="2410" y="0"/>
                    <a:pt x="426" y="449"/>
                    <a:pt x="0" y="1347"/>
                  </a:cubicBezTo>
                  <a:cubicBezTo>
                    <a:pt x="426" y="2229"/>
                    <a:pt x="2410" y="2670"/>
                    <a:pt x="4391" y="2670"/>
                  </a:cubicBezTo>
                  <a:cubicBezTo>
                    <a:pt x="6372" y="2670"/>
                    <a:pt x="8349" y="2229"/>
                    <a:pt x="8759" y="1347"/>
                  </a:cubicBezTo>
                  <a:cubicBezTo>
                    <a:pt x="8349" y="449"/>
                    <a:pt x="6372" y="0"/>
                    <a:pt x="4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71"/>
            <p:cNvSpPr/>
            <p:nvPr/>
          </p:nvSpPr>
          <p:spPr>
            <a:xfrm>
              <a:off x="-3771675" y="4030650"/>
              <a:ext cx="222125" cy="78000"/>
            </a:xfrm>
            <a:custGeom>
              <a:avLst/>
              <a:gdLst/>
              <a:ahLst/>
              <a:cxnLst/>
              <a:rect l="l" t="t" r="r" b="b"/>
              <a:pathLst>
                <a:path w="8885" h="3120" extrusionOk="0">
                  <a:moveTo>
                    <a:pt x="0" y="0"/>
                  </a:moveTo>
                  <a:lnTo>
                    <a:pt x="0" y="1418"/>
                  </a:lnTo>
                  <a:cubicBezTo>
                    <a:pt x="0" y="2521"/>
                    <a:pt x="2048" y="3088"/>
                    <a:pt x="4127" y="3119"/>
                  </a:cubicBezTo>
                  <a:cubicBezTo>
                    <a:pt x="4915" y="1891"/>
                    <a:pt x="6301" y="1103"/>
                    <a:pt x="7877" y="1103"/>
                  </a:cubicBezTo>
                  <a:cubicBezTo>
                    <a:pt x="8223" y="1103"/>
                    <a:pt x="8570" y="1135"/>
                    <a:pt x="8885" y="1229"/>
                  </a:cubicBezTo>
                  <a:lnTo>
                    <a:pt x="8885" y="0"/>
                  </a:lnTo>
                  <a:cubicBezTo>
                    <a:pt x="7908" y="788"/>
                    <a:pt x="6112" y="1072"/>
                    <a:pt x="4443" y="1072"/>
                  </a:cubicBezTo>
                  <a:cubicBezTo>
                    <a:pt x="2804" y="1072"/>
                    <a:pt x="977" y="75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71"/>
            <p:cNvSpPr/>
            <p:nvPr/>
          </p:nvSpPr>
          <p:spPr>
            <a:xfrm>
              <a:off x="-3669425" y="4074750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5501" y="2732"/>
                  </a:moveTo>
                  <a:cubicBezTo>
                    <a:pt x="5748" y="2732"/>
                    <a:pt x="6008" y="3067"/>
                    <a:pt x="5766" y="3309"/>
                  </a:cubicBezTo>
                  <a:lnTo>
                    <a:pt x="3718" y="5356"/>
                  </a:lnTo>
                  <a:cubicBezTo>
                    <a:pt x="3655" y="5420"/>
                    <a:pt x="3568" y="5451"/>
                    <a:pt x="3482" y="5451"/>
                  </a:cubicBezTo>
                  <a:cubicBezTo>
                    <a:pt x="3395" y="5451"/>
                    <a:pt x="3308" y="5420"/>
                    <a:pt x="3245" y="5356"/>
                  </a:cubicBezTo>
                  <a:lnTo>
                    <a:pt x="1859" y="4002"/>
                  </a:lnTo>
                  <a:cubicBezTo>
                    <a:pt x="1617" y="3760"/>
                    <a:pt x="1840" y="3425"/>
                    <a:pt x="2099" y="3425"/>
                  </a:cubicBezTo>
                  <a:cubicBezTo>
                    <a:pt x="2177" y="3425"/>
                    <a:pt x="2259" y="3456"/>
                    <a:pt x="2332" y="3529"/>
                  </a:cubicBezTo>
                  <a:lnTo>
                    <a:pt x="3466" y="4663"/>
                  </a:lnTo>
                  <a:lnTo>
                    <a:pt x="5293" y="2836"/>
                  </a:lnTo>
                  <a:cubicBezTo>
                    <a:pt x="5352" y="2763"/>
                    <a:pt x="5426" y="2732"/>
                    <a:pt x="5501" y="2732"/>
                  </a:cubicBezTo>
                  <a:close/>
                  <a:moveTo>
                    <a:pt x="3781" y="1"/>
                  </a:moveTo>
                  <a:cubicBezTo>
                    <a:pt x="1702" y="1"/>
                    <a:pt x="0" y="1702"/>
                    <a:pt x="0" y="3781"/>
                  </a:cubicBezTo>
                  <a:cubicBezTo>
                    <a:pt x="0" y="5892"/>
                    <a:pt x="1702" y="7562"/>
                    <a:pt x="3781" y="7562"/>
                  </a:cubicBezTo>
                  <a:cubicBezTo>
                    <a:pt x="5860" y="7562"/>
                    <a:pt x="7562" y="5892"/>
                    <a:pt x="7562" y="3781"/>
                  </a:cubicBezTo>
                  <a:cubicBezTo>
                    <a:pt x="7562" y="1702"/>
                    <a:pt x="5860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71"/>
            <p:cNvSpPr/>
            <p:nvPr/>
          </p:nvSpPr>
          <p:spPr>
            <a:xfrm>
              <a:off x="-3771675" y="4099950"/>
              <a:ext cx="94525" cy="76425"/>
            </a:xfrm>
            <a:custGeom>
              <a:avLst/>
              <a:gdLst/>
              <a:ahLst/>
              <a:cxnLst/>
              <a:rect l="l" t="t" r="r" b="b"/>
              <a:pathLst>
                <a:path w="3781" h="3057" extrusionOk="0">
                  <a:moveTo>
                    <a:pt x="0" y="1"/>
                  </a:moveTo>
                  <a:lnTo>
                    <a:pt x="0" y="1419"/>
                  </a:lnTo>
                  <a:cubicBezTo>
                    <a:pt x="0" y="2364"/>
                    <a:pt x="1607" y="2899"/>
                    <a:pt x="3434" y="3057"/>
                  </a:cubicBezTo>
                  <a:cubicBezTo>
                    <a:pt x="3371" y="2364"/>
                    <a:pt x="3497" y="1671"/>
                    <a:pt x="3781" y="1040"/>
                  </a:cubicBezTo>
                  <a:cubicBezTo>
                    <a:pt x="2332" y="977"/>
                    <a:pt x="819" y="66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71"/>
            <p:cNvSpPr/>
            <p:nvPr/>
          </p:nvSpPr>
          <p:spPr>
            <a:xfrm>
              <a:off x="-3771675" y="4167700"/>
              <a:ext cx="135500" cy="95325"/>
            </a:xfrm>
            <a:custGeom>
              <a:avLst/>
              <a:gdLst/>
              <a:ahLst/>
              <a:cxnLst/>
              <a:rect l="l" t="t" r="r" b="b"/>
              <a:pathLst>
                <a:path w="5420" h="3813" extrusionOk="0">
                  <a:moveTo>
                    <a:pt x="0" y="0"/>
                  </a:moveTo>
                  <a:lnTo>
                    <a:pt x="0" y="2111"/>
                  </a:lnTo>
                  <a:cubicBezTo>
                    <a:pt x="0" y="3277"/>
                    <a:pt x="2237" y="3812"/>
                    <a:pt x="4443" y="3812"/>
                  </a:cubicBezTo>
                  <a:cubicBezTo>
                    <a:pt x="4789" y="3812"/>
                    <a:pt x="5104" y="3812"/>
                    <a:pt x="5419" y="3781"/>
                  </a:cubicBezTo>
                  <a:cubicBezTo>
                    <a:pt x="4474" y="3151"/>
                    <a:pt x="3781" y="2206"/>
                    <a:pt x="3529" y="1071"/>
                  </a:cubicBezTo>
                  <a:cubicBezTo>
                    <a:pt x="2174" y="977"/>
                    <a:pt x="788" y="66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6" name="Google Shape;8256;p71"/>
          <p:cNvGrpSpPr/>
          <p:nvPr/>
        </p:nvGrpSpPr>
        <p:grpSpPr>
          <a:xfrm>
            <a:off x="7885948" y="1716461"/>
            <a:ext cx="420271" cy="320774"/>
            <a:chOff x="-1951475" y="3273100"/>
            <a:chExt cx="291875" cy="222775"/>
          </a:xfrm>
        </p:grpSpPr>
        <p:sp>
          <p:nvSpPr>
            <p:cNvPr id="8257" name="Google Shape;8257;p71"/>
            <p:cNvSpPr/>
            <p:nvPr/>
          </p:nvSpPr>
          <p:spPr>
            <a:xfrm>
              <a:off x="-1951475" y="3325050"/>
              <a:ext cx="51225" cy="119250"/>
            </a:xfrm>
            <a:custGeom>
              <a:avLst/>
              <a:gdLst/>
              <a:ahLst/>
              <a:cxnLst/>
              <a:rect l="l" t="t" r="r" b="b"/>
              <a:pathLst>
                <a:path w="2049" h="4770" extrusionOk="0">
                  <a:moveTo>
                    <a:pt x="1033" y="0"/>
                  </a:moveTo>
                  <a:cubicBezTo>
                    <a:pt x="518" y="0"/>
                    <a:pt x="0" y="339"/>
                    <a:pt x="0" y="1004"/>
                  </a:cubicBezTo>
                  <a:lnTo>
                    <a:pt x="0" y="3777"/>
                  </a:lnTo>
                  <a:cubicBezTo>
                    <a:pt x="0" y="4438"/>
                    <a:pt x="512" y="4769"/>
                    <a:pt x="1024" y="4769"/>
                  </a:cubicBezTo>
                  <a:cubicBezTo>
                    <a:pt x="1536" y="4769"/>
                    <a:pt x="2048" y="4438"/>
                    <a:pt x="2048" y="3777"/>
                  </a:cubicBezTo>
                  <a:lnTo>
                    <a:pt x="2048" y="1004"/>
                  </a:lnTo>
                  <a:cubicBezTo>
                    <a:pt x="2048" y="331"/>
                    <a:pt x="1542" y="0"/>
                    <a:pt x="1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71"/>
            <p:cNvSpPr/>
            <p:nvPr/>
          </p:nvSpPr>
          <p:spPr>
            <a:xfrm>
              <a:off x="-1711250" y="3273100"/>
              <a:ext cx="51650" cy="221725"/>
            </a:xfrm>
            <a:custGeom>
              <a:avLst/>
              <a:gdLst/>
              <a:ahLst/>
              <a:cxnLst/>
              <a:rect l="l" t="t" r="r" b="b"/>
              <a:pathLst>
                <a:path w="2066" h="8869" extrusionOk="0">
                  <a:moveTo>
                    <a:pt x="1027" y="0"/>
                  </a:moveTo>
                  <a:cubicBezTo>
                    <a:pt x="608" y="0"/>
                    <a:pt x="186" y="229"/>
                    <a:pt x="32" y="719"/>
                  </a:cubicBezTo>
                  <a:cubicBezTo>
                    <a:pt x="0" y="814"/>
                    <a:pt x="0" y="940"/>
                    <a:pt x="0" y="1003"/>
                  </a:cubicBezTo>
                  <a:lnTo>
                    <a:pt x="0" y="7871"/>
                  </a:lnTo>
                  <a:cubicBezTo>
                    <a:pt x="0" y="7934"/>
                    <a:pt x="0" y="8060"/>
                    <a:pt x="32" y="8123"/>
                  </a:cubicBezTo>
                  <a:cubicBezTo>
                    <a:pt x="173" y="8632"/>
                    <a:pt x="594" y="8869"/>
                    <a:pt x="1015" y="8869"/>
                  </a:cubicBezTo>
                  <a:cubicBezTo>
                    <a:pt x="1532" y="8869"/>
                    <a:pt x="2048" y="8513"/>
                    <a:pt x="2048" y="7871"/>
                  </a:cubicBezTo>
                  <a:lnTo>
                    <a:pt x="2048" y="1003"/>
                  </a:lnTo>
                  <a:cubicBezTo>
                    <a:pt x="2066" y="356"/>
                    <a:pt x="1549" y="0"/>
                    <a:pt x="10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71"/>
            <p:cNvSpPr/>
            <p:nvPr/>
          </p:nvSpPr>
          <p:spPr>
            <a:xfrm>
              <a:off x="-1886900" y="3296575"/>
              <a:ext cx="156775" cy="199300"/>
            </a:xfrm>
            <a:custGeom>
              <a:avLst/>
              <a:gdLst/>
              <a:ahLst/>
              <a:cxnLst/>
              <a:rect l="l" t="t" r="r" b="b"/>
              <a:pathLst>
                <a:path w="6271" h="7972" extrusionOk="0">
                  <a:moveTo>
                    <a:pt x="851" y="5672"/>
                  </a:moveTo>
                  <a:lnTo>
                    <a:pt x="3466" y="6333"/>
                  </a:lnTo>
                  <a:cubicBezTo>
                    <a:pt x="3277" y="6869"/>
                    <a:pt x="2773" y="7279"/>
                    <a:pt x="2174" y="7279"/>
                  </a:cubicBezTo>
                  <a:cubicBezTo>
                    <a:pt x="1418" y="7279"/>
                    <a:pt x="788" y="6648"/>
                    <a:pt x="788" y="5892"/>
                  </a:cubicBezTo>
                  <a:cubicBezTo>
                    <a:pt x="851" y="5798"/>
                    <a:pt x="851" y="5735"/>
                    <a:pt x="851" y="5672"/>
                  </a:cubicBezTo>
                  <a:close/>
                  <a:moveTo>
                    <a:pt x="6270" y="1"/>
                  </a:moveTo>
                  <a:lnTo>
                    <a:pt x="1" y="1576"/>
                  </a:lnTo>
                  <a:cubicBezTo>
                    <a:pt x="95" y="1734"/>
                    <a:pt x="127" y="1923"/>
                    <a:pt x="127" y="2143"/>
                  </a:cubicBezTo>
                  <a:lnTo>
                    <a:pt x="127" y="4916"/>
                  </a:lnTo>
                  <a:cubicBezTo>
                    <a:pt x="127" y="5105"/>
                    <a:pt x="95" y="5294"/>
                    <a:pt x="1" y="5514"/>
                  </a:cubicBezTo>
                  <a:lnTo>
                    <a:pt x="158" y="5546"/>
                  </a:lnTo>
                  <a:cubicBezTo>
                    <a:pt x="127" y="5672"/>
                    <a:pt x="127" y="5829"/>
                    <a:pt x="127" y="5924"/>
                  </a:cubicBezTo>
                  <a:cubicBezTo>
                    <a:pt x="127" y="7090"/>
                    <a:pt x="1040" y="7972"/>
                    <a:pt x="2174" y="7972"/>
                  </a:cubicBezTo>
                  <a:cubicBezTo>
                    <a:pt x="3120" y="7972"/>
                    <a:pt x="3907" y="7405"/>
                    <a:pt x="4159" y="6522"/>
                  </a:cubicBezTo>
                  <a:lnTo>
                    <a:pt x="6270" y="7090"/>
                  </a:lnTo>
                  <a:lnTo>
                    <a:pt x="6270" y="5672"/>
                  </a:lnTo>
                  <a:lnTo>
                    <a:pt x="6270" y="2238"/>
                  </a:ln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0" name="Google Shape;8260;p71"/>
          <p:cNvGrpSpPr/>
          <p:nvPr/>
        </p:nvGrpSpPr>
        <p:grpSpPr>
          <a:xfrm>
            <a:off x="7883429" y="2205191"/>
            <a:ext cx="425310" cy="419659"/>
            <a:chOff x="-1951475" y="3597450"/>
            <a:chExt cx="295375" cy="291450"/>
          </a:xfrm>
        </p:grpSpPr>
        <p:sp>
          <p:nvSpPr>
            <p:cNvPr id="8261" name="Google Shape;8261;p71"/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71"/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71"/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71"/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5" name="Google Shape;8265;p71"/>
          <p:cNvGrpSpPr/>
          <p:nvPr/>
        </p:nvGrpSpPr>
        <p:grpSpPr>
          <a:xfrm>
            <a:off x="7885680" y="2756825"/>
            <a:ext cx="444605" cy="419659"/>
            <a:chOff x="-1960150" y="3956600"/>
            <a:chExt cx="308775" cy="291450"/>
          </a:xfrm>
        </p:grpSpPr>
        <p:sp>
          <p:nvSpPr>
            <p:cNvPr id="8266" name="Google Shape;8266;p71"/>
            <p:cNvSpPr/>
            <p:nvPr/>
          </p:nvSpPr>
          <p:spPr>
            <a:xfrm>
              <a:off x="-1960150" y="3956600"/>
              <a:ext cx="308775" cy="51275"/>
            </a:xfrm>
            <a:custGeom>
              <a:avLst/>
              <a:gdLst/>
              <a:ahLst/>
              <a:cxnLst/>
              <a:rect l="l" t="t" r="r" b="b"/>
              <a:pathLst>
                <a:path w="12351" h="2051" extrusionOk="0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71"/>
            <p:cNvSpPr/>
            <p:nvPr/>
          </p:nvSpPr>
          <p:spPr>
            <a:xfrm>
              <a:off x="-1934950" y="4025925"/>
              <a:ext cx="256000" cy="222125"/>
            </a:xfrm>
            <a:custGeom>
              <a:avLst/>
              <a:gdLst/>
              <a:ahLst/>
              <a:cxnLst/>
              <a:rect l="l" t="t" r="r" b="b"/>
              <a:pathLst>
                <a:path w="10240" h="8885" extrusionOk="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8" name="Google Shape;8268;p71"/>
          <p:cNvGrpSpPr/>
          <p:nvPr/>
        </p:nvGrpSpPr>
        <p:grpSpPr>
          <a:xfrm>
            <a:off x="1939718" y="3307636"/>
            <a:ext cx="420775" cy="420775"/>
            <a:chOff x="-804700" y="3226500"/>
            <a:chExt cx="292225" cy="292225"/>
          </a:xfrm>
        </p:grpSpPr>
        <p:sp>
          <p:nvSpPr>
            <p:cNvPr id="8269" name="Google Shape;8269;p71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71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71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71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71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71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71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6" name="Google Shape;8276;p71"/>
          <p:cNvGrpSpPr/>
          <p:nvPr/>
        </p:nvGrpSpPr>
        <p:grpSpPr>
          <a:xfrm>
            <a:off x="3019809" y="1688647"/>
            <a:ext cx="420775" cy="420811"/>
            <a:chOff x="-5251625" y="3272950"/>
            <a:chExt cx="292225" cy="292250"/>
          </a:xfrm>
        </p:grpSpPr>
        <p:sp>
          <p:nvSpPr>
            <p:cNvPr id="8277" name="Google Shape;8277;p71"/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71"/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71"/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0" name="Google Shape;8280;p71"/>
          <p:cNvGrpSpPr/>
          <p:nvPr/>
        </p:nvGrpSpPr>
        <p:grpSpPr>
          <a:xfrm>
            <a:off x="3016407" y="2204348"/>
            <a:ext cx="427578" cy="421351"/>
            <a:chOff x="-5254775" y="3631325"/>
            <a:chExt cx="296950" cy="292625"/>
          </a:xfrm>
        </p:grpSpPr>
        <p:sp>
          <p:nvSpPr>
            <p:cNvPr id="8281" name="Google Shape;8281;p71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71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71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71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71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71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71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8" name="Google Shape;8288;p71"/>
          <p:cNvGrpSpPr/>
          <p:nvPr/>
        </p:nvGrpSpPr>
        <p:grpSpPr>
          <a:xfrm>
            <a:off x="3032265" y="2756270"/>
            <a:ext cx="419659" cy="420775"/>
            <a:chOff x="-5251625" y="3991275"/>
            <a:chExt cx="291450" cy="292225"/>
          </a:xfrm>
        </p:grpSpPr>
        <p:sp>
          <p:nvSpPr>
            <p:cNvPr id="8289" name="Google Shape;8289;p71"/>
            <p:cNvSpPr/>
            <p:nvPr/>
          </p:nvSpPr>
          <p:spPr>
            <a:xfrm>
              <a:off x="-5179950" y="4198400"/>
              <a:ext cx="145725" cy="85100"/>
            </a:xfrm>
            <a:custGeom>
              <a:avLst/>
              <a:gdLst/>
              <a:ahLst/>
              <a:cxnLst/>
              <a:rect l="l" t="t" r="r" b="b"/>
              <a:pathLst>
                <a:path w="5829" h="3404" extrusionOk="0">
                  <a:moveTo>
                    <a:pt x="0" y="1"/>
                  </a:moveTo>
                  <a:lnTo>
                    <a:pt x="504" y="3151"/>
                  </a:lnTo>
                  <a:cubicBezTo>
                    <a:pt x="567" y="3309"/>
                    <a:pt x="662" y="3403"/>
                    <a:pt x="883" y="3403"/>
                  </a:cubicBezTo>
                  <a:lnTo>
                    <a:pt x="4978" y="3403"/>
                  </a:lnTo>
                  <a:cubicBezTo>
                    <a:pt x="5136" y="3403"/>
                    <a:pt x="5293" y="3309"/>
                    <a:pt x="5325" y="3151"/>
                  </a:cubicBez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71"/>
            <p:cNvSpPr/>
            <p:nvPr/>
          </p:nvSpPr>
          <p:spPr>
            <a:xfrm>
              <a:off x="-5203575" y="41291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229" y="1"/>
                  </a:moveTo>
                  <a:cubicBezTo>
                    <a:pt x="504" y="1"/>
                    <a:pt x="0" y="662"/>
                    <a:pt x="284" y="1387"/>
                  </a:cubicBezTo>
                  <a:cubicBezTo>
                    <a:pt x="284" y="1702"/>
                    <a:pt x="567" y="1922"/>
                    <a:pt x="882" y="2017"/>
                  </a:cubicBezTo>
                  <a:cubicBezTo>
                    <a:pt x="945" y="2048"/>
                    <a:pt x="1071" y="2048"/>
                    <a:pt x="1197" y="2048"/>
                  </a:cubicBezTo>
                  <a:lnTo>
                    <a:pt x="6648" y="2048"/>
                  </a:lnTo>
                  <a:cubicBezTo>
                    <a:pt x="6774" y="2048"/>
                    <a:pt x="6868" y="2017"/>
                    <a:pt x="6963" y="2017"/>
                  </a:cubicBezTo>
                  <a:cubicBezTo>
                    <a:pt x="7278" y="1922"/>
                    <a:pt x="7530" y="1702"/>
                    <a:pt x="7656" y="1387"/>
                  </a:cubicBezTo>
                  <a:cubicBezTo>
                    <a:pt x="7876" y="662"/>
                    <a:pt x="7372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71"/>
            <p:cNvSpPr/>
            <p:nvPr/>
          </p:nvSpPr>
          <p:spPr>
            <a:xfrm>
              <a:off x="-5251625" y="3991275"/>
              <a:ext cx="291450" cy="172500"/>
            </a:xfrm>
            <a:custGeom>
              <a:avLst/>
              <a:gdLst/>
              <a:ahLst/>
              <a:cxnLst/>
              <a:rect l="l" t="t" r="r" b="b"/>
              <a:pathLst>
                <a:path w="11658" h="6900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5829"/>
                  </a:lnTo>
                  <a:cubicBezTo>
                    <a:pt x="0" y="6396"/>
                    <a:pt x="473" y="6900"/>
                    <a:pt x="1009" y="6900"/>
                  </a:cubicBezTo>
                  <a:lnTo>
                    <a:pt x="1418" y="6900"/>
                  </a:lnTo>
                  <a:cubicBezTo>
                    <a:pt x="1387" y="6774"/>
                    <a:pt x="1387" y="6648"/>
                    <a:pt x="1387" y="6553"/>
                  </a:cubicBezTo>
                  <a:cubicBezTo>
                    <a:pt x="1387" y="5608"/>
                    <a:pt x="2111" y="4852"/>
                    <a:pt x="3056" y="4852"/>
                  </a:cubicBezTo>
                  <a:lnTo>
                    <a:pt x="3781" y="4852"/>
                  </a:lnTo>
                  <a:cubicBezTo>
                    <a:pt x="3907" y="4285"/>
                    <a:pt x="4254" y="3875"/>
                    <a:pt x="4726" y="3623"/>
                  </a:cubicBezTo>
                  <a:cubicBezTo>
                    <a:pt x="4537" y="3371"/>
                    <a:pt x="4411" y="3119"/>
                    <a:pt x="4411" y="2773"/>
                  </a:cubicBezTo>
                  <a:cubicBezTo>
                    <a:pt x="4411" y="2016"/>
                    <a:pt x="5041" y="1386"/>
                    <a:pt x="5797" y="1386"/>
                  </a:cubicBezTo>
                  <a:cubicBezTo>
                    <a:pt x="6522" y="1386"/>
                    <a:pt x="7152" y="2016"/>
                    <a:pt x="7152" y="2773"/>
                  </a:cubicBezTo>
                  <a:cubicBezTo>
                    <a:pt x="7152" y="3088"/>
                    <a:pt x="7058" y="3403"/>
                    <a:pt x="6837" y="3623"/>
                  </a:cubicBezTo>
                  <a:cubicBezTo>
                    <a:pt x="7310" y="3875"/>
                    <a:pt x="7688" y="4285"/>
                    <a:pt x="7782" y="4852"/>
                  </a:cubicBezTo>
                  <a:lnTo>
                    <a:pt x="8507" y="4852"/>
                  </a:lnTo>
                  <a:cubicBezTo>
                    <a:pt x="9452" y="4852"/>
                    <a:pt x="10208" y="5608"/>
                    <a:pt x="10208" y="6553"/>
                  </a:cubicBezTo>
                  <a:cubicBezTo>
                    <a:pt x="10208" y="6648"/>
                    <a:pt x="10208" y="6774"/>
                    <a:pt x="10145" y="6900"/>
                  </a:cubicBezTo>
                  <a:lnTo>
                    <a:pt x="10586" y="6900"/>
                  </a:lnTo>
                  <a:cubicBezTo>
                    <a:pt x="11153" y="6900"/>
                    <a:pt x="11626" y="6427"/>
                    <a:pt x="11626" y="5829"/>
                  </a:cubicBezTo>
                  <a:lnTo>
                    <a:pt x="11626" y="1040"/>
                  </a:lnTo>
                  <a:cubicBezTo>
                    <a:pt x="11657" y="473"/>
                    <a:pt x="11185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71"/>
            <p:cNvSpPr/>
            <p:nvPr/>
          </p:nvSpPr>
          <p:spPr>
            <a:xfrm>
              <a:off x="-5139775" y="4096025"/>
              <a:ext cx="65400" cy="17350"/>
            </a:xfrm>
            <a:custGeom>
              <a:avLst/>
              <a:gdLst/>
              <a:ahLst/>
              <a:cxnLst/>
              <a:rect l="l" t="t" r="r" b="b"/>
              <a:pathLst>
                <a:path w="2616" h="694" extrusionOk="0">
                  <a:moveTo>
                    <a:pt x="1008" y="0"/>
                  </a:moveTo>
                  <a:cubicBezTo>
                    <a:pt x="567" y="0"/>
                    <a:pt x="158" y="315"/>
                    <a:pt x="0" y="693"/>
                  </a:cubicBezTo>
                  <a:lnTo>
                    <a:pt x="2615" y="693"/>
                  </a:lnTo>
                  <a:cubicBezTo>
                    <a:pt x="2489" y="252"/>
                    <a:pt x="2111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71"/>
            <p:cNvSpPr/>
            <p:nvPr/>
          </p:nvSpPr>
          <p:spPr>
            <a:xfrm>
              <a:off x="-5122450" y="404482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0"/>
                  </a:moveTo>
                  <a:cubicBezTo>
                    <a:pt x="252" y="0"/>
                    <a:pt x="0" y="316"/>
                    <a:pt x="0" y="662"/>
                  </a:cubicBezTo>
                  <a:cubicBezTo>
                    <a:pt x="0" y="1009"/>
                    <a:pt x="315" y="1324"/>
                    <a:pt x="662" y="1324"/>
                  </a:cubicBezTo>
                  <a:cubicBezTo>
                    <a:pt x="1008" y="1324"/>
                    <a:pt x="1323" y="1009"/>
                    <a:pt x="1323" y="662"/>
                  </a:cubicBezTo>
                  <a:cubicBezTo>
                    <a:pt x="1323" y="253"/>
                    <a:pt x="1008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4" name="Google Shape;8294;p71"/>
          <p:cNvGrpSpPr/>
          <p:nvPr/>
        </p:nvGrpSpPr>
        <p:grpSpPr>
          <a:xfrm>
            <a:off x="5772848" y="1689240"/>
            <a:ext cx="319874" cy="419623"/>
            <a:chOff x="-3365275" y="3253275"/>
            <a:chExt cx="222150" cy="291425"/>
          </a:xfrm>
        </p:grpSpPr>
        <p:sp>
          <p:nvSpPr>
            <p:cNvPr id="8295" name="Google Shape;8295;p71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71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7" name="Google Shape;8297;p71"/>
          <p:cNvGrpSpPr/>
          <p:nvPr/>
        </p:nvGrpSpPr>
        <p:grpSpPr>
          <a:xfrm>
            <a:off x="5746786" y="2204058"/>
            <a:ext cx="371998" cy="421927"/>
            <a:chOff x="-3383375" y="3611625"/>
            <a:chExt cx="258350" cy="293025"/>
          </a:xfrm>
        </p:grpSpPr>
        <p:sp>
          <p:nvSpPr>
            <p:cNvPr id="8298" name="Google Shape;8298;p71"/>
            <p:cNvSpPr/>
            <p:nvPr/>
          </p:nvSpPr>
          <p:spPr>
            <a:xfrm>
              <a:off x="-3383375" y="3611625"/>
              <a:ext cx="258350" cy="85175"/>
            </a:xfrm>
            <a:custGeom>
              <a:avLst/>
              <a:gdLst/>
              <a:ahLst/>
              <a:cxnLst/>
              <a:rect l="l" t="t" r="r" b="b"/>
              <a:pathLst>
                <a:path w="10334" h="3407" extrusionOk="0">
                  <a:moveTo>
                    <a:pt x="6049" y="694"/>
                  </a:moveTo>
                  <a:cubicBezTo>
                    <a:pt x="6207" y="694"/>
                    <a:pt x="6301" y="757"/>
                    <a:pt x="6364" y="946"/>
                  </a:cubicBezTo>
                  <a:lnTo>
                    <a:pt x="6522" y="1356"/>
                  </a:lnTo>
                  <a:lnTo>
                    <a:pt x="3781" y="1356"/>
                  </a:lnTo>
                  <a:lnTo>
                    <a:pt x="4001" y="946"/>
                  </a:lnTo>
                  <a:cubicBezTo>
                    <a:pt x="4033" y="788"/>
                    <a:pt x="4190" y="694"/>
                    <a:pt x="4316" y="694"/>
                  </a:cubicBezTo>
                  <a:close/>
                  <a:moveTo>
                    <a:pt x="4316" y="1"/>
                  </a:moveTo>
                  <a:cubicBezTo>
                    <a:pt x="3875" y="1"/>
                    <a:pt x="3466" y="253"/>
                    <a:pt x="3308" y="694"/>
                  </a:cubicBezTo>
                  <a:lnTo>
                    <a:pt x="3088" y="1356"/>
                  </a:lnTo>
                  <a:lnTo>
                    <a:pt x="1040" y="1356"/>
                  </a:lnTo>
                  <a:cubicBezTo>
                    <a:pt x="473" y="1356"/>
                    <a:pt x="0" y="1828"/>
                    <a:pt x="0" y="2395"/>
                  </a:cubicBezTo>
                  <a:lnTo>
                    <a:pt x="0" y="3057"/>
                  </a:lnTo>
                  <a:cubicBezTo>
                    <a:pt x="0" y="3370"/>
                    <a:pt x="221" y="3407"/>
                    <a:pt x="480" y="3407"/>
                  </a:cubicBezTo>
                  <a:cubicBezTo>
                    <a:pt x="560" y="3407"/>
                    <a:pt x="643" y="3403"/>
                    <a:pt x="725" y="3403"/>
                  </a:cubicBezTo>
                  <a:lnTo>
                    <a:pt x="9924" y="3403"/>
                  </a:lnTo>
                  <a:cubicBezTo>
                    <a:pt x="10145" y="3403"/>
                    <a:pt x="10302" y="3246"/>
                    <a:pt x="10302" y="3057"/>
                  </a:cubicBezTo>
                  <a:lnTo>
                    <a:pt x="10302" y="2395"/>
                  </a:lnTo>
                  <a:cubicBezTo>
                    <a:pt x="10334" y="1828"/>
                    <a:pt x="9861" y="1356"/>
                    <a:pt x="9294" y="1356"/>
                  </a:cubicBezTo>
                  <a:lnTo>
                    <a:pt x="7246" y="1356"/>
                  </a:lnTo>
                  <a:lnTo>
                    <a:pt x="7026" y="694"/>
                  </a:lnTo>
                  <a:cubicBezTo>
                    <a:pt x="6868" y="253"/>
                    <a:pt x="6522" y="1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71"/>
            <p:cNvSpPr/>
            <p:nvPr/>
          </p:nvSpPr>
          <p:spPr>
            <a:xfrm>
              <a:off x="-3362900" y="3716375"/>
              <a:ext cx="218200" cy="188275"/>
            </a:xfrm>
            <a:custGeom>
              <a:avLst/>
              <a:gdLst/>
              <a:ahLst/>
              <a:cxnLst/>
              <a:rect l="l" t="t" r="r" b="b"/>
              <a:pathLst>
                <a:path w="8728" h="7531" extrusionOk="0">
                  <a:moveTo>
                    <a:pt x="2324" y="666"/>
                  </a:moveTo>
                  <a:cubicBezTo>
                    <a:pt x="2487" y="666"/>
                    <a:pt x="2647" y="777"/>
                    <a:pt x="2647" y="1009"/>
                  </a:cubicBezTo>
                  <a:lnTo>
                    <a:pt x="2647" y="5798"/>
                  </a:lnTo>
                  <a:cubicBezTo>
                    <a:pt x="2647" y="6022"/>
                    <a:pt x="2476" y="6141"/>
                    <a:pt x="2307" y="6141"/>
                  </a:cubicBezTo>
                  <a:cubicBezTo>
                    <a:pt x="2145" y="6141"/>
                    <a:pt x="1985" y="6030"/>
                    <a:pt x="1985" y="5798"/>
                  </a:cubicBezTo>
                  <a:lnTo>
                    <a:pt x="1985" y="1009"/>
                  </a:lnTo>
                  <a:cubicBezTo>
                    <a:pt x="1985" y="785"/>
                    <a:pt x="2156" y="666"/>
                    <a:pt x="2324" y="666"/>
                  </a:cubicBezTo>
                  <a:close/>
                  <a:moveTo>
                    <a:pt x="4372" y="666"/>
                  </a:moveTo>
                  <a:cubicBezTo>
                    <a:pt x="4535" y="666"/>
                    <a:pt x="4695" y="777"/>
                    <a:pt x="4695" y="1009"/>
                  </a:cubicBezTo>
                  <a:lnTo>
                    <a:pt x="4695" y="5798"/>
                  </a:lnTo>
                  <a:cubicBezTo>
                    <a:pt x="4695" y="6022"/>
                    <a:pt x="4523" y="6141"/>
                    <a:pt x="4355" y="6141"/>
                  </a:cubicBezTo>
                  <a:cubicBezTo>
                    <a:pt x="4193" y="6141"/>
                    <a:pt x="4033" y="6030"/>
                    <a:pt x="4033" y="5798"/>
                  </a:cubicBezTo>
                  <a:lnTo>
                    <a:pt x="4033" y="1009"/>
                  </a:lnTo>
                  <a:cubicBezTo>
                    <a:pt x="4033" y="785"/>
                    <a:pt x="4204" y="666"/>
                    <a:pt x="4372" y="666"/>
                  </a:cubicBezTo>
                  <a:close/>
                  <a:moveTo>
                    <a:pt x="6427" y="631"/>
                  </a:moveTo>
                  <a:cubicBezTo>
                    <a:pt x="6648" y="631"/>
                    <a:pt x="6805" y="789"/>
                    <a:pt x="6805" y="1009"/>
                  </a:cubicBezTo>
                  <a:lnTo>
                    <a:pt x="6805" y="5798"/>
                  </a:lnTo>
                  <a:cubicBezTo>
                    <a:pt x="6805" y="6022"/>
                    <a:pt x="6626" y="6141"/>
                    <a:pt x="6450" y="6141"/>
                  </a:cubicBezTo>
                  <a:cubicBezTo>
                    <a:pt x="6280" y="6141"/>
                    <a:pt x="6112" y="6030"/>
                    <a:pt x="6112" y="5798"/>
                  </a:cubicBezTo>
                  <a:lnTo>
                    <a:pt x="6112" y="1009"/>
                  </a:lnTo>
                  <a:lnTo>
                    <a:pt x="6081" y="1009"/>
                  </a:lnTo>
                  <a:cubicBezTo>
                    <a:pt x="6081" y="789"/>
                    <a:pt x="6238" y="631"/>
                    <a:pt x="6427" y="631"/>
                  </a:cubicBezTo>
                  <a:close/>
                  <a:moveTo>
                    <a:pt x="0" y="1"/>
                  </a:moveTo>
                  <a:lnTo>
                    <a:pt x="536" y="6585"/>
                  </a:lnTo>
                  <a:cubicBezTo>
                    <a:pt x="567" y="7121"/>
                    <a:pt x="1008" y="7531"/>
                    <a:pt x="1576" y="7531"/>
                  </a:cubicBezTo>
                  <a:lnTo>
                    <a:pt x="7152" y="7531"/>
                  </a:lnTo>
                  <a:cubicBezTo>
                    <a:pt x="7688" y="7531"/>
                    <a:pt x="8129" y="7121"/>
                    <a:pt x="8192" y="6585"/>
                  </a:cubicBezTo>
                  <a:lnTo>
                    <a:pt x="872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0" name="Google Shape;8300;p71"/>
          <p:cNvGrpSpPr/>
          <p:nvPr/>
        </p:nvGrpSpPr>
        <p:grpSpPr>
          <a:xfrm>
            <a:off x="5809135" y="2756826"/>
            <a:ext cx="271097" cy="419659"/>
            <a:chOff x="-3347950" y="3971575"/>
            <a:chExt cx="188275" cy="291450"/>
          </a:xfrm>
        </p:grpSpPr>
        <p:sp>
          <p:nvSpPr>
            <p:cNvPr id="8301" name="Google Shape;8301;p71"/>
            <p:cNvSpPr/>
            <p:nvPr/>
          </p:nvSpPr>
          <p:spPr>
            <a:xfrm>
              <a:off x="-3246325" y="4032225"/>
              <a:ext cx="29950" cy="42550"/>
            </a:xfrm>
            <a:custGeom>
              <a:avLst/>
              <a:gdLst/>
              <a:ahLst/>
              <a:cxnLst/>
              <a:rect l="l" t="t" r="r" b="b"/>
              <a:pathLst>
                <a:path w="1198" h="1702" extrusionOk="0">
                  <a:moveTo>
                    <a:pt x="347" y="0"/>
                  </a:moveTo>
                  <a:lnTo>
                    <a:pt x="0" y="536"/>
                  </a:lnTo>
                  <a:lnTo>
                    <a:pt x="599" y="1702"/>
                  </a:lnTo>
                  <a:lnTo>
                    <a:pt x="1197" y="170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71"/>
            <p:cNvSpPr/>
            <p:nvPr/>
          </p:nvSpPr>
          <p:spPr>
            <a:xfrm>
              <a:off x="-3291225" y="4034575"/>
              <a:ext cx="40975" cy="40200"/>
            </a:xfrm>
            <a:custGeom>
              <a:avLst/>
              <a:gdLst/>
              <a:ahLst/>
              <a:cxnLst/>
              <a:rect l="l" t="t" r="r" b="b"/>
              <a:pathLst>
                <a:path w="1639" h="1608" extrusionOk="0">
                  <a:moveTo>
                    <a:pt x="819" y="1"/>
                  </a:moveTo>
                  <a:lnTo>
                    <a:pt x="0" y="1608"/>
                  </a:lnTo>
                  <a:lnTo>
                    <a:pt x="1639" y="160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71"/>
            <p:cNvSpPr/>
            <p:nvPr/>
          </p:nvSpPr>
          <p:spPr>
            <a:xfrm>
              <a:off x="-3347950" y="3971575"/>
              <a:ext cx="188275" cy="291450"/>
            </a:xfrm>
            <a:custGeom>
              <a:avLst/>
              <a:gdLst/>
              <a:ahLst/>
              <a:cxnLst/>
              <a:rect l="l" t="t" r="r" b="b"/>
              <a:pathLst>
                <a:path w="7531" h="11658" extrusionOk="0">
                  <a:moveTo>
                    <a:pt x="4491" y="1351"/>
                  </a:moveTo>
                  <a:cubicBezTo>
                    <a:pt x="4609" y="1351"/>
                    <a:pt x="4725" y="1414"/>
                    <a:pt x="4790" y="1544"/>
                  </a:cubicBezTo>
                  <a:lnTo>
                    <a:pt x="6144" y="4285"/>
                  </a:lnTo>
                  <a:cubicBezTo>
                    <a:pt x="6239" y="4569"/>
                    <a:pt x="6081" y="4821"/>
                    <a:pt x="5829" y="4821"/>
                  </a:cubicBezTo>
                  <a:lnTo>
                    <a:pt x="1702" y="4821"/>
                  </a:lnTo>
                  <a:cubicBezTo>
                    <a:pt x="1482" y="4821"/>
                    <a:pt x="1261" y="4537"/>
                    <a:pt x="1387" y="4285"/>
                  </a:cubicBezTo>
                  <a:lnTo>
                    <a:pt x="2773" y="1544"/>
                  </a:lnTo>
                  <a:cubicBezTo>
                    <a:pt x="2836" y="1418"/>
                    <a:pt x="2962" y="1355"/>
                    <a:pt x="3088" y="1355"/>
                  </a:cubicBezTo>
                  <a:cubicBezTo>
                    <a:pt x="3214" y="1355"/>
                    <a:pt x="3340" y="1418"/>
                    <a:pt x="3403" y="1544"/>
                  </a:cubicBezTo>
                  <a:lnTo>
                    <a:pt x="3719" y="2174"/>
                  </a:lnTo>
                  <a:lnTo>
                    <a:pt x="4191" y="1513"/>
                  </a:lnTo>
                  <a:cubicBezTo>
                    <a:pt x="4267" y="1406"/>
                    <a:pt x="4380" y="1351"/>
                    <a:pt x="4491" y="1351"/>
                  </a:cubicBezTo>
                  <a:close/>
                  <a:moveTo>
                    <a:pt x="5136" y="5514"/>
                  </a:moveTo>
                  <a:cubicBezTo>
                    <a:pt x="5609" y="5514"/>
                    <a:pt x="5609" y="6175"/>
                    <a:pt x="5136" y="6175"/>
                  </a:cubicBezTo>
                  <a:lnTo>
                    <a:pt x="2364" y="6175"/>
                  </a:lnTo>
                  <a:cubicBezTo>
                    <a:pt x="1954" y="6175"/>
                    <a:pt x="1891" y="5514"/>
                    <a:pt x="2364" y="5514"/>
                  </a:cubicBezTo>
                  <a:close/>
                  <a:moveTo>
                    <a:pt x="5136" y="6869"/>
                  </a:moveTo>
                  <a:cubicBezTo>
                    <a:pt x="5609" y="6900"/>
                    <a:pt x="5609" y="7562"/>
                    <a:pt x="5136" y="7562"/>
                  </a:cubicBezTo>
                  <a:lnTo>
                    <a:pt x="2364" y="7562"/>
                  </a:lnTo>
                  <a:cubicBezTo>
                    <a:pt x="2175" y="7562"/>
                    <a:pt x="2017" y="7404"/>
                    <a:pt x="2017" y="7215"/>
                  </a:cubicBezTo>
                  <a:cubicBezTo>
                    <a:pt x="2017" y="7026"/>
                    <a:pt x="2175" y="6869"/>
                    <a:pt x="2364" y="6869"/>
                  </a:cubicBezTo>
                  <a:close/>
                  <a:moveTo>
                    <a:pt x="4790" y="8948"/>
                  </a:moveTo>
                  <a:lnTo>
                    <a:pt x="4790" y="10996"/>
                  </a:lnTo>
                  <a:lnTo>
                    <a:pt x="2742" y="10996"/>
                  </a:lnTo>
                  <a:lnTo>
                    <a:pt x="2742" y="8948"/>
                  </a:lnTo>
                  <a:close/>
                  <a:moveTo>
                    <a:pt x="1041" y="1"/>
                  </a:moveTo>
                  <a:cubicBezTo>
                    <a:pt x="505" y="1"/>
                    <a:pt x="1" y="473"/>
                    <a:pt x="1" y="1040"/>
                  </a:cubicBezTo>
                  <a:lnTo>
                    <a:pt x="1" y="7908"/>
                  </a:lnTo>
                  <a:cubicBezTo>
                    <a:pt x="1" y="8475"/>
                    <a:pt x="473" y="8948"/>
                    <a:pt x="1041" y="8948"/>
                  </a:cubicBezTo>
                  <a:lnTo>
                    <a:pt x="2080" y="8948"/>
                  </a:lnTo>
                  <a:lnTo>
                    <a:pt x="2080" y="10996"/>
                  </a:lnTo>
                  <a:lnTo>
                    <a:pt x="1041" y="10996"/>
                  </a:lnTo>
                  <a:cubicBezTo>
                    <a:pt x="600" y="10996"/>
                    <a:pt x="568" y="11657"/>
                    <a:pt x="1041" y="11657"/>
                  </a:cubicBezTo>
                  <a:lnTo>
                    <a:pt x="6522" y="11657"/>
                  </a:lnTo>
                  <a:cubicBezTo>
                    <a:pt x="6711" y="11657"/>
                    <a:pt x="6869" y="11500"/>
                    <a:pt x="6869" y="11311"/>
                  </a:cubicBezTo>
                  <a:cubicBezTo>
                    <a:pt x="6869" y="11122"/>
                    <a:pt x="6711" y="10964"/>
                    <a:pt x="6522" y="10964"/>
                  </a:cubicBezTo>
                  <a:lnTo>
                    <a:pt x="5483" y="10964"/>
                  </a:lnTo>
                  <a:lnTo>
                    <a:pt x="5483" y="8916"/>
                  </a:lnTo>
                  <a:lnTo>
                    <a:pt x="6522" y="8916"/>
                  </a:lnTo>
                  <a:cubicBezTo>
                    <a:pt x="7058" y="8916"/>
                    <a:pt x="7531" y="8444"/>
                    <a:pt x="7531" y="7877"/>
                  </a:cubicBezTo>
                  <a:lnTo>
                    <a:pt x="7531" y="977"/>
                  </a:lnTo>
                  <a:cubicBezTo>
                    <a:pt x="7531" y="442"/>
                    <a:pt x="7058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4" name="Google Shape;8304;p71"/>
          <p:cNvGrpSpPr/>
          <p:nvPr/>
        </p:nvGrpSpPr>
        <p:grpSpPr>
          <a:xfrm>
            <a:off x="858994" y="3307061"/>
            <a:ext cx="371998" cy="421927"/>
            <a:chOff x="-1575775" y="3238300"/>
            <a:chExt cx="258350" cy="293025"/>
          </a:xfrm>
        </p:grpSpPr>
        <p:sp>
          <p:nvSpPr>
            <p:cNvPr id="8305" name="Google Shape;8305;p71"/>
            <p:cNvSpPr/>
            <p:nvPr/>
          </p:nvSpPr>
          <p:spPr>
            <a:xfrm>
              <a:off x="-1489150" y="3306825"/>
              <a:ext cx="85875" cy="33100"/>
            </a:xfrm>
            <a:custGeom>
              <a:avLst/>
              <a:gdLst/>
              <a:ahLst/>
              <a:cxnLst/>
              <a:rect l="l" t="t" r="r" b="b"/>
              <a:pathLst>
                <a:path w="3435" h="1324" extrusionOk="0">
                  <a:moveTo>
                    <a:pt x="1" y="0"/>
                  </a:moveTo>
                  <a:lnTo>
                    <a:pt x="1702" y="1324"/>
                  </a:ln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71"/>
            <p:cNvSpPr/>
            <p:nvPr/>
          </p:nvSpPr>
          <p:spPr>
            <a:xfrm>
              <a:off x="-1506475" y="3316275"/>
              <a:ext cx="46500" cy="67750"/>
            </a:xfrm>
            <a:custGeom>
              <a:avLst/>
              <a:gdLst/>
              <a:ahLst/>
              <a:cxnLst/>
              <a:rect l="l" t="t" r="r" b="b"/>
              <a:pathLst>
                <a:path w="1860" h="2710" extrusionOk="0">
                  <a:moveTo>
                    <a:pt x="1" y="1"/>
                  </a:moveTo>
                  <a:lnTo>
                    <a:pt x="1" y="2710"/>
                  </a:lnTo>
                  <a:lnTo>
                    <a:pt x="185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71"/>
            <p:cNvSpPr/>
            <p:nvPr/>
          </p:nvSpPr>
          <p:spPr>
            <a:xfrm>
              <a:off x="-1575775" y="3238300"/>
              <a:ext cx="258350" cy="293025"/>
            </a:xfrm>
            <a:custGeom>
              <a:avLst/>
              <a:gdLst/>
              <a:ahLst/>
              <a:cxnLst/>
              <a:rect l="l" t="t" r="r" b="b"/>
              <a:pathLst>
                <a:path w="10334" h="11721" extrusionOk="0">
                  <a:moveTo>
                    <a:pt x="1418" y="694"/>
                  </a:moveTo>
                  <a:lnTo>
                    <a:pt x="1418" y="1387"/>
                  </a:lnTo>
                  <a:lnTo>
                    <a:pt x="756" y="1387"/>
                  </a:lnTo>
                  <a:lnTo>
                    <a:pt x="756" y="694"/>
                  </a:lnTo>
                  <a:close/>
                  <a:moveTo>
                    <a:pt x="9609" y="694"/>
                  </a:moveTo>
                  <a:lnTo>
                    <a:pt x="9609" y="1387"/>
                  </a:lnTo>
                  <a:lnTo>
                    <a:pt x="8947" y="1387"/>
                  </a:lnTo>
                  <a:lnTo>
                    <a:pt x="8947" y="694"/>
                  </a:lnTo>
                  <a:close/>
                  <a:moveTo>
                    <a:pt x="8002" y="2080"/>
                  </a:moveTo>
                  <a:cubicBezTo>
                    <a:pt x="8160" y="2080"/>
                    <a:pt x="8286" y="2206"/>
                    <a:pt x="8317" y="2395"/>
                  </a:cubicBezTo>
                  <a:lnTo>
                    <a:pt x="8317" y="2426"/>
                  </a:lnTo>
                  <a:lnTo>
                    <a:pt x="8317" y="6522"/>
                  </a:lnTo>
                  <a:lnTo>
                    <a:pt x="8254" y="6522"/>
                  </a:lnTo>
                  <a:cubicBezTo>
                    <a:pt x="8191" y="6774"/>
                    <a:pt x="8034" y="6900"/>
                    <a:pt x="7876" y="6900"/>
                  </a:cubicBezTo>
                  <a:lnTo>
                    <a:pt x="2457" y="6900"/>
                  </a:lnTo>
                  <a:cubicBezTo>
                    <a:pt x="2300" y="6900"/>
                    <a:pt x="2142" y="6774"/>
                    <a:pt x="2142" y="6554"/>
                  </a:cubicBezTo>
                  <a:lnTo>
                    <a:pt x="2142" y="6522"/>
                  </a:lnTo>
                  <a:lnTo>
                    <a:pt x="2142" y="2426"/>
                  </a:lnTo>
                  <a:cubicBezTo>
                    <a:pt x="2142" y="2269"/>
                    <a:pt x="2300" y="2080"/>
                    <a:pt x="2489" y="2080"/>
                  </a:cubicBezTo>
                  <a:close/>
                  <a:moveTo>
                    <a:pt x="7215" y="7562"/>
                  </a:moveTo>
                  <a:cubicBezTo>
                    <a:pt x="7687" y="7562"/>
                    <a:pt x="7687" y="8223"/>
                    <a:pt x="7215" y="8223"/>
                  </a:cubicBezTo>
                  <a:lnTo>
                    <a:pt x="3119" y="8223"/>
                  </a:lnTo>
                  <a:cubicBezTo>
                    <a:pt x="2678" y="8223"/>
                    <a:pt x="2646" y="7562"/>
                    <a:pt x="3119" y="7562"/>
                  </a:cubicBezTo>
                  <a:close/>
                  <a:moveTo>
                    <a:pt x="7215" y="8979"/>
                  </a:moveTo>
                  <a:cubicBezTo>
                    <a:pt x="7687" y="8979"/>
                    <a:pt x="7687" y="9641"/>
                    <a:pt x="7215" y="9641"/>
                  </a:cubicBezTo>
                  <a:lnTo>
                    <a:pt x="3119" y="9641"/>
                  </a:lnTo>
                  <a:cubicBezTo>
                    <a:pt x="2678" y="9641"/>
                    <a:pt x="2646" y="8979"/>
                    <a:pt x="3119" y="8979"/>
                  </a:cubicBezTo>
                  <a:close/>
                  <a:moveTo>
                    <a:pt x="1418" y="10366"/>
                  </a:moveTo>
                  <a:lnTo>
                    <a:pt x="1418" y="11027"/>
                  </a:lnTo>
                  <a:lnTo>
                    <a:pt x="756" y="11027"/>
                  </a:lnTo>
                  <a:lnTo>
                    <a:pt x="756" y="10366"/>
                  </a:lnTo>
                  <a:close/>
                  <a:moveTo>
                    <a:pt x="9609" y="10366"/>
                  </a:moveTo>
                  <a:lnTo>
                    <a:pt x="9609" y="11027"/>
                  </a:lnTo>
                  <a:lnTo>
                    <a:pt x="8947" y="11027"/>
                  </a:lnTo>
                  <a:lnTo>
                    <a:pt x="8947" y="10366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78" y="2080"/>
                  </a:cubicBezTo>
                  <a:lnTo>
                    <a:pt x="725" y="2080"/>
                  </a:lnTo>
                  <a:lnTo>
                    <a:pt x="725" y="9641"/>
                  </a:lnTo>
                  <a:lnTo>
                    <a:pt x="378" y="9641"/>
                  </a:lnTo>
                  <a:cubicBezTo>
                    <a:pt x="158" y="9641"/>
                    <a:pt x="0" y="9799"/>
                    <a:pt x="0" y="9988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78" y="11720"/>
                  </a:cubicBezTo>
                  <a:lnTo>
                    <a:pt x="1733" y="11720"/>
                  </a:lnTo>
                  <a:cubicBezTo>
                    <a:pt x="1953" y="11720"/>
                    <a:pt x="2111" y="11563"/>
                    <a:pt x="2111" y="11374"/>
                  </a:cubicBezTo>
                  <a:lnTo>
                    <a:pt x="2111" y="11027"/>
                  </a:lnTo>
                  <a:lnTo>
                    <a:pt x="8254" y="11027"/>
                  </a:lnTo>
                  <a:lnTo>
                    <a:pt x="8254" y="11374"/>
                  </a:lnTo>
                  <a:cubicBezTo>
                    <a:pt x="8254" y="11563"/>
                    <a:pt x="8412" y="11720"/>
                    <a:pt x="8601" y="11720"/>
                  </a:cubicBezTo>
                  <a:lnTo>
                    <a:pt x="9987" y="11720"/>
                  </a:lnTo>
                  <a:cubicBezTo>
                    <a:pt x="10176" y="11720"/>
                    <a:pt x="10334" y="11563"/>
                    <a:pt x="10334" y="11374"/>
                  </a:cubicBezTo>
                  <a:lnTo>
                    <a:pt x="10334" y="9988"/>
                  </a:lnTo>
                  <a:cubicBezTo>
                    <a:pt x="10334" y="9799"/>
                    <a:pt x="10176" y="9641"/>
                    <a:pt x="9987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87" y="2080"/>
                  </a:lnTo>
                  <a:cubicBezTo>
                    <a:pt x="10176" y="2080"/>
                    <a:pt x="10334" y="1922"/>
                    <a:pt x="10334" y="1733"/>
                  </a:cubicBezTo>
                  <a:lnTo>
                    <a:pt x="10334" y="347"/>
                  </a:lnTo>
                  <a:cubicBezTo>
                    <a:pt x="10334" y="158"/>
                    <a:pt x="10176" y="1"/>
                    <a:pt x="9987" y="1"/>
                  </a:cubicBezTo>
                  <a:lnTo>
                    <a:pt x="8601" y="1"/>
                  </a:lnTo>
                  <a:cubicBezTo>
                    <a:pt x="8412" y="1"/>
                    <a:pt x="8254" y="158"/>
                    <a:pt x="8254" y="347"/>
                  </a:cubicBezTo>
                  <a:lnTo>
                    <a:pt x="8254" y="694"/>
                  </a:lnTo>
                  <a:lnTo>
                    <a:pt x="2111" y="694"/>
                  </a:lnTo>
                  <a:lnTo>
                    <a:pt x="2111" y="347"/>
                  </a:lnTo>
                  <a:cubicBezTo>
                    <a:pt x="2111" y="158"/>
                    <a:pt x="1953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71"/>
            <p:cNvSpPr/>
            <p:nvPr/>
          </p:nvSpPr>
          <p:spPr>
            <a:xfrm>
              <a:off x="-1489150" y="3360375"/>
              <a:ext cx="85875" cy="32325"/>
            </a:xfrm>
            <a:custGeom>
              <a:avLst/>
              <a:gdLst/>
              <a:ahLst/>
              <a:cxnLst/>
              <a:rect l="l" t="t" r="r" b="b"/>
              <a:pathLst>
                <a:path w="3435" h="1293" extrusionOk="0">
                  <a:moveTo>
                    <a:pt x="1702" y="1"/>
                  </a:moveTo>
                  <a:lnTo>
                    <a:pt x="1" y="1293"/>
                  </a:lnTo>
                  <a:lnTo>
                    <a:pt x="3435" y="1293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71"/>
            <p:cNvSpPr/>
            <p:nvPr/>
          </p:nvSpPr>
          <p:spPr>
            <a:xfrm>
              <a:off x="-1431650" y="3316275"/>
              <a:ext cx="44925" cy="67750"/>
            </a:xfrm>
            <a:custGeom>
              <a:avLst/>
              <a:gdLst/>
              <a:ahLst/>
              <a:cxnLst/>
              <a:rect l="l" t="t" r="r" b="b"/>
              <a:pathLst>
                <a:path w="1797" h="2710" extrusionOk="0">
                  <a:moveTo>
                    <a:pt x="1796" y="1"/>
                  </a:moveTo>
                  <a:lnTo>
                    <a:pt x="0" y="1324"/>
                  </a:lnTo>
                  <a:lnTo>
                    <a:pt x="1796" y="2710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0" name="Google Shape;8310;p71"/>
          <p:cNvGrpSpPr/>
          <p:nvPr/>
        </p:nvGrpSpPr>
        <p:grpSpPr>
          <a:xfrm>
            <a:off x="2503892" y="3309051"/>
            <a:ext cx="423079" cy="424159"/>
            <a:chOff x="-1591550" y="3597475"/>
            <a:chExt cx="293825" cy="294575"/>
          </a:xfrm>
        </p:grpSpPr>
        <p:sp>
          <p:nvSpPr>
            <p:cNvPr id="8311" name="Google Shape;8311;p71"/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71"/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71"/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4" name="Google Shape;8314;p71"/>
          <p:cNvGrpSpPr/>
          <p:nvPr/>
        </p:nvGrpSpPr>
        <p:grpSpPr>
          <a:xfrm>
            <a:off x="4153362" y="3318663"/>
            <a:ext cx="421927" cy="399248"/>
            <a:chOff x="-1592325" y="3957400"/>
            <a:chExt cx="293025" cy="277275"/>
          </a:xfrm>
        </p:grpSpPr>
        <p:sp>
          <p:nvSpPr>
            <p:cNvPr id="8315" name="Google Shape;8315;p71"/>
            <p:cNvSpPr/>
            <p:nvPr/>
          </p:nvSpPr>
          <p:spPr>
            <a:xfrm>
              <a:off x="-1591550" y="395740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71"/>
            <p:cNvSpPr/>
            <p:nvPr/>
          </p:nvSpPr>
          <p:spPr>
            <a:xfrm>
              <a:off x="-1592325" y="4043250"/>
              <a:ext cx="291450" cy="171725"/>
            </a:xfrm>
            <a:custGeom>
              <a:avLst/>
              <a:gdLst/>
              <a:ahLst/>
              <a:cxnLst/>
              <a:rect l="l" t="t" r="r" b="b"/>
              <a:pathLst>
                <a:path w="11658" h="6869" extrusionOk="0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71"/>
            <p:cNvSpPr/>
            <p:nvPr/>
          </p:nvSpPr>
          <p:spPr>
            <a:xfrm>
              <a:off x="-1471825" y="41291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71"/>
            <p:cNvSpPr/>
            <p:nvPr/>
          </p:nvSpPr>
          <p:spPr>
            <a:xfrm>
              <a:off x="-1526175" y="4077900"/>
              <a:ext cx="156775" cy="156775"/>
            </a:xfrm>
            <a:custGeom>
              <a:avLst/>
              <a:gdLst/>
              <a:ahLst/>
              <a:cxnLst/>
              <a:rect l="l" t="t" r="r" b="b"/>
              <a:pathLst>
                <a:path w="6271" h="6271" extrusionOk="0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9" name="Google Shape;8319;p71"/>
          <p:cNvGrpSpPr/>
          <p:nvPr/>
        </p:nvGrpSpPr>
        <p:grpSpPr>
          <a:xfrm>
            <a:off x="3640232" y="3310744"/>
            <a:ext cx="369730" cy="420775"/>
            <a:chOff x="-778700" y="3612425"/>
            <a:chExt cx="256775" cy="292225"/>
          </a:xfrm>
        </p:grpSpPr>
        <p:sp>
          <p:nvSpPr>
            <p:cNvPr id="8320" name="Google Shape;8320;p71"/>
            <p:cNvSpPr/>
            <p:nvPr/>
          </p:nvSpPr>
          <p:spPr>
            <a:xfrm>
              <a:off x="-692850" y="3699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71"/>
            <p:cNvSpPr/>
            <p:nvPr/>
          </p:nvSpPr>
          <p:spPr>
            <a:xfrm>
              <a:off x="-777925" y="3612425"/>
              <a:ext cx="204800" cy="34675"/>
            </a:xfrm>
            <a:custGeom>
              <a:avLst/>
              <a:gdLst/>
              <a:ahLst/>
              <a:cxnLst/>
              <a:rect l="l" t="t" r="r" b="b"/>
              <a:pathLst>
                <a:path w="8192" h="1387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87"/>
                  </a:lnTo>
                  <a:lnTo>
                    <a:pt x="8192" y="1387"/>
                  </a:lnTo>
                  <a:lnTo>
                    <a:pt x="8192" y="1009"/>
                  </a:lnTo>
                  <a:cubicBezTo>
                    <a:pt x="8192" y="473"/>
                    <a:pt x="7719" y="0"/>
                    <a:pt x="71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71"/>
            <p:cNvSpPr/>
            <p:nvPr/>
          </p:nvSpPr>
          <p:spPr>
            <a:xfrm>
              <a:off x="-727525" y="36990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71"/>
            <p:cNvSpPr/>
            <p:nvPr/>
          </p:nvSpPr>
          <p:spPr>
            <a:xfrm>
              <a:off x="-778700" y="3664400"/>
              <a:ext cx="205575" cy="102425"/>
            </a:xfrm>
            <a:custGeom>
              <a:avLst/>
              <a:gdLst/>
              <a:ahLst/>
              <a:cxnLst/>
              <a:rect l="l" t="t" r="r" b="b"/>
              <a:pathLst>
                <a:path w="8223" h="4097" extrusionOk="0">
                  <a:moveTo>
                    <a:pt x="3781" y="694"/>
                  </a:moveTo>
                  <a:cubicBezTo>
                    <a:pt x="4316" y="694"/>
                    <a:pt x="4789" y="1166"/>
                    <a:pt x="4789" y="1733"/>
                  </a:cubicBezTo>
                  <a:cubicBezTo>
                    <a:pt x="4789" y="2301"/>
                    <a:pt x="4316" y="2773"/>
                    <a:pt x="3781" y="2773"/>
                  </a:cubicBezTo>
                  <a:cubicBezTo>
                    <a:pt x="3497" y="2773"/>
                    <a:pt x="3245" y="2647"/>
                    <a:pt x="3088" y="2490"/>
                  </a:cubicBezTo>
                  <a:cubicBezTo>
                    <a:pt x="2899" y="2647"/>
                    <a:pt x="2678" y="2773"/>
                    <a:pt x="2426" y="2773"/>
                  </a:cubicBezTo>
                  <a:cubicBezTo>
                    <a:pt x="1890" y="2773"/>
                    <a:pt x="1418" y="2301"/>
                    <a:pt x="1418" y="1733"/>
                  </a:cubicBezTo>
                  <a:cubicBezTo>
                    <a:pt x="1418" y="1198"/>
                    <a:pt x="1890" y="694"/>
                    <a:pt x="2426" y="694"/>
                  </a:cubicBezTo>
                  <a:cubicBezTo>
                    <a:pt x="2710" y="694"/>
                    <a:pt x="2930" y="820"/>
                    <a:pt x="3088" y="977"/>
                  </a:cubicBezTo>
                  <a:cubicBezTo>
                    <a:pt x="3308" y="820"/>
                    <a:pt x="3529" y="694"/>
                    <a:pt x="3781" y="694"/>
                  </a:cubicBezTo>
                  <a:close/>
                  <a:moveTo>
                    <a:pt x="0" y="1"/>
                  </a:moveTo>
                  <a:lnTo>
                    <a:pt x="0" y="3088"/>
                  </a:lnTo>
                  <a:cubicBezTo>
                    <a:pt x="0" y="3624"/>
                    <a:pt x="473" y="4096"/>
                    <a:pt x="1008" y="4096"/>
                  </a:cubicBezTo>
                  <a:lnTo>
                    <a:pt x="6837" y="4096"/>
                  </a:lnTo>
                  <a:lnTo>
                    <a:pt x="6837" y="3498"/>
                  </a:lnTo>
                  <a:lnTo>
                    <a:pt x="5766" y="2458"/>
                  </a:lnTo>
                  <a:cubicBezTo>
                    <a:pt x="5034" y="1726"/>
                    <a:pt x="5756" y="674"/>
                    <a:pt x="6558" y="674"/>
                  </a:cubicBezTo>
                  <a:cubicBezTo>
                    <a:pt x="6792" y="674"/>
                    <a:pt x="7033" y="764"/>
                    <a:pt x="7246" y="977"/>
                  </a:cubicBezTo>
                  <a:lnTo>
                    <a:pt x="8223" y="1985"/>
                  </a:lnTo>
                  <a:lnTo>
                    <a:pt x="82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71"/>
            <p:cNvSpPr/>
            <p:nvPr/>
          </p:nvSpPr>
          <p:spPr>
            <a:xfrm>
              <a:off x="-659775" y="3835325"/>
              <a:ext cx="137850" cy="69325"/>
            </a:xfrm>
            <a:custGeom>
              <a:avLst/>
              <a:gdLst/>
              <a:ahLst/>
              <a:cxnLst/>
              <a:rect l="l" t="t" r="r" b="b"/>
              <a:pathLst>
                <a:path w="5514" h="2773" extrusionOk="0">
                  <a:moveTo>
                    <a:pt x="1733" y="693"/>
                  </a:moveTo>
                  <a:cubicBezTo>
                    <a:pt x="1922" y="693"/>
                    <a:pt x="2080" y="851"/>
                    <a:pt x="2080" y="1040"/>
                  </a:cubicBezTo>
                  <a:cubicBezTo>
                    <a:pt x="2080" y="1229"/>
                    <a:pt x="1922" y="1386"/>
                    <a:pt x="1733" y="1386"/>
                  </a:cubicBezTo>
                  <a:cubicBezTo>
                    <a:pt x="1544" y="1386"/>
                    <a:pt x="1387" y="1229"/>
                    <a:pt x="1387" y="1040"/>
                  </a:cubicBezTo>
                  <a:cubicBezTo>
                    <a:pt x="1387" y="851"/>
                    <a:pt x="1544" y="693"/>
                    <a:pt x="1733" y="693"/>
                  </a:cubicBezTo>
                  <a:close/>
                  <a:moveTo>
                    <a:pt x="63" y="0"/>
                  </a:moveTo>
                  <a:cubicBezTo>
                    <a:pt x="32" y="126"/>
                    <a:pt x="0" y="252"/>
                    <a:pt x="0" y="378"/>
                  </a:cubicBezTo>
                  <a:lnTo>
                    <a:pt x="0" y="2426"/>
                  </a:lnTo>
                  <a:cubicBezTo>
                    <a:pt x="0" y="2615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5"/>
                    <a:pt x="5514" y="2426"/>
                  </a:cubicBezTo>
                  <a:lnTo>
                    <a:pt x="5514" y="378"/>
                  </a:lnTo>
                  <a:cubicBezTo>
                    <a:pt x="5514" y="252"/>
                    <a:pt x="5482" y="126"/>
                    <a:pt x="54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71"/>
            <p:cNvSpPr/>
            <p:nvPr/>
          </p:nvSpPr>
          <p:spPr>
            <a:xfrm>
              <a:off x="-658200" y="3669925"/>
              <a:ext cx="136275" cy="148875"/>
            </a:xfrm>
            <a:custGeom>
              <a:avLst/>
              <a:gdLst/>
              <a:ahLst/>
              <a:cxnLst/>
              <a:rect l="l" t="t" r="r" b="b"/>
              <a:pathLst>
                <a:path w="5451" h="5955" extrusionOk="0">
                  <a:moveTo>
                    <a:pt x="4064" y="0"/>
                  </a:moveTo>
                  <a:lnTo>
                    <a:pt x="4064" y="2615"/>
                  </a:lnTo>
                  <a:cubicBezTo>
                    <a:pt x="4064" y="2829"/>
                    <a:pt x="3905" y="2970"/>
                    <a:pt x="3734" y="2970"/>
                  </a:cubicBezTo>
                  <a:cubicBezTo>
                    <a:pt x="3652" y="2970"/>
                    <a:pt x="3568" y="2938"/>
                    <a:pt x="3497" y="2867"/>
                  </a:cubicBezTo>
                  <a:lnTo>
                    <a:pt x="1922" y="1292"/>
                  </a:lnTo>
                  <a:cubicBezTo>
                    <a:pt x="1858" y="1228"/>
                    <a:pt x="1780" y="1201"/>
                    <a:pt x="1701" y="1201"/>
                  </a:cubicBezTo>
                  <a:cubicBezTo>
                    <a:pt x="1429" y="1201"/>
                    <a:pt x="1150" y="1520"/>
                    <a:pt x="1418" y="1764"/>
                  </a:cubicBezTo>
                  <a:lnTo>
                    <a:pt x="2615" y="2930"/>
                  </a:lnTo>
                  <a:cubicBezTo>
                    <a:pt x="2710" y="3025"/>
                    <a:pt x="2741" y="3088"/>
                    <a:pt x="2741" y="3182"/>
                  </a:cubicBezTo>
                  <a:lnTo>
                    <a:pt x="2741" y="3970"/>
                  </a:lnTo>
                  <a:cubicBezTo>
                    <a:pt x="2741" y="4222"/>
                    <a:pt x="2804" y="4505"/>
                    <a:pt x="2930" y="4789"/>
                  </a:cubicBezTo>
                  <a:cubicBezTo>
                    <a:pt x="3052" y="5074"/>
                    <a:pt x="2833" y="5280"/>
                    <a:pt x="2611" y="5280"/>
                  </a:cubicBezTo>
                  <a:cubicBezTo>
                    <a:pt x="2490" y="5280"/>
                    <a:pt x="2367" y="5218"/>
                    <a:pt x="2300" y="5072"/>
                  </a:cubicBezTo>
                  <a:cubicBezTo>
                    <a:pt x="2206" y="4915"/>
                    <a:pt x="2174" y="4757"/>
                    <a:pt x="2143" y="4600"/>
                  </a:cubicBezTo>
                  <a:lnTo>
                    <a:pt x="0" y="4600"/>
                  </a:lnTo>
                  <a:lnTo>
                    <a:pt x="0" y="4631"/>
                  </a:lnTo>
                  <a:cubicBezTo>
                    <a:pt x="0" y="5104"/>
                    <a:pt x="126" y="5545"/>
                    <a:pt x="378" y="5923"/>
                  </a:cubicBezTo>
                  <a:lnTo>
                    <a:pt x="5104" y="5923"/>
                  </a:lnTo>
                  <a:lnTo>
                    <a:pt x="5104" y="5955"/>
                  </a:lnTo>
                  <a:cubicBezTo>
                    <a:pt x="5325" y="5577"/>
                    <a:pt x="5451" y="5104"/>
                    <a:pt x="5451" y="4663"/>
                  </a:cubicBezTo>
                  <a:lnTo>
                    <a:pt x="5451" y="2111"/>
                  </a:lnTo>
                  <a:cubicBezTo>
                    <a:pt x="5451" y="1638"/>
                    <a:pt x="5262" y="1197"/>
                    <a:pt x="4947" y="882"/>
                  </a:cubicBezTo>
                  <a:lnTo>
                    <a:pt x="4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6" name="Google Shape;8326;p71"/>
          <p:cNvGrpSpPr/>
          <p:nvPr/>
        </p:nvGrpSpPr>
        <p:grpSpPr>
          <a:xfrm>
            <a:off x="6111733" y="3828305"/>
            <a:ext cx="340731" cy="387641"/>
            <a:chOff x="7728464" y="1561258"/>
            <a:chExt cx="349719" cy="397866"/>
          </a:xfrm>
        </p:grpSpPr>
        <p:sp>
          <p:nvSpPr>
            <p:cNvPr id="8327" name="Google Shape;8327;p71"/>
            <p:cNvSpPr/>
            <p:nvPr/>
          </p:nvSpPr>
          <p:spPr>
            <a:xfrm>
              <a:off x="7891642" y="1678585"/>
              <a:ext cx="23354" cy="23333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0" y="1"/>
                  </a:moveTo>
                  <a:lnTo>
                    <a:pt x="0" y="1117"/>
                  </a:lnTo>
                  <a:lnTo>
                    <a:pt x="1118" y="1117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71"/>
            <p:cNvSpPr/>
            <p:nvPr/>
          </p:nvSpPr>
          <p:spPr>
            <a:xfrm>
              <a:off x="7728464" y="1561258"/>
              <a:ext cx="349719" cy="397866"/>
            </a:xfrm>
            <a:custGeom>
              <a:avLst/>
              <a:gdLst/>
              <a:ahLst/>
              <a:cxnLst/>
              <a:rect l="l" t="t" r="r" b="b"/>
              <a:pathLst>
                <a:path w="16757" h="19064" extrusionOk="0">
                  <a:moveTo>
                    <a:pt x="9496" y="2830"/>
                  </a:moveTo>
                  <a:cubicBezTo>
                    <a:pt x="9804" y="2830"/>
                    <a:pt x="10054" y="3079"/>
                    <a:pt x="10054" y="3389"/>
                  </a:cubicBezTo>
                  <a:lnTo>
                    <a:pt x="10054" y="4505"/>
                  </a:lnTo>
                  <a:lnTo>
                    <a:pt x="11172" y="4505"/>
                  </a:lnTo>
                  <a:cubicBezTo>
                    <a:pt x="11480" y="4505"/>
                    <a:pt x="11729" y="4756"/>
                    <a:pt x="11729" y="5064"/>
                  </a:cubicBezTo>
                  <a:cubicBezTo>
                    <a:pt x="11729" y="5373"/>
                    <a:pt x="11480" y="5623"/>
                    <a:pt x="11172" y="5623"/>
                  </a:cubicBezTo>
                  <a:lnTo>
                    <a:pt x="10054" y="5623"/>
                  </a:lnTo>
                  <a:lnTo>
                    <a:pt x="10054" y="6739"/>
                  </a:lnTo>
                  <a:lnTo>
                    <a:pt x="11172" y="6739"/>
                  </a:lnTo>
                  <a:cubicBezTo>
                    <a:pt x="11480" y="6739"/>
                    <a:pt x="11729" y="6990"/>
                    <a:pt x="11729" y="7298"/>
                  </a:cubicBezTo>
                  <a:cubicBezTo>
                    <a:pt x="11729" y="7608"/>
                    <a:pt x="11480" y="7857"/>
                    <a:pt x="11172" y="7857"/>
                  </a:cubicBezTo>
                  <a:lnTo>
                    <a:pt x="10054" y="7857"/>
                  </a:lnTo>
                  <a:lnTo>
                    <a:pt x="10054" y="8973"/>
                  </a:lnTo>
                  <a:cubicBezTo>
                    <a:pt x="10054" y="9283"/>
                    <a:pt x="9804" y="9532"/>
                    <a:pt x="9495" y="9532"/>
                  </a:cubicBezTo>
                  <a:cubicBezTo>
                    <a:pt x="9187" y="9532"/>
                    <a:pt x="8936" y="9283"/>
                    <a:pt x="8936" y="8973"/>
                  </a:cubicBezTo>
                  <a:lnTo>
                    <a:pt x="8936" y="7857"/>
                  </a:lnTo>
                  <a:lnTo>
                    <a:pt x="7819" y="7857"/>
                  </a:lnTo>
                  <a:lnTo>
                    <a:pt x="7819" y="8973"/>
                  </a:lnTo>
                  <a:cubicBezTo>
                    <a:pt x="7819" y="9283"/>
                    <a:pt x="7570" y="9532"/>
                    <a:pt x="7260" y="9532"/>
                  </a:cubicBezTo>
                  <a:cubicBezTo>
                    <a:pt x="6953" y="9532"/>
                    <a:pt x="6701" y="9283"/>
                    <a:pt x="6701" y="8973"/>
                  </a:cubicBezTo>
                  <a:lnTo>
                    <a:pt x="6701" y="7857"/>
                  </a:lnTo>
                  <a:lnTo>
                    <a:pt x="5585" y="7857"/>
                  </a:lnTo>
                  <a:cubicBezTo>
                    <a:pt x="5276" y="7857"/>
                    <a:pt x="5026" y="7608"/>
                    <a:pt x="5026" y="7298"/>
                  </a:cubicBezTo>
                  <a:cubicBezTo>
                    <a:pt x="5026" y="6990"/>
                    <a:pt x="5276" y="6739"/>
                    <a:pt x="5585" y="6739"/>
                  </a:cubicBezTo>
                  <a:lnTo>
                    <a:pt x="6701" y="6739"/>
                  </a:lnTo>
                  <a:lnTo>
                    <a:pt x="6701" y="5623"/>
                  </a:lnTo>
                  <a:lnTo>
                    <a:pt x="5585" y="5623"/>
                  </a:lnTo>
                  <a:cubicBezTo>
                    <a:pt x="5277" y="5623"/>
                    <a:pt x="5028" y="5373"/>
                    <a:pt x="5028" y="5064"/>
                  </a:cubicBezTo>
                  <a:cubicBezTo>
                    <a:pt x="5028" y="4756"/>
                    <a:pt x="5277" y="4505"/>
                    <a:pt x="5585" y="4505"/>
                  </a:cubicBezTo>
                  <a:lnTo>
                    <a:pt x="6703" y="4505"/>
                  </a:lnTo>
                  <a:lnTo>
                    <a:pt x="6703" y="3389"/>
                  </a:lnTo>
                  <a:cubicBezTo>
                    <a:pt x="6703" y="3079"/>
                    <a:pt x="6953" y="2830"/>
                    <a:pt x="7262" y="2830"/>
                  </a:cubicBezTo>
                  <a:cubicBezTo>
                    <a:pt x="7570" y="2830"/>
                    <a:pt x="7819" y="3079"/>
                    <a:pt x="7819" y="3389"/>
                  </a:cubicBezTo>
                  <a:lnTo>
                    <a:pt x="7819" y="4505"/>
                  </a:lnTo>
                  <a:lnTo>
                    <a:pt x="8937" y="4505"/>
                  </a:lnTo>
                  <a:lnTo>
                    <a:pt x="8937" y="3389"/>
                  </a:lnTo>
                  <a:cubicBezTo>
                    <a:pt x="8937" y="3079"/>
                    <a:pt x="9187" y="2830"/>
                    <a:pt x="9496" y="2830"/>
                  </a:cubicBezTo>
                  <a:close/>
                  <a:moveTo>
                    <a:pt x="12845" y="10091"/>
                  </a:moveTo>
                  <a:cubicBezTo>
                    <a:pt x="12952" y="10091"/>
                    <a:pt x="13060" y="10121"/>
                    <a:pt x="13157" y="10185"/>
                  </a:cubicBezTo>
                  <a:cubicBezTo>
                    <a:pt x="13413" y="10357"/>
                    <a:pt x="13482" y="10702"/>
                    <a:pt x="13310" y="10960"/>
                  </a:cubicBezTo>
                  <a:cubicBezTo>
                    <a:pt x="12210" y="12612"/>
                    <a:pt x="10365" y="13599"/>
                    <a:pt x="8378" y="13599"/>
                  </a:cubicBezTo>
                  <a:cubicBezTo>
                    <a:pt x="6392" y="13599"/>
                    <a:pt x="4547" y="12612"/>
                    <a:pt x="3445" y="10960"/>
                  </a:cubicBezTo>
                  <a:cubicBezTo>
                    <a:pt x="3275" y="10702"/>
                    <a:pt x="3344" y="10355"/>
                    <a:pt x="3600" y="10185"/>
                  </a:cubicBezTo>
                  <a:cubicBezTo>
                    <a:pt x="3696" y="10121"/>
                    <a:pt x="3804" y="10091"/>
                    <a:pt x="3910" y="10091"/>
                  </a:cubicBezTo>
                  <a:cubicBezTo>
                    <a:pt x="4090" y="10091"/>
                    <a:pt x="4267" y="10178"/>
                    <a:pt x="4375" y="10339"/>
                  </a:cubicBezTo>
                  <a:cubicBezTo>
                    <a:pt x="5269" y="11682"/>
                    <a:pt x="6765" y="12481"/>
                    <a:pt x="8378" y="12481"/>
                  </a:cubicBezTo>
                  <a:cubicBezTo>
                    <a:pt x="9990" y="12481"/>
                    <a:pt x="11487" y="11682"/>
                    <a:pt x="12382" y="10339"/>
                  </a:cubicBezTo>
                  <a:cubicBezTo>
                    <a:pt x="12488" y="10178"/>
                    <a:pt x="12665" y="10091"/>
                    <a:pt x="12845" y="10091"/>
                  </a:cubicBezTo>
                  <a:close/>
                  <a:moveTo>
                    <a:pt x="2794" y="1"/>
                  </a:moveTo>
                  <a:cubicBezTo>
                    <a:pt x="1253" y="1"/>
                    <a:pt x="0" y="1291"/>
                    <a:pt x="0" y="2830"/>
                  </a:cubicBezTo>
                  <a:lnTo>
                    <a:pt x="0" y="14001"/>
                  </a:lnTo>
                  <a:cubicBezTo>
                    <a:pt x="0" y="15540"/>
                    <a:pt x="1253" y="16792"/>
                    <a:pt x="2794" y="16792"/>
                  </a:cubicBezTo>
                  <a:lnTo>
                    <a:pt x="5912" y="16792"/>
                  </a:lnTo>
                  <a:lnTo>
                    <a:pt x="7984" y="18901"/>
                  </a:lnTo>
                  <a:cubicBezTo>
                    <a:pt x="8092" y="19009"/>
                    <a:pt x="8235" y="19064"/>
                    <a:pt x="8378" y="19064"/>
                  </a:cubicBezTo>
                  <a:cubicBezTo>
                    <a:pt x="8522" y="19064"/>
                    <a:pt x="8665" y="19009"/>
                    <a:pt x="8773" y="18901"/>
                  </a:cubicBezTo>
                  <a:lnTo>
                    <a:pt x="10844" y="16792"/>
                  </a:lnTo>
                  <a:lnTo>
                    <a:pt x="13963" y="16792"/>
                  </a:lnTo>
                  <a:cubicBezTo>
                    <a:pt x="15504" y="16792"/>
                    <a:pt x="16756" y="15540"/>
                    <a:pt x="16756" y="14001"/>
                  </a:cubicBezTo>
                  <a:lnTo>
                    <a:pt x="16756" y="2830"/>
                  </a:lnTo>
                  <a:cubicBezTo>
                    <a:pt x="16756" y="1291"/>
                    <a:pt x="15504" y="1"/>
                    <a:pt x="13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9" name="Google Shape;8329;p71"/>
          <p:cNvGrpSpPr/>
          <p:nvPr/>
        </p:nvGrpSpPr>
        <p:grpSpPr>
          <a:xfrm>
            <a:off x="4034702" y="3828305"/>
            <a:ext cx="387681" cy="387641"/>
            <a:chOff x="5611350" y="1561258"/>
            <a:chExt cx="397907" cy="397866"/>
          </a:xfrm>
        </p:grpSpPr>
        <p:sp>
          <p:nvSpPr>
            <p:cNvPr id="8330" name="Google Shape;8330;p71"/>
            <p:cNvSpPr/>
            <p:nvPr/>
          </p:nvSpPr>
          <p:spPr>
            <a:xfrm>
              <a:off x="5713589" y="1812337"/>
              <a:ext cx="38443" cy="39653"/>
            </a:xfrm>
            <a:custGeom>
              <a:avLst/>
              <a:gdLst/>
              <a:ahLst/>
              <a:cxnLst/>
              <a:rect l="l" t="t" r="r" b="b"/>
              <a:pathLst>
                <a:path w="1842" h="1900" extrusionOk="0">
                  <a:moveTo>
                    <a:pt x="1842" y="1"/>
                  </a:moveTo>
                  <a:lnTo>
                    <a:pt x="630" y="486"/>
                  </a:lnTo>
                  <a:cubicBezTo>
                    <a:pt x="81" y="705"/>
                    <a:pt x="0" y="1450"/>
                    <a:pt x="490" y="1782"/>
                  </a:cubicBezTo>
                  <a:cubicBezTo>
                    <a:pt x="608" y="1862"/>
                    <a:pt x="755" y="1900"/>
                    <a:pt x="908" y="1900"/>
                  </a:cubicBezTo>
                  <a:cubicBezTo>
                    <a:pt x="1349" y="1900"/>
                    <a:pt x="1842" y="1590"/>
                    <a:pt x="1842" y="1092"/>
                  </a:cubicBezTo>
                  <a:lnTo>
                    <a:pt x="18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71"/>
            <p:cNvSpPr/>
            <p:nvPr/>
          </p:nvSpPr>
          <p:spPr>
            <a:xfrm>
              <a:off x="5830124" y="1789047"/>
              <a:ext cx="38505" cy="39653"/>
            </a:xfrm>
            <a:custGeom>
              <a:avLst/>
              <a:gdLst/>
              <a:ahLst/>
              <a:cxnLst/>
              <a:rect l="l" t="t" r="r" b="b"/>
              <a:pathLst>
                <a:path w="1845" h="1900" extrusionOk="0">
                  <a:moveTo>
                    <a:pt x="1844" y="1"/>
                  </a:moveTo>
                  <a:lnTo>
                    <a:pt x="631" y="485"/>
                  </a:lnTo>
                  <a:cubicBezTo>
                    <a:pt x="82" y="705"/>
                    <a:pt x="1" y="1450"/>
                    <a:pt x="491" y="1782"/>
                  </a:cubicBezTo>
                  <a:cubicBezTo>
                    <a:pt x="608" y="1862"/>
                    <a:pt x="755" y="1899"/>
                    <a:pt x="908" y="1899"/>
                  </a:cubicBezTo>
                  <a:cubicBezTo>
                    <a:pt x="1349" y="1899"/>
                    <a:pt x="1844" y="1588"/>
                    <a:pt x="1844" y="1090"/>
                  </a:cubicBezTo>
                  <a:lnTo>
                    <a:pt x="18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71"/>
            <p:cNvSpPr/>
            <p:nvPr/>
          </p:nvSpPr>
          <p:spPr>
            <a:xfrm>
              <a:off x="5611350" y="1561258"/>
              <a:ext cx="397907" cy="397866"/>
            </a:xfrm>
            <a:custGeom>
              <a:avLst/>
              <a:gdLst/>
              <a:ahLst/>
              <a:cxnLst/>
              <a:rect l="l" t="t" r="r" b="b"/>
              <a:pathLst>
                <a:path w="19066" h="19064" extrusionOk="0">
                  <a:moveTo>
                    <a:pt x="12883" y="3949"/>
                  </a:moveTo>
                  <a:cubicBezTo>
                    <a:pt x="13013" y="3949"/>
                    <a:pt x="13138" y="3991"/>
                    <a:pt x="13238" y="4073"/>
                  </a:cubicBezTo>
                  <a:cubicBezTo>
                    <a:pt x="13369" y="4179"/>
                    <a:pt x="13443" y="4339"/>
                    <a:pt x="13443" y="4505"/>
                  </a:cubicBezTo>
                  <a:lnTo>
                    <a:pt x="13443" y="12005"/>
                  </a:lnTo>
                  <a:cubicBezTo>
                    <a:pt x="13443" y="13161"/>
                    <a:pt x="12421" y="13941"/>
                    <a:pt x="11388" y="13941"/>
                  </a:cubicBezTo>
                  <a:cubicBezTo>
                    <a:pt x="10369" y="13941"/>
                    <a:pt x="9534" y="13113"/>
                    <a:pt x="9534" y="12085"/>
                  </a:cubicBezTo>
                  <a:cubicBezTo>
                    <a:pt x="9534" y="11323"/>
                    <a:pt x="9990" y="10647"/>
                    <a:pt x="10700" y="10364"/>
                  </a:cubicBezTo>
                  <a:lnTo>
                    <a:pt x="12327" y="9713"/>
                  </a:lnTo>
                  <a:lnTo>
                    <a:pt x="12327" y="7420"/>
                  </a:lnTo>
                  <a:lnTo>
                    <a:pt x="7859" y="8315"/>
                  </a:lnTo>
                  <a:lnTo>
                    <a:pt x="7859" y="13123"/>
                  </a:lnTo>
                  <a:cubicBezTo>
                    <a:pt x="7859" y="14277"/>
                    <a:pt x="6834" y="15057"/>
                    <a:pt x="5803" y="15057"/>
                  </a:cubicBezTo>
                  <a:cubicBezTo>
                    <a:pt x="4784" y="15057"/>
                    <a:pt x="3949" y="14229"/>
                    <a:pt x="3949" y="13203"/>
                  </a:cubicBezTo>
                  <a:cubicBezTo>
                    <a:pt x="3949" y="12439"/>
                    <a:pt x="4406" y="11763"/>
                    <a:pt x="5115" y="11480"/>
                  </a:cubicBezTo>
                  <a:lnTo>
                    <a:pt x="6741" y="10829"/>
                  </a:lnTo>
                  <a:lnTo>
                    <a:pt x="6741" y="5623"/>
                  </a:lnTo>
                  <a:cubicBezTo>
                    <a:pt x="6741" y="5356"/>
                    <a:pt x="6930" y="5128"/>
                    <a:pt x="7190" y="5074"/>
                  </a:cubicBezTo>
                  <a:lnTo>
                    <a:pt x="12775" y="3958"/>
                  </a:lnTo>
                  <a:cubicBezTo>
                    <a:pt x="12811" y="3952"/>
                    <a:pt x="12847" y="3949"/>
                    <a:pt x="12883" y="3949"/>
                  </a:cubicBezTo>
                  <a:close/>
                  <a:moveTo>
                    <a:pt x="9534" y="1"/>
                  </a:moveTo>
                  <a:cubicBezTo>
                    <a:pt x="4298" y="1"/>
                    <a:pt x="1" y="4296"/>
                    <a:pt x="1" y="9532"/>
                  </a:cubicBezTo>
                  <a:cubicBezTo>
                    <a:pt x="1" y="14769"/>
                    <a:pt x="4298" y="19064"/>
                    <a:pt x="9534" y="19064"/>
                  </a:cubicBezTo>
                  <a:cubicBezTo>
                    <a:pt x="14768" y="19064"/>
                    <a:pt x="19065" y="14769"/>
                    <a:pt x="19065" y="9532"/>
                  </a:cubicBezTo>
                  <a:cubicBezTo>
                    <a:pt x="19065" y="4296"/>
                    <a:pt x="14768" y="1"/>
                    <a:pt x="95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71"/>
            <p:cNvSpPr/>
            <p:nvPr/>
          </p:nvSpPr>
          <p:spPr>
            <a:xfrm>
              <a:off x="5775341" y="1669507"/>
              <a:ext cx="93247" cy="41531"/>
            </a:xfrm>
            <a:custGeom>
              <a:avLst/>
              <a:gdLst/>
              <a:ahLst/>
              <a:cxnLst/>
              <a:rect l="l" t="t" r="r" b="b"/>
              <a:pathLst>
                <a:path w="4468" h="1990" extrusionOk="0">
                  <a:moveTo>
                    <a:pt x="4467" y="1"/>
                  </a:moveTo>
                  <a:lnTo>
                    <a:pt x="1" y="894"/>
                  </a:lnTo>
                  <a:lnTo>
                    <a:pt x="1" y="1989"/>
                  </a:lnTo>
                  <a:lnTo>
                    <a:pt x="4467" y="1096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4" name="Google Shape;8334;p71"/>
          <p:cNvGrpSpPr/>
          <p:nvPr/>
        </p:nvGrpSpPr>
        <p:grpSpPr>
          <a:xfrm>
            <a:off x="4553987" y="3925571"/>
            <a:ext cx="387610" cy="193109"/>
            <a:chOff x="6140660" y="1661097"/>
            <a:chExt cx="397835" cy="198202"/>
          </a:xfrm>
        </p:grpSpPr>
        <p:sp>
          <p:nvSpPr>
            <p:cNvPr id="8335" name="Google Shape;8335;p71"/>
            <p:cNvSpPr/>
            <p:nvPr/>
          </p:nvSpPr>
          <p:spPr>
            <a:xfrm>
              <a:off x="6281298" y="1707719"/>
              <a:ext cx="58290" cy="151579"/>
            </a:xfrm>
            <a:custGeom>
              <a:avLst/>
              <a:gdLst/>
              <a:ahLst/>
              <a:cxnLst/>
              <a:rect l="l" t="t" r="r" b="b"/>
              <a:pathLst>
                <a:path w="2793" h="7263" extrusionOk="0">
                  <a:moveTo>
                    <a:pt x="1397" y="1"/>
                  </a:moveTo>
                  <a:cubicBezTo>
                    <a:pt x="627" y="1"/>
                    <a:pt x="1" y="627"/>
                    <a:pt x="1" y="1398"/>
                  </a:cubicBezTo>
                  <a:lnTo>
                    <a:pt x="1" y="5865"/>
                  </a:lnTo>
                  <a:cubicBezTo>
                    <a:pt x="1" y="6636"/>
                    <a:pt x="627" y="7262"/>
                    <a:pt x="1397" y="7262"/>
                  </a:cubicBezTo>
                  <a:cubicBezTo>
                    <a:pt x="2166" y="7262"/>
                    <a:pt x="2792" y="6634"/>
                    <a:pt x="2792" y="5865"/>
                  </a:cubicBezTo>
                  <a:lnTo>
                    <a:pt x="2792" y="1398"/>
                  </a:lnTo>
                  <a:cubicBezTo>
                    <a:pt x="2792" y="627"/>
                    <a:pt x="2166" y="1"/>
                    <a:pt x="1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71"/>
            <p:cNvSpPr/>
            <p:nvPr/>
          </p:nvSpPr>
          <p:spPr>
            <a:xfrm>
              <a:off x="6480225" y="1742675"/>
              <a:ext cx="58269" cy="58332"/>
            </a:xfrm>
            <a:custGeom>
              <a:avLst/>
              <a:gdLst/>
              <a:ahLst/>
              <a:cxnLst/>
              <a:rect l="l" t="t" r="r" b="b"/>
              <a:pathLst>
                <a:path w="2792" h="2795" extrusionOk="0">
                  <a:moveTo>
                    <a:pt x="1396" y="1"/>
                  </a:moveTo>
                  <a:cubicBezTo>
                    <a:pt x="627" y="1"/>
                    <a:pt x="0" y="629"/>
                    <a:pt x="0" y="1398"/>
                  </a:cubicBezTo>
                  <a:cubicBezTo>
                    <a:pt x="0" y="2168"/>
                    <a:pt x="627" y="2794"/>
                    <a:pt x="1396" y="2794"/>
                  </a:cubicBezTo>
                  <a:cubicBezTo>
                    <a:pt x="2167" y="2794"/>
                    <a:pt x="2792" y="2168"/>
                    <a:pt x="2792" y="1398"/>
                  </a:cubicBezTo>
                  <a:cubicBezTo>
                    <a:pt x="2792" y="629"/>
                    <a:pt x="2167" y="1"/>
                    <a:pt x="1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71"/>
            <p:cNvSpPr/>
            <p:nvPr/>
          </p:nvSpPr>
          <p:spPr>
            <a:xfrm>
              <a:off x="6352004" y="1661097"/>
              <a:ext cx="129206" cy="198202"/>
            </a:xfrm>
            <a:custGeom>
              <a:avLst/>
              <a:gdLst/>
              <a:ahLst/>
              <a:cxnLst/>
              <a:rect l="l" t="t" r="r" b="b"/>
              <a:pathLst>
                <a:path w="6191" h="9497" extrusionOk="0">
                  <a:moveTo>
                    <a:pt x="1396" y="0"/>
                  </a:moveTo>
                  <a:cubicBezTo>
                    <a:pt x="627" y="0"/>
                    <a:pt x="1" y="628"/>
                    <a:pt x="1" y="1398"/>
                  </a:cubicBezTo>
                  <a:lnTo>
                    <a:pt x="1" y="8099"/>
                  </a:lnTo>
                  <a:cubicBezTo>
                    <a:pt x="1" y="8870"/>
                    <a:pt x="627" y="9496"/>
                    <a:pt x="1396" y="9496"/>
                  </a:cubicBezTo>
                  <a:cubicBezTo>
                    <a:pt x="2168" y="9496"/>
                    <a:pt x="2792" y="8868"/>
                    <a:pt x="2792" y="8099"/>
                  </a:cubicBezTo>
                  <a:lnTo>
                    <a:pt x="2792" y="7683"/>
                  </a:lnTo>
                  <a:lnTo>
                    <a:pt x="3586" y="8874"/>
                  </a:lnTo>
                  <a:cubicBezTo>
                    <a:pt x="3845" y="9263"/>
                    <a:pt x="4280" y="9496"/>
                    <a:pt x="4749" y="9496"/>
                  </a:cubicBezTo>
                  <a:cubicBezTo>
                    <a:pt x="5025" y="9496"/>
                    <a:pt x="5293" y="9415"/>
                    <a:pt x="5522" y="9261"/>
                  </a:cubicBezTo>
                  <a:cubicBezTo>
                    <a:pt x="5833" y="9054"/>
                    <a:pt x="6044" y="8739"/>
                    <a:pt x="6118" y="8373"/>
                  </a:cubicBezTo>
                  <a:cubicBezTo>
                    <a:pt x="6190" y="8007"/>
                    <a:pt x="6116" y="7635"/>
                    <a:pt x="5909" y="7324"/>
                  </a:cubicBezTo>
                  <a:lnTo>
                    <a:pt x="4535" y="5261"/>
                  </a:lnTo>
                  <a:lnTo>
                    <a:pt x="5177" y="4619"/>
                  </a:lnTo>
                  <a:cubicBezTo>
                    <a:pt x="5722" y="4074"/>
                    <a:pt x="5722" y="3188"/>
                    <a:pt x="5177" y="2643"/>
                  </a:cubicBezTo>
                  <a:cubicBezTo>
                    <a:pt x="4904" y="2372"/>
                    <a:pt x="4547" y="2236"/>
                    <a:pt x="4190" y="2236"/>
                  </a:cubicBezTo>
                  <a:cubicBezTo>
                    <a:pt x="3832" y="2236"/>
                    <a:pt x="3475" y="2372"/>
                    <a:pt x="3203" y="2643"/>
                  </a:cubicBezTo>
                  <a:lnTo>
                    <a:pt x="2792" y="3054"/>
                  </a:lnTo>
                  <a:lnTo>
                    <a:pt x="2792" y="1398"/>
                  </a:lnTo>
                  <a:cubicBezTo>
                    <a:pt x="2792" y="627"/>
                    <a:pt x="2166" y="0"/>
                    <a:pt x="1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71"/>
            <p:cNvSpPr/>
            <p:nvPr/>
          </p:nvSpPr>
          <p:spPr>
            <a:xfrm>
              <a:off x="6140660" y="1661097"/>
              <a:ext cx="129185" cy="198202"/>
            </a:xfrm>
            <a:custGeom>
              <a:avLst/>
              <a:gdLst/>
              <a:ahLst/>
              <a:cxnLst/>
              <a:rect l="l" t="t" r="r" b="b"/>
              <a:pathLst>
                <a:path w="6190" h="9497" extrusionOk="0">
                  <a:moveTo>
                    <a:pt x="1396" y="0"/>
                  </a:moveTo>
                  <a:cubicBezTo>
                    <a:pt x="626" y="0"/>
                    <a:pt x="0" y="628"/>
                    <a:pt x="0" y="1398"/>
                  </a:cubicBezTo>
                  <a:lnTo>
                    <a:pt x="0" y="8099"/>
                  </a:lnTo>
                  <a:cubicBezTo>
                    <a:pt x="0" y="8870"/>
                    <a:pt x="626" y="9496"/>
                    <a:pt x="1396" y="9496"/>
                  </a:cubicBezTo>
                  <a:cubicBezTo>
                    <a:pt x="2165" y="9496"/>
                    <a:pt x="2792" y="8868"/>
                    <a:pt x="2792" y="8099"/>
                  </a:cubicBezTo>
                  <a:lnTo>
                    <a:pt x="2792" y="7683"/>
                  </a:lnTo>
                  <a:lnTo>
                    <a:pt x="3586" y="8874"/>
                  </a:lnTo>
                  <a:cubicBezTo>
                    <a:pt x="3844" y="9263"/>
                    <a:pt x="4279" y="9496"/>
                    <a:pt x="4748" y="9496"/>
                  </a:cubicBezTo>
                  <a:cubicBezTo>
                    <a:pt x="5024" y="9496"/>
                    <a:pt x="5291" y="9415"/>
                    <a:pt x="5521" y="9261"/>
                  </a:cubicBezTo>
                  <a:cubicBezTo>
                    <a:pt x="5832" y="9054"/>
                    <a:pt x="6043" y="8739"/>
                    <a:pt x="6117" y="8373"/>
                  </a:cubicBezTo>
                  <a:cubicBezTo>
                    <a:pt x="6190" y="8007"/>
                    <a:pt x="6115" y="7635"/>
                    <a:pt x="5909" y="7324"/>
                  </a:cubicBezTo>
                  <a:lnTo>
                    <a:pt x="4534" y="5261"/>
                  </a:lnTo>
                  <a:lnTo>
                    <a:pt x="5176" y="4619"/>
                  </a:lnTo>
                  <a:cubicBezTo>
                    <a:pt x="5721" y="4074"/>
                    <a:pt x="5721" y="3188"/>
                    <a:pt x="5176" y="2643"/>
                  </a:cubicBezTo>
                  <a:cubicBezTo>
                    <a:pt x="4904" y="2372"/>
                    <a:pt x="4546" y="2236"/>
                    <a:pt x="4188" y="2236"/>
                  </a:cubicBezTo>
                  <a:cubicBezTo>
                    <a:pt x="3831" y="2236"/>
                    <a:pt x="3473" y="2372"/>
                    <a:pt x="3202" y="2643"/>
                  </a:cubicBezTo>
                  <a:lnTo>
                    <a:pt x="2792" y="3054"/>
                  </a:lnTo>
                  <a:lnTo>
                    <a:pt x="2792" y="1398"/>
                  </a:lnTo>
                  <a:cubicBezTo>
                    <a:pt x="2792" y="627"/>
                    <a:pt x="2165" y="0"/>
                    <a:pt x="1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9" name="Google Shape;8339;p71"/>
          <p:cNvGrpSpPr/>
          <p:nvPr/>
        </p:nvGrpSpPr>
        <p:grpSpPr>
          <a:xfrm>
            <a:off x="5073202" y="3828305"/>
            <a:ext cx="387681" cy="387641"/>
            <a:chOff x="6669907" y="1561258"/>
            <a:chExt cx="397907" cy="397866"/>
          </a:xfrm>
        </p:grpSpPr>
        <p:sp>
          <p:nvSpPr>
            <p:cNvPr id="8340" name="Google Shape;8340;p71"/>
            <p:cNvSpPr/>
            <p:nvPr/>
          </p:nvSpPr>
          <p:spPr>
            <a:xfrm>
              <a:off x="6950454" y="1655253"/>
              <a:ext cx="23312" cy="23354"/>
            </a:xfrm>
            <a:custGeom>
              <a:avLst/>
              <a:gdLst/>
              <a:ahLst/>
              <a:cxnLst/>
              <a:rect l="l" t="t" r="r" b="b"/>
              <a:pathLst>
                <a:path w="1117" h="1119" extrusionOk="0">
                  <a:moveTo>
                    <a:pt x="558" y="1"/>
                  </a:moveTo>
                  <a:cubicBezTo>
                    <a:pt x="250" y="1"/>
                    <a:pt x="0" y="252"/>
                    <a:pt x="0" y="560"/>
                  </a:cubicBezTo>
                  <a:cubicBezTo>
                    <a:pt x="0" y="868"/>
                    <a:pt x="250" y="1119"/>
                    <a:pt x="558" y="1119"/>
                  </a:cubicBezTo>
                  <a:cubicBezTo>
                    <a:pt x="867" y="1119"/>
                    <a:pt x="1117" y="868"/>
                    <a:pt x="1117" y="560"/>
                  </a:cubicBezTo>
                  <a:cubicBezTo>
                    <a:pt x="1117" y="252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71"/>
            <p:cNvSpPr/>
            <p:nvPr/>
          </p:nvSpPr>
          <p:spPr>
            <a:xfrm>
              <a:off x="6740633" y="1725228"/>
              <a:ext cx="36919" cy="39632"/>
            </a:xfrm>
            <a:custGeom>
              <a:avLst/>
              <a:gdLst/>
              <a:ahLst/>
              <a:cxnLst/>
              <a:rect l="l" t="t" r="r" b="b"/>
              <a:pathLst>
                <a:path w="1769" h="1899" extrusionOk="0">
                  <a:moveTo>
                    <a:pt x="1117" y="0"/>
                  </a:moveTo>
                  <a:cubicBezTo>
                    <a:pt x="502" y="0"/>
                    <a:pt x="1" y="501"/>
                    <a:pt x="1" y="1116"/>
                  </a:cubicBezTo>
                  <a:cubicBezTo>
                    <a:pt x="1" y="1419"/>
                    <a:pt x="135" y="1691"/>
                    <a:pt x="341" y="1898"/>
                  </a:cubicBezTo>
                  <a:cubicBezTo>
                    <a:pt x="643" y="1261"/>
                    <a:pt x="1133" y="690"/>
                    <a:pt x="1768" y="219"/>
                  </a:cubicBezTo>
                  <a:cubicBezTo>
                    <a:pt x="1581" y="83"/>
                    <a:pt x="1358" y="0"/>
                    <a:pt x="11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71"/>
            <p:cNvSpPr/>
            <p:nvPr/>
          </p:nvSpPr>
          <p:spPr>
            <a:xfrm>
              <a:off x="6763944" y="1725228"/>
              <a:ext cx="209827" cy="139892"/>
            </a:xfrm>
            <a:custGeom>
              <a:avLst/>
              <a:gdLst/>
              <a:ahLst/>
              <a:cxnLst/>
              <a:rect l="l" t="t" r="r" b="b"/>
              <a:pathLst>
                <a:path w="10054" h="6703" extrusionOk="0">
                  <a:moveTo>
                    <a:pt x="2793" y="1116"/>
                  </a:moveTo>
                  <a:cubicBezTo>
                    <a:pt x="3409" y="1116"/>
                    <a:pt x="3910" y="1619"/>
                    <a:pt x="3910" y="2234"/>
                  </a:cubicBezTo>
                  <a:cubicBezTo>
                    <a:pt x="3910" y="2850"/>
                    <a:pt x="3409" y="3351"/>
                    <a:pt x="2793" y="3351"/>
                  </a:cubicBezTo>
                  <a:cubicBezTo>
                    <a:pt x="2178" y="3351"/>
                    <a:pt x="1675" y="2850"/>
                    <a:pt x="1675" y="2234"/>
                  </a:cubicBezTo>
                  <a:cubicBezTo>
                    <a:pt x="1675" y="1619"/>
                    <a:pt x="2178" y="1116"/>
                    <a:pt x="2793" y="1116"/>
                  </a:cubicBezTo>
                  <a:close/>
                  <a:moveTo>
                    <a:pt x="7262" y="1116"/>
                  </a:moveTo>
                  <a:cubicBezTo>
                    <a:pt x="7878" y="1116"/>
                    <a:pt x="8378" y="1619"/>
                    <a:pt x="8378" y="2234"/>
                  </a:cubicBezTo>
                  <a:cubicBezTo>
                    <a:pt x="8378" y="2850"/>
                    <a:pt x="7878" y="3351"/>
                    <a:pt x="7262" y="3351"/>
                  </a:cubicBezTo>
                  <a:cubicBezTo>
                    <a:pt x="6645" y="3351"/>
                    <a:pt x="6144" y="2850"/>
                    <a:pt x="6144" y="2234"/>
                  </a:cubicBezTo>
                  <a:cubicBezTo>
                    <a:pt x="6144" y="1619"/>
                    <a:pt x="6645" y="1116"/>
                    <a:pt x="7262" y="1116"/>
                  </a:cubicBezTo>
                  <a:close/>
                  <a:moveTo>
                    <a:pt x="7261" y="4469"/>
                  </a:moveTo>
                  <a:cubicBezTo>
                    <a:pt x="7466" y="4469"/>
                    <a:pt x="7663" y="4581"/>
                    <a:pt x="7761" y="4776"/>
                  </a:cubicBezTo>
                  <a:cubicBezTo>
                    <a:pt x="7899" y="5052"/>
                    <a:pt x="7787" y="5389"/>
                    <a:pt x="7511" y="5527"/>
                  </a:cubicBezTo>
                  <a:cubicBezTo>
                    <a:pt x="6733" y="5916"/>
                    <a:pt x="5880" y="6109"/>
                    <a:pt x="5028" y="6109"/>
                  </a:cubicBezTo>
                  <a:cubicBezTo>
                    <a:pt x="4173" y="6109"/>
                    <a:pt x="3321" y="5916"/>
                    <a:pt x="2544" y="5527"/>
                  </a:cubicBezTo>
                  <a:cubicBezTo>
                    <a:pt x="2268" y="5389"/>
                    <a:pt x="2155" y="5052"/>
                    <a:pt x="2293" y="4776"/>
                  </a:cubicBezTo>
                  <a:cubicBezTo>
                    <a:pt x="2391" y="4581"/>
                    <a:pt x="2589" y="4469"/>
                    <a:pt x="2794" y="4469"/>
                  </a:cubicBezTo>
                  <a:cubicBezTo>
                    <a:pt x="2878" y="4469"/>
                    <a:pt x="2963" y="4487"/>
                    <a:pt x="3043" y="4527"/>
                  </a:cubicBezTo>
                  <a:cubicBezTo>
                    <a:pt x="3664" y="4838"/>
                    <a:pt x="4345" y="4994"/>
                    <a:pt x="5027" y="4994"/>
                  </a:cubicBezTo>
                  <a:cubicBezTo>
                    <a:pt x="5708" y="4994"/>
                    <a:pt x="6390" y="4838"/>
                    <a:pt x="7011" y="4527"/>
                  </a:cubicBezTo>
                  <a:cubicBezTo>
                    <a:pt x="7092" y="4487"/>
                    <a:pt x="7177" y="4469"/>
                    <a:pt x="7261" y="4469"/>
                  </a:cubicBezTo>
                  <a:close/>
                  <a:moveTo>
                    <a:pt x="5028" y="0"/>
                  </a:moveTo>
                  <a:cubicBezTo>
                    <a:pt x="2256" y="0"/>
                    <a:pt x="0" y="1504"/>
                    <a:pt x="0" y="3351"/>
                  </a:cubicBezTo>
                  <a:cubicBezTo>
                    <a:pt x="0" y="5199"/>
                    <a:pt x="2256" y="6703"/>
                    <a:pt x="5028" y="6703"/>
                  </a:cubicBezTo>
                  <a:cubicBezTo>
                    <a:pt x="7798" y="6703"/>
                    <a:pt x="10054" y="5199"/>
                    <a:pt x="10054" y="3351"/>
                  </a:cubicBezTo>
                  <a:cubicBezTo>
                    <a:pt x="10054" y="1504"/>
                    <a:pt x="7798" y="0"/>
                    <a:pt x="50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71"/>
            <p:cNvSpPr/>
            <p:nvPr/>
          </p:nvSpPr>
          <p:spPr>
            <a:xfrm>
              <a:off x="6669907" y="1561258"/>
              <a:ext cx="397907" cy="397866"/>
            </a:xfrm>
            <a:custGeom>
              <a:avLst/>
              <a:gdLst/>
              <a:ahLst/>
              <a:cxnLst/>
              <a:rect l="l" t="t" r="r" b="b"/>
              <a:pathLst>
                <a:path w="19066" h="19064" extrusionOk="0">
                  <a:moveTo>
                    <a:pt x="10650" y="3388"/>
                  </a:moveTo>
                  <a:cubicBezTo>
                    <a:pt x="10708" y="3388"/>
                    <a:pt x="10768" y="3398"/>
                    <a:pt x="10827" y="3417"/>
                  </a:cubicBezTo>
                  <a:lnTo>
                    <a:pt x="12686" y="4038"/>
                  </a:lnTo>
                  <a:cubicBezTo>
                    <a:pt x="12994" y="3645"/>
                    <a:pt x="13466" y="3389"/>
                    <a:pt x="14001" y="3389"/>
                  </a:cubicBezTo>
                  <a:cubicBezTo>
                    <a:pt x="14924" y="3389"/>
                    <a:pt x="15676" y="4140"/>
                    <a:pt x="15676" y="5064"/>
                  </a:cubicBezTo>
                  <a:cubicBezTo>
                    <a:pt x="15676" y="5987"/>
                    <a:pt x="14924" y="6739"/>
                    <a:pt x="14001" y="6739"/>
                  </a:cubicBezTo>
                  <a:cubicBezTo>
                    <a:pt x="13088" y="6739"/>
                    <a:pt x="12345" y="6003"/>
                    <a:pt x="12329" y="5094"/>
                  </a:cubicBezTo>
                  <a:lnTo>
                    <a:pt x="11004" y="4653"/>
                  </a:lnTo>
                  <a:lnTo>
                    <a:pt x="10294" y="6778"/>
                  </a:lnTo>
                  <a:cubicBezTo>
                    <a:pt x="11251" y="6865"/>
                    <a:pt x="12140" y="7109"/>
                    <a:pt x="12909" y="7479"/>
                  </a:cubicBezTo>
                  <a:cubicBezTo>
                    <a:pt x="13327" y="7017"/>
                    <a:pt x="13919" y="6739"/>
                    <a:pt x="14560" y="6739"/>
                  </a:cubicBezTo>
                  <a:cubicBezTo>
                    <a:pt x="15791" y="6739"/>
                    <a:pt x="16794" y="7742"/>
                    <a:pt x="16794" y="8973"/>
                  </a:cubicBezTo>
                  <a:cubicBezTo>
                    <a:pt x="16794" y="9780"/>
                    <a:pt x="16336" y="10498"/>
                    <a:pt x="15655" y="10891"/>
                  </a:cubicBezTo>
                  <a:cubicBezTo>
                    <a:pt x="15665" y="10997"/>
                    <a:pt x="15676" y="11101"/>
                    <a:pt x="15676" y="11208"/>
                  </a:cubicBezTo>
                  <a:cubicBezTo>
                    <a:pt x="15676" y="13672"/>
                    <a:pt x="12921" y="15676"/>
                    <a:pt x="9532" y="15676"/>
                  </a:cubicBezTo>
                  <a:cubicBezTo>
                    <a:pt x="6144" y="15676"/>
                    <a:pt x="3388" y="13672"/>
                    <a:pt x="3388" y="11208"/>
                  </a:cubicBezTo>
                  <a:cubicBezTo>
                    <a:pt x="3388" y="11101"/>
                    <a:pt x="3401" y="10997"/>
                    <a:pt x="3411" y="10891"/>
                  </a:cubicBezTo>
                  <a:cubicBezTo>
                    <a:pt x="2730" y="10498"/>
                    <a:pt x="2272" y="9780"/>
                    <a:pt x="2272" y="8973"/>
                  </a:cubicBezTo>
                  <a:cubicBezTo>
                    <a:pt x="2272" y="7742"/>
                    <a:pt x="3273" y="6739"/>
                    <a:pt x="4506" y="6739"/>
                  </a:cubicBezTo>
                  <a:cubicBezTo>
                    <a:pt x="5145" y="6739"/>
                    <a:pt x="5737" y="7017"/>
                    <a:pt x="6157" y="7479"/>
                  </a:cubicBezTo>
                  <a:cubicBezTo>
                    <a:pt x="7018" y="7065"/>
                    <a:pt x="8034" y="6806"/>
                    <a:pt x="9125" y="6755"/>
                  </a:cubicBezTo>
                  <a:lnTo>
                    <a:pt x="10119" y="3771"/>
                  </a:lnTo>
                  <a:cubicBezTo>
                    <a:pt x="10199" y="3537"/>
                    <a:pt x="10415" y="3388"/>
                    <a:pt x="10650" y="3388"/>
                  </a:cubicBezTo>
                  <a:close/>
                  <a:moveTo>
                    <a:pt x="9534" y="1"/>
                  </a:moveTo>
                  <a:cubicBezTo>
                    <a:pt x="4297" y="1"/>
                    <a:pt x="1" y="4296"/>
                    <a:pt x="1" y="9532"/>
                  </a:cubicBezTo>
                  <a:cubicBezTo>
                    <a:pt x="1" y="14769"/>
                    <a:pt x="4297" y="19064"/>
                    <a:pt x="9534" y="19064"/>
                  </a:cubicBezTo>
                  <a:cubicBezTo>
                    <a:pt x="14768" y="19064"/>
                    <a:pt x="19065" y="14769"/>
                    <a:pt x="19065" y="9532"/>
                  </a:cubicBezTo>
                  <a:cubicBezTo>
                    <a:pt x="19065" y="4296"/>
                    <a:pt x="14768" y="1"/>
                    <a:pt x="95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71"/>
            <p:cNvSpPr/>
            <p:nvPr/>
          </p:nvSpPr>
          <p:spPr>
            <a:xfrm>
              <a:off x="6960158" y="1725228"/>
              <a:ext cx="36940" cy="39632"/>
            </a:xfrm>
            <a:custGeom>
              <a:avLst/>
              <a:gdLst/>
              <a:ahLst/>
              <a:cxnLst/>
              <a:rect l="l" t="t" r="r" b="b"/>
              <a:pathLst>
                <a:path w="1770" h="1899" extrusionOk="0">
                  <a:moveTo>
                    <a:pt x="652" y="0"/>
                  </a:moveTo>
                  <a:cubicBezTo>
                    <a:pt x="413" y="0"/>
                    <a:pt x="188" y="83"/>
                    <a:pt x="1" y="219"/>
                  </a:cubicBezTo>
                  <a:cubicBezTo>
                    <a:pt x="637" y="690"/>
                    <a:pt x="1127" y="1261"/>
                    <a:pt x="1428" y="1898"/>
                  </a:cubicBezTo>
                  <a:cubicBezTo>
                    <a:pt x="1635" y="1691"/>
                    <a:pt x="1770" y="1419"/>
                    <a:pt x="1770" y="1116"/>
                  </a:cubicBezTo>
                  <a:cubicBezTo>
                    <a:pt x="1770" y="501"/>
                    <a:pt x="1267" y="0"/>
                    <a:pt x="6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5" name="Google Shape;8345;p71"/>
          <p:cNvGrpSpPr/>
          <p:nvPr/>
        </p:nvGrpSpPr>
        <p:grpSpPr>
          <a:xfrm>
            <a:off x="5592488" y="3828305"/>
            <a:ext cx="387641" cy="387641"/>
            <a:chOff x="7199196" y="1561258"/>
            <a:chExt cx="397866" cy="397866"/>
          </a:xfrm>
        </p:grpSpPr>
        <p:sp>
          <p:nvSpPr>
            <p:cNvPr id="8346" name="Google Shape;8346;p71"/>
            <p:cNvSpPr/>
            <p:nvPr/>
          </p:nvSpPr>
          <p:spPr>
            <a:xfrm>
              <a:off x="7363167" y="1701896"/>
              <a:ext cx="69935" cy="69977"/>
            </a:xfrm>
            <a:custGeom>
              <a:avLst/>
              <a:gdLst/>
              <a:ahLst/>
              <a:cxnLst/>
              <a:rect l="l" t="t" r="r" b="b"/>
              <a:pathLst>
                <a:path w="3351" h="3353" extrusionOk="0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71"/>
            <p:cNvSpPr/>
            <p:nvPr/>
          </p:nvSpPr>
          <p:spPr>
            <a:xfrm>
              <a:off x="7316523" y="1655253"/>
              <a:ext cx="163203" cy="209869"/>
            </a:xfrm>
            <a:custGeom>
              <a:avLst/>
              <a:gdLst/>
              <a:ahLst/>
              <a:cxnLst/>
              <a:rect l="l" t="t" r="r" b="b"/>
              <a:pathLst>
                <a:path w="7820" h="10056" extrusionOk="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71"/>
            <p:cNvSpPr/>
            <p:nvPr/>
          </p:nvSpPr>
          <p:spPr>
            <a:xfrm>
              <a:off x="7199196" y="1561258"/>
              <a:ext cx="397866" cy="397866"/>
            </a:xfrm>
            <a:custGeom>
              <a:avLst/>
              <a:gdLst/>
              <a:ahLst/>
              <a:cxnLst/>
              <a:rect l="l" t="t" r="r" b="b"/>
              <a:pathLst>
                <a:path w="19064" h="19064" extrusionOk="0">
                  <a:moveTo>
                    <a:pt x="9532" y="3389"/>
                  </a:moveTo>
                  <a:cubicBezTo>
                    <a:pt x="12304" y="3389"/>
                    <a:pt x="14560" y="5644"/>
                    <a:pt x="14560" y="8416"/>
                  </a:cubicBezTo>
                  <a:cubicBezTo>
                    <a:pt x="14560" y="11045"/>
                    <a:pt x="11089" y="15676"/>
                    <a:pt x="9532" y="15676"/>
                  </a:cubicBezTo>
                  <a:cubicBezTo>
                    <a:pt x="7974" y="15676"/>
                    <a:pt x="4507" y="11045"/>
                    <a:pt x="4507" y="8416"/>
                  </a:cubicBezTo>
                  <a:cubicBezTo>
                    <a:pt x="4507" y="5644"/>
                    <a:pt x="6760" y="3389"/>
                    <a:pt x="9532" y="3389"/>
                  </a:cubicBezTo>
                  <a:close/>
                  <a:moveTo>
                    <a:pt x="9532" y="1"/>
                  </a:moveTo>
                  <a:cubicBezTo>
                    <a:pt x="4296" y="1"/>
                    <a:pt x="1" y="4296"/>
                    <a:pt x="1" y="9532"/>
                  </a:cubicBezTo>
                  <a:cubicBezTo>
                    <a:pt x="1" y="14769"/>
                    <a:pt x="4296" y="19064"/>
                    <a:pt x="9532" y="19064"/>
                  </a:cubicBezTo>
                  <a:cubicBezTo>
                    <a:pt x="14769" y="19064"/>
                    <a:pt x="19064" y="14769"/>
                    <a:pt x="19064" y="9532"/>
                  </a:cubicBezTo>
                  <a:cubicBezTo>
                    <a:pt x="19064" y="4296"/>
                    <a:pt x="14769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9" name="Google Shape;8349;p71"/>
          <p:cNvGrpSpPr/>
          <p:nvPr/>
        </p:nvGrpSpPr>
        <p:grpSpPr>
          <a:xfrm>
            <a:off x="1958433" y="3885842"/>
            <a:ext cx="387681" cy="272572"/>
            <a:chOff x="3386036" y="1746339"/>
            <a:chExt cx="397907" cy="279762"/>
          </a:xfrm>
        </p:grpSpPr>
        <p:sp>
          <p:nvSpPr>
            <p:cNvPr id="8350" name="Google Shape;8350;p71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71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2" name="Google Shape;8352;p71"/>
          <p:cNvGrpSpPr/>
          <p:nvPr/>
        </p:nvGrpSpPr>
        <p:grpSpPr>
          <a:xfrm>
            <a:off x="2996130" y="3828288"/>
            <a:ext cx="387681" cy="387681"/>
            <a:chOff x="4417380" y="1687279"/>
            <a:chExt cx="397907" cy="397907"/>
          </a:xfrm>
        </p:grpSpPr>
        <p:sp>
          <p:nvSpPr>
            <p:cNvPr id="8353" name="Google Shape;8353;p71"/>
            <p:cNvSpPr/>
            <p:nvPr/>
          </p:nvSpPr>
          <p:spPr>
            <a:xfrm>
              <a:off x="4417380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9525" y="2794"/>
                  </a:moveTo>
                  <a:cubicBezTo>
                    <a:pt x="11382" y="2845"/>
                    <a:pt x="13514" y="4021"/>
                    <a:pt x="13514" y="6949"/>
                  </a:cubicBezTo>
                  <a:cubicBezTo>
                    <a:pt x="13514" y="7361"/>
                    <a:pt x="13500" y="7674"/>
                    <a:pt x="13486" y="7912"/>
                  </a:cubicBezTo>
                  <a:cubicBezTo>
                    <a:pt x="13689" y="7867"/>
                    <a:pt x="14004" y="7789"/>
                    <a:pt x="14208" y="7789"/>
                  </a:cubicBezTo>
                  <a:cubicBezTo>
                    <a:pt x="14882" y="7789"/>
                    <a:pt x="15370" y="8202"/>
                    <a:pt x="15370" y="8769"/>
                  </a:cubicBezTo>
                  <a:cubicBezTo>
                    <a:pt x="15370" y="9574"/>
                    <a:pt x="14598" y="9882"/>
                    <a:pt x="14137" y="10066"/>
                  </a:cubicBezTo>
                  <a:cubicBezTo>
                    <a:pt x="14020" y="10112"/>
                    <a:pt x="13857" y="10178"/>
                    <a:pt x="13767" y="10231"/>
                  </a:cubicBezTo>
                  <a:cubicBezTo>
                    <a:pt x="13822" y="10949"/>
                    <a:pt x="14437" y="11278"/>
                    <a:pt x="15354" y="11690"/>
                  </a:cubicBezTo>
                  <a:cubicBezTo>
                    <a:pt x="16061" y="12007"/>
                    <a:pt x="16794" y="12336"/>
                    <a:pt x="16794" y="13104"/>
                  </a:cubicBezTo>
                  <a:cubicBezTo>
                    <a:pt x="16794" y="13896"/>
                    <a:pt x="16088" y="14016"/>
                    <a:pt x="15520" y="14112"/>
                  </a:cubicBezTo>
                  <a:cubicBezTo>
                    <a:pt x="15333" y="14146"/>
                    <a:pt x="15111" y="14183"/>
                    <a:pt x="14855" y="14239"/>
                  </a:cubicBezTo>
                  <a:cubicBezTo>
                    <a:pt x="14768" y="14620"/>
                    <a:pt x="14600" y="15156"/>
                    <a:pt x="13939" y="15156"/>
                  </a:cubicBezTo>
                  <a:cubicBezTo>
                    <a:pt x="13709" y="15156"/>
                    <a:pt x="13258" y="15035"/>
                    <a:pt x="12916" y="15035"/>
                  </a:cubicBezTo>
                  <a:cubicBezTo>
                    <a:pt x="12370" y="15035"/>
                    <a:pt x="12048" y="15253"/>
                    <a:pt x="11642" y="15531"/>
                  </a:cubicBezTo>
                  <a:cubicBezTo>
                    <a:pt x="11160" y="15860"/>
                    <a:pt x="10556" y="16272"/>
                    <a:pt x="9534" y="16272"/>
                  </a:cubicBezTo>
                  <a:cubicBezTo>
                    <a:pt x="8510" y="16272"/>
                    <a:pt x="7908" y="15860"/>
                    <a:pt x="7425" y="15531"/>
                  </a:cubicBezTo>
                  <a:cubicBezTo>
                    <a:pt x="7020" y="15255"/>
                    <a:pt x="6698" y="15035"/>
                    <a:pt x="6151" y="15035"/>
                  </a:cubicBezTo>
                  <a:cubicBezTo>
                    <a:pt x="5810" y="15035"/>
                    <a:pt x="5357" y="15156"/>
                    <a:pt x="5129" y="15156"/>
                  </a:cubicBezTo>
                  <a:cubicBezTo>
                    <a:pt x="4467" y="15156"/>
                    <a:pt x="4298" y="14620"/>
                    <a:pt x="4211" y="14239"/>
                  </a:cubicBezTo>
                  <a:cubicBezTo>
                    <a:pt x="3956" y="14183"/>
                    <a:pt x="3735" y="14146"/>
                    <a:pt x="3547" y="14112"/>
                  </a:cubicBezTo>
                  <a:cubicBezTo>
                    <a:pt x="2980" y="14016"/>
                    <a:pt x="2272" y="13896"/>
                    <a:pt x="2272" y="13104"/>
                  </a:cubicBezTo>
                  <a:cubicBezTo>
                    <a:pt x="2272" y="12336"/>
                    <a:pt x="3004" y="12007"/>
                    <a:pt x="3712" y="11690"/>
                  </a:cubicBezTo>
                  <a:cubicBezTo>
                    <a:pt x="4630" y="11280"/>
                    <a:pt x="5246" y="10949"/>
                    <a:pt x="5299" y="10231"/>
                  </a:cubicBezTo>
                  <a:cubicBezTo>
                    <a:pt x="5209" y="10178"/>
                    <a:pt x="5046" y="10112"/>
                    <a:pt x="4929" y="10066"/>
                  </a:cubicBezTo>
                  <a:cubicBezTo>
                    <a:pt x="4469" y="9882"/>
                    <a:pt x="3696" y="9573"/>
                    <a:pt x="3696" y="8769"/>
                  </a:cubicBezTo>
                  <a:cubicBezTo>
                    <a:pt x="3696" y="8202"/>
                    <a:pt x="4186" y="7789"/>
                    <a:pt x="4858" y="7789"/>
                  </a:cubicBezTo>
                  <a:cubicBezTo>
                    <a:pt x="5062" y="7789"/>
                    <a:pt x="5378" y="7867"/>
                    <a:pt x="5580" y="7912"/>
                  </a:cubicBezTo>
                  <a:cubicBezTo>
                    <a:pt x="5568" y="7674"/>
                    <a:pt x="5554" y="7361"/>
                    <a:pt x="5554" y="6949"/>
                  </a:cubicBezTo>
                  <a:cubicBezTo>
                    <a:pt x="5554" y="4011"/>
                    <a:pt x="7692" y="2840"/>
                    <a:pt x="9525" y="2794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5" y="19065"/>
                    <a:pt x="2794" y="19065"/>
                  </a:cubicBezTo>
                  <a:lnTo>
                    <a:pt x="16274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71"/>
            <p:cNvSpPr/>
            <p:nvPr/>
          </p:nvSpPr>
          <p:spPr>
            <a:xfrm>
              <a:off x="4492363" y="1768878"/>
              <a:ext cx="248270" cy="234704"/>
            </a:xfrm>
            <a:custGeom>
              <a:avLst/>
              <a:gdLst/>
              <a:ahLst/>
              <a:cxnLst/>
              <a:rect l="l" t="t" r="r" b="b"/>
              <a:pathLst>
                <a:path w="11896" h="11246" extrusionOk="0">
                  <a:moveTo>
                    <a:pt x="5930" y="0"/>
                  </a:moveTo>
                  <a:cubicBezTo>
                    <a:pt x="5093" y="21"/>
                    <a:pt x="3077" y="428"/>
                    <a:pt x="3077" y="3039"/>
                  </a:cubicBezTo>
                  <a:cubicBezTo>
                    <a:pt x="3077" y="3478"/>
                    <a:pt x="3094" y="3798"/>
                    <a:pt x="3107" y="4028"/>
                  </a:cubicBezTo>
                  <a:cubicBezTo>
                    <a:pt x="3142" y="4647"/>
                    <a:pt x="3077" y="5187"/>
                    <a:pt x="2410" y="5187"/>
                  </a:cubicBezTo>
                  <a:cubicBezTo>
                    <a:pt x="2173" y="5187"/>
                    <a:pt x="1840" y="5114"/>
                    <a:pt x="1608" y="5061"/>
                  </a:cubicBezTo>
                  <a:lnTo>
                    <a:pt x="1608" y="5061"/>
                  </a:lnTo>
                  <a:cubicBezTo>
                    <a:pt x="2217" y="5314"/>
                    <a:pt x="2827" y="5535"/>
                    <a:pt x="2827" y="6215"/>
                  </a:cubicBezTo>
                  <a:cubicBezTo>
                    <a:pt x="2827" y="7791"/>
                    <a:pt x="1472" y="8398"/>
                    <a:pt x="577" y="8799"/>
                  </a:cubicBezTo>
                  <a:cubicBezTo>
                    <a:pt x="400" y="8879"/>
                    <a:pt x="169" y="8981"/>
                    <a:pt x="0" y="9077"/>
                  </a:cubicBezTo>
                  <a:cubicBezTo>
                    <a:pt x="386" y="9148"/>
                    <a:pt x="526" y="9160"/>
                    <a:pt x="965" y="9263"/>
                  </a:cubicBezTo>
                  <a:cubicBezTo>
                    <a:pt x="1348" y="9355"/>
                    <a:pt x="1603" y="9620"/>
                    <a:pt x="1713" y="10103"/>
                  </a:cubicBezTo>
                  <a:cubicBezTo>
                    <a:pt x="2012" y="10046"/>
                    <a:pt x="2244" y="10007"/>
                    <a:pt x="2558" y="10007"/>
                  </a:cubicBezTo>
                  <a:cubicBezTo>
                    <a:pt x="3450" y="10007"/>
                    <a:pt x="3988" y="10373"/>
                    <a:pt x="4460" y="10697"/>
                  </a:cubicBezTo>
                  <a:cubicBezTo>
                    <a:pt x="4892" y="10991"/>
                    <a:pt x="5261" y="11244"/>
                    <a:pt x="5941" y="11246"/>
                  </a:cubicBezTo>
                  <a:cubicBezTo>
                    <a:pt x="6620" y="11244"/>
                    <a:pt x="6990" y="10991"/>
                    <a:pt x="7420" y="10697"/>
                  </a:cubicBezTo>
                  <a:cubicBezTo>
                    <a:pt x="7894" y="10373"/>
                    <a:pt x="8430" y="10007"/>
                    <a:pt x="9323" y="10007"/>
                  </a:cubicBezTo>
                  <a:cubicBezTo>
                    <a:pt x="9638" y="10007"/>
                    <a:pt x="9870" y="10044"/>
                    <a:pt x="10169" y="10103"/>
                  </a:cubicBezTo>
                  <a:cubicBezTo>
                    <a:pt x="10280" y="9616"/>
                    <a:pt x="10535" y="9355"/>
                    <a:pt x="10917" y="9263"/>
                  </a:cubicBezTo>
                  <a:cubicBezTo>
                    <a:pt x="11308" y="9171"/>
                    <a:pt x="11524" y="9140"/>
                    <a:pt x="11895" y="9075"/>
                  </a:cubicBezTo>
                  <a:cubicBezTo>
                    <a:pt x="11727" y="8988"/>
                    <a:pt x="11487" y="8880"/>
                    <a:pt x="11304" y="8799"/>
                  </a:cubicBezTo>
                  <a:cubicBezTo>
                    <a:pt x="10409" y="8398"/>
                    <a:pt x="9054" y="7791"/>
                    <a:pt x="9054" y="6215"/>
                  </a:cubicBezTo>
                  <a:cubicBezTo>
                    <a:pt x="9054" y="5541"/>
                    <a:pt x="9663" y="5312"/>
                    <a:pt x="10271" y="5061"/>
                  </a:cubicBezTo>
                  <a:lnTo>
                    <a:pt x="10271" y="5061"/>
                  </a:lnTo>
                  <a:cubicBezTo>
                    <a:pt x="9985" y="5105"/>
                    <a:pt x="9811" y="5187"/>
                    <a:pt x="9472" y="5187"/>
                  </a:cubicBezTo>
                  <a:cubicBezTo>
                    <a:pt x="8805" y="5187"/>
                    <a:pt x="8739" y="4647"/>
                    <a:pt x="8773" y="4028"/>
                  </a:cubicBezTo>
                  <a:cubicBezTo>
                    <a:pt x="8787" y="3798"/>
                    <a:pt x="8805" y="3478"/>
                    <a:pt x="8805" y="3039"/>
                  </a:cubicBezTo>
                  <a:cubicBezTo>
                    <a:pt x="8805" y="439"/>
                    <a:pt x="6795" y="25"/>
                    <a:pt x="5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5" name="Google Shape;8355;p71"/>
          <p:cNvGrpSpPr/>
          <p:nvPr/>
        </p:nvGrpSpPr>
        <p:grpSpPr>
          <a:xfrm>
            <a:off x="7942611" y="3308537"/>
            <a:ext cx="387661" cy="387661"/>
            <a:chOff x="2869999" y="1687279"/>
            <a:chExt cx="397887" cy="397887"/>
          </a:xfrm>
        </p:grpSpPr>
        <p:sp>
          <p:nvSpPr>
            <p:cNvPr id="8356" name="Google Shape;8356;p71"/>
            <p:cNvSpPr/>
            <p:nvPr/>
          </p:nvSpPr>
          <p:spPr>
            <a:xfrm>
              <a:off x="2994590" y="1833740"/>
              <a:ext cx="148657" cy="81685"/>
            </a:xfrm>
            <a:custGeom>
              <a:avLst/>
              <a:gdLst/>
              <a:ahLst/>
              <a:cxnLst/>
              <a:rect l="l" t="t" r="r" b="b"/>
              <a:pathLst>
                <a:path w="7123" h="3914" extrusionOk="0">
                  <a:moveTo>
                    <a:pt x="2491" y="0"/>
                  </a:moveTo>
                  <a:lnTo>
                    <a:pt x="1" y="3112"/>
                  </a:lnTo>
                  <a:lnTo>
                    <a:pt x="1" y="3112"/>
                  </a:lnTo>
                  <a:lnTo>
                    <a:pt x="2196" y="2015"/>
                  </a:lnTo>
                  <a:cubicBezTo>
                    <a:pt x="2275" y="1975"/>
                    <a:pt x="2360" y="1956"/>
                    <a:pt x="2445" y="1956"/>
                  </a:cubicBezTo>
                  <a:cubicBezTo>
                    <a:pt x="2590" y="1956"/>
                    <a:pt x="2733" y="2012"/>
                    <a:pt x="2840" y="2119"/>
                  </a:cubicBezTo>
                  <a:lnTo>
                    <a:pt x="4634" y="3913"/>
                  </a:lnTo>
                  <a:lnTo>
                    <a:pt x="7123" y="800"/>
                  </a:lnTo>
                  <a:lnTo>
                    <a:pt x="4929" y="1897"/>
                  </a:lnTo>
                  <a:cubicBezTo>
                    <a:pt x="4850" y="1937"/>
                    <a:pt x="4764" y="1957"/>
                    <a:pt x="4679" y="1957"/>
                  </a:cubicBezTo>
                  <a:cubicBezTo>
                    <a:pt x="4535" y="1957"/>
                    <a:pt x="4392" y="1900"/>
                    <a:pt x="4285" y="1792"/>
                  </a:cubicBezTo>
                  <a:lnTo>
                    <a:pt x="24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71"/>
            <p:cNvSpPr/>
            <p:nvPr/>
          </p:nvSpPr>
          <p:spPr>
            <a:xfrm>
              <a:off x="2869999" y="1687279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8420" y="5623"/>
                  </a:moveTo>
                  <a:cubicBezTo>
                    <a:pt x="8569" y="5623"/>
                    <a:pt x="8707" y="5682"/>
                    <a:pt x="8810" y="5787"/>
                  </a:cubicBezTo>
                  <a:lnTo>
                    <a:pt x="10759" y="7736"/>
                  </a:lnTo>
                  <a:lnTo>
                    <a:pt x="14867" y="5683"/>
                  </a:lnTo>
                  <a:cubicBezTo>
                    <a:pt x="14947" y="5643"/>
                    <a:pt x="15033" y="5624"/>
                    <a:pt x="15118" y="5624"/>
                  </a:cubicBezTo>
                  <a:cubicBezTo>
                    <a:pt x="15283" y="5624"/>
                    <a:pt x="15443" y="5695"/>
                    <a:pt x="15552" y="5829"/>
                  </a:cubicBezTo>
                  <a:cubicBezTo>
                    <a:pt x="15716" y="6035"/>
                    <a:pt x="15718" y="6325"/>
                    <a:pt x="15553" y="6530"/>
                  </a:cubicBezTo>
                  <a:lnTo>
                    <a:pt x="11085" y="12116"/>
                  </a:lnTo>
                  <a:cubicBezTo>
                    <a:pt x="10973" y="12256"/>
                    <a:pt x="10812" y="12324"/>
                    <a:pt x="10652" y="12324"/>
                  </a:cubicBezTo>
                  <a:cubicBezTo>
                    <a:pt x="10507" y="12324"/>
                    <a:pt x="10363" y="12269"/>
                    <a:pt x="10255" y="12161"/>
                  </a:cubicBezTo>
                  <a:lnTo>
                    <a:pt x="8306" y="10211"/>
                  </a:lnTo>
                  <a:lnTo>
                    <a:pt x="4196" y="12267"/>
                  </a:lnTo>
                  <a:cubicBezTo>
                    <a:pt x="4117" y="12306"/>
                    <a:pt x="4032" y="12325"/>
                    <a:pt x="3948" y="12325"/>
                  </a:cubicBezTo>
                  <a:cubicBezTo>
                    <a:pt x="3784" y="12325"/>
                    <a:pt x="3622" y="12253"/>
                    <a:pt x="3514" y="12118"/>
                  </a:cubicBezTo>
                  <a:cubicBezTo>
                    <a:pt x="3347" y="11913"/>
                    <a:pt x="3347" y="11623"/>
                    <a:pt x="3510" y="11418"/>
                  </a:cubicBezTo>
                  <a:lnTo>
                    <a:pt x="7979" y="5833"/>
                  </a:lnTo>
                  <a:cubicBezTo>
                    <a:pt x="8078" y="5709"/>
                    <a:pt x="8226" y="5633"/>
                    <a:pt x="8384" y="5624"/>
                  </a:cubicBezTo>
                  <a:cubicBezTo>
                    <a:pt x="8396" y="5623"/>
                    <a:pt x="8408" y="5623"/>
                    <a:pt x="8420" y="5623"/>
                  </a:cubicBezTo>
                  <a:close/>
                  <a:moveTo>
                    <a:pt x="9532" y="1"/>
                  </a:moveTo>
                  <a:cubicBezTo>
                    <a:pt x="4297" y="1"/>
                    <a:pt x="0" y="4046"/>
                    <a:pt x="0" y="8975"/>
                  </a:cubicBezTo>
                  <a:cubicBezTo>
                    <a:pt x="0" y="11616"/>
                    <a:pt x="1255" y="14085"/>
                    <a:pt x="3388" y="15787"/>
                  </a:cubicBezTo>
                  <a:lnTo>
                    <a:pt x="3388" y="18506"/>
                  </a:lnTo>
                  <a:cubicBezTo>
                    <a:pt x="3388" y="18699"/>
                    <a:pt x="3489" y="18879"/>
                    <a:pt x="3653" y="18980"/>
                  </a:cubicBezTo>
                  <a:cubicBezTo>
                    <a:pt x="3742" y="19036"/>
                    <a:pt x="3843" y="19064"/>
                    <a:pt x="3946" y="19064"/>
                  </a:cubicBezTo>
                  <a:cubicBezTo>
                    <a:pt x="4031" y="19064"/>
                    <a:pt x="4117" y="19045"/>
                    <a:pt x="4196" y="19005"/>
                  </a:cubicBezTo>
                  <a:lnTo>
                    <a:pt x="6970" y="17581"/>
                  </a:lnTo>
                  <a:cubicBezTo>
                    <a:pt x="7802" y="17799"/>
                    <a:pt x="8661" y="17910"/>
                    <a:pt x="9532" y="17910"/>
                  </a:cubicBezTo>
                  <a:cubicBezTo>
                    <a:pt x="14768" y="17910"/>
                    <a:pt x="19065" y="13901"/>
                    <a:pt x="19065" y="8975"/>
                  </a:cubicBezTo>
                  <a:cubicBezTo>
                    <a:pt x="19065" y="4046"/>
                    <a:pt x="14768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8" name="Google Shape;8358;p71"/>
          <p:cNvGrpSpPr/>
          <p:nvPr/>
        </p:nvGrpSpPr>
        <p:grpSpPr>
          <a:xfrm>
            <a:off x="2477718" y="3828664"/>
            <a:ext cx="386807" cy="386929"/>
            <a:chOff x="3902887" y="1687655"/>
            <a:chExt cx="397010" cy="397135"/>
          </a:xfrm>
        </p:grpSpPr>
        <p:sp>
          <p:nvSpPr>
            <p:cNvPr id="8359" name="Google Shape;8359;p71"/>
            <p:cNvSpPr/>
            <p:nvPr/>
          </p:nvSpPr>
          <p:spPr>
            <a:xfrm>
              <a:off x="4023345" y="1785845"/>
              <a:ext cx="156275" cy="200269"/>
            </a:xfrm>
            <a:custGeom>
              <a:avLst/>
              <a:gdLst/>
              <a:ahLst/>
              <a:cxnLst/>
              <a:rect l="l" t="t" r="r" b="b"/>
              <a:pathLst>
                <a:path w="7488" h="9596" extrusionOk="0">
                  <a:moveTo>
                    <a:pt x="3585" y="1"/>
                  </a:moveTo>
                  <a:cubicBezTo>
                    <a:pt x="3550" y="1"/>
                    <a:pt x="36" y="31"/>
                    <a:pt x="36" y="2561"/>
                  </a:cubicBezTo>
                  <a:cubicBezTo>
                    <a:pt x="36" y="4296"/>
                    <a:pt x="1381" y="4712"/>
                    <a:pt x="3429" y="5147"/>
                  </a:cubicBezTo>
                  <a:cubicBezTo>
                    <a:pt x="4813" y="5440"/>
                    <a:pt x="6242" y="5745"/>
                    <a:pt x="6242" y="7084"/>
                  </a:cubicBezTo>
                  <a:cubicBezTo>
                    <a:pt x="6242" y="8290"/>
                    <a:pt x="4968" y="9010"/>
                    <a:pt x="3737" y="9010"/>
                  </a:cubicBezTo>
                  <a:cubicBezTo>
                    <a:pt x="2265" y="9010"/>
                    <a:pt x="1591" y="8227"/>
                    <a:pt x="1100" y="7655"/>
                  </a:cubicBezTo>
                  <a:cubicBezTo>
                    <a:pt x="793" y="7298"/>
                    <a:pt x="640" y="7140"/>
                    <a:pt x="463" y="7140"/>
                  </a:cubicBezTo>
                  <a:cubicBezTo>
                    <a:pt x="330" y="7140"/>
                    <a:pt x="1" y="7243"/>
                    <a:pt x="1" y="7485"/>
                  </a:cubicBezTo>
                  <a:cubicBezTo>
                    <a:pt x="1" y="8301"/>
                    <a:pt x="1016" y="9596"/>
                    <a:pt x="3744" y="9596"/>
                  </a:cubicBezTo>
                  <a:cubicBezTo>
                    <a:pt x="5165" y="9594"/>
                    <a:pt x="6203" y="9265"/>
                    <a:pt x="6831" y="8616"/>
                  </a:cubicBezTo>
                  <a:cubicBezTo>
                    <a:pt x="7479" y="7947"/>
                    <a:pt x="7487" y="7116"/>
                    <a:pt x="7482" y="6957"/>
                  </a:cubicBezTo>
                  <a:cubicBezTo>
                    <a:pt x="7482" y="5087"/>
                    <a:pt x="6088" y="4674"/>
                    <a:pt x="3964" y="4255"/>
                  </a:cubicBezTo>
                  <a:cubicBezTo>
                    <a:pt x="2598" y="3986"/>
                    <a:pt x="1186" y="3709"/>
                    <a:pt x="1186" y="2410"/>
                  </a:cubicBezTo>
                  <a:cubicBezTo>
                    <a:pt x="1186" y="1420"/>
                    <a:pt x="2170" y="675"/>
                    <a:pt x="3475" y="675"/>
                  </a:cubicBezTo>
                  <a:cubicBezTo>
                    <a:pt x="4868" y="675"/>
                    <a:pt x="5485" y="1305"/>
                    <a:pt x="5938" y="1766"/>
                  </a:cubicBezTo>
                  <a:cubicBezTo>
                    <a:pt x="6247" y="2081"/>
                    <a:pt x="6375" y="2191"/>
                    <a:pt x="6598" y="2191"/>
                  </a:cubicBezTo>
                  <a:cubicBezTo>
                    <a:pt x="6794" y="2191"/>
                    <a:pt x="7082" y="2072"/>
                    <a:pt x="7082" y="1818"/>
                  </a:cubicBezTo>
                  <a:cubicBezTo>
                    <a:pt x="7082" y="1381"/>
                    <a:pt x="5803" y="1"/>
                    <a:pt x="3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71"/>
            <p:cNvSpPr/>
            <p:nvPr/>
          </p:nvSpPr>
          <p:spPr>
            <a:xfrm>
              <a:off x="3902887" y="1687655"/>
              <a:ext cx="397010" cy="397135"/>
            </a:xfrm>
            <a:custGeom>
              <a:avLst/>
              <a:gdLst/>
              <a:ahLst/>
              <a:cxnLst/>
              <a:rect l="l" t="t" r="r" b="b"/>
              <a:pathLst>
                <a:path w="19023" h="19029" extrusionOk="0">
                  <a:moveTo>
                    <a:pt x="9357" y="3591"/>
                  </a:moveTo>
                  <a:cubicBezTo>
                    <a:pt x="11911" y="3591"/>
                    <a:pt x="13969" y="5196"/>
                    <a:pt x="13969" y="6523"/>
                  </a:cubicBezTo>
                  <a:cubicBezTo>
                    <a:pt x="13969" y="7455"/>
                    <a:pt x="13157" y="8010"/>
                    <a:pt x="12370" y="8010"/>
                  </a:cubicBezTo>
                  <a:cubicBezTo>
                    <a:pt x="11658" y="8010"/>
                    <a:pt x="11246" y="7589"/>
                    <a:pt x="10914" y="7251"/>
                  </a:cubicBezTo>
                  <a:cubicBezTo>
                    <a:pt x="10514" y="6845"/>
                    <a:pt x="10171" y="6494"/>
                    <a:pt x="9247" y="6494"/>
                  </a:cubicBezTo>
                  <a:cubicBezTo>
                    <a:pt x="8481" y="6494"/>
                    <a:pt x="8073" y="6855"/>
                    <a:pt x="8073" y="7115"/>
                  </a:cubicBezTo>
                  <a:cubicBezTo>
                    <a:pt x="8073" y="7497"/>
                    <a:pt x="9028" y="7685"/>
                    <a:pt x="9950" y="7867"/>
                  </a:cubicBezTo>
                  <a:cubicBezTo>
                    <a:pt x="11710" y="8214"/>
                    <a:pt x="14369" y="8739"/>
                    <a:pt x="14369" y="11635"/>
                  </a:cubicBezTo>
                  <a:cubicBezTo>
                    <a:pt x="14379" y="11960"/>
                    <a:pt x="14340" y="13128"/>
                    <a:pt x="13404" y="14096"/>
                  </a:cubicBezTo>
                  <a:cubicBezTo>
                    <a:pt x="12561" y="14970"/>
                    <a:pt x="11252" y="15414"/>
                    <a:pt x="9518" y="15415"/>
                  </a:cubicBezTo>
                  <a:lnTo>
                    <a:pt x="9516" y="15415"/>
                  </a:lnTo>
                  <a:cubicBezTo>
                    <a:pt x="5952" y="15415"/>
                    <a:pt x="4658" y="13487"/>
                    <a:pt x="4658" y="12190"/>
                  </a:cubicBezTo>
                  <a:cubicBezTo>
                    <a:pt x="4658" y="11290"/>
                    <a:pt x="5476" y="10731"/>
                    <a:pt x="6235" y="10731"/>
                  </a:cubicBezTo>
                  <a:cubicBezTo>
                    <a:pt x="6942" y="10731"/>
                    <a:pt x="7354" y="11210"/>
                    <a:pt x="7717" y="11633"/>
                  </a:cubicBezTo>
                  <a:cubicBezTo>
                    <a:pt x="8145" y="12132"/>
                    <a:pt x="8549" y="12601"/>
                    <a:pt x="9509" y="12601"/>
                  </a:cubicBezTo>
                  <a:cubicBezTo>
                    <a:pt x="10165" y="12601"/>
                    <a:pt x="10898" y="12254"/>
                    <a:pt x="10898" y="11789"/>
                  </a:cubicBezTo>
                  <a:cubicBezTo>
                    <a:pt x="10898" y="11384"/>
                    <a:pt x="10135" y="11191"/>
                    <a:pt x="8970" y="10943"/>
                  </a:cubicBezTo>
                  <a:cubicBezTo>
                    <a:pt x="7165" y="10559"/>
                    <a:pt x="4694" y="10032"/>
                    <a:pt x="4694" y="7266"/>
                  </a:cubicBezTo>
                  <a:cubicBezTo>
                    <a:pt x="4694" y="4359"/>
                    <a:pt x="7744" y="3591"/>
                    <a:pt x="9357" y="3591"/>
                  </a:cubicBezTo>
                  <a:close/>
                  <a:moveTo>
                    <a:pt x="5202" y="0"/>
                  </a:moveTo>
                  <a:cubicBezTo>
                    <a:pt x="2338" y="0"/>
                    <a:pt x="6" y="2303"/>
                    <a:pt x="1" y="5148"/>
                  </a:cubicBezTo>
                  <a:lnTo>
                    <a:pt x="1" y="5159"/>
                  </a:lnTo>
                  <a:cubicBezTo>
                    <a:pt x="2" y="6225"/>
                    <a:pt x="261" y="6830"/>
                    <a:pt x="469" y="7319"/>
                  </a:cubicBezTo>
                  <a:cubicBezTo>
                    <a:pt x="609" y="7646"/>
                    <a:pt x="712" y="7885"/>
                    <a:pt x="712" y="8212"/>
                  </a:cubicBezTo>
                  <a:cubicBezTo>
                    <a:pt x="712" y="8219"/>
                    <a:pt x="632" y="9035"/>
                    <a:pt x="632" y="9553"/>
                  </a:cubicBezTo>
                  <a:cubicBezTo>
                    <a:pt x="632" y="12302"/>
                    <a:pt x="2927" y="18423"/>
                    <a:pt x="9541" y="18423"/>
                  </a:cubicBezTo>
                  <a:cubicBezTo>
                    <a:pt x="10171" y="18423"/>
                    <a:pt x="10931" y="18343"/>
                    <a:pt x="10931" y="18343"/>
                  </a:cubicBezTo>
                  <a:cubicBezTo>
                    <a:pt x="11190" y="18343"/>
                    <a:pt x="11441" y="18446"/>
                    <a:pt x="11759" y="18577"/>
                  </a:cubicBezTo>
                  <a:cubicBezTo>
                    <a:pt x="12509" y="18886"/>
                    <a:pt x="13241" y="19028"/>
                    <a:pt x="13937" y="19028"/>
                  </a:cubicBezTo>
                  <a:cubicBezTo>
                    <a:pt x="15330" y="19028"/>
                    <a:pt x="16576" y="18458"/>
                    <a:pt x="17517" y="17520"/>
                  </a:cubicBezTo>
                  <a:cubicBezTo>
                    <a:pt x="18489" y="16555"/>
                    <a:pt x="19023" y="15260"/>
                    <a:pt x="19023" y="13878"/>
                  </a:cubicBezTo>
                  <a:cubicBezTo>
                    <a:pt x="19023" y="12804"/>
                    <a:pt x="18763" y="12198"/>
                    <a:pt x="18554" y="11708"/>
                  </a:cubicBezTo>
                  <a:cubicBezTo>
                    <a:pt x="18414" y="11380"/>
                    <a:pt x="18312" y="11141"/>
                    <a:pt x="18312" y="10814"/>
                  </a:cubicBezTo>
                  <a:cubicBezTo>
                    <a:pt x="18312" y="10804"/>
                    <a:pt x="18391" y="9993"/>
                    <a:pt x="18391" y="9473"/>
                  </a:cubicBezTo>
                  <a:cubicBezTo>
                    <a:pt x="18391" y="6724"/>
                    <a:pt x="16095" y="603"/>
                    <a:pt x="9483" y="603"/>
                  </a:cubicBezTo>
                  <a:cubicBezTo>
                    <a:pt x="8853" y="603"/>
                    <a:pt x="8092" y="683"/>
                    <a:pt x="8092" y="683"/>
                  </a:cubicBezTo>
                  <a:cubicBezTo>
                    <a:pt x="7832" y="683"/>
                    <a:pt x="7583" y="580"/>
                    <a:pt x="7264" y="450"/>
                  </a:cubicBezTo>
                  <a:cubicBezTo>
                    <a:pt x="6767" y="244"/>
                    <a:pt x="6150" y="0"/>
                    <a:pt x="52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1" name="Google Shape;8361;p71"/>
          <p:cNvGrpSpPr/>
          <p:nvPr/>
        </p:nvGrpSpPr>
        <p:grpSpPr>
          <a:xfrm>
            <a:off x="3515416" y="3828288"/>
            <a:ext cx="387681" cy="387681"/>
            <a:chOff x="4933458" y="1687279"/>
            <a:chExt cx="397907" cy="397907"/>
          </a:xfrm>
        </p:grpSpPr>
        <p:sp>
          <p:nvSpPr>
            <p:cNvPr id="8362" name="Google Shape;8362;p71"/>
            <p:cNvSpPr/>
            <p:nvPr/>
          </p:nvSpPr>
          <p:spPr>
            <a:xfrm>
              <a:off x="5071801" y="1766541"/>
              <a:ext cx="125867" cy="241215"/>
            </a:xfrm>
            <a:custGeom>
              <a:avLst/>
              <a:gdLst/>
              <a:ahLst/>
              <a:cxnLst/>
              <a:rect l="l" t="t" r="r" b="b"/>
              <a:pathLst>
                <a:path w="6031" h="11558" extrusionOk="0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71"/>
            <p:cNvSpPr/>
            <p:nvPr/>
          </p:nvSpPr>
          <p:spPr>
            <a:xfrm>
              <a:off x="4933458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10539" y="2681"/>
                  </a:moveTo>
                  <a:cubicBezTo>
                    <a:pt x="10846" y="2681"/>
                    <a:pt x="11059" y="2932"/>
                    <a:pt x="11059" y="3240"/>
                  </a:cubicBezTo>
                  <a:lnTo>
                    <a:pt x="11059" y="5362"/>
                  </a:lnTo>
                  <a:lnTo>
                    <a:pt x="13219" y="5362"/>
                  </a:lnTo>
                  <a:cubicBezTo>
                    <a:pt x="13528" y="5362"/>
                    <a:pt x="13778" y="5612"/>
                    <a:pt x="13778" y="5921"/>
                  </a:cubicBezTo>
                  <a:lnTo>
                    <a:pt x="13778" y="8601"/>
                  </a:lnTo>
                  <a:cubicBezTo>
                    <a:pt x="13778" y="8911"/>
                    <a:pt x="13528" y="9160"/>
                    <a:pt x="13219" y="9160"/>
                  </a:cubicBezTo>
                  <a:lnTo>
                    <a:pt x="11096" y="9160"/>
                  </a:lnTo>
                  <a:lnTo>
                    <a:pt x="11096" y="12161"/>
                  </a:lnTo>
                  <a:cubicBezTo>
                    <a:pt x="11096" y="12440"/>
                    <a:pt x="11121" y="12520"/>
                    <a:pt x="11133" y="12541"/>
                  </a:cubicBezTo>
                  <a:cubicBezTo>
                    <a:pt x="11140" y="12541"/>
                    <a:pt x="11234" y="12585"/>
                    <a:pt x="11520" y="12585"/>
                  </a:cubicBezTo>
                  <a:lnTo>
                    <a:pt x="13219" y="12585"/>
                  </a:lnTo>
                  <a:cubicBezTo>
                    <a:pt x="13528" y="12585"/>
                    <a:pt x="13741" y="12836"/>
                    <a:pt x="13741" y="13144"/>
                  </a:cubicBezTo>
                  <a:lnTo>
                    <a:pt x="13741" y="15826"/>
                  </a:lnTo>
                  <a:cubicBezTo>
                    <a:pt x="13741" y="16113"/>
                    <a:pt x="13560" y="16351"/>
                    <a:pt x="13273" y="16382"/>
                  </a:cubicBezTo>
                  <a:cubicBezTo>
                    <a:pt x="13236" y="16385"/>
                    <a:pt x="12341" y="16474"/>
                    <a:pt x="11342" y="16474"/>
                  </a:cubicBezTo>
                  <a:cubicBezTo>
                    <a:pt x="8564" y="16474"/>
                    <a:pt x="7298" y="14609"/>
                    <a:pt x="7298" y="12877"/>
                  </a:cubicBezTo>
                  <a:lnTo>
                    <a:pt x="7298" y="9160"/>
                  </a:lnTo>
                  <a:lnTo>
                    <a:pt x="6070" y="9160"/>
                  </a:lnTo>
                  <a:cubicBezTo>
                    <a:pt x="5760" y="9160"/>
                    <a:pt x="5511" y="8911"/>
                    <a:pt x="5511" y="8601"/>
                  </a:cubicBezTo>
                  <a:lnTo>
                    <a:pt x="5511" y="6100"/>
                  </a:lnTo>
                  <a:cubicBezTo>
                    <a:pt x="5511" y="5808"/>
                    <a:pt x="5734" y="5568"/>
                    <a:pt x="6024" y="5543"/>
                  </a:cubicBezTo>
                  <a:cubicBezTo>
                    <a:pt x="7535" y="5417"/>
                    <a:pt x="7797" y="4524"/>
                    <a:pt x="8000" y="3275"/>
                  </a:cubicBezTo>
                  <a:lnTo>
                    <a:pt x="8021" y="3148"/>
                  </a:lnTo>
                  <a:cubicBezTo>
                    <a:pt x="8066" y="2879"/>
                    <a:pt x="8299" y="2681"/>
                    <a:pt x="8571" y="2681"/>
                  </a:cubicBezTo>
                  <a:close/>
                  <a:moveTo>
                    <a:pt x="2794" y="1"/>
                  </a:moveTo>
                  <a:cubicBezTo>
                    <a:pt x="1253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3" y="19065"/>
                    <a:pt x="2794" y="19065"/>
                  </a:cubicBezTo>
                  <a:lnTo>
                    <a:pt x="16272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4" name="Google Shape;8364;p71"/>
          <p:cNvGrpSpPr/>
          <p:nvPr/>
        </p:nvGrpSpPr>
        <p:grpSpPr>
          <a:xfrm>
            <a:off x="6348367" y="3308537"/>
            <a:ext cx="387661" cy="387661"/>
            <a:chOff x="1379798" y="1723250"/>
            <a:chExt cx="397887" cy="397887"/>
          </a:xfrm>
        </p:grpSpPr>
        <p:sp>
          <p:nvSpPr>
            <p:cNvPr id="8365" name="Google Shape;8365;p71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71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71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71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9" name="Google Shape;8369;p71"/>
          <p:cNvGrpSpPr/>
          <p:nvPr/>
        </p:nvGrpSpPr>
        <p:grpSpPr>
          <a:xfrm>
            <a:off x="5286246" y="3308537"/>
            <a:ext cx="387681" cy="387661"/>
            <a:chOff x="266768" y="1721375"/>
            <a:chExt cx="397907" cy="397887"/>
          </a:xfrm>
        </p:grpSpPr>
        <p:sp>
          <p:nvSpPr>
            <p:cNvPr id="8370" name="Google Shape;8370;p71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71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2" name="Google Shape;8372;p71"/>
          <p:cNvGrpSpPr/>
          <p:nvPr/>
        </p:nvGrpSpPr>
        <p:grpSpPr>
          <a:xfrm>
            <a:off x="5817327" y="3308537"/>
            <a:ext cx="387641" cy="387661"/>
            <a:chOff x="864491" y="1723250"/>
            <a:chExt cx="397866" cy="397887"/>
          </a:xfrm>
        </p:grpSpPr>
        <p:sp>
          <p:nvSpPr>
            <p:cNvPr id="8373" name="Google Shape;8373;p71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71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71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6" name="Google Shape;8376;p71"/>
          <p:cNvSpPr/>
          <p:nvPr/>
        </p:nvSpPr>
        <p:spPr>
          <a:xfrm>
            <a:off x="6879427" y="3343765"/>
            <a:ext cx="388846" cy="31714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7" name="Google Shape;8377;p71"/>
          <p:cNvGrpSpPr/>
          <p:nvPr/>
        </p:nvGrpSpPr>
        <p:grpSpPr>
          <a:xfrm>
            <a:off x="7411672" y="3308924"/>
            <a:ext cx="387539" cy="386888"/>
            <a:chOff x="2408992" y="1722875"/>
            <a:chExt cx="397761" cy="397093"/>
          </a:xfrm>
        </p:grpSpPr>
        <p:sp>
          <p:nvSpPr>
            <p:cNvPr id="8378" name="Google Shape;8378;p71"/>
            <p:cNvSpPr/>
            <p:nvPr/>
          </p:nvSpPr>
          <p:spPr>
            <a:xfrm>
              <a:off x="2492135" y="1827639"/>
              <a:ext cx="213667" cy="185326"/>
            </a:xfrm>
            <a:custGeom>
              <a:avLst/>
              <a:gdLst/>
              <a:ahLst/>
              <a:cxnLst/>
              <a:rect l="l" t="t" r="r" b="b"/>
              <a:pathLst>
                <a:path w="10238" h="8880" extrusionOk="0">
                  <a:moveTo>
                    <a:pt x="2548" y="1"/>
                  </a:moveTo>
                  <a:cubicBezTo>
                    <a:pt x="2277" y="1"/>
                    <a:pt x="2002" y="169"/>
                    <a:pt x="1743" y="427"/>
                  </a:cubicBezTo>
                  <a:cubicBezTo>
                    <a:pt x="1" y="2171"/>
                    <a:pt x="2739" y="5655"/>
                    <a:pt x="3567" y="6491"/>
                  </a:cubicBezTo>
                  <a:cubicBezTo>
                    <a:pt x="4206" y="7123"/>
                    <a:pt x="6403" y="8880"/>
                    <a:pt x="8179" y="8880"/>
                  </a:cubicBezTo>
                  <a:cubicBezTo>
                    <a:pt x="8718" y="8880"/>
                    <a:pt x="9219" y="8718"/>
                    <a:pt x="9626" y="8312"/>
                  </a:cubicBezTo>
                  <a:cubicBezTo>
                    <a:pt x="10054" y="7884"/>
                    <a:pt x="10238" y="7401"/>
                    <a:pt x="9812" y="6981"/>
                  </a:cubicBezTo>
                  <a:cubicBezTo>
                    <a:pt x="9168" y="6339"/>
                    <a:pt x="8797" y="6140"/>
                    <a:pt x="8555" y="6140"/>
                  </a:cubicBezTo>
                  <a:cubicBezTo>
                    <a:pt x="8422" y="6140"/>
                    <a:pt x="8327" y="6200"/>
                    <a:pt x="8248" y="6279"/>
                  </a:cubicBezTo>
                  <a:cubicBezTo>
                    <a:pt x="8064" y="6461"/>
                    <a:pt x="7636" y="7077"/>
                    <a:pt x="7461" y="7252"/>
                  </a:cubicBezTo>
                  <a:cubicBezTo>
                    <a:pt x="7260" y="7452"/>
                    <a:pt x="7021" y="7534"/>
                    <a:pt x="6762" y="7534"/>
                  </a:cubicBezTo>
                  <a:cubicBezTo>
                    <a:pt x="5839" y="7534"/>
                    <a:pt x="4665" y="6485"/>
                    <a:pt x="4117" y="5939"/>
                  </a:cubicBezTo>
                  <a:lnTo>
                    <a:pt x="4115" y="5938"/>
                  </a:lnTo>
                  <a:cubicBezTo>
                    <a:pt x="3417" y="5235"/>
                    <a:pt x="1890" y="3505"/>
                    <a:pt x="2803" y="2592"/>
                  </a:cubicBezTo>
                  <a:cubicBezTo>
                    <a:pt x="2879" y="2516"/>
                    <a:pt x="3056" y="2378"/>
                    <a:pt x="3254" y="2228"/>
                  </a:cubicBezTo>
                  <a:cubicBezTo>
                    <a:pt x="3445" y="2083"/>
                    <a:pt x="3661" y="1922"/>
                    <a:pt x="3776" y="1807"/>
                  </a:cubicBezTo>
                  <a:cubicBezTo>
                    <a:pt x="3999" y="1584"/>
                    <a:pt x="4069" y="1241"/>
                    <a:pt x="3080" y="250"/>
                  </a:cubicBezTo>
                  <a:cubicBezTo>
                    <a:pt x="2909" y="76"/>
                    <a:pt x="2730" y="1"/>
                    <a:pt x="25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71"/>
            <p:cNvSpPr/>
            <p:nvPr/>
          </p:nvSpPr>
          <p:spPr>
            <a:xfrm>
              <a:off x="2408992" y="1722875"/>
              <a:ext cx="397761" cy="397093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7311" y="403553"/>
            <a:ext cx="810402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0"/>
              </a:lnSpc>
            </a:pPr>
            <a:r>
              <a:rPr lang="en-US" sz="1600" b="1" spc="56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1760"/>
              </a:lnSpc>
            </a:pPr>
            <a:r>
              <a:rPr lang="en-US" sz="1600" b="1" spc="56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7311" y="1126022"/>
            <a:ext cx="8176242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0"/>
              </a:lnSpc>
            </a:pPr>
            <a:r>
              <a:rPr lang="en-US" sz="900" spc="32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9002094" y="1001"/>
            <a:ext cx="141906" cy="5142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378307" y="232734"/>
            <a:ext cx="90696" cy="124905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714932" y="2001305"/>
            <a:ext cx="19596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92168" y="2001305"/>
            <a:ext cx="19596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43772" y="2059055"/>
            <a:ext cx="1959664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535" y="1896861"/>
            <a:ext cx="506315" cy="506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5388" y="1895661"/>
            <a:ext cx="507515" cy="5075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19137" y="1878541"/>
            <a:ext cx="524636" cy="52463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18476" y="3066056"/>
            <a:ext cx="68420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4437287" y="-502452"/>
            <a:ext cx="127521" cy="900209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5407648" y="4118974"/>
            <a:ext cx="366539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 err="1">
                <a:latin typeface="Podkova Regular Bold"/>
              </a:rPr>
              <a:t>Главный</a:t>
            </a:r>
            <a:r>
              <a:rPr lang="en-US" sz="900" spc="27" dirty="0">
                <a:latin typeface="Podkova Regular Bold"/>
              </a:rPr>
              <a:t> </a:t>
            </a:r>
            <a:r>
              <a:rPr lang="en-US" sz="900" spc="27" dirty="0" err="1">
                <a:latin typeface="Podkova Regular Bold"/>
              </a:rPr>
              <a:t>сайт</a:t>
            </a:r>
            <a:r>
              <a:rPr lang="en-US" sz="900" spc="27" dirty="0">
                <a:latin typeface="Podkova Regular Bold"/>
              </a:rPr>
              <a:t> </a:t>
            </a:r>
            <a:r>
              <a:rPr lang="en-US" sz="900" spc="27" dirty="0" err="1">
                <a:latin typeface="Podkova Regular Bold"/>
              </a:rPr>
              <a:t>проекта</a:t>
            </a:r>
            <a:r>
              <a:rPr lang="en-US" sz="900" spc="27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67305" y="4217224"/>
            <a:ext cx="769054" cy="76905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6692" y="2778778"/>
            <a:ext cx="1020326" cy="102032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48445" y="4430161"/>
            <a:ext cx="345230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420" y="4244298"/>
            <a:ext cx="753269" cy="7532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 l="24820" r="26234"/>
          <a:stretch/>
        </p:blipFill>
        <p:spPr>
          <a:xfrm>
            <a:off x="5366825" y="0"/>
            <a:ext cx="37771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/>
          <p:nvPr/>
        </p:nvSpPr>
        <p:spPr>
          <a:xfrm>
            <a:off x="-48800" y="1503250"/>
            <a:ext cx="5813700" cy="31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875200" y="2096950"/>
            <a:ext cx="2885400" cy="19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7311" y="403553"/>
            <a:ext cx="810402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0"/>
              </a:lnSpc>
            </a:pPr>
            <a:r>
              <a:rPr lang="en-US" sz="1600" b="1" spc="56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1600" b="1" dirty="0" smtClean="0"/>
          </a:p>
          <a:p>
            <a:pPr>
              <a:lnSpc>
                <a:spcPts val="1760"/>
              </a:lnSpc>
            </a:pPr>
            <a:endParaRPr lang="en-US" sz="1600" spc="56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7311" y="1126022"/>
            <a:ext cx="8176242" cy="14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0"/>
              </a:lnSpc>
            </a:pPr>
            <a:r>
              <a:rPr lang="en-US" sz="900" spc="32" dirty="0" smtClean="0">
                <a:latin typeface="Podkova Regular Bold"/>
              </a:rPr>
              <a:t>A TURNKEY COST STARTS $</a:t>
            </a:r>
            <a:r>
              <a:rPr lang="en-US" sz="900" spc="32" dirty="0">
                <a:latin typeface="Podkova Regular Bold"/>
              </a:rPr>
              <a:t>90 | </a:t>
            </a:r>
            <a:r>
              <a:rPr lang="en-US" sz="900" spc="32" dirty="0" smtClean="0">
                <a:latin typeface="Podkova Regular Bold"/>
              </a:rPr>
              <a:t>LANGUAGES: RUSSIAN, ENGLISH, FRENCH, AND GERMAN</a:t>
            </a:r>
            <a:endParaRPr lang="en-US" sz="900" spc="32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002094" y="1001"/>
            <a:ext cx="141906" cy="5142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378307" y="232734"/>
            <a:ext cx="90696" cy="124905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714932" y="2001305"/>
            <a:ext cx="1959664" cy="151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92168" y="2001305"/>
            <a:ext cx="1959664" cy="31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43772" y="2059055"/>
            <a:ext cx="1959664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535" y="1896861"/>
            <a:ext cx="506315" cy="506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5388" y="1895661"/>
            <a:ext cx="507515" cy="5075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19137" y="1878541"/>
            <a:ext cx="524636" cy="52463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18476" y="3066056"/>
            <a:ext cx="68420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4437287" y="-502452"/>
            <a:ext cx="127521" cy="900209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5407648" y="4118974"/>
            <a:ext cx="366539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 smtClean="0">
                <a:latin typeface="Podkova Regular Bold"/>
              </a:rPr>
              <a:t>The main project’s website: </a:t>
            </a:r>
            <a:r>
              <a:rPr lang="en-US" sz="900" spc="27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67305" y="4217224"/>
            <a:ext cx="769054" cy="76905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6692" y="2778778"/>
            <a:ext cx="1020326" cy="102032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48445" y="4430161"/>
            <a:ext cx="345230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420" y="4244298"/>
            <a:ext cx="753269" cy="7532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 idx="2"/>
          </p:nvPr>
        </p:nvSpPr>
        <p:spPr>
          <a:xfrm>
            <a:off x="5945859" y="699236"/>
            <a:ext cx="2135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5262909" y="1541036"/>
            <a:ext cx="3501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Project</a:t>
            </a:r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ubTitle" idx="1"/>
          </p:nvPr>
        </p:nvSpPr>
        <p:spPr>
          <a:xfrm>
            <a:off x="5441559" y="2471661"/>
            <a:ext cx="314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 idx="6"/>
          </p:nvPr>
        </p:nvSpPr>
        <p:spPr>
          <a:xfrm>
            <a:off x="1812750" y="393056"/>
            <a:ext cx="551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Are Working On</a:t>
            </a:r>
            <a:endParaRPr/>
          </a:p>
        </p:txBody>
      </p:sp>
      <p:sp>
        <p:nvSpPr>
          <p:cNvPr id="218" name="Google Shape;218;p34"/>
          <p:cNvSpPr/>
          <p:nvPr/>
        </p:nvSpPr>
        <p:spPr>
          <a:xfrm>
            <a:off x="1466900" y="1943081"/>
            <a:ext cx="1094100" cy="10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4"/>
          <p:cNvSpPr/>
          <p:nvPr/>
        </p:nvSpPr>
        <p:spPr>
          <a:xfrm>
            <a:off x="4024950" y="1943081"/>
            <a:ext cx="1094100" cy="10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6583000" y="1943081"/>
            <a:ext cx="1094100" cy="10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34"/>
          <p:cNvGrpSpPr/>
          <p:nvPr/>
        </p:nvGrpSpPr>
        <p:grpSpPr>
          <a:xfrm>
            <a:off x="4301207" y="2224481"/>
            <a:ext cx="541586" cy="531300"/>
            <a:chOff x="-1183550" y="3586525"/>
            <a:chExt cx="296175" cy="290550"/>
          </a:xfrm>
        </p:grpSpPr>
        <p:sp>
          <p:nvSpPr>
            <p:cNvPr id="222" name="Google Shape;222;p34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4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4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4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4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4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4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34"/>
          <p:cNvGrpSpPr/>
          <p:nvPr/>
        </p:nvGrpSpPr>
        <p:grpSpPr>
          <a:xfrm>
            <a:off x="6862869" y="2240230"/>
            <a:ext cx="534363" cy="499802"/>
            <a:chOff x="-4118225" y="3990475"/>
            <a:chExt cx="292225" cy="273325"/>
          </a:xfrm>
        </p:grpSpPr>
        <p:sp>
          <p:nvSpPr>
            <p:cNvPr id="232" name="Google Shape;232;p34"/>
            <p:cNvSpPr/>
            <p:nvPr/>
          </p:nvSpPr>
          <p:spPr>
            <a:xfrm>
              <a:off x="-3963850" y="40401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>
              <a:off x="-4015050" y="3990475"/>
              <a:ext cx="153600" cy="153625"/>
            </a:xfrm>
            <a:custGeom>
              <a:avLst/>
              <a:gdLst/>
              <a:ahLst/>
              <a:cxnLst/>
              <a:rect l="l" t="t" r="r" b="b"/>
              <a:pathLst>
                <a:path w="6144" h="6145" extrusionOk="0">
                  <a:moveTo>
                    <a:pt x="3056" y="1324"/>
                  </a:moveTo>
                  <a:cubicBezTo>
                    <a:pt x="4001" y="1324"/>
                    <a:pt x="4757" y="2080"/>
                    <a:pt x="4757" y="3025"/>
                  </a:cubicBezTo>
                  <a:cubicBezTo>
                    <a:pt x="4757" y="3970"/>
                    <a:pt x="4033" y="4726"/>
                    <a:pt x="3056" y="4726"/>
                  </a:cubicBezTo>
                  <a:cubicBezTo>
                    <a:pt x="2111" y="4726"/>
                    <a:pt x="1386" y="3970"/>
                    <a:pt x="1386" y="3025"/>
                  </a:cubicBezTo>
                  <a:cubicBezTo>
                    <a:pt x="1386" y="2080"/>
                    <a:pt x="2111" y="1324"/>
                    <a:pt x="3056" y="132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55"/>
                    <a:pt x="0" y="3057"/>
                  </a:cubicBezTo>
                  <a:cubicBezTo>
                    <a:pt x="0" y="4758"/>
                    <a:pt x="1323" y="6144"/>
                    <a:pt x="3056" y="6144"/>
                  </a:cubicBezTo>
                  <a:cubicBezTo>
                    <a:pt x="4757" y="6144"/>
                    <a:pt x="6144" y="4758"/>
                    <a:pt x="6144" y="3057"/>
                  </a:cubicBezTo>
                  <a:cubicBezTo>
                    <a:pt x="6144" y="1355"/>
                    <a:pt x="4757" y="1"/>
                    <a:pt x="30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-4118225" y="4144075"/>
              <a:ext cx="33875" cy="119725"/>
            </a:xfrm>
            <a:custGeom>
              <a:avLst/>
              <a:gdLst/>
              <a:ahLst/>
              <a:cxnLst/>
              <a:rect l="l" t="t" r="r" b="b"/>
              <a:pathLst>
                <a:path w="1355" h="478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1008" y="4789"/>
                  </a:lnTo>
                  <a:cubicBezTo>
                    <a:pt x="1134" y="4789"/>
                    <a:pt x="1260" y="4757"/>
                    <a:pt x="1355" y="4726"/>
                  </a:cubicBezTo>
                  <a:lnTo>
                    <a:pt x="1355" y="63"/>
                  </a:lnTo>
                  <a:cubicBezTo>
                    <a:pt x="1260" y="32"/>
                    <a:pt x="1134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-4067050" y="4143750"/>
              <a:ext cx="241050" cy="120050"/>
            </a:xfrm>
            <a:custGeom>
              <a:avLst/>
              <a:gdLst/>
              <a:ahLst/>
              <a:cxnLst/>
              <a:rect l="l" t="t" r="r" b="b"/>
              <a:pathLst>
                <a:path w="9642" h="4802" extrusionOk="0">
                  <a:moveTo>
                    <a:pt x="1750" y="1"/>
                  </a:moveTo>
                  <a:cubicBezTo>
                    <a:pt x="1124" y="1"/>
                    <a:pt x="537" y="197"/>
                    <a:pt x="1" y="549"/>
                  </a:cubicBezTo>
                  <a:lnTo>
                    <a:pt x="1" y="4550"/>
                  </a:lnTo>
                  <a:cubicBezTo>
                    <a:pt x="410" y="4707"/>
                    <a:pt x="883" y="4802"/>
                    <a:pt x="1356" y="4802"/>
                  </a:cubicBezTo>
                  <a:lnTo>
                    <a:pt x="5294" y="4802"/>
                  </a:lnTo>
                  <a:cubicBezTo>
                    <a:pt x="5735" y="4802"/>
                    <a:pt x="6144" y="4644"/>
                    <a:pt x="6459" y="4392"/>
                  </a:cubicBezTo>
                  <a:cubicBezTo>
                    <a:pt x="6459" y="4392"/>
                    <a:pt x="8507" y="2502"/>
                    <a:pt x="9169" y="1872"/>
                  </a:cubicBezTo>
                  <a:cubicBezTo>
                    <a:pt x="9169" y="1872"/>
                    <a:pt x="9547" y="1399"/>
                    <a:pt x="9547" y="1021"/>
                  </a:cubicBezTo>
                  <a:cubicBezTo>
                    <a:pt x="9641" y="454"/>
                    <a:pt x="9169" y="13"/>
                    <a:pt x="8602" y="13"/>
                  </a:cubicBezTo>
                  <a:cubicBezTo>
                    <a:pt x="8413" y="13"/>
                    <a:pt x="7751" y="202"/>
                    <a:pt x="6711" y="1777"/>
                  </a:cubicBezTo>
                  <a:cubicBezTo>
                    <a:pt x="6333" y="2376"/>
                    <a:pt x="5766" y="2754"/>
                    <a:pt x="5199" y="2754"/>
                  </a:cubicBezTo>
                  <a:lnTo>
                    <a:pt x="2710" y="2754"/>
                  </a:lnTo>
                  <a:cubicBezTo>
                    <a:pt x="2584" y="2754"/>
                    <a:pt x="2458" y="2849"/>
                    <a:pt x="2395" y="2975"/>
                  </a:cubicBezTo>
                  <a:cubicBezTo>
                    <a:pt x="2333" y="3099"/>
                    <a:pt x="2223" y="3152"/>
                    <a:pt x="2110" y="3152"/>
                  </a:cubicBezTo>
                  <a:cubicBezTo>
                    <a:pt x="1880" y="3152"/>
                    <a:pt x="1638" y="2934"/>
                    <a:pt x="1765" y="2660"/>
                  </a:cubicBezTo>
                  <a:cubicBezTo>
                    <a:pt x="1923" y="2344"/>
                    <a:pt x="2238" y="2092"/>
                    <a:pt x="2616" y="2092"/>
                  </a:cubicBezTo>
                  <a:lnTo>
                    <a:pt x="5231" y="2092"/>
                  </a:lnTo>
                  <a:cubicBezTo>
                    <a:pt x="6081" y="2061"/>
                    <a:pt x="6081" y="706"/>
                    <a:pt x="5136" y="706"/>
                  </a:cubicBezTo>
                  <a:lnTo>
                    <a:pt x="3844" y="706"/>
                  </a:lnTo>
                  <a:cubicBezTo>
                    <a:pt x="3116" y="220"/>
                    <a:pt x="2412" y="1"/>
                    <a:pt x="1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34"/>
          <p:cNvGrpSpPr/>
          <p:nvPr/>
        </p:nvGrpSpPr>
        <p:grpSpPr>
          <a:xfrm>
            <a:off x="1807355" y="2158751"/>
            <a:ext cx="537288" cy="538660"/>
            <a:chOff x="-1591550" y="3597475"/>
            <a:chExt cx="293825" cy="294575"/>
          </a:xfrm>
        </p:grpSpPr>
        <p:sp>
          <p:nvSpPr>
            <p:cNvPr id="237" name="Google Shape;237;p34"/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813650" y="32845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Retail</a:t>
            </a:r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subTitle" idx="1"/>
          </p:nvPr>
        </p:nvSpPr>
        <p:spPr>
          <a:xfrm>
            <a:off x="813650" y="36556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 idx="2"/>
          </p:nvPr>
        </p:nvSpPr>
        <p:spPr>
          <a:xfrm>
            <a:off x="3371700" y="32845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Residential</a:t>
            </a:r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subTitle" idx="3"/>
          </p:nvPr>
        </p:nvSpPr>
        <p:spPr>
          <a:xfrm>
            <a:off x="3371700" y="36556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title" idx="4"/>
          </p:nvPr>
        </p:nvSpPr>
        <p:spPr>
          <a:xfrm>
            <a:off x="5929750" y="3284561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Hospitality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subTitle" idx="5"/>
          </p:nvPr>
        </p:nvSpPr>
        <p:spPr>
          <a:xfrm>
            <a:off x="5929750" y="3655636"/>
            <a:ext cx="24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also helium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subTitle" idx="1"/>
          </p:nvPr>
        </p:nvSpPr>
        <p:spPr>
          <a:xfrm>
            <a:off x="875200" y="1617050"/>
            <a:ext cx="2379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Describe the project in </a:t>
            </a:r>
            <a:r>
              <a:rPr lang="en"/>
              <a:t>a few</a:t>
            </a:r>
            <a:r>
              <a:rPr lang="en" sz="1600"/>
              <a:t> sentences:</a:t>
            </a:r>
            <a:endParaRPr sz="1600"/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875200" y="391925"/>
            <a:ext cx="3925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Project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2"/>
          </p:nvPr>
        </p:nvSpPr>
        <p:spPr>
          <a:xfrm>
            <a:off x="875200" y="2126325"/>
            <a:ext cx="2904900" cy="23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You can describe the project here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You can describe the project here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You can describe the project here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You can describe the project here</a:t>
            </a:r>
            <a:endParaRPr/>
          </a:p>
        </p:txBody>
      </p:sp>
      <p:pic>
        <p:nvPicPr>
          <p:cNvPr id="253" name="Google Shape;253;p35"/>
          <p:cNvPicPr preferRelativeResize="0"/>
          <p:nvPr/>
        </p:nvPicPr>
        <p:blipFill rotWithShape="1">
          <a:blip r:embed="rId3">
            <a:alphaModFix/>
          </a:blip>
          <a:srcRect l="5003" r="41771"/>
          <a:stretch/>
        </p:blipFill>
        <p:spPr>
          <a:xfrm>
            <a:off x="5888450" y="529313"/>
            <a:ext cx="3255549" cy="408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36"/>
          <p:cNvGraphicFramePr/>
          <p:nvPr/>
        </p:nvGraphicFramePr>
        <p:xfrm>
          <a:off x="952500" y="1746125"/>
          <a:ext cx="7239000" cy="2308425"/>
        </p:xfrm>
        <a:graphic>
          <a:graphicData uri="http://schemas.openxmlformats.org/drawingml/2006/table">
            <a:tbl>
              <a:tblPr>
                <a:noFill/>
                <a:tableStyleId>{9AE6FED0-A115-41D1-89F0-2DC08E4537BE}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769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Topic 1</a:t>
                      </a:r>
                      <a:endParaRPr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Topic 2</a:t>
                      </a:r>
                      <a:endParaRPr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Topic 3</a:t>
                      </a:r>
                      <a:endParaRPr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769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Mercury</a:t>
                      </a:r>
                      <a:endParaRPr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Mercury is the</a:t>
                      </a:r>
                      <a:endParaRPr sz="12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Smallest planet</a:t>
                      </a:r>
                      <a:endParaRPr sz="12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Mars is actually a cold place</a:t>
                      </a:r>
                      <a:endParaRPr sz="12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Saturn is a gas giant and has several rings</a:t>
                      </a:r>
                      <a:endParaRPr sz="12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</a:tr>
              <a:tr h="769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Mars</a:t>
                      </a:r>
                      <a:endParaRPr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Venus has a</a:t>
                      </a:r>
                      <a:endParaRPr sz="12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beautiful name</a:t>
                      </a:r>
                      <a:endParaRPr sz="12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Jupiter is the biggest of them all</a:t>
                      </a:r>
                      <a:endParaRPr sz="12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Earth is the planet where we live on</a:t>
                      </a:r>
                      <a:endParaRPr sz="12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875200" y="39193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3277050" y="3086109"/>
            <a:ext cx="25899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subTitle" idx="1"/>
          </p:nvPr>
        </p:nvSpPr>
        <p:spPr>
          <a:xfrm>
            <a:off x="2550600" y="1102950"/>
            <a:ext cx="4042800" cy="14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Project">
  <a:themeElements>
    <a:clrScheme name="Simple Light">
      <a:dk1>
        <a:srgbClr val="000000"/>
      </a:dk1>
      <a:lt1>
        <a:srgbClr val="FFFFFF"/>
      </a:lt1>
      <a:dk2>
        <a:srgbClr val="44CCC0"/>
      </a:dk2>
      <a:lt2>
        <a:srgbClr val="EEEEEE"/>
      </a:lt2>
      <a:accent1>
        <a:srgbClr val="44CCC0"/>
      </a:accent1>
      <a:accent2>
        <a:srgbClr val="212121"/>
      </a:accent2>
      <a:accent3>
        <a:srgbClr val="EFEFEF"/>
      </a:accent3>
      <a:accent4>
        <a:srgbClr val="CCCCCC"/>
      </a:accent4>
      <a:accent5>
        <a:srgbClr val="ACECE7"/>
      </a:accent5>
      <a:accent6>
        <a:srgbClr val="7A7A7A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PresentationFormat>Экран (16:9)</PresentationFormat>
  <Paragraphs>237</Paragraphs>
  <Slides>40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53" baseType="lpstr">
      <vt:lpstr>Arial</vt:lpstr>
      <vt:lpstr>Work Sans Regular</vt:lpstr>
      <vt:lpstr>Work Sans</vt:lpstr>
      <vt:lpstr>Proxima Nova</vt:lpstr>
      <vt:lpstr>Calibri</vt:lpstr>
      <vt:lpstr>Amatic SC</vt:lpstr>
      <vt:lpstr>Roboto Medium</vt:lpstr>
      <vt:lpstr>Podkova ExtraBold</vt:lpstr>
      <vt:lpstr>Podkova Regular Bold</vt:lpstr>
      <vt:lpstr>Podkova Regular</vt:lpstr>
      <vt:lpstr>Proxima Nova Semibold</vt:lpstr>
      <vt:lpstr>Simple Project</vt:lpstr>
      <vt:lpstr>Slidesgo Final Pages</vt:lpstr>
      <vt:lpstr>Simple Project</vt:lpstr>
      <vt:lpstr>Contents of This Template</vt:lpstr>
      <vt:lpstr>Table of Contents</vt:lpstr>
      <vt:lpstr>Our Company</vt:lpstr>
      <vt:lpstr>01</vt:lpstr>
      <vt:lpstr>What We Are Working On</vt:lpstr>
      <vt:lpstr>About the Project</vt:lpstr>
      <vt:lpstr>Features</vt:lpstr>
      <vt:lpstr>—Someone Famous</vt:lpstr>
      <vt:lpstr>Now</vt:lpstr>
      <vt:lpstr>Future</vt:lpstr>
      <vt:lpstr>Major Requirements</vt:lpstr>
      <vt:lpstr>$2,200,000</vt:lpstr>
      <vt:lpstr>Project Goals</vt:lpstr>
      <vt:lpstr>A Picture Is Worth a Thousand Words</vt:lpstr>
      <vt:lpstr>Target</vt:lpstr>
      <vt:lpstr>Sneak Peek</vt:lpstr>
      <vt:lpstr>Sneak Peek</vt:lpstr>
      <vt:lpstr>Project Stages</vt:lpstr>
      <vt:lpstr>Timeline</vt:lpstr>
      <vt:lpstr>First Uses</vt:lpstr>
      <vt:lpstr>Our Partners</vt:lpstr>
      <vt:lpstr>Our Team</vt:lpstr>
      <vt:lpstr>Thanks!</vt:lpstr>
      <vt:lpstr>Alternative Resources</vt:lpstr>
      <vt:lpstr>Resources</vt:lpstr>
      <vt:lpstr>Use our editable graphic resources...</vt:lpstr>
      <vt:lpstr>Слайд 28</vt:lpstr>
      <vt:lpstr>Слайд 29</vt:lpstr>
      <vt:lpstr>Слайд 30</vt:lpstr>
      <vt:lpstr>Слайд 31</vt:lpstr>
      <vt:lpstr>...and our sets of editable icons</vt:lpstr>
      <vt:lpstr>Educational Icons</vt:lpstr>
      <vt:lpstr>Business Icons</vt:lpstr>
      <vt:lpstr>Help &amp; Support Icons</vt:lpstr>
      <vt:lpstr>Creative Process Icons</vt:lpstr>
      <vt:lpstr>Nature Icons</vt:lpstr>
      <vt:lpstr>SEO &amp; Marketing Icons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Project</dc:title>
  <dc:creator>Admin</dc:creator>
  <cp:lastModifiedBy>Admin</cp:lastModifiedBy>
  <cp:revision>1</cp:revision>
  <dcterms:modified xsi:type="dcterms:W3CDTF">2020-06-23T10:46:50Z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3144256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