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3" r:id="rId3"/>
    <p:sldId id="2037" r:id="rId4"/>
    <p:sldId id="2038" r:id="rId5"/>
    <p:sldId id="2039" r:id="rId6"/>
    <p:sldId id="262" r:id="rId7"/>
    <p:sldId id="2041" r:id="rId8"/>
    <p:sldId id="2011" r:id="rId9"/>
    <p:sldId id="2012" r:id="rId10"/>
    <p:sldId id="2013" r:id="rId11"/>
    <p:sldId id="304" r:id="rId12"/>
    <p:sldId id="2015" r:id="rId13"/>
    <p:sldId id="2016" r:id="rId14"/>
    <p:sldId id="2017" r:id="rId15"/>
    <p:sldId id="2018" r:id="rId16"/>
    <p:sldId id="2019" r:id="rId17"/>
    <p:sldId id="319" r:id="rId18"/>
    <p:sldId id="2021" r:id="rId19"/>
    <p:sldId id="339" r:id="rId20"/>
    <p:sldId id="2023" r:id="rId21"/>
    <p:sldId id="2024" r:id="rId22"/>
    <p:sldId id="2025" r:id="rId23"/>
    <p:sldId id="2026" r:id="rId24"/>
    <p:sldId id="2028" r:id="rId25"/>
    <p:sldId id="2042" r:id="rId26"/>
    <p:sldId id="204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287" userDrawn="1">
          <p15:clr>
            <a:srgbClr val="A4A3A4"/>
          </p15:clr>
        </p15:guide>
        <p15:guide id="3" pos="204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18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393" userDrawn="1">
          <p15:clr>
            <a:srgbClr val="A4A3A4"/>
          </p15:clr>
        </p15:guide>
        <p15:guide id="10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E0F"/>
    <a:srgbClr val="D9D9D8"/>
    <a:srgbClr val="F3F3F3"/>
    <a:srgbClr val="B4B4B5"/>
    <a:srgbClr val="B3B4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21"/>
    <p:restoredTop sz="95439"/>
  </p:normalViewPr>
  <p:slideViewPr>
    <p:cSldViewPr snapToGrid="0" snapToObjects="1" showGuides="1">
      <p:cViewPr>
        <p:scale>
          <a:sx n="50" d="100"/>
          <a:sy n="50" d="100"/>
        </p:scale>
        <p:origin x="-970" y="-67"/>
      </p:cViewPr>
      <p:guideLst>
        <p:guide orient="horz" pos="2160"/>
        <p:guide orient="horz" pos="346"/>
        <p:guide orient="horz" pos="3974"/>
        <p:guide orient="horz" pos="504"/>
        <p:guide pos="7287"/>
        <p:guide pos="2048"/>
        <p:guide pos="3840"/>
        <p:guide pos="5518"/>
        <p:guide pos="2139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Open Sans Light" panose="020B03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Open Sans Light" panose="020B0306030504020204" pitchFamily="34" charset="0"/>
              </a:rPr>
              <a:pPr/>
              <a:t>22/06/2020</a:t>
            </a:fld>
            <a:endParaRPr lang="es-ES_tradnl" dirty="0">
              <a:latin typeface="Open Sans Light" panose="020B03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Open Sans Light" panose="020B03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Open Sans Light" panose="020B0306030504020204" pitchFamily="34" charset="0"/>
              </a:rPr>
              <a:pPr/>
              <a:t>‹#›</a:t>
            </a:fld>
            <a:endParaRPr lang="es-ES_tradnl" dirty="0"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88EDFB7E-8A14-5F4A-A8BC-FEC574E653A4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4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903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xmlns="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Open Sans Light" panose="020B0306030504020204" pitchFamily="34" charset="0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xmlns="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xmlns="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45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49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25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682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766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1243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96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xmlns="" id="{48E6AD12-F73E-6146-90A6-A402D6022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Open Sans Light" panose="020B0306030504020204" pitchFamily="34" charset="0"/>
                <a:ea typeface="Roboto Regular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1306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Open Sans Light" panose="020B0306030504020204" pitchFamily="34" charset="0"/>
                <a:ea typeface="Roboto Regular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04016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A460F26-7FCD-A341-BAD0-EE9BE5081201}"/>
              </a:ext>
            </a:extLst>
          </p:cNvPr>
          <p:cNvSpPr/>
          <p:nvPr userDrawn="1"/>
        </p:nvSpPr>
        <p:spPr>
          <a:xfrm>
            <a:off x="650669" y="571500"/>
            <a:ext cx="10907486" cy="5731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xmlns="" id="{175CD7A9-E177-EC4A-AD93-D5EC6334DAD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334287" y="1549792"/>
            <a:ext cx="2121468" cy="37584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Open Sans Light" panose="020B0306030504020204" pitchFamily="34" charset="0"/>
                <a:ea typeface="Roboto Regular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74632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E080AC1-2061-504C-B6AD-CFE3A9ACD18F}"/>
              </a:ext>
            </a:extLst>
          </p:cNvPr>
          <p:cNvSpPr/>
          <p:nvPr userDrawn="1"/>
        </p:nvSpPr>
        <p:spPr>
          <a:xfrm>
            <a:off x="650669" y="571500"/>
            <a:ext cx="10907486" cy="5731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xmlns="" id="{320510A6-CFA1-B949-A389-23542C07A0A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864986" y="2068456"/>
            <a:ext cx="3801295" cy="24545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Open Sans Light" panose="020B0306030504020204" pitchFamily="34" charset="0"/>
                <a:ea typeface="Roboto Regular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786245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5B42C45-7FF0-694C-8513-213875DFC3B7}"/>
              </a:ext>
            </a:extLst>
          </p:cNvPr>
          <p:cNvSpPr/>
          <p:nvPr userDrawn="1"/>
        </p:nvSpPr>
        <p:spPr>
          <a:xfrm>
            <a:off x="650669" y="571500"/>
            <a:ext cx="10907486" cy="5731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507352" y="2014017"/>
            <a:ext cx="3925802" cy="22209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Open Sans Light" panose="020B0306030504020204" pitchFamily="34" charset="0"/>
                <a:ea typeface="Roboto Regular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539094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07359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D3A2186-74A7-4D49-97B1-72D8AFBC1C62}"/>
              </a:ext>
            </a:extLst>
          </p:cNvPr>
          <p:cNvSpPr/>
          <p:nvPr userDrawn="1"/>
        </p:nvSpPr>
        <p:spPr>
          <a:xfrm>
            <a:off x="1510151" y="1240471"/>
            <a:ext cx="9171701" cy="44121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569927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5EF88C4-BD4C-6B4F-8E97-850FB8BDB1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016" y="861588"/>
            <a:ext cx="5237159" cy="52126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0">
            <a:solidFill>
              <a:schemeClr val="bg2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Open Sans Light" panose="020B0306030504020204" pitchFamily="34" charset="0"/>
                <a:ea typeface="Roboto Regular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F2CC63-413D-C44C-8B5F-FDED49DF674A}"/>
              </a:ext>
            </a:extLst>
          </p:cNvPr>
          <p:cNvSpPr/>
          <p:nvPr userDrawn="1"/>
        </p:nvSpPr>
        <p:spPr>
          <a:xfrm>
            <a:off x="6608618" y="533890"/>
            <a:ext cx="5043052" cy="5811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74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255951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0D1A78A9-4710-874F-98DF-A8DEA9C007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Open Sans Light" panose="020B0306030504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323D75A-5F99-1A48-8EF0-96EDEC1AA9CB}"/>
              </a:ext>
            </a:extLst>
          </p:cNvPr>
          <p:cNvSpPr/>
          <p:nvPr userDrawn="1"/>
        </p:nvSpPr>
        <p:spPr>
          <a:xfrm>
            <a:off x="1109272" y="858186"/>
            <a:ext cx="10013429" cy="51716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2711311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5984FA8-7054-6B42-8932-F58A776A8587}"/>
              </a:ext>
            </a:extLst>
          </p:cNvPr>
          <p:cNvSpPr/>
          <p:nvPr userDrawn="1"/>
        </p:nvSpPr>
        <p:spPr>
          <a:xfrm>
            <a:off x="650669" y="571500"/>
            <a:ext cx="10907486" cy="5731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1195070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43F5BF-112A-4F40-87E2-08EABD910DBC}"/>
              </a:ext>
            </a:extLst>
          </p:cNvPr>
          <p:cNvSpPr/>
          <p:nvPr userDrawn="1"/>
        </p:nvSpPr>
        <p:spPr>
          <a:xfrm>
            <a:off x="650669" y="571500"/>
            <a:ext cx="10907486" cy="5731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50376340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A5237E9-BB5C-0D44-A48A-9D6BB4F6AD22}"/>
              </a:ext>
            </a:extLst>
          </p:cNvPr>
          <p:cNvSpPr/>
          <p:nvPr userDrawn="1"/>
        </p:nvSpPr>
        <p:spPr>
          <a:xfrm>
            <a:off x="650669" y="571500"/>
            <a:ext cx="10907486" cy="5731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8581613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</a:defRPr>
            </a:lvl1pPr>
          </a:lstStyle>
          <a:p>
            <a:fld id="{B50CD552-C10E-614A-B810-77E320220E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0" r:id="rId3"/>
    <p:sldLayoutId id="2147483669" r:id="rId4"/>
    <p:sldLayoutId id="2147483673" r:id="rId5"/>
    <p:sldLayoutId id="2147483661" r:id="rId6"/>
    <p:sldLayoutId id="2147483662" r:id="rId7"/>
    <p:sldLayoutId id="2147483671" r:id="rId8"/>
    <p:sldLayoutId id="214748367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72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A90D9147-49C0-6A4B-9222-A40E04CA3632}"/>
              </a:ext>
            </a:extLst>
          </p:cNvPr>
          <p:cNvSpPr txBox="1"/>
          <p:nvPr/>
        </p:nvSpPr>
        <p:spPr>
          <a:xfrm>
            <a:off x="1981442" y="1884555"/>
            <a:ext cx="8240239" cy="22184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6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This is your 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A40143-7CCE-A147-85B9-107C026EA7EB}"/>
              </a:ext>
            </a:extLst>
          </p:cNvPr>
          <p:cNvSpPr txBox="1"/>
          <p:nvPr/>
        </p:nvSpPr>
        <p:spPr>
          <a:xfrm>
            <a:off x="3423373" y="4403520"/>
            <a:ext cx="53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</a:t>
            </a:r>
            <a:r>
              <a:rPr lang="es-ES_trad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ES_trad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r>
              <a:rPr lang="es-ES_trad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endParaRPr lang="es-ES_trad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964177C2-5037-AD45-A2A7-209AE324E8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D940F5-1563-8D4E-B9B4-039F9035D160}"/>
              </a:ext>
            </a:extLst>
          </p:cNvPr>
          <p:cNvSpPr/>
          <p:nvPr/>
        </p:nvSpPr>
        <p:spPr>
          <a:xfrm>
            <a:off x="623888" y="549275"/>
            <a:ext cx="73189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Use Big Images To Show Your Ideas</a:t>
            </a:r>
          </a:p>
        </p:txBody>
      </p:sp>
    </p:spTree>
    <p:extLst>
      <p:ext uri="{BB962C8B-B14F-4D97-AF65-F5344CB8AC3E}">
        <p14:creationId xmlns:p14="http://schemas.microsoft.com/office/powerpoint/2010/main" xmlns="" val="151625053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639897" y="4595142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Title 01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37105" y="4904916"/>
            <a:ext cx="1750281" cy="63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great description here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35120" y="4595142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Title 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2325" y="4904916"/>
            <a:ext cx="1750281" cy="63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great description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44610" y="4595142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Title 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41813" y="4904916"/>
            <a:ext cx="1750281" cy="63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great description here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45120" y="4595142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Title 04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42328" y="4904916"/>
            <a:ext cx="1750281" cy="63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great description here</a:t>
            </a:r>
          </a:p>
        </p:txBody>
      </p:sp>
      <p:sp>
        <p:nvSpPr>
          <p:cNvPr id="52" name="Block Arc 51"/>
          <p:cNvSpPr>
            <a:spLocks noChangeAspect="1"/>
          </p:cNvSpPr>
          <p:nvPr/>
        </p:nvSpPr>
        <p:spPr>
          <a:xfrm rot="10800000">
            <a:off x="1994561" y="203788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Block Arc 53"/>
          <p:cNvSpPr>
            <a:spLocks noChangeAspect="1"/>
          </p:cNvSpPr>
          <p:nvPr/>
        </p:nvSpPr>
        <p:spPr>
          <a:xfrm>
            <a:off x="3998051" y="203788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Block Arc 55"/>
          <p:cNvSpPr>
            <a:spLocks noChangeAspect="1"/>
          </p:cNvSpPr>
          <p:nvPr/>
        </p:nvSpPr>
        <p:spPr>
          <a:xfrm rot="10800000">
            <a:off x="6001541" y="2037881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Block Arc 62"/>
          <p:cNvSpPr>
            <a:spLocks noChangeAspect="1"/>
          </p:cNvSpPr>
          <p:nvPr/>
        </p:nvSpPr>
        <p:spPr>
          <a:xfrm>
            <a:off x="8005031" y="2037883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Block Arc 2"/>
          <p:cNvSpPr>
            <a:spLocks noChangeAspect="1"/>
          </p:cNvSpPr>
          <p:nvPr/>
        </p:nvSpPr>
        <p:spPr>
          <a:xfrm>
            <a:off x="1994561" y="203788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Block Arc 52"/>
          <p:cNvSpPr>
            <a:spLocks noChangeAspect="1"/>
          </p:cNvSpPr>
          <p:nvPr/>
        </p:nvSpPr>
        <p:spPr>
          <a:xfrm rot="10800000">
            <a:off x="3998051" y="203788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Block Arc 61"/>
          <p:cNvSpPr>
            <a:spLocks noChangeAspect="1"/>
          </p:cNvSpPr>
          <p:nvPr/>
        </p:nvSpPr>
        <p:spPr>
          <a:xfrm rot="10800000">
            <a:off x="8005031" y="2037883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Block Arc 54"/>
          <p:cNvSpPr>
            <a:spLocks noChangeAspect="1"/>
          </p:cNvSpPr>
          <p:nvPr/>
        </p:nvSpPr>
        <p:spPr>
          <a:xfrm>
            <a:off x="6001541" y="2037881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AutoShape 134"/>
          <p:cNvSpPr>
            <a:spLocks/>
          </p:cNvSpPr>
          <p:nvPr/>
        </p:nvSpPr>
        <p:spPr bwMode="auto">
          <a:xfrm>
            <a:off x="2899207" y="2979627"/>
            <a:ext cx="396820" cy="3951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50783" tIns="50783" rIns="50783" bIns="50783" anchor="ctr"/>
          <a:lstStyle/>
          <a:p>
            <a:pPr defTabSz="457040">
              <a:defRPr/>
            </a:pPr>
            <a:endParaRPr lang="es-ES" sz="2949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ill Sans" charset="0"/>
            </a:endParaRPr>
          </a:p>
        </p:txBody>
      </p:sp>
      <p:sp>
        <p:nvSpPr>
          <p:cNvPr id="42" name="AutoShape 115"/>
          <p:cNvSpPr>
            <a:spLocks/>
          </p:cNvSpPr>
          <p:nvPr/>
        </p:nvSpPr>
        <p:spPr bwMode="auto">
          <a:xfrm>
            <a:off x="4911924" y="2980775"/>
            <a:ext cx="384890" cy="3848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ill Sans" charset="0"/>
            </a:endParaRPr>
          </a:p>
        </p:txBody>
      </p:sp>
      <p:sp>
        <p:nvSpPr>
          <p:cNvPr id="43" name="AutoShape 19"/>
          <p:cNvSpPr>
            <a:spLocks/>
          </p:cNvSpPr>
          <p:nvPr/>
        </p:nvSpPr>
        <p:spPr bwMode="auto">
          <a:xfrm>
            <a:off x="6938307" y="3008218"/>
            <a:ext cx="340568" cy="340568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ill Sans" charset="0"/>
            </a:endParaRPr>
          </a:p>
        </p:txBody>
      </p:sp>
      <p:sp>
        <p:nvSpPr>
          <p:cNvPr id="44" name="AutoShape 84"/>
          <p:cNvSpPr>
            <a:spLocks/>
          </p:cNvSpPr>
          <p:nvPr/>
        </p:nvSpPr>
        <p:spPr bwMode="auto">
          <a:xfrm>
            <a:off x="8946988" y="3018917"/>
            <a:ext cx="334891" cy="327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ADB2300-4991-764A-9203-8AC1D009A5CB}"/>
              </a:ext>
            </a:extLst>
          </p:cNvPr>
          <p:cNvSpPr>
            <a:spLocks/>
          </p:cNvSpPr>
          <p:nvPr/>
        </p:nvSpPr>
        <p:spPr bwMode="auto">
          <a:xfrm>
            <a:off x="623888" y="830877"/>
            <a:ext cx="10944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Bebas Neue" charset="0"/>
              </a:rPr>
              <a:t>Shapes to explain ideas</a:t>
            </a:r>
            <a:endParaRPr lang="en-US" sz="3600" b="1" dirty="0">
              <a:solidFill>
                <a:schemeClr val="accent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39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xmlns="" id="{A60E3AE9-BD53-4B42-9585-46C01DA27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950" y="2679178"/>
            <a:ext cx="1692127" cy="16840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Open Sans Light" panose="020B0306030504020204" pitchFamily="34" charset="0"/>
            </a:endParaRP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xmlns="" id="{4D5CE704-5F72-8145-B225-13CCE476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844" y="2679726"/>
            <a:ext cx="1689443" cy="16827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Open Sans Light" panose="020B0306030504020204" pitchFamily="34" charset="0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EE73B5DA-688F-3F40-BBEC-DCFA04C1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113" y="2698303"/>
            <a:ext cx="1689443" cy="16787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Open Sans Light" panose="020B0306030504020204" pitchFamily="34" charset="0"/>
            </a:endParaRPr>
          </a:p>
        </p:txBody>
      </p:sp>
      <p:sp>
        <p:nvSpPr>
          <p:cNvPr id="10" name="Shape 2641"/>
          <p:cNvSpPr/>
          <p:nvPr/>
        </p:nvSpPr>
        <p:spPr>
          <a:xfrm>
            <a:off x="3066269" y="3315700"/>
            <a:ext cx="605691" cy="385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Open Sans Light" panose="020B0306030504020204" pitchFamily="34" charset="0"/>
              <a:ea typeface="Roboto Regular" charset="0"/>
              <a:cs typeface="Open Sans Light" panose="020B0306030504020204" pitchFamily="34" charset="0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5859385" y="3233429"/>
            <a:ext cx="605690" cy="605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Open Sans Light" panose="020B0306030504020204" pitchFamily="34" charset="0"/>
              <a:ea typeface="Roboto Regular" charset="0"/>
              <a:cs typeface="Open Sans Light" panose="020B0306030504020204" pitchFamily="34" charset="0"/>
            </a:endParaRPr>
          </a:p>
        </p:txBody>
      </p:sp>
      <p:sp>
        <p:nvSpPr>
          <p:cNvPr id="12" name="Shape 2783"/>
          <p:cNvSpPr/>
          <p:nvPr/>
        </p:nvSpPr>
        <p:spPr>
          <a:xfrm>
            <a:off x="8684931" y="3267605"/>
            <a:ext cx="605690" cy="523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Open Sans Light" panose="020B0306030504020204" pitchFamily="34" charset="0"/>
              <a:ea typeface="Roboto Regular" charset="0"/>
              <a:cs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8158" y="4723319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Service 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3951" y="4708803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Service 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0758" y="4708804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Service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223EF-3C28-CD44-8631-B0D3A78B67DB}"/>
              </a:ext>
            </a:extLst>
          </p:cNvPr>
          <p:cNvSpPr txBox="1"/>
          <p:nvPr/>
        </p:nvSpPr>
        <p:spPr>
          <a:xfrm>
            <a:off x="623888" y="800100"/>
            <a:ext cx="1094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Features with icons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xmlns="" id="{B6926347-1132-5A49-AFEE-3415F7CD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457200"/>
            <a:ext cx="1588" cy="1588"/>
          </a:xfrm>
          <a:custGeom>
            <a:avLst/>
            <a:gdLst>
              <a:gd name="T0" fmla="*/ 3 w 4"/>
              <a:gd name="T1" fmla="*/ 0 h 1"/>
              <a:gd name="T2" fmla="*/ 0 w 4"/>
              <a:gd name="T3" fmla="*/ 0 h 1"/>
              <a:gd name="T4" fmla="*/ 0 w 4"/>
              <a:gd name="T5" fmla="*/ 0 h 1"/>
              <a:gd name="T6" fmla="*/ 3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0" y="0"/>
                </a:lnTo>
                <a:lnTo>
                  <a:pt x="0" y="0"/>
                </a:lnTo>
                <a:cubicBezTo>
                  <a:pt x="1" y="0"/>
                  <a:pt x="2" y="0"/>
                  <a:pt x="3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Open Sans Light" panose="020B0306030504020204" pitchFamily="34" charset="0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192437BA-DBE6-9949-8AC3-D9BAF2EF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717550"/>
            <a:ext cx="6350" cy="1588"/>
          </a:xfrm>
          <a:custGeom>
            <a:avLst/>
            <a:gdLst>
              <a:gd name="T0" fmla="*/ 9 w 17"/>
              <a:gd name="T1" fmla="*/ 0 h 1"/>
              <a:gd name="T2" fmla="*/ 9 w 17"/>
              <a:gd name="T3" fmla="*/ 0 h 1"/>
              <a:gd name="T4" fmla="*/ 15 w 17"/>
              <a:gd name="T5" fmla="*/ 0 h 1"/>
              <a:gd name="T6" fmla="*/ 15 w 17"/>
              <a:gd name="T7" fmla="*/ 0 h 1"/>
              <a:gd name="T8" fmla="*/ 9 w 1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">
                <a:moveTo>
                  <a:pt x="9" y="0"/>
                </a:moveTo>
                <a:lnTo>
                  <a:pt x="9" y="0"/>
                </a:lnTo>
                <a:cubicBezTo>
                  <a:pt x="11" y="0"/>
                  <a:pt x="13" y="0"/>
                  <a:pt x="15" y="0"/>
                </a:cubicBezTo>
                <a:lnTo>
                  <a:pt x="15" y="0"/>
                </a:lnTo>
                <a:cubicBezTo>
                  <a:pt x="16" y="0"/>
                  <a:pt x="0" y="0"/>
                  <a:pt x="9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Open Sans Light" panose="020B0306030504020204" pitchFamily="34" charset="0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xmlns="" id="{2B8107D7-4D0B-0F4F-ACCC-FF33C71E3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6142038"/>
            <a:ext cx="1588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3966044"/>
              </p:ext>
            </p:extLst>
          </p:nvPr>
        </p:nvGraphicFramePr>
        <p:xfrm>
          <a:off x="2063750" y="2337816"/>
          <a:ext cx="8064500" cy="316706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89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9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3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1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1767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2"/>
                        </a:solidFill>
                        <a:latin typeface="Open Sans Light" panose="020B0306030504020204" pitchFamily="34" charset="0"/>
                        <a:ea typeface="Roboto" charset="0"/>
                        <a:cs typeface="Arima Madurai" pitchFamily="2" charset="77"/>
                      </a:endParaRPr>
                    </a:p>
                  </a:txBody>
                  <a:tcPr marL="0" marR="0" marT="280416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2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2000" b="0" i="0" dirty="0">
                        <a:solidFill>
                          <a:schemeClr val="tx2"/>
                        </a:solidFill>
                        <a:latin typeface="Open Sans" panose="020B0606030504020204" pitchFamily="34" charset="0"/>
                        <a:ea typeface="Nunito Bold" charset="0"/>
                        <a:cs typeface="Open Sans" panose="020B0606030504020204" pitchFamily="34" charset="0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2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2000" b="0" i="0" dirty="0">
                        <a:solidFill>
                          <a:schemeClr val="tx2"/>
                        </a:solidFill>
                        <a:latin typeface="Open Sans" panose="020B0606030504020204" pitchFamily="34" charset="0"/>
                        <a:ea typeface="Nunito Bold" charset="0"/>
                        <a:cs typeface="Open Sans" panose="020B0606030504020204" pitchFamily="34" charset="0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2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2000" b="0" i="0" dirty="0">
                        <a:solidFill>
                          <a:schemeClr val="tx2"/>
                        </a:solidFill>
                        <a:latin typeface="Open Sans" panose="020B0606030504020204" pitchFamily="34" charset="0"/>
                        <a:ea typeface="Nunito Bold" charset="0"/>
                        <a:cs typeface="Open Sans" panose="020B0606030504020204" pitchFamily="34" charset="0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767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Content A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Nunito Bold" charset="0"/>
                        <a:cs typeface="Open Sans" panose="020B06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cs typeface="Open Sans Light" panose="020B0306030504020204" pitchFamily="34" charset="0"/>
                        </a:rPr>
                        <a:t>100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Nunito Bold" charset="0"/>
                        <a:cs typeface="Open Sans Light" panose="020B03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cs typeface="Open Sans Light" panose="020B0306030504020204" pitchFamily="34" charset="0"/>
                        </a:rPr>
                        <a:t>200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Nunito Bold" charset="0"/>
                        <a:cs typeface="Open Sans Light" panose="020B03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cs typeface="Open Sans Light" panose="020B0306030504020204" pitchFamily="34" charset="0"/>
                        </a:rPr>
                        <a:t>400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Nunito Bold" charset="0"/>
                        <a:cs typeface="Open Sans Light" panose="020B03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767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Content B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Nunito Bold" charset="0"/>
                        <a:cs typeface="Open Sans" panose="020B06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cs typeface="Open Sans Light" panose="020B0306030504020204" pitchFamily="34" charset="0"/>
                        </a:rPr>
                        <a:t>$67,000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Nunito Bold" charset="0"/>
                        <a:cs typeface="Open Sans Light" panose="020B03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cs typeface="Open Sans Light" panose="020B0306030504020204" pitchFamily="34" charset="0"/>
                        </a:rPr>
                        <a:t>$56,000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Nunito Bold" charset="0"/>
                        <a:cs typeface="Open Sans Light" panose="020B03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cs typeface="Open Sans Light" panose="020B0306030504020204" pitchFamily="34" charset="0"/>
                        </a:rPr>
                        <a:t>$78,000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Nunito Bold" charset="0"/>
                        <a:cs typeface="Open Sans Light" panose="020B03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767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Content C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Nunito Bold" charset="0"/>
                        <a:cs typeface="Open Sans" panose="020B06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cs typeface="Open Sans Light" panose="020B0306030504020204" pitchFamily="34" charset="0"/>
                        </a:rPr>
                        <a:t>4500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Nunito Bold" charset="0"/>
                        <a:cs typeface="Open Sans Light" panose="020B03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cs typeface="Open Sans Light" panose="020B0306030504020204" pitchFamily="34" charset="0"/>
                        </a:rPr>
                        <a:t>60000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Nunito Bold" charset="0"/>
                        <a:cs typeface="Open Sans Light" panose="020B03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cs typeface="Open Sans Light" panose="020B0306030504020204" pitchFamily="34" charset="0"/>
                        </a:rPr>
                        <a:t>$8,000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Nunito Bold" charset="0"/>
                        <a:cs typeface="Open Sans Light" panose="020B0306030504020204" pitchFamily="34" charset="0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3887" y="800100"/>
            <a:ext cx="1094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Tables to compare data</a:t>
            </a:r>
          </a:p>
        </p:txBody>
      </p:sp>
    </p:spTree>
    <p:extLst>
      <p:ext uri="{BB962C8B-B14F-4D97-AF65-F5344CB8AC3E}">
        <p14:creationId xmlns:p14="http://schemas.microsoft.com/office/powerpoint/2010/main" xmlns="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09"/>
          <p:cNvSpPr>
            <a:spLocks noChangeAspect="1" noChangeArrowheads="1"/>
          </p:cNvSpPr>
          <p:nvPr/>
        </p:nvSpPr>
        <p:spPr bwMode="auto">
          <a:xfrm>
            <a:off x="1393524" y="1574381"/>
            <a:ext cx="9444359" cy="4616171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bg2">
              <a:lumMod val="75000"/>
              <a:alpha val="59000"/>
            </a:schemeClr>
          </a:solidFill>
          <a:ln w="12700"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/>
              </a:solidFill>
              <a:latin typeface="Open Sans Light" panose="020B0306030504020204" pitchFamily="34" charset="0"/>
            </a:endParaRPr>
          </a:p>
        </p:txBody>
      </p:sp>
      <p:sp>
        <p:nvSpPr>
          <p:cNvPr id="14" name="Freeform 510"/>
          <p:cNvSpPr>
            <a:spLocks noChangeArrowheads="1"/>
          </p:cNvSpPr>
          <p:nvPr/>
        </p:nvSpPr>
        <p:spPr bwMode="auto">
          <a:xfrm>
            <a:off x="6434467" y="2529342"/>
            <a:ext cx="359142" cy="449656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Roboto Regular" charset="0"/>
              <a:cs typeface="Open Sans Light" panose="020B0306030504020204" pitchFamily="34" charset="0"/>
            </a:endParaRPr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2919361" y="2689538"/>
            <a:ext cx="361928" cy="449654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Roboto Regular" charset="0"/>
              <a:cs typeface="Open Sans Light" panose="020B0306030504020204" pitchFamily="34" charset="0"/>
            </a:endParaRPr>
          </a:p>
        </p:txBody>
      </p:sp>
      <p:sp>
        <p:nvSpPr>
          <p:cNvPr id="16" name="Freeform 513"/>
          <p:cNvSpPr>
            <a:spLocks noChangeArrowheads="1"/>
          </p:cNvSpPr>
          <p:nvPr/>
        </p:nvSpPr>
        <p:spPr bwMode="auto">
          <a:xfrm>
            <a:off x="4176633" y="4285530"/>
            <a:ext cx="359142" cy="451048"/>
          </a:xfrm>
          <a:custGeom>
            <a:avLst/>
            <a:gdLst>
              <a:gd name="T0" fmla="*/ 569 w 1139"/>
              <a:gd name="T1" fmla="*/ 0 h 1430"/>
              <a:gd name="T2" fmla="*/ 569 w 1139"/>
              <a:gd name="T3" fmla="*/ 0 h 1430"/>
              <a:gd name="T4" fmla="*/ 0 w 1139"/>
              <a:gd name="T5" fmla="*/ 576 h 1430"/>
              <a:gd name="T6" fmla="*/ 569 w 1139"/>
              <a:gd name="T7" fmla="*/ 1429 h 1430"/>
              <a:gd name="T8" fmla="*/ 1138 w 1139"/>
              <a:gd name="T9" fmla="*/ 576 h 1430"/>
              <a:gd name="T10" fmla="*/ 569 w 1139"/>
              <a:gd name="T11" fmla="*/ 0 h 1430"/>
              <a:gd name="T12" fmla="*/ 569 w 1139"/>
              <a:gd name="T13" fmla="*/ 925 h 1430"/>
              <a:gd name="T14" fmla="*/ 569 w 1139"/>
              <a:gd name="T15" fmla="*/ 925 h 1430"/>
              <a:gd name="T16" fmla="*/ 213 w 1139"/>
              <a:gd name="T17" fmla="*/ 576 h 1430"/>
              <a:gd name="T18" fmla="*/ 569 w 1139"/>
              <a:gd name="T19" fmla="*/ 220 h 1430"/>
              <a:gd name="T20" fmla="*/ 919 w 1139"/>
              <a:gd name="T21" fmla="*/ 576 h 1430"/>
              <a:gd name="T22" fmla="*/ 569 w 1139"/>
              <a:gd name="T23" fmla="*/ 92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30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76"/>
                </a:cubicBezTo>
                <a:cubicBezTo>
                  <a:pt x="0" y="890"/>
                  <a:pt x="367" y="1429"/>
                  <a:pt x="569" y="1429"/>
                </a:cubicBezTo>
                <a:cubicBezTo>
                  <a:pt x="765" y="1429"/>
                  <a:pt x="1138" y="890"/>
                  <a:pt x="1138" y="576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3" y="925"/>
                  <a:pt x="213" y="765"/>
                  <a:pt x="213" y="576"/>
                </a:cubicBezTo>
                <a:cubicBezTo>
                  <a:pt x="213" y="380"/>
                  <a:pt x="373" y="220"/>
                  <a:pt x="569" y="220"/>
                </a:cubicBezTo>
                <a:cubicBezTo>
                  <a:pt x="765" y="220"/>
                  <a:pt x="919" y="380"/>
                  <a:pt x="919" y="576"/>
                </a:cubicBezTo>
                <a:cubicBezTo>
                  <a:pt x="919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Roboto Regular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937" y="3120151"/>
            <a:ext cx="77296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USA</a:t>
            </a:r>
          </a:p>
          <a:p>
            <a:pPr algn="ctr"/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19,450000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1275" y="4651132"/>
            <a:ext cx="97840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Brasil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Nunito Bold" charset="0"/>
              <a:cs typeface="Open Sans" panose="020B0606030504020204" pitchFamily="34" charset="0"/>
            </a:endParaRPr>
          </a:p>
          <a:p>
            <a:pPr algn="ctr"/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19,450000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2092" y="2894065"/>
            <a:ext cx="121244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Europe</a:t>
            </a:r>
          </a:p>
          <a:p>
            <a:pPr algn="ctr"/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19,450000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23888" y="800100"/>
            <a:ext cx="1094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xmlns="" val="90299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37736" y="2345654"/>
            <a:ext cx="6516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56,790,500</a:t>
            </a:r>
            <a:endParaRPr lang="en-US" sz="8800" b="1" dirty="0">
              <a:solidFill>
                <a:schemeClr val="bg1"/>
              </a:solidFill>
              <a:latin typeface="Open Sans" panose="020B0606030504020204" pitchFamily="34" charset="0"/>
              <a:ea typeface="Nunito Bold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7872" y="4079838"/>
            <a:ext cx="481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 Sans Light" panose="020B0306030504020204" pitchFamily="34" charset="0"/>
                <a:ea typeface="Nunito Bold" charset="0"/>
                <a:cs typeface="Open Sans Light" panose="020B0306030504020204" pitchFamily="34" charset="0"/>
              </a:rPr>
              <a:t>Write here your big numbers</a:t>
            </a:r>
          </a:p>
        </p:txBody>
      </p:sp>
    </p:spTree>
    <p:extLst>
      <p:ext uri="{BB962C8B-B14F-4D97-AF65-F5344CB8AC3E}">
        <p14:creationId xmlns:p14="http://schemas.microsoft.com/office/powerpoint/2010/main" xmlns="" val="11735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32307" y="3443365"/>
            <a:ext cx="31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Achievements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36290" y="1711363"/>
            <a:ext cx="295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Revenue from sales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08363" y="5308539"/>
            <a:ext cx="357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Users around the world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3800" y="2730370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130%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4327" y="998368"/>
            <a:ext cx="3323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56,790,500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7853" y="4593816"/>
            <a:ext cx="3323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56,790,500</a:t>
            </a:r>
          </a:p>
        </p:txBody>
      </p:sp>
    </p:spTree>
    <p:extLst>
      <p:ext uri="{BB962C8B-B14F-4D97-AF65-F5344CB8AC3E}">
        <p14:creationId xmlns:p14="http://schemas.microsoft.com/office/powerpoint/2010/main" xmlns="" val="43619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FE93A2C-5089-204E-8F05-7EC4E7ADE35C}"/>
              </a:ext>
            </a:extLst>
          </p:cNvPr>
          <p:cNvGrpSpPr/>
          <p:nvPr/>
        </p:nvGrpSpPr>
        <p:grpSpPr>
          <a:xfrm>
            <a:off x="7812198" y="3558160"/>
            <a:ext cx="1997391" cy="2384049"/>
            <a:chOff x="15787481" y="6578009"/>
            <a:chExt cx="3994782" cy="4768098"/>
          </a:xfrm>
        </p:grpSpPr>
        <p:sp>
          <p:nvSpPr>
            <p:cNvPr id="41" name="Arc 40"/>
            <p:cNvSpPr/>
            <p:nvPr/>
          </p:nvSpPr>
          <p:spPr>
            <a:xfrm rot="10800000">
              <a:off x="15787481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 rot="10800000">
              <a:off x="16955620" y="9687602"/>
              <a:ext cx="1658505" cy="16585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0AB57E4-17DE-8941-8650-9467E0FBD62C}"/>
              </a:ext>
            </a:extLst>
          </p:cNvPr>
          <p:cNvGrpSpPr/>
          <p:nvPr/>
        </p:nvGrpSpPr>
        <p:grpSpPr>
          <a:xfrm>
            <a:off x="6457791" y="1671496"/>
            <a:ext cx="1997391" cy="2412022"/>
            <a:chOff x="13078667" y="2804681"/>
            <a:chExt cx="3994782" cy="4824044"/>
          </a:xfrm>
        </p:grpSpPr>
        <p:sp>
          <p:nvSpPr>
            <p:cNvPr id="37" name="Arc 36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5107" tIns="118841" rIns="0" bIns="0"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3E85255-30F3-C346-A520-1AD7DC21BA2F}"/>
              </a:ext>
            </a:extLst>
          </p:cNvPr>
          <p:cNvGrpSpPr/>
          <p:nvPr/>
        </p:nvGrpSpPr>
        <p:grpSpPr>
          <a:xfrm>
            <a:off x="5103386" y="3558160"/>
            <a:ext cx="1997391" cy="2384049"/>
            <a:chOff x="10369857" y="6578009"/>
            <a:chExt cx="3994782" cy="4768098"/>
          </a:xfrm>
        </p:grpSpPr>
        <p:sp>
          <p:nvSpPr>
            <p:cNvPr id="27" name="Arc 26"/>
            <p:cNvSpPr/>
            <p:nvPr/>
          </p:nvSpPr>
          <p:spPr>
            <a:xfrm rot="10800000">
              <a:off x="10369857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10800000">
              <a:off x="11537995" y="9687602"/>
              <a:ext cx="1658505" cy="16585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6328B0E-F578-F540-8798-AB59B2D47333}"/>
              </a:ext>
            </a:extLst>
          </p:cNvPr>
          <p:cNvGrpSpPr/>
          <p:nvPr/>
        </p:nvGrpSpPr>
        <p:grpSpPr>
          <a:xfrm>
            <a:off x="3735123" y="1671496"/>
            <a:ext cx="1997391" cy="2412022"/>
            <a:chOff x="7661040" y="2804681"/>
            <a:chExt cx="3994782" cy="4824044"/>
          </a:xfrm>
        </p:grpSpPr>
        <p:sp>
          <p:nvSpPr>
            <p:cNvPr id="25" name="Arc 24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0A02A47-A1CD-4F4E-90F5-13415DC9934E}"/>
              </a:ext>
            </a:extLst>
          </p:cNvPr>
          <p:cNvGrpSpPr/>
          <p:nvPr/>
        </p:nvGrpSpPr>
        <p:grpSpPr>
          <a:xfrm>
            <a:off x="2394570" y="3558160"/>
            <a:ext cx="1997391" cy="2384049"/>
            <a:chOff x="4952225" y="6578009"/>
            <a:chExt cx="3994782" cy="4768098"/>
          </a:xfrm>
        </p:grpSpPr>
        <p:sp>
          <p:nvSpPr>
            <p:cNvPr id="24" name="Arc 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47" name="Shape 2774"/>
          <p:cNvSpPr/>
          <p:nvPr/>
        </p:nvSpPr>
        <p:spPr>
          <a:xfrm>
            <a:off x="5913164" y="5381182"/>
            <a:ext cx="377832" cy="377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Shape 2781"/>
          <p:cNvSpPr/>
          <p:nvPr/>
        </p:nvSpPr>
        <p:spPr>
          <a:xfrm>
            <a:off x="3223826" y="5338666"/>
            <a:ext cx="377832" cy="377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Shape 2782"/>
          <p:cNvSpPr/>
          <p:nvPr/>
        </p:nvSpPr>
        <p:spPr>
          <a:xfrm>
            <a:off x="4558574" y="1922929"/>
            <a:ext cx="378197" cy="32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Shape 2783"/>
          <p:cNvSpPr/>
          <p:nvPr/>
        </p:nvSpPr>
        <p:spPr>
          <a:xfrm>
            <a:off x="8621998" y="5406943"/>
            <a:ext cx="377832" cy="32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Shape 2787"/>
          <p:cNvSpPr/>
          <p:nvPr/>
        </p:nvSpPr>
        <p:spPr>
          <a:xfrm>
            <a:off x="7267688" y="1897197"/>
            <a:ext cx="377598" cy="377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6408" y="4433173"/>
            <a:ext cx="1829006" cy="62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Due to the fact that mobile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52532" y="3988107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Step 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52997" y="3024900"/>
            <a:ext cx="1829006" cy="62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Due to the fact that mobile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19123" y="2579834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Step 04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4946" y="3024900"/>
            <a:ext cx="1829006" cy="62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Due to the fact that mobile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81071" y="2579834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Step 02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96051" y="4433173"/>
            <a:ext cx="1829006" cy="62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Due to the fact that mobile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252015" y="3988107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Step 05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73620" y="4433173"/>
            <a:ext cx="1829006" cy="62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Due to the fact that mobile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839745" y="3988107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Step 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D36F0B4-8937-FF49-90F3-EECC057A65FD}"/>
              </a:ext>
            </a:extLst>
          </p:cNvPr>
          <p:cNvSpPr>
            <a:spLocks/>
          </p:cNvSpPr>
          <p:nvPr/>
        </p:nvSpPr>
        <p:spPr bwMode="auto">
          <a:xfrm>
            <a:off x="623888" y="830877"/>
            <a:ext cx="10944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Bebas Neue" charset="0"/>
              </a:rPr>
              <a:t>The Process</a:t>
            </a:r>
            <a:endParaRPr lang="en-US" sz="3600" b="1" dirty="0">
              <a:solidFill>
                <a:schemeClr val="accent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80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842962" y="4886723"/>
            <a:ext cx="2962833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Itself is what the end-user derives value from also can refer to the information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59512" y="4583751"/>
            <a:ext cx="291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Open Sans Semibold" panose="020B0606030504020204" pitchFamily="34" charset="0"/>
                <a:ea typeface="Nunito Bold" charset="0"/>
                <a:cs typeface="Open Sans Semibold" panose="020B0606030504020204" pitchFamily="34" charset="0"/>
              </a:rPr>
              <a:t>Content 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9063" y="4886723"/>
            <a:ext cx="2962833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Itself is what the end-user derives value from also can refer to the information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7858" y="4585290"/>
            <a:ext cx="302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Open Sans Semibold" panose="020B0606030504020204" pitchFamily="34" charset="0"/>
                <a:ea typeface="Nunito Bold" charset="0"/>
                <a:cs typeface="Open Sans Semibold" panose="020B0606030504020204" pitchFamily="34" charset="0"/>
              </a:rPr>
              <a:t>Content 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2962" y="2622267"/>
            <a:ext cx="2962833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Itself is what the end-user derives value from also can refer to the information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24866" y="2265650"/>
            <a:ext cx="297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Open Sans Semibold" panose="020B0606030504020204" pitchFamily="34" charset="0"/>
                <a:ea typeface="Nunito Bold" charset="0"/>
                <a:cs typeface="Open Sans Semibold" panose="020B0606030504020204" pitchFamily="34" charset="0"/>
              </a:rPr>
              <a:t>Content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9063" y="2622267"/>
            <a:ext cx="2962833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Itself is what the end-user derives value from also can refer to the information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15443" y="2267190"/>
            <a:ext cx="298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Open Sans Semibold" panose="020B0606030504020204" pitchFamily="34" charset="0"/>
                <a:ea typeface="Nunito Bold" charset="0"/>
                <a:cs typeface="Open Sans Semibold" panose="020B0606030504020204" pitchFamily="34" charset="0"/>
              </a:rPr>
              <a:t>Content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7149" y="4886723"/>
            <a:ext cx="2962833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Itself is what the end-user derives value from also can refer to the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22069" y="4585291"/>
            <a:ext cx="293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Open Sans Semibold" panose="020B0606030504020204" pitchFamily="34" charset="0"/>
                <a:ea typeface="Nunito Bold" charset="0"/>
                <a:cs typeface="Open Sans Semibold" panose="020B0606030504020204" pitchFamily="34" charset="0"/>
              </a:rPr>
              <a:t>Content 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7149" y="2622267"/>
            <a:ext cx="2962833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Itself is what the end-user derives value from also can refer to the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3414" y="2267190"/>
            <a:ext cx="298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Open Sans Semibold" panose="020B0606030504020204" pitchFamily="34" charset="0"/>
                <a:ea typeface="Nunito Bold" charset="0"/>
                <a:cs typeface="Open Sans Semibold" panose="020B0606030504020204" pitchFamily="34" charset="0"/>
              </a:rPr>
              <a:t>Content B</a:t>
            </a:r>
          </a:p>
        </p:txBody>
      </p:sp>
      <p:sp>
        <p:nvSpPr>
          <p:cNvPr id="33" name="Shape 2552"/>
          <p:cNvSpPr/>
          <p:nvPr/>
        </p:nvSpPr>
        <p:spPr>
          <a:xfrm>
            <a:off x="5846909" y="1676257"/>
            <a:ext cx="537944" cy="48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Shape 2579"/>
          <p:cNvSpPr/>
          <p:nvPr/>
        </p:nvSpPr>
        <p:spPr>
          <a:xfrm>
            <a:off x="2667052" y="1646712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accent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Shape 2587"/>
          <p:cNvSpPr/>
          <p:nvPr/>
        </p:nvSpPr>
        <p:spPr>
          <a:xfrm>
            <a:off x="2663869" y="3920561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2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Shape 2588"/>
          <p:cNvSpPr/>
          <p:nvPr/>
        </p:nvSpPr>
        <p:spPr>
          <a:xfrm>
            <a:off x="5813736" y="3943510"/>
            <a:ext cx="569676" cy="4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2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Shape 2632"/>
          <p:cNvSpPr/>
          <p:nvPr/>
        </p:nvSpPr>
        <p:spPr>
          <a:xfrm>
            <a:off x="9113032" y="1660414"/>
            <a:ext cx="4401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accent2">
                  <a:lumMod val="5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Shape 2633"/>
          <p:cNvSpPr/>
          <p:nvPr/>
        </p:nvSpPr>
        <p:spPr>
          <a:xfrm>
            <a:off x="9064127" y="3939940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2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888" y="800100"/>
            <a:ext cx="1094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xmlns="" val="266409385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2978">
            <a:extLst>
              <a:ext uri="{FF2B5EF4-FFF2-40B4-BE49-F238E27FC236}">
                <a16:creationId xmlns:a16="http://schemas.microsoft.com/office/drawing/2014/main" xmlns="" id="{BC4BF759-3320-8044-9488-185795DEF91D}"/>
              </a:ext>
            </a:extLst>
          </p:cNvPr>
          <p:cNvSpPr/>
          <p:nvPr/>
        </p:nvSpPr>
        <p:spPr>
          <a:xfrm>
            <a:off x="5939423" y="2148806"/>
            <a:ext cx="4246599" cy="2210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" h="59">
                <a:moveTo>
                  <a:pt x="661" y="59"/>
                </a:moveTo>
                <a:lnTo>
                  <a:pt x="0" y="59"/>
                </a:lnTo>
                <a:lnTo>
                  <a:pt x="0" y="0"/>
                </a:lnTo>
                <a:lnTo>
                  <a:pt x="661" y="0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800" dirty="0">
              <a:latin typeface="Open Sans Light" panose="020B0306030504020204" pitchFamily="34" charset="0"/>
              <a:ea typeface="Arial Unicode MS" pitchFamily="2"/>
              <a:cs typeface="Open Sans Light" panose="020B0306030504020204" pitchFamily="34" charset="0"/>
            </a:endParaRPr>
          </a:p>
        </p:txBody>
      </p:sp>
      <p:sp>
        <p:nvSpPr>
          <p:cNvPr id="68" name="Freeform: Shape 2991">
            <a:extLst>
              <a:ext uri="{FF2B5EF4-FFF2-40B4-BE49-F238E27FC236}">
                <a16:creationId xmlns:a16="http://schemas.microsoft.com/office/drawing/2014/main" xmlns="" id="{0ECB9FB3-D388-F34F-83E3-77EB25940642}"/>
              </a:ext>
            </a:extLst>
          </p:cNvPr>
          <p:cNvSpPr/>
          <p:nvPr/>
        </p:nvSpPr>
        <p:spPr>
          <a:xfrm>
            <a:off x="5939423" y="3152214"/>
            <a:ext cx="4246599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" h="60">
                <a:moveTo>
                  <a:pt x="353" y="60"/>
                </a:moveTo>
                <a:lnTo>
                  <a:pt x="0" y="60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800" dirty="0">
              <a:latin typeface="Open Sans Light" panose="020B0306030504020204" pitchFamily="34" charset="0"/>
              <a:ea typeface="Arial Unicode MS" pitchFamily="2"/>
              <a:cs typeface="Open Sans Light" panose="020B0306030504020204" pitchFamily="34" charset="0"/>
            </a:endParaRPr>
          </a:p>
        </p:txBody>
      </p:sp>
      <p:sp>
        <p:nvSpPr>
          <p:cNvPr id="69" name="Freeform: Shape 3004">
            <a:extLst>
              <a:ext uri="{FF2B5EF4-FFF2-40B4-BE49-F238E27FC236}">
                <a16:creationId xmlns:a16="http://schemas.microsoft.com/office/drawing/2014/main" xmlns="" id="{65F92976-AF92-7E47-8FD1-64CEC51281A0}"/>
              </a:ext>
            </a:extLst>
          </p:cNvPr>
          <p:cNvSpPr/>
          <p:nvPr/>
        </p:nvSpPr>
        <p:spPr>
          <a:xfrm>
            <a:off x="5939423" y="4163245"/>
            <a:ext cx="4246599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5" h="60">
                <a:moveTo>
                  <a:pt x="1155" y="60"/>
                </a:moveTo>
                <a:lnTo>
                  <a:pt x="0" y="60"/>
                </a:lnTo>
                <a:lnTo>
                  <a:pt x="0" y="0"/>
                </a:lnTo>
                <a:lnTo>
                  <a:pt x="1155" y="0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800" dirty="0">
              <a:latin typeface="Open Sans Light" panose="020B0306030504020204" pitchFamily="34" charset="0"/>
              <a:ea typeface="Arial Unicode MS" pitchFamily="2"/>
              <a:cs typeface="Open Sans Light" panose="020B0306030504020204" pitchFamily="34" charset="0"/>
            </a:endParaRPr>
          </a:p>
        </p:txBody>
      </p:sp>
      <p:sp>
        <p:nvSpPr>
          <p:cNvPr id="49" name="Freeform: Shape 2978">
            <a:extLst>
              <a:ext uri="{FF2B5EF4-FFF2-40B4-BE49-F238E27FC236}">
                <a16:creationId xmlns:a16="http://schemas.microsoft.com/office/drawing/2014/main" xmlns="" id="{4DDE348D-B0EA-8949-83E6-17F0AA893421}"/>
              </a:ext>
            </a:extLst>
          </p:cNvPr>
          <p:cNvSpPr/>
          <p:nvPr/>
        </p:nvSpPr>
        <p:spPr>
          <a:xfrm>
            <a:off x="5345063" y="2148806"/>
            <a:ext cx="2515942" cy="2210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" h="59">
                <a:moveTo>
                  <a:pt x="661" y="59"/>
                </a:moveTo>
                <a:lnTo>
                  <a:pt x="0" y="59"/>
                </a:lnTo>
                <a:lnTo>
                  <a:pt x="0" y="0"/>
                </a:lnTo>
                <a:lnTo>
                  <a:pt x="661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800" dirty="0">
              <a:latin typeface="Open Sans Light" panose="020B0306030504020204" pitchFamily="34" charset="0"/>
              <a:ea typeface="Arial Unicode MS" pitchFamily="2"/>
              <a:cs typeface="Open Sans Light" panose="020B0306030504020204" pitchFamily="34" charset="0"/>
            </a:endParaRPr>
          </a:p>
        </p:txBody>
      </p:sp>
      <p:sp>
        <p:nvSpPr>
          <p:cNvPr id="51" name="Freeform: Shape 2986">
            <a:extLst>
              <a:ext uri="{FF2B5EF4-FFF2-40B4-BE49-F238E27FC236}">
                <a16:creationId xmlns:a16="http://schemas.microsoft.com/office/drawing/2014/main" xmlns="" id="{4DE66ACE-B362-FD40-B737-62784B993E03}"/>
              </a:ext>
            </a:extLst>
          </p:cNvPr>
          <p:cNvSpPr/>
          <p:nvPr/>
        </p:nvSpPr>
        <p:spPr>
          <a:xfrm>
            <a:off x="4292953" y="1816376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6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800" dirty="0">
              <a:latin typeface="Open Sans Light" panose="020B0306030504020204" pitchFamily="34" charset="0"/>
              <a:ea typeface="Arial Unicode MS" pitchFamily="2"/>
              <a:cs typeface="Open Sans Light" panose="020B0306030504020204" pitchFamily="34" charset="0"/>
            </a:endParaRPr>
          </a:p>
        </p:txBody>
      </p:sp>
      <p:sp>
        <p:nvSpPr>
          <p:cNvPr id="55" name="Freeform: Shape 2991">
            <a:extLst>
              <a:ext uri="{FF2B5EF4-FFF2-40B4-BE49-F238E27FC236}">
                <a16:creationId xmlns:a16="http://schemas.microsoft.com/office/drawing/2014/main" xmlns="" id="{3FC469FF-D89C-5E40-8391-01A09CECCA51}"/>
              </a:ext>
            </a:extLst>
          </p:cNvPr>
          <p:cNvSpPr/>
          <p:nvPr/>
        </p:nvSpPr>
        <p:spPr>
          <a:xfrm>
            <a:off x="5345063" y="3152214"/>
            <a:ext cx="1341836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" h="60">
                <a:moveTo>
                  <a:pt x="353" y="60"/>
                </a:moveTo>
                <a:lnTo>
                  <a:pt x="0" y="60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800" dirty="0">
              <a:latin typeface="Open Sans Light" panose="020B0306030504020204" pitchFamily="34" charset="0"/>
              <a:ea typeface="Arial Unicode MS" pitchFamily="2"/>
              <a:cs typeface="Open Sans Light" panose="020B0306030504020204" pitchFamily="34" charset="0"/>
            </a:endParaRPr>
          </a:p>
        </p:txBody>
      </p:sp>
      <p:sp>
        <p:nvSpPr>
          <p:cNvPr id="56" name="Freeform: Shape 2999">
            <a:extLst>
              <a:ext uri="{FF2B5EF4-FFF2-40B4-BE49-F238E27FC236}">
                <a16:creationId xmlns:a16="http://schemas.microsoft.com/office/drawing/2014/main" xmlns="" id="{2D3B525A-742E-0F43-A1C4-FE60DC1B4ECF}"/>
              </a:ext>
            </a:extLst>
          </p:cNvPr>
          <p:cNvSpPr/>
          <p:nvPr/>
        </p:nvSpPr>
        <p:spPr>
          <a:xfrm>
            <a:off x="4292953" y="2824368"/>
            <a:ext cx="876768" cy="8805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2">
                <a:moveTo>
                  <a:pt x="231" y="116"/>
                </a:moveTo>
                <a:cubicBezTo>
                  <a:pt x="231" y="180"/>
                  <a:pt x="179" y="232"/>
                  <a:pt x="115" y="232"/>
                </a:cubicBezTo>
                <a:cubicBezTo>
                  <a:pt x="51" y="232"/>
                  <a:pt x="0" y="180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800" dirty="0">
              <a:latin typeface="Open Sans Light" panose="020B0306030504020204" pitchFamily="34" charset="0"/>
              <a:ea typeface="Arial Unicode MS" pitchFamily="2"/>
              <a:cs typeface="Open Sans Light" panose="020B0306030504020204" pitchFamily="34" charset="0"/>
            </a:endParaRPr>
          </a:p>
        </p:txBody>
      </p:sp>
      <p:sp>
        <p:nvSpPr>
          <p:cNvPr id="58" name="Freeform: Shape 3004">
            <a:extLst>
              <a:ext uri="{FF2B5EF4-FFF2-40B4-BE49-F238E27FC236}">
                <a16:creationId xmlns:a16="http://schemas.microsoft.com/office/drawing/2014/main" xmlns="" id="{E33D15D5-871D-294D-A132-952E3701727C}"/>
              </a:ext>
            </a:extLst>
          </p:cNvPr>
          <p:cNvSpPr/>
          <p:nvPr/>
        </p:nvSpPr>
        <p:spPr>
          <a:xfrm>
            <a:off x="5345063" y="4163245"/>
            <a:ext cx="2814039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5" h="60">
                <a:moveTo>
                  <a:pt x="1155" y="60"/>
                </a:moveTo>
                <a:lnTo>
                  <a:pt x="0" y="60"/>
                </a:lnTo>
                <a:lnTo>
                  <a:pt x="0" y="0"/>
                </a:lnTo>
                <a:lnTo>
                  <a:pt x="1155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800" dirty="0">
              <a:latin typeface="Open Sans Light" panose="020B0306030504020204" pitchFamily="34" charset="0"/>
              <a:ea typeface="Arial Unicode MS" pitchFamily="2"/>
              <a:cs typeface="Open Sans Light" panose="020B0306030504020204" pitchFamily="34" charset="0"/>
            </a:endParaRPr>
          </a:p>
        </p:txBody>
      </p:sp>
      <p:sp>
        <p:nvSpPr>
          <p:cNvPr id="59" name="Freeform: Shape 3014">
            <a:extLst>
              <a:ext uri="{FF2B5EF4-FFF2-40B4-BE49-F238E27FC236}">
                <a16:creationId xmlns:a16="http://schemas.microsoft.com/office/drawing/2014/main" xmlns="" id="{A9686BDF-DDEB-654F-B7B6-5A8C3CAA89E5}"/>
              </a:ext>
            </a:extLst>
          </p:cNvPr>
          <p:cNvSpPr/>
          <p:nvPr/>
        </p:nvSpPr>
        <p:spPr>
          <a:xfrm>
            <a:off x="4292953" y="3840065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5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5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800" dirty="0">
              <a:latin typeface="Open Sans Light" panose="020B0306030504020204" pitchFamily="34" charset="0"/>
              <a:ea typeface="Arial Unicode MS" pitchFamily="2"/>
              <a:cs typeface="Open Sans Light" panose="020B03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EEB1F0-7203-274A-BCBD-ABE5D8E0EF3E}"/>
              </a:ext>
            </a:extLst>
          </p:cNvPr>
          <p:cNvSpPr txBox="1"/>
          <p:nvPr/>
        </p:nvSpPr>
        <p:spPr>
          <a:xfrm>
            <a:off x="2224957" y="2053100"/>
            <a:ext cx="17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Roboto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F1F20D8-F560-F54D-A87E-5405D3D43FB7}"/>
              </a:ext>
            </a:extLst>
          </p:cNvPr>
          <p:cNvSpPr txBox="1"/>
          <p:nvPr/>
        </p:nvSpPr>
        <p:spPr>
          <a:xfrm>
            <a:off x="2223323" y="3059921"/>
            <a:ext cx="17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Roboto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30A8916-CACC-304A-84E3-61DBDD704B0F}"/>
              </a:ext>
            </a:extLst>
          </p:cNvPr>
          <p:cNvSpPr txBox="1"/>
          <p:nvPr/>
        </p:nvSpPr>
        <p:spPr>
          <a:xfrm>
            <a:off x="2223323" y="4067130"/>
            <a:ext cx="17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Roboto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xmlns="" id="{C369EAE0-742A-9144-8FDC-BEACB38488EB}"/>
              </a:ext>
            </a:extLst>
          </p:cNvPr>
          <p:cNvSpPr txBox="1">
            <a:spLocks/>
          </p:cNvSpPr>
          <p:nvPr/>
        </p:nvSpPr>
        <p:spPr>
          <a:xfrm>
            <a:off x="4520240" y="2050416"/>
            <a:ext cx="498533" cy="3431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2000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50%</a:t>
            </a:r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xmlns="" id="{DD92A93F-3FC0-3D47-95F5-AA14580BCDEA}"/>
              </a:ext>
            </a:extLst>
          </p:cNvPr>
          <p:cNvSpPr txBox="1">
            <a:spLocks/>
          </p:cNvSpPr>
          <p:nvPr/>
        </p:nvSpPr>
        <p:spPr>
          <a:xfrm>
            <a:off x="4515523" y="3080058"/>
            <a:ext cx="498533" cy="3431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2000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50%</a:t>
            </a:r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xmlns="" id="{E23811B3-4584-1440-B363-4CD2CEAEF07E}"/>
              </a:ext>
            </a:extLst>
          </p:cNvPr>
          <p:cNvSpPr txBox="1">
            <a:spLocks/>
          </p:cNvSpPr>
          <p:nvPr/>
        </p:nvSpPr>
        <p:spPr>
          <a:xfrm>
            <a:off x="4504372" y="4091102"/>
            <a:ext cx="498533" cy="3431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2000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50%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78FD162-65A4-0C44-96BB-29B31A634B28}"/>
              </a:ext>
            </a:extLst>
          </p:cNvPr>
          <p:cNvSpPr txBox="1"/>
          <p:nvPr/>
        </p:nvSpPr>
        <p:spPr>
          <a:xfrm>
            <a:off x="623888" y="4979042"/>
            <a:ext cx="10944224" cy="93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000" dirty="0">
                <a:latin typeface="Open Sans Light" panose="020B0306030504020204" pitchFamily="34" charset="0"/>
                <a:ea typeface="Lato Light" charset="0"/>
                <a:cs typeface="Open Sans Light" panose="020B0306030504020204" pitchFamily="34" charset="0"/>
              </a:rPr>
              <a:t>Defined as a greater likelihood that users will share content posted to their social network many social media sites provide specific functionality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FE7F8B-0761-474A-81B4-332F81163F2C}"/>
              </a:ext>
            </a:extLst>
          </p:cNvPr>
          <p:cNvSpPr>
            <a:spLocks/>
          </p:cNvSpPr>
          <p:nvPr/>
        </p:nvSpPr>
        <p:spPr bwMode="auto">
          <a:xfrm>
            <a:off x="623888" y="830877"/>
            <a:ext cx="10944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6000" algn="ctr"/>
            <a:r>
              <a:rPr lang="en-US" sz="3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Bebas Neue" charset="0"/>
              </a:rPr>
              <a:t>Use charts to present data</a:t>
            </a:r>
            <a:endParaRPr lang="en-US" sz="3600" b="1" dirty="0">
              <a:solidFill>
                <a:schemeClr val="accent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46781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10A8AB7B-3F59-8743-B8F2-CED53883274E}"/>
              </a:ext>
            </a:extLst>
          </p:cNvPr>
          <p:cNvSpPr txBox="1"/>
          <p:nvPr/>
        </p:nvSpPr>
        <p:spPr>
          <a:xfrm>
            <a:off x="6932950" y="4173761"/>
            <a:ext cx="4635163" cy="15824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4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I am here because I love to design presentations. You can contact me at </a:t>
            </a:r>
            <a:r>
              <a:rPr lang="en-US" sz="2400" b="1" dirty="0">
                <a:solidFill>
                  <a:schemeClr val="accent1"/>
                </a:solidFill>
                <a:latin typeface="Open Sans Semibold" panose="020B0606030504020204" pitchFamily="34" charset="0"/>
                <a:ea typeface="Lato Light" panose="020F0502020204030203" pitchFamily="34" charset="0"/>
                <a:cs typeface="Open Sans Semibold" panose="020B0606030504020204" pitchFamily="34" charset="0"/>
              </a:rPr>
              <a:t>@username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B496D8D1-D5C8-5140-87BB-096E09CEC541}"/>
              </a:ext>
            </a:extLst>
          </p:cNvPr>
          <p:cNvSpPr txBox="1"/>
          <p:nvPr/>
        </p:nvSpPr>
        <p:spPr>
          <a:xfrm>
            <a:off x="6871857" y="3044279"/>
            <a:ext cx="4488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 am Jane Doe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C9679DFC-6DA2-D54F-8A45-778FCB0DCC92}"/>
              </a:ext>
            </a:extLst>
          </p:cNvPr>
          <p:cNvSpPr txBox="1"/>
          <p:nvPr/>
        </p:nvSpPr>
        <p:spPr>
          <a:xfrm>
            <a:off x="6677891" y="1438529"/>
            <a:ext cx="48902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Hello!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63EFD33A-31FF-5B41-9E9B-98788394A3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7233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8859" y="710159"/>
            <a:ext cx="3487757" cy="5455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C62BBF-8F6B-B84E-B07E-E9DDA29A6BB0}"/>
              </a:ext>
            </a:extLst>
          </p:cNvPr>
          <p:cNvSpPr txBox="1"/>
          <p:nvPr/>
        </p:nvSpPr>
        <p:spPr>
          <a:xfrm>
            <a:off x="6095999" y="2505670"/>
            <a:ext cx="474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Mobile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12D8DD-E2FB-B740-8A0E-F52E42852FF7}"/>
              </a:ext>
            </a:extLst>
          </p:cNvPr>
          <p:cNvSpPr txBox="1"/>
          <p:nvPr/>
        </p:nvSpPr>
        <p:spPr>
          <a:xfrm>
            <a:off x="6096000" y="3571039"/>
            <a:ext cx="4762330" cy="95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Itself is what the end-user derives value from also can refer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908859FC-8DBB-4C46-A7CA-7509A78CB2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7735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203992" y="1890728"/>
            <a:ext cx="5074475" cy="2921114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88488" y="2130917"/>
            <a:ext cx="3542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Laptop Project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3193" y="3789500"/>
            <a:ext cx="4193263" cy="139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Itself is what the end-user derives value from also can refer.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AC9878A3-C406-BE46-8453-367C39A4502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5113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355829" y="1833627"/>
            <a:ext cx="4216405" cy="3427921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Open Sans Light" panose="020B0306030504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99407" y="2186507"/>
            <a:ext cx="3822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Desktop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30349" y="3863748"/>
            <a:ext cx="4171039" cy="139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Itself is what the end-user derives value from also can refer.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234166E1-C6C7-5B41-A725-693371B167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8620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1064" y="4397069"/>
            <a:ext cx="5868640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You can find me at: 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Lato Light" panose="020F0502020204030203" pitchFamily="34" charset="0"/>
                <a:cs typeface="Open Sans" panose="020B0606030504020204" pitchFamily="34" charset="0"/>
              </a:rPr>
              <a:t>@username</a:t>
            </a:r>
          </a:p>
          <a:p>
            <a:pPr algn="ctr">
              <a:lnSpc>
                <a:spcPts val="4000"/>
              </a:lnSpc>
            </a:pPr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myemail@domain.com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65774" y="3243585"/>
            <a:ext cx="3060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4243" y="1153553"/>
            <a:ext cx="9908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xmlns="" val="3908928389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3888" y="1930807"/>
            <a:ext cx="10944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This presentation uses the following typographies and colors: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888" y="4334272"/>
            <a:ext cx="10944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Nunito Bold" charset="0"/>
                <a:cs typeface="Open Sans Light" panose="020B0306030504020204" pitchFamily="34" charset="0"/>
              </a:rPr>
              <a:t>Colors used:</a:t>
            </a:r>
          </a:p>
        </p:txBody>
      </p:sp>
      <p:sp>
        <p:nvSpPr>
          <p:cNvPr id="2" name="Rectangle 1"/>
          <p:cNvSpPr/>
          <p:nvPr/>
        </p:nvSpPr>
        <p:spPr>
          <a:xfrm>
            <a:off x="6848718" y="4896317"/>
            <a:ext cx="434897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Open Sans Light" panose="020B03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5176" y="4896317"/>
            <a:ext cx="434897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Open Sans Light" panose="020B03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8406" y="4896317"/>
            <a:ext cx="43489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Open Sans Light" panose="020B03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1635" y="4896317"/>
            <a:ext cx="434897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Open Sans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1947" y="4896317"/>
            <a:ext cx="434897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888" y="2992582"/>
            <a:ext cx="1094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Oswald Medium" panose="02000603000000000000" pitchFamily="2" charset="77"/>
                <a:ea typeface="Nunito Bold" charset="0"/>
                <a:cs typeface="Mukta Medium" panose="020B0000000000000000" pitchFamily="34" charset="77"/>
              </a:defRPr>
            </a:lvl1pPr>
          </a:lstStyle>
          <a:p>
            <a:r>
              <a:rPr lang="en-US" sz="2200" dirty="0">
                <a:latin typeface="Open Sans Light" panose="020B0306030504020204" pitchFamily="34" charset="0"/>
                <a:cs typeface="Open Sans Light" panose="020B0306030504020204" pitchFamily="34" charset="0"/>
              </a:rPr>
              <a:t>Free Fonts used:</a:t>
            </a:r>
          </a:p>
          <a:p>
            <a:r>
              <a:rPr lang="en-US" sz="2200" dirty="0">
                <a:latin typeface="Open Sans Light" panose="020B0306030504020204" pitchFamily="34" charset="0"/>
                <a:cs typeface="Open Sans Light" panose="020B0306030504020204" pitchFamily="34" charset="0"/>
              </a:rPr>
              <a:t>https://www.fontsquirrel.com/fonts/open-sans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888" y="800100"/>
            <a:ext cx="1094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Presentation design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7B6EF8-399A-8A49-9043-77F6CCA62B0F}"/>
              </a:ext>
            </a:extLst>
          </p:cNvPr>
          <p:cNvSpPr/>
          <p:nvPr/>
        </p:nvSpPr>
        <p:spPr>
          <a:xfrm>
            <a:off x="7495488" y="4896317"/>
            <a:ext cx="434897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865905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CD399F-23E0-3C4A-B871-1856D5AD4D60}"/>
              </a:ext>
            </a:extLst>
          </p:cNvPr>
          <p:cNvSpPr txBox="1"/>
          <p:nvPr/>
        </p:nvSpPr>
        <p:spPr>
          <a:xfrm>
            <a:off x="2903424" y="4339571"/>
            <a:ext cx="638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Build better presentations in less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097C74-47E3-8641-B7A9-8841213445E6}"/>
              </a:ext>
            </a:extLst>
          </p:cNvPr>
          <p:cNvSpPr txBox="1"/>
          <p:nvPr/>
        </p:nvSpPr>
        <p:spPr>
          <a:xfrm>
            <a:off x="2228604" y="1856309"/>
            <a:ext cx="773479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1. Transition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3288" y="1200411"/>
            <a:ext cx="15254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08041" y="2771933"/>
            <a:ext cx="8816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 person who never made a mistake never tried anything new.”</a:t>
            </a:r>
          </a:p>
        </p:txBody>
      </p:sp>
    </p:spTree>
    <p:extLst>
      <p:ext uri="{BB962C8B-B14F-4D97-AF65-F5344CB8AC3E}">
        <p14:creationId xmlns:p14="http://schemas.microsoft.com/office/powerpoint/2010/main" xmlns="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8CEB661-0986-574F-9D6B-99CF0FE09E75}"/>
              </a:ext>
            </a:extLst>
          </p:cNvPr>
          <p:cNvSpPr txBox="1"/>
          <p:nvPr/>
        </p:nvSpPr>
        <p:spPr>
          <a:xfrm>
            <a:off x="2669780" y="3124370"/>
            <a:ext cx="688220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More about your project.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2656721" y="1943603"/>
            <a:ext cx="689526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Write here a list of features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85A00EB-6E19-6B40-9784-DC91AD0ADC92}"/>
              </a:ext>
            </a:extLst>
          </p:cNvPr>
          <p:cNvSpPr txBox="1"/>
          <p:nvPr/>
        </p:nvSpPr>
        <p:spPr>
          <a:xfrm>
            <a:off x="2668230" y="2530395"/>
            <a:ext cx="688375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Here you can write more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E5E686F-F67B-7A42-AC64-58C8212B9917}"/>
              </a:ext>
            </a:extLst>
          </p:cNvPr>
          <p:cNvSpPr txBox="1"/>
          <p:nvPr/>
        </p:nvSpPr>
        <p:spPr>
          <a:xfrm>
            <a:off x="623887" y="4161770"/>
            <a:ext cx="10944225" cy="518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Content itself is what the end-user derives value from also can refer.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623888" y="800100"/>
            <a:ext cx="10944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Your Slide 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EEAFE34-BAF1-3240-A751-ACB1209B7B8F}"/>
              </a:ext>
            </a:extLst>
          </p:cNvPr>
          <p:cNvSpPr>
            <a:spLocks noChangeAspect="1"/>
          </p:cNvSpPr>
          <p:nvPr/>
        </p:nvSpPr>
        <p:spPr>
          <a:xfrm>
            <a:off x="2304628" y="2124850"/>
            <a:ext cx="183600" cy="18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 dirty="0">
              <a:latin typeface="Open Sans Light" panose="020B0306030504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B53689B-A9E9-A249-A11D-C529582B0A31}"/>
              </a:ext>
            </a:extLst>
          </p:cNvPr>
          <p:cNvSpPr>
            <a:spLocks noChangeAspect="1"/>
          </p:cNvSpPr>
          <p:nvPr/>
        </p:nvSpPr>
        <p:spPr>
          <a:xfrm>
            <a:off x="2305413" y="2712178"/>
            <a:ext cx="183600" cy="18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 dirty="0">
              <a:latin typeface="Open Sans Light" panose="020B0306030504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7AABFC3-6D23-EC4D-9880-A794F9C8C218}"/>
              </a:ext>
            </a:extLst>
          </p:cNvPr>
          <p:cNvSpPr>
            <a:spLocks noChangeAspect="1"/>
          </p:cNvSpPr>
          <p:nvPr/>
        </p:nvSpPr>
        <p:spPr>
          <a:xfrm>
            <a:off x="2305413" y="3307896"/>
            <a:ext cx="183600" cy="183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 dirty="0"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15DCE0AE-DD91-E64A-BB07-5370779912EB}"/>
              </a:ext>
            </a:extLst>
          </p:cNvPr>
          <p:cNvSpPr txBox="1"/>
          <p:nvPr/>
        </p:nvSpPr>
        <p:spPr>
          <a:xfrm>
            <a:off x="1390431" y="3706179"/>
            <a:ext cx="9447459" cy="119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marketing mix is a business tool used in marketing and by marketers.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B1B915CE-9815-BB42-A094-17ACA8E456EF}"/>
              </a:ext>
            </a:extLst>
          </p:cNvPr>
          <p:cNvSpPr txBox="1"/>
          <p:nvPr/>
        </p:nvSpPr>
        <p:spPr>
          <a:xfrm>
            <a:off x="3061400" y="1799380"/>
            <a:ext cx="6069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078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BAABA6-BF9A-1B4B-B530-AF17FCF8C6EB}"/>
              </a:ext>
            </a:extLst>
          </p:cNvPr>
          <p:cNvSpPr txBox="1"/>
          <p:nvPr/>
        </p:nvSpPr>
        <p:spPr>
          <a:xfrm>
            <a:off x="6537899" y="2566041"/>
            <a:ext cx="3672030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51D219-F231-0840-A649-C51C207FAF1B}"/>
              </a:ext>
            </a:extLst>
          </p:cNvPr>
          <p:cNvSpPr txBox="1"/>
          <p:nvPr/>
        </p:nvSpPr>
        <p:spPr>
          <a:xfrm>
            <a:off x="6543358" y="1926569"/>
            <a:ext cx="3643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5"/>
                </a:solidFill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Content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466362-2756-9741-8C0C-026417C1D137}"/>
              </a:ext>
            </a:extLst>
          </p:cNvPr>
          <p:cNvSpPr txBox="1"/>
          <p:nvPr/>
        </p:nvSpPr>
        <p:spPr>
          <a:xfrm>
            <a:off x="623887" y="800100"/>
            <a:ext cx="1094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Content in two columns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2DB263-5130-7149-84E4-6ACC76E4A8AF}"/>
              </a:ext>
            </a:extLst>
          </p:cNvPr>
          <p:cNvSpPr txBox="1"/>
          <p:nvPr/>
        </p:nvSpPr>
        <p:spPr>
          <a:xfrm>
            <a:off x="2013298" y="2576502"/>
            <a:ext cx="3665239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533A35-5398-2040-A707-D97117D75873}"/>
              </a:ext>
            </a:extLst>
          </p:cNvPr>
          <p:cNvSpPr txBox="1"/>
          <p:nvPr/>
        </p:nvSpPr>
        <p:spPr>
          <a:xfrm>
            <a:off x="2027574" y="1910527"/>
            <a:ext cx="3636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5"/>
                </a:solidFill>
                <a:latin typeface="Open Sans" panose="020B0606030504020204" pitchFamily="34" charset="0"/>
                <a:ea typeface="Nunito Bold" charset="0"/>
                <a:cs typeface="Open Sans" panose="020B0606030504020204" pitchFamily="34" charset="0"/>
              </a:rPr>
              <a:t>Content A</a:t>
            </a:r>
          </a:p>
        </p:txBody>
      </p:sp>
    </p:spTree>
    <p:extLst>
      <p:ext uri="{BB962C8B-B14F-4D97-AF65-F5344CB8AC3E}">
        <p14:creationId xmlns:p14="http://schemas.microsoft.com/office/powerpoint/2010/main" xmlns="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9DF793-B893-8440-A4AE-DA60EE1597BC}"/>
              </a:ext>
            </a:extLst>
          </p:cNvPr>
          <p:cNvSpPr txBox="1"/>
          <p:nvPr/>
        </p:nvSpPr>
        <p:spPr>
          <a:xfrm>
            <a:off x="7901056" y="2540856"/>
            <a:ext cx="3022741" cy="17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1BE92D-668B-214D-9A50-903EFC23ED2C}"/>
              </a:ext>
            </a:extLst>
          </p:cNvPr>
          <p:cNvSpPr txBox="1"/>
          <p:nvPr/>
        </p:nvSpPr>
        <p:spPr>
          <a:xfrm>
            <a:off x="7901556" y="1927349"/>
            <a:ext cx="296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Content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7A32C5-C8AB-DB4B-9B57-02507671854B}"/>
              </a:ext>
            </a:extLst>
          </p:cNvPr>
          <p:cNvSpPr txBox="1"/>
          <p:nvPr/>
        </p:nvSpPr>
        <p:spPr>
          <a:xfrm>
            <a:off x="623888" y="800100"/>
            <a:ext cx="1094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Content in three columns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0290D9-53FD-2042-93BC-0C91873568E4}"/>
              </a:ext>
            </a:extLst>
          </p:cNvPr>
          <p:cNvSpPr txBox="1"/>
          <p:nvPr/>
        </p:nvSpPr>
        <p:spPr>
          <a:xfrm>
            <a:off x="1399357" y="2540856"/>
            <a:ext cx="3022741" cy="17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2E35F0-4AC2-5F4C-B269-50676F3CE944}"/>
              </a:ext>
            </a:extLst>
          </p:cNvPr>
          <p:cNvSpPr txBox="1"/>
          <p:nvPr/>
        </p:nvSpPr>
        <p:spPr>
          <a:xfrm>
            <a:off x="1395344" y="1927349"/>
            <a:ext cx="296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Content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719D93-2190-7B47-9309-CB2E33164E29}"/>
              </a:ext>
            </a:extLst>
          </p:cNvPr>
          <p:cNvSpPr txBox="1"/>
          <p:nvPr/>
        </p:nvSpPr>
        <p:spPr>
          <a:xfrm>
            <a:off x="4614190" y="2540856"/>
            <a:ext cx="3022741" cy="17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BF8B30-86C7-B64F-AD22-C06445ED6F3A}"/>
              </a:ext>
            </a:extLst>
          </p:cNvPr>
          <p:cNvSpPr txBox="1"/>
          <p:nvPr/>
        </p:nvSpPr>
        <p:spPr>
          <a:xfrm>
            <a:off x="4617086" y="1927349"/>
            <a:ext cx="297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Content B</a:t>
            </a:r>
          </a:p>
        </p:txBody>
      </p:sp>
    </p:spTree>
    <p:extLst>
      <p:ext uri="{BB962C8B-B14F-4D97-AF65-F5344CB8AC3E}">
        <p14:creationId xmlns:p14="http://schemas.microsoft.com/office/powerpoint/2010/main" xmlns="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92163" y="1883028"/>
            <a:ext cx="4714158" cy="217764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4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 Picture Is Worth A Thousand Words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79515" y="4522557"/>
            <a:ext cx="4562475" cy="95474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 dirty="0">
                <a:latin typeface="Open Sans Light" panose="020B0306030504020204" pitchFamily="34" charset="0"/>
                <a:ea typeface="Lato Light" panose="020F0502020204030203" pitchFamily="34" charset="0"/>
                <a:cs typeface="Open Sans Light" panose="020B0306030504020204" pitchFamily="34" charset="0"/>
              </a:rPr>
              <a:t>Itself is what the end-user derives value from also.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0ACAD17C-1D9E-F043-9A2A-4D0393920A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Liberty - Light">
      <a:dk1>
        <a:srgbClr val="161616"/>
      </a:dk1>
      <a:lt1>
        <a:srgbClr val="FFFFFF"/>
      </a:lt1>
      <a:dk2>
        <a:srgbClr val="000000"/>
      </a:dk2>
      <a:lt2>
        <a:srgbClr val="FCF4EB"/>
      </a:lt2>
      <a:accent1>
        <a:srgbClr val="28AAB3"/>
      </a:accent1>
      <a:accent2>
        <a:srgbClr val="E7AB39"/>
      </a:accent2>
      <a:accent3>
        <a:srgbClr val="313131"/>
      </a:accent3>
      <a:accent4>
        <a:srgbClr val="D72638"/>
      </a:accent4>
      <a:accent5>
        <a:srgbClr val="4E5340"/>
      </a:accent5>
      <a:accent6>
        <a:srgbClr val="B9E3C6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772</Words>
  <Application>Microsoft Macintosh PowerPoint</Application>
  <PresentationFormat>Произвольный</PresentationFormat>
  <Paragraphs>147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Admin</cp:lastModifiedBy>
  <cp:revision>288</cp:revision>
  <dcterms:created xsi:type="dcterms:W3CDTF">2018-12-21T22:04:22Z</dcterms:created>
  <dcterms:modified xsi:type="dcterms:W3CDTF">2020-06-22T08:43:08Z</dcterms:modified>
</cp:coreProperties>
</file>