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olors10.xml" ContentType="application/vnd.ms-office.chartcolor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312" userDrawn="1">
          <p15:clr>
            <a:srgbClr val="A4A3A4"/>
          </p15:clr>
        </p15:guide>
        <p15:guide id="4" orient="horz" pos="4008" userDrawn="1">
          <p15:clr>
            <a:srgbClr val="A4A3A4"/>
          </p15:clr>
        </p15:guide>
        <p15:guide id="5" pos="312" userDrawn="1">
          <p15:clr>
            <a:srgbClr val="A4A3A4"/>
          </p15:clr>
        </p15:guide>
        <p15:guide id="6" pos="7368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1704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pos="6720" userDrawn="1">
          <p15:clr>
            <a:srgbClr val="A4A3A4"/>
          </p15:clr>
        </p15:guide>
        <p15:guide id="11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5A7DB"/>
    <a:srgbClr val="FF9900"/>
    <a:srgbClr val="DC710F"/>
    <a:srgbClr val="223362"/>
    <a:srgbClr val="CCCCCC"/>
    <a:srgbClr val="F2F2F2"/>
    <a:srgbClr val="FFC000"/>
    <a:srgbClr val="4472C4"/>
    <a:srgbClr val="8C480A"/>
    <a:srgbClr val="F299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563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-888" y="-67"/>
      </p:cViewPr>
      <p:guideLst>
        <p:guide orient="horz" pos="312"/>
        <p:guide orient="horz" pos="4008"/>
        <p:guide orient="horz" pos="2160"/>
        <p:guide pos="312"/>
        <p:guide pos="7368"/>
        <p:guide pos="3840"/>
        <p:guide pos="1704"/>
        <p:guide pos="672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gradFill>
                <a:gsLst>
                  <a:gs pos="52000">
                    <a:srgbClr val="8D5632">
                      <a:lumMod val="99000"/>
                      <a:lumOff val="1000"/>
                      <a:alpha val="70000"/>
                    </a:srgbClr>
                  </a:gs>
                  <a:gs pos="0">
                    <a:srgbClr val="FC7B01">
                      <a:alpha val="70000"/>
                    </a:srgbClr>
                  </a:gs>
                  <a:gs pos="100000">
                    <a:srgbClr val="1D3164">
                      <a:alpha val="70000"/>
                    </a:srgbClr>
                  </a:gs>
                </a:gsLst>
                <a:path path="circle">
                  <a:fillToRect l="100000" t="100000"/>
                </a:path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8C-479C-A806-111A616F0AC7}"/>
              </c:ext>
            </c:extLst>
          </c:dPt>
          <c:dPt>
            <c:idx val="1"/>
            <c:spPr>
              <a:solidFill>
                <a:srgbClr val="FF99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8C-479C-A806-111A616F0AC7}"/>
              </c:ext>
            </c:extLst>
          </c:dPt>
          <c:dPt>
            <c:idx val="2"/>
            <c:spPr>
              <a:solidFill>
                <a:srgbClr val="95A7D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8C-479C-A806-111A616F0AC7}"/>
              </c:ext>
            </c:extLst>
          </c:dPt>
          <c:dPt>
            <c:idx val="3"/>
            <c:spPr>
              <a:solidFill>
                <a:srgbClr val="DC710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8C-479C-A806-111A616F0AC7}"/>
              </c:ext>
            </c:extLst>
          </c:dPt>
          <c:dPt>
            <c:idx val="4"/>
            <c:spPr>
              <a:solidFill>
                <a:srgbClr val="22336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8C-479C-A806-111A616F0AC7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</c:v>
                </c:pt>
                <c:pt idx="1">
                  <c:v>22</c:v>
                </c:pt>
                <c:pt idx="2">
                  <c:v>15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58C-479C-A806-111A616F0AC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8C480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8F-4C75-8CFE-68A4A87B9989}"/>
              </c:ext>
            </c:extLst>
          </c:dPt>
          <c:dPt>
            <c:idx val="1"/>
            <c:spPr>
              <a:solidFill>
                <a:srgbClr val="22336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8F-4C75-8CFE-68A4A87B9989}"/>
              </c:ext>
            </c:extLst>
          </c:dPt>
          <c:dPt>
            <c:idx val="2"/>
            <c:spPr>
              <a:solidFill>
                <a:srgbClr val="95A7D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8F-4C75-8CFE-68A4A87B9989}"/>
              </c:ext>
            </c:extLst>
          </c:dPt>
          <c:dPt>
            <c:idx val="3"/>
            <c:spPr>
              <a:solidFill>
                <a:srgbClr val="CCCCC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8F-4C75-8CFE-68A4A87B9989}"/>
              </c:ext>
            </c:extLst>
          </c:dPt>
          <c:dPt>
            <c:idx val="4"/>
            <c:spPr>
              <a:solidFill>
                <a:srgbClr val="F29948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5E0-4D76-96B3-466A0A20D9B7}"/>
              </c:ext>
            </c:extLst>
          </c:dPt>
          <c:dPt>
            <c:idx val="5"/>
            <c:spPr>
              <a:solidFill>
                <a:srgbClr val="DC710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5E0-4D76-96B3-466A0A20D9B7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17</c:v>
                </c:pt>
                <c:pt idx="2">
                  <c:v>11</c:v>
                </c:pt>
                <c:pt idx="3">
                  <c:v>20</c:v>
                </c:pt>
                <c:pt idx="4">
                  <c:v>12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8F-4C75-8CFE-68A4A87B9989}"/>
            </c:ext>
          </c:extLst>
        </c:ser>
        <c:dLbls/>
        <c:firstSliceAng val="0"/>
        <c:holeSize val="47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03-4116-A95A-C8B61C5A4D7B}"/>
              </c:ext>
            </c:extLst>
          </c:dPt>
          <c:dPt>
            <c:idx val="1"/>
            <c:spPr>
              <a:solidFill>
                <a:srgbClr val="DD731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03-4116-A95A-C8B61C5A4D7B}"/>
              </c:ext>
            </c:extLst>
          </c:dPt>
          <c:dPt>
            <c:idx val="2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03-4116-A95A-C8B61C5A4D7B}"/>
              </c:ext>
            </c:extLst>
          </c:dPt>
          <c:dPt>
            <c:idx val="3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AE-4A98-BF96-9C64517B3217}"/>
              </c:ext>
            </c:extLst>
          </c:dPt>
          <c:dPt>
            <c:idx val="4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AE-4A98-BF96-9C64517B3217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23</c:v>
                </c:pt>
                <c:pt idx="2">
                  <c:v>12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03-4116-A95A-C8B61C5A4D7B}"/>
            </c:ext>
          </c:extLst>
        </c:ser>
        <c:dLbls/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35-4268-A96D-65284EDA016A}"/>
              </c:ext>
            </c:extLst>
          </c:dPt>
          <c:dPt>
            <c:idx val="1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35-4268-A96D-65284EDA016A}"/>
              </c:ext>
            </c:extLst>
          </c:dPt>
          <c:dPt>
            <c:idx val="2"/>
            <c:spPr>
              <a:solidFill>
                <a:srgbClr val="95A7D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35-4268-A96D-65284EDA016A}"/>
              </c:ext>
            </c:extLst>
          </c:dPt>
          <c:dPt>
            <c:idx val="3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1A-4762-96B8-19FF44F3A4F9}"/>
              </c:ext>
            </c:extLst>
          </c:dPt>
          <c:dPt>
            <c:idx val="4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51A-4762-96B8-19FF44F3A4F9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23</c:v>
                </c:pt>
                <c:pt idx="2">
                  <c:v>12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35-4268-A96D-65284EDA016A}"/>
            </c:ext>
          </c:extLst>
        </c:ser>
        <c:dLbls/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03-4116-A95A-C8B61C5A4D7B}"/>
              </c:ext>
            </c:extLst>
          </c:dPt>
          <c:dPt>
            <c:idx val="1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03-4116-A95A-C8B61C5A4D7B}"/>
              </c:ext>
            </c:extLst>
          </c:dPt>
          <c:dPt>
            <c:idx val="2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03-4116-A95A-C8B61C5A4D7B}"/>
              </c:ext>
            </c:extLst>
          </c:dPt>
          <c:dPt>
            <c:idx val="3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DB-42E6-8A3F-E7494D95EAA3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DB-42E6-8A3F-E7494D95EAA3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23</c:v>
                </c:pt>
                <c:pt idx="2">
                  <c:v>12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03-4116-A95A-C8B61C5A4D7B}"/>
            </c:ext>
          </c:extLst>
        </c:ser>
        <c:dLbls/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03-4116-A95A-C8B61C5A4D7B}"/>
              </c:ext>
            </c:extLst>
          </c:dPt>
          <c:dPt>
            <c:idx val="1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03-4116-A95A-C8B61C5A4D7B}"/>
              </c:ext>
            </c:extLst>
          </c:dPt>
          <c:dPt>
            <c:idx val="2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03-4116-A95A-C8B61C5A4D7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44-4358-A698-FAC56A31361F}"/>
              </c:ext>
            </c:extLst>
          </c:dPt>
          <c:dPt>
            <c:idx val="4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44-4358-A698-FAC56A31361F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23</c:v>
                </c:pt>
                <c:pt idx="2">
                  <c:v>12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03-4116-A95A-C8B61C5A4D7B}"/>
            </c:ext>
          </c:extLst>
        </c:ser>
        <c:dLbls/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22336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35-4268-A96D-65284EDA016A}"/>
              </c:ext>
            </c:extLst>
          </c:dPt>
          <c:dPt>
            <c:idx val="1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35-4268-A96D-65284EDA016A}"/>
              </c:ext>
            </c:extLst>
          </c:dPt>
          <c:dPt>
            <c:idx val="2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35-4268-A96D-65284EDA016A}"/>
              </c:ext>
            </c:extLst>
          </c:dPt>
          <c:dPt>
            <c:idx val="3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E8-45B7-BFF2-1F66DC8F416F}"/>
              </c:ext>
            </c:extLst>
          </c:dPt>
          <c:dPt>
            <c:idx val="4"/>
            <c:spPr>
              <a:solidFill>
                <a:srgbClr val="F2F2F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BE8-45B7-BFF2-1F66DC8F416F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23</c:v>
                </c:pt>
                <c:pt idx="2">
                  <c:v>12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35-4268-A96D-65284EDA016A}"/>
            </c:ext>
          </c:extLst>
        </c:ser>
        <c:dLbls/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23362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57-4760-9863-3BF33EDA9B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57-4760-9863-3BF33EDA9BCA}"/>
            </c:ext>
          </c:extLst>
        </c:ser>
        <c:dLbls/>
        <c:overlap val="100"/>
        <c:axId val="50687360"/>
        <c:axId val="50705536"/>
      </c:barChart>
      <c:catAx>
        <c:axId val="5068736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50705536"/>
        <c:crosses val="autoZero"/>
        <c:auto val="1"/>
        <c:lblAlgn val="ctr"/>
        <c:lblOffset val="100"/>
      </c:catAx>
      <c:valAx>
        <c:axId val="50705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22336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6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C710F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1.8</c:v>
                </c:pt>
                <c:pt idx="1">
                  <c:v>3</c:v>
                </c:pt>
                <c:pt idx="2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BC-4C12-B229-D002FF6DB8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BC-4C12-B229-D002FF6DB86F}"/>
            </c:ext>
          </c:extLst>
        </c:ser>
        <c:dLbls/>
        <c:overlap val="100"/>
        <c:axId val="51561984"/>
        <c:axId val="51563520"/>
      </c:barChart>
      <c:catAx>
        <c:axId val="5156198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51563520"/>
        <c:crosses val="autoZero"/>
        <c:auto val="1"/>
        <c:lblAlgn val="ctr"/>
        <c:lblOffset val="100"/>
      </c:catAx>
      <c:valAx>
        <c:axId val="515635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22336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6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5A7DB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93-4DAB-AE25-EA6AB342C6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93-4DAB-AE25-EA6AB342C620}"/>
            </c:ext>
          </c:extLst>
        </c:ser>
        <c:dLbls/>
        <c:overlap val="100"/>
        <c:axId val="51826048"/>
        <c:axId val="52114560"/>
      </c:barChart>
      <c:catAx>
        <c:axId val="5182604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52114560"/>
        <c:crosses val="autoZero"/>
        <c:auto val="1"/>
        <c:lblAlgn val="ctr"/>
        <c:lblOffset val="100"/>
      </c:catAx>
      <c:valAx>
        <c:axId val="52114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rgbClr val="22336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82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148C-24FF-49A3-AF67-16CFF1EBF835}" type="datetimeFigureOut">
              <a:rPr lang="id-ID" smtClean="0"/>
              <a:pPr/>
              <a:t>27/06/2020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7E6F-5C00-49A5-99F5-8A4117BAD6D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3946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46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1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18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64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92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77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91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85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6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55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53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F092D-0202-4034-86D5-A75E693FD98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16877-9CFF-4758-B7E5-8C3BF537F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0" y="495300"/>
            <a:ext cx="12192000" cy="5863098"/>
          </a:xfrm>
          <a:prstGeom prst="rect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  <a:alpha val="80000"/>
                </a:srgbClr>
              </a:gs>
              <a:gs pos="0">
                <a:srgbClr val="FC7B01">
                  <a:alpha val="50000"/>
                </a:srgbClr>
              </a:gs>
              <a:gs pos="100000">
                <a:srgbClr val="1D3164">
                  <a:alpha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30389" y="2227007"/>
            <a:ext cx="2403987" cy="2403987"/>
          </a:xfrm>
          <a:prstGeom prst="ellipse">
            <a:avLst/>
          </a:prstGeom>
          <a:solidFill>
            <a:srgbClr val="1D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03562" y="2905780"/>
            <a:ext cx="528689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PROJECT PLANNING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3562" y="3582888"/>
            <a:ext cx="37614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Segoe UI Semilight" panose="020B0402040204020203" pitchFamily="34" charset="0"/>
              </a:rPr>
              <a:t>PowerPoint Template Design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38105" y="3033360"/>
            <a:ext cx="788554" cy="791280"/>
            <a:chOff x="3455988" y="266700"/>
            <a:chExt cx="458787" cy="460375"/>
          </a:xfrm>
        </p:grpSpPr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3455988" y="266700"/>
              <a:ext cx="458787" cy="460375"/>
            </a:xfrm>
            <a:custGeom>
              <a:avLst/>
              <a:gdLst>
                <a:gd name="T0" fmla="*/ 116 w 120"/>
                <a:gd name="T1" fmla="*/ 112 h 120"/>
                <a:gd name="T2" fmla="*/ 104 w 120"/>
                <a:gd name="T3" fmla="*/ 112 h 120"/>
                <a:gd name="T4" fmla="*/ 104 w 120"/>
                <a:gd name="T5" fmla="*/ 36 h 120"/>
                <a:gd name="T6" fmla="*/ 100 w 120"/>
                <a:gd name="T7" fmla="*/ 32 h 120"/>
                <a:gd name="T8" fmla="*/ 84 w 120"/>
                <a:gd name="T9" fmla="*/ 32 h 120"/>
                <a:gd name="T10" fmla="*/ 80 w 120"/>
                <a:gd name="T11" fmla="*/ 36 h 120"/>
                <a:gd name="T12" fmla="*/ 80 w 120"/>
                <a:gd name="T13" fmla="*/ 112 h 120"/>
                <a:gd name="T14" fmla="*/ 72 w 120"/>
                <a:gd name="T15" fmla="*/ 112 h 120"/>
                <a:gd name="T16" fmla="*/ 72 w 120"/>
                <a:gd name="T17" fmla="*/ 68 h 120"/>
                <a:gd name="T18" fmla="*/ 68 w 120"/>
                <a:gd name="T19" fmla="*/ 64 h 120"/>
                <a:gd name="T20" fmla="*/ 52 w 120"/>
                <a:gd name="T21" fmla="*/ 64 h 120"/>
                <a:gd name="T22" fmla="*/ 48 w 120"/>
                <a:gd name="T23" fmla="*/ 68 h 120"/>
                <a:gd name="T24" fmla="*/ 48 w 120"/>
                <a:gd name="T25" fmla="*/ 112 h 120"/>
                <a:gd name="T26" fmla="*/ 40 w 120"/>
                <a:gd name="T27" fmla="*/ 112 h 120"/>
                <a:gd name="T28" fmla="*/ 40 w 120"/>
                <a:gd name="T29" fmla="*/ 84 h 120"/>
                <a:gd name="T30" fmla="*/ 36 w 120"/>
                <a:gd name="T31" fmla="*/ 80 h 120"/>
                <a:gd name="T32" fmla="*/ 20 w 120"/>
                <a:gd name="T33" fmla="*/ 80 h 120"/>
                <a:gd name="T34" fmla="*/ 16 w 120"/>
                <a:gd name="T35" fmla="*/ 84 h 120"/>
                <a:gd name="T36" fmla="*/ 16 w 120"/>
                <a:gd name="T37" fmla="*/ 112 h 120"/>
                <a:gd name="T38" fmla="*/ 8 w 120"/>
                <a:gd name="T39" fmla="*/ 112 h 120"/>
                <a:gd name="T40" fmla="*/ 8 w 120"/>
                <a:gd name="T41" fmla="*/ 4 h 120"/>
                <a:gd name="T42" fmla="*/ 4 w 120"/>
                <a:gd name="T43" fmla="*/ 0 h 120"/>
                <a:gd name="T44" fmla="*/ 0 w 120"/>
                <a:gd name="T45" fmla="*/ 4 h 120"/>
                <a:gd name="T46" fmla="*/ 0 w 120"/>
                <a:gd name="T47" fmla="*/ 116 h 120"/>
                <a:gd name="T48" fmla="*/ 4 w 120"/>
                <a:gd name="T49" fmla="*/ 120 h 120"/>
                <a:gd name="T50" fmla="*/ 116 w 120"/>
                <a:gd name="T51" fmla="*/ 120 h 120"/>
                <a:gd name="T52" fmla="*/ 120 w 120"/>
                <a:gd name="T53" fmla="*/ 116 h 120"/>
                <a:gd name="T54" fmla="*/ 116 w 120"/>
                <a:gd name="T55" fmla="*/ 112 h 120"/>
                <a:gd name="T56" fmla="*/ 24 w 120"/>
                <a:gd name="T57" fmla="*/ 112 h 120"/>
                <a:gd name="T58" fmla="*/ 24 w 120"/>
                <a:gd name="T59" fmla="*/ 88 h 120"/>
                <a:gd name="T60" fmla="*/ 32 w 120"/>
                <a:gd name="T61" fmla="*/ 88 h 120"/>
                <a:gd name="T62" fmla="*/ 32 w 120"/>
                <a:gd name="T63" fmla="*/ 112 h 120"/>
                <a:gd name="T64" fmla="*/ 24 w 120"/>
                <a:gd name="T65" fmla="*/ 112 h 120"/>
                <a:gd name="T66" fmla="*/ 56 w 120"/>
                <a:gd name="T67" fmla="*/ 112 h 120"/>
                <a:gd name="T68" fmla="*/ 56 w 120"/>
                <a:gd name="T69" fmla="*/ 72 h 120"/>
                <a:gd name="T70" fmla="*/ 64 w 120"/>
                <a:gd name="T71" fmla="*/ 72 h 120"/>
                <a:gd name="T72" fmla="*/ 64 w 120"/>
                <a:gd name="T73" fmla="*/ 112 h 120"/>
                <a:gd name="T74" fmla="*/ 56 w 120"/>
                <a:gd name="T75" fmla="*/ 112 h 120"/>
                <a:gd name="T76" fmla="*/ 88 w 120"/>
                <a:gd name="T77" fmla="*/ 112 h 120"/>
                <a:gd name="T78" fmla="*/ 88 w 120"/>
                <a:gd name="T79" fmla="*/ 40 h 120"/>
                <a:gd name="T80" fmla="*/ 96 w 120"/>
                <a:gd name="T81" fmla="*/ 40 h 120"/>
                <a:gd name="T82" fmla="*/ 96 w 120"/>
                <a:gd name="T83" fmla="*/ 112 h 120"/>
                <a:gd name="T84" fmla="*/ 88 w 120"/>
                <a:gd name="T85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120">
                  <a:moveTo>
                    <a:pt x="116" y="112"/>
                  </a:moveTo>
                  <a:cubicBezTo>
                    <a:pt x="104" y="112"/>
                    <a:pt x="104" y="112"/>
                    <a:pt x="104" y="112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4"/>
                    <a:pt x="102" y="32"/>
                    <a:pt x="100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2" y="32"/>
                    <a:pt x="80" y="34"/>
                    <a:pt x="80" y="36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6"/>
                    <a:pt x="70" y="64"/>
                    <a:pt x="68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0" y="64"/>
                    <a:pt x="48" y="66"/>
                    <a:pt x="48" y="68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8" y="80"/>
                    <a:pt x="16" y="82"/>
                    <a:pt x="16" y="84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8" y="120"/>
                    <a:pt x="120" y="118"/>
                    <a:pt x="120" y="116"/>
                  </a:cubicBezTo>
                  <a:cubicBezTo>
                    <a:pt x="120" y="114"/>
                    <a:pt x="118" y="112"/>
                    <a:pt x="116" y="112"/>
                  </a:cubicBezTo>
                  <a:close/>
                  <a:moveTo>
                    <a:pt x="24" y="112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2" y="112"/>
                    <a:pt x="32" y="112"/>
                    <a:pt x="32" y="112"/>
                  </a:cubicBezTo>
                  <a:lnTo>
                    <a:pt x="24" y="112"/>
                  </a:lnTo>
                  <a:close/>
                  <a:moveTo>
                    <a:pt x="56" y="11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56" y="112"/>
                  </a:lnTo>
                  <a:close/>
                  <a:moveTo>
                    <a:pt x="88" y="112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112"/>
                    <a:pt x="96" y="112"/>
                    <a:pt x="96" y="112"/>
                  </a:cubicBezTo>
                  <a:lnTo>
                    <a:pt x="88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548063" y="266700"/>
              <a:ext cx="274637" cy="276225"/>
            </a:xfrm>
            <a:custGeom>
              <a:avLst/>
              <a:gdLst>
                <a:gd name="T0" fmla="*/ 7 w 72"/>
                <a:gd name="T1" fmla="*/ 71 h 72"/>
                <a:gd name="T2" fmla="*/ 64 w 72"/>
                <a:gd name="T3" fmla="*/ 14 h 72"/>
                <a:gd name="T4" fmla="*/ 64 w 72"/>
                <a:gd name="T5" fmla="*/ 20 h 72"/>
                <a:gd name="T6" fmla="*/ 68 w 72"/>
                <a:gd name="T7" fmla="*/ 24 h 72"/>
                <a:gd name="T8" fmla="*/ 72 w 72"/>
                <a:gd name="T9" fmla="*/ 20 h 72"/>
                <a:gd name="T10" fmla="*/ 72 w 72"/>
                <a:gd name="T11" fmla="*/ 4 h 72"/>
                <a:gd name="T12" fmla="*/ 68 w 72"/>
                <a:gd name="T13" fmla="*/ 0 h 72"/>
                <a:gd name="T14" fmla="*/ 52 w 72"/>
                <a:gd name="T15" fmla="*/ 0 h 72"/>
                <a:gd name="T16" fmla="*/ 48 w 72"/>
                <a:gd name="T17" fmla="*/ 4 h 72"/>
                <a:gd name="T18" fmla="*/ 52 w 72"/>
                <a:gd name="T19" fmla="*/ 8 h 72"/>
                <a:gd name="T20" fmla="*/ 58 w 72"/>
                <a:gd name="T21" fmla="*/ 8 h 72"/>
                <a:gd name="T22" fmla="*/ 1 w 72"/>
                <a:gd name="T23" fmla="*/ 65 h 72"/>
                <a:gd name="T24" fmla="*/ 1 w 72"/>
                <a:gd name="T25" fmla="*/ 71 h 72"/>
                <a:gd name="T26" fmla="*/ 7 w 72"/>
                <a:gd name="T2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72">
                  <a:moveTo>
                    <a:pt x="7" y="71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2"/>
                    <a:pt x="66" y="24"/>
                    <a:pt x="68" y="24"/>
                  </a:cubicBezTo>
                  <a:cubicBezTo>
                    <a:pt x="70" y="24"/>
                    <a:pt x="72" y="22"/>
                    <a:pt x="72" y="2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6"/>
                    <a:pt x="50" y="8"/>
                    <a:pt x="52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7"/>
                    <a:pt x="0" y="69"/>
                    <a:pt x="1" y="71"/>
                  </a:cubicBezTo>
                  <a:cubicBezTo>
                    <a:pt x="3" y="72"/>
                    <a:pt x="5" y="72"/>
                    <a:pt x="7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4479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-1" y="1152886"/>
            <a:ext cx="12192003" cy="4552229"/>
            <a:chOff x="-1" y="2244770"/>
            <a:chExt cx="12192003" cy="2459492"/>
          </a:xfrm>
        </p:grpSpPr>
        <p:sp>
          <p:nvSpPr>
            <p:cNvPr id="50" name="Rectangle 49"/>
            <p:cNvSpPr/>
            <p:nvPr/>
          </p:nvSpPr>
          <p:spPr>
            <a:xfrm>
              <a:off x="-1" y="2244770"/>
              <a:ext cx="12192002" cy="2459078"/>
            </a:xfrm>
            <a:prstGeom prst="rect">
              <a:avLst/>
            </a:prstGeom>
            <a:pattFill prst="pct5">
              <a:fgClr>
                <a:srgbClr val="CCCC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0" y="2244771"/>
              <a:ext cx="12192002" cy="2459491"/>
            </a:xfrm>
            <a:prstGeom prst="rect">
              <a:avLst/>
            </a:prstGeom>
            <a:solidFill>
              <a:srgbClr val="CCCC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9" name="Rectangle 7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  <a:alpha val="80000"/>
                </a:srgbClr>
              </a:gs>
              <a:gs pos="0">
                <a:srgbClr val="FC7B01">
                  <a:alpha val="74000"/>
                </a:srgbClr>
              </a:gs>
              <a:gs pos="100000">
                <a:srgbClr val="1D3164">
                  <a:alpha val="7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446" y="6419952"/>
            <a:ext cx="8492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logo</a:t>
            </a:r>
          </a:p>
        </p:txBody>
      </p:sp>
      <p:sp>
        <p:nvSpPr>
          <p:cNvPr id="3" name="Oval 2"/>
          <p:cNvSpPr/>
          <p:nvPr/>
        </p:nvSpPr>
        <p:spPr>
          <a:xfrm>
            <a:off x="11595919" y="6299714"/>
            <a:ext cx="481782" cy="486697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10</a:t>
            </a:r>
          </a:p>
        </p:txBody>
      </p:sp>
      <p:grpSp>
        <p:nvGrpSpPr>
          <p:cNvPr id="4" name="Group 3"/>
          <p:cNvGrpSpPr/>
          <p:nvPr/>
        </p:nvGrpSpPr>
        <p:grpSpPr>
          <a:xfrm flipV="1">
            <a:off x="5632595" y="6476518"/>
            <a:ext cx="926810" cy="133088"/>
            <a:chOff x="2496115" y="5556500"/>
            <a:chExt cx="3648413" cy="523902"/>
          </a:xfrm>
        </p:grpSpPr>
        <p:grpSp>
          <p:nvGrpSpPr>
            <p:cNvPr id="5" name="Group 4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6559405" y="1378830"/>
            <a:ext cx="22293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CONTACT US: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3000" y="2231268"/>
            <a:ext cx="22323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>
                <a:solidFill>
                  <a:srgbClr val="223362"/>
                </a:solidFill>
              </a:rPr>
              <a:t>083-938-283-938</a:t>
            </a:r>
            <a:endParaRPr lang="en-US" sz="2000" dirty="0">
              <a:solidFill>
                <a:srgbClr val="223362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559405" y="2043230"/>
            <a:ext cx="683850" cy="683850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433000" y="3148630"/>
            <a:ext cx="31939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 err="1">
                <a:solidFill>
                  <a:srgbClr val="223362"/>
                </a:solidFill>
              </a:rPr>
              <a:t>Lorem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ipsum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dolor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sit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amet</a:t>
            </a:r>
            <a:r>
              <a:rPr lang="fr-FR" sz="2000" dirty="0">
                <a:solidFill>
                  <a:srgbClr val="223362"/>
                </a:solidFill>
              </a:rPr>
              <a:t>.</a:t>
            </a:r>
            <a:endParaRPr lang="en-US" sz="2000" dirty="0">
              <a:solidFill>
                <a:srgbClr val="22336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59405" y="2960593"/>
            <a:ext cx="683850" cy="683850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59405" y="3877956"/>
            <a:ext cx="683850" cy="683850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433000" y="4065993"/>
            <a:ext cx="31939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 err="1">
                <a:solidFill>
                  <a:srgbClr val="223362"/>
                </a:solidFill>
              </a:rPr>
              <a:t>Lorem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ipsum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dolor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sit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amet</a:t>
            </a:r>
            <a:r>
              <a:rPr lang="fr-FR" sz="2000" dirty="0">
                <a:solidFill>
                  <a:srgbClr val="223362"/>
                </a:solidFill>
              </a:rPr>
              <a:t>.</a:t>
            </a:r>
            <a:endParaRPr lang="en-US" sz="2000" dirty="0">
              <a:solidFill>
                <a:srgbClr val="223362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59405" y="4795320"/>
            <a:ext cx="683850" cy="683850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433000" y="4983357"/>
            <a:ext cx="31939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 err="1">
                <a:solidFill>
                  <a:srgbClr val="223362"/>
                </a:solidFill>
              </a:rPr>
              <a:t>Lorem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ipsum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dolor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sit</a:t>
            </a:r>
            <a:r>
              <a:rPr lang="fr-FR" sz="2000" dirty="0">
                <a:solidFill>
                  <a:srgbClr val="223362"/>
                </a:solidFill>
              </a:rPr>
              <a:t> </a:t>
            </a:r>
            <a:r>
              <a:rPr lang="fr-FR" sz="2000" dirty="0" err="1">
                <a:solidFill>
                  <a:srgbClr val="223362"/>
                </a:solidFill>
              </a:rPr>
              <a:t>amet</a:t>
            </a:r>
            <a:r>
              <a:rPr lang="fr-FR" sz="2000" dirty="0">
                <a:solidFill>
                  <a:srgbClr val="223362"/>
                </a:solidFill>
              </a:rPr>
              <a:t>.</a:t>
            </a:r>
            <a:endParaRPr lang="en-US" sz="2000" dirty="0">
              <a:solidFill>
                <a:srgbClr val="223362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293711" y="1071482"/>
            <a:ext cx="1508578" cy="1508578"/>
          </a:xfrm>
          <a:prstGeom prst="ellipse">
            <a:avLst/>
          </a:prstGeom>
          <a:solidFill>
            <a:srgbClr val="22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574744" y="2807623"/>
            <a:ext cx="294651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OUR COMPANY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25761" y="3755193"/>
            <a:ext cx="4644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Lorem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ipsum</a:t>
            </a:r>
            <a:r>
              <a:rPr lang="en-US" dirty="0">
                <a:solidFill>
                  <a:schemeClr val="bg1"/>
                </a:solidFill>
              </a:rPr>
              <a:t>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augue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lectus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orci</a:t>
            </a:r>
            <a:r>
              <a:rPr lang="en-US" dirty="0">
                <a:solidFill>
                  <a:schemeClr val="bg1"/>
                </a:solidFill>
              </a:rPr>
              <a:t> et, </a:t>
            </a:r>
            <a:r>
              <a:rPr lang="en-US" dirty="0" err="1">
                <a:solidFill>
                  <a:schemeClr val="bg1"/>
                </a:solidFill>
              </a:rPr>
              <a:t>ultricies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tincidunt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odio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Pellentesque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hendrerit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arcu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Pellentesque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nibh</a:t>
            </a:r>
            <a:r>
              <a:rPr lang="en-US" dirty="0">
                <a:solidFill>
                  <a:schemeClr val="bg1"/>
                </a:solidFill>
              </a:rPr>
              <a:t> at dui </a:t>
            </a:r>
            <a:r>
              <a:rPr lang="en-US" dirty="0" err="1">
                <a:solidFill>
                  <a:schemeClr val="bg1"/>
                </a:solidFill>
              </a:rPr>
              <a:t>rhoncus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fringilla</a:t>
            </a:r>
            <a:r>
              <a:rPr lang="en-US" dirty="0">
                <a:solidFill>
                  <a:schemeClr val="bg1"/>
                </a:solidFill>
              </a:rPr>
              <a:t> at ac </a:t>
            </a:r>
            <a:r>
              <a:rPr lang="en-US" dirty="0" err="1">
                <a:solidFill>
                  <a:schemeClr val="bg1"/>
                </a:solidFill>
              </a:rPr>
              <a:t>urna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Donec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ornare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vel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finibus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fermentum</a:t>
            </a:r>
            <a:r>
              <a:rPr lang="en-US" dirty="0">
                <a:solidFill>
                  <a:schemeClr val="bg1"/>
                </a:solidFill>
              </a:rPr>
              <a:t>. Maecenas </a:t>
            </a:r>
            <a:r>
              <a:rPr lang="en-US" dirty="0" err="1">
                <a:solidFill>
                  <a:schemeClr val="bg1"/>
                </a:solidFill>
              </a:rPr>
              <a:t>nibh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arcu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mollis</a:t>
            </a:r>
            <a:r>
              <a:rPr lang="en-US" dirty="0">
                <a:solidFill>
                  <a:schemeClr val="bg1"/>
                </a:solidFill>
              </a:rPr>
              <a:t> at dui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sollicitudin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lacinia</a:t>
            </a:r>
            <a:r>
              <a:rPr lang="en-US" dirty="0">
                <a:solidFill>
                  <a:schemeClr val="bg1"/>
                </a:solidFill>
              </a:rPr>
              <a:t> est. </a:t>
            </a:r>
          </a:p>
        </p:txBody>
      </p:sp>
      <p:cxnSp>
        <p:nvCxnSpPr>
          <p:cNvPr id="104" name="Straight Connector 103"/>
          <p:cNvCxnSpPr/>
          <p:nvPr/>
        </p:nvCxnSpPr>
        <p:spPr>
          <a:xfrm>
            <a:off x="1421311" y="3527629"/>
            <a:ext cx="32533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741735" y="1524609"/>
            <a:ext cx="612531" cy="602325"/>
            <a:chOff x="8440585" y="4097673"/>
            <a:chExt cx="195171" cy="191918"/>
          </a:xfrm>
        </p:grpSpPr>
        <p:sp>
          <p:nvSpPr>
            <p:cNvPr id="33" name="Freeform 158"/>
            <p:cNvSpPr>
              <a:spLocks/>
            </p:cNvSpPr>
            <p:nvPr/>
          </p:nvSpPr>
          <p:spPr bwMode="auto">
            <a:xfrm>
              <a:off x="8440585" y="4097673"/>
              <a:ext cx="146379" cy="133367"/>
            </a:xfrm>
            <a:custGeom>
              <a:avLst/>
              <a:gdLst>
                <a:gd name="T0" fmla="*/ 383 w 674"/>
                <a:gd name="T1" fmla="*/ 32 h 615"/>
                <a:gd name="T2" fmla="*/ 442 w 674"/>
                <a:gd name="T3" fmla="*/ 45 h 615"/>
                <a:gd name="T4" fmla="*/ 495 w 674"/>
                <a:gd name="T5" fmla="*/ 65 h 615"/>
                <a:gd name="T6" fmla="*/ 544 w 674"/>
                <a:gd name="T7" fmla="*/ 94 h 615"/>
                <a:gd name="T8" fmla="*/ 583 w 674"/>
                <a:gd name="T9" fmla="*/ 129 h 615"/>
                <a:gd name="T10" fmla="*/ 613 w 674"/>
                <a:gd name="T11" fmla="*/ 170 h 615"/>
                <a:gd name="T12" fmla="*/ 635 w 674"/>
                <a:gd name="T13" fmla="*/ 215 h 615"/>
                <a:gd name="T14" fmla="*/ 643 w 674"/>
                <a:gd name="T15" fmla="*/ 264 h 615"/>
                <a:gd name="T16" fmla="*/ 672 w 674"/>
                <a:gd name="T17" fmla="*/ 249 h 615"/>
                <a:gd name="T18" fmla="*/ 659 w 674"/>
                <a:gd name="T19" fmla="*/ 194 h 615"/>
                <a:gd name="T20" fmla="*/ 633 w 674"/>
                <a:gd name="T21" fmla="*/ 144 h 615"/>
                <a:gd name="T22" fmla="*/ 597 w 674"/>
                <a:gd name="T23" fmla="*/ 100 h 615"/>
                <a:gd name="T24" fmla="*/ 551 w 674"/>
                <a:gd name="T25" fmla="*/ 63 h 615"/>
                <a:gd name="T26" fmla="*/ 498 w 674"/>
                <a:gd name="T27" fmla="*/ 33 h 615"/>
                <a:gd name="T28" fmla="*/ 437 w 674"/>
                <a:gd name="T29" fmla="*/ 11 h 615"/>
                <a:gd name="T30" fmla="*/ 371 w 674"/>
                <a:gd name="T31" fmla="*/ 1 h 615"/>
                <a:gd name="T32" fmla="*/ 303 w 674"/>
                <a:gd name="T33" fmla="*/ 1 h 615"/>
                <a:gd name="T34" fmla="*/ 236 w 674"/>
                <a:gd name="T35" fmla="*/ 11 h 615"/>
                <a:gd name="T36" fmla="*/ 177 w 674"/>
                <a:gd name="T37" fmla="*/ 33 h 615"/>
                <a:gd name="T38" fmla="*/ 123 w 674"/>
                <a:gd name="T39" fmla="*/ 63 h 615"/>
                <a:gd name="T40" fmla="*/ 77 w 674"/>
                <a:gd name="T41" fmla="*/ 100 h 615"/>
                <a:gd name="T42" fmla="*/ 41 w 674"/>
                <a:gd name="T43" fmla="*/ 145 h 615"/>
                <a:gd name="T44" fmla="*/ 15 w 674"/>
                <a:gd name="T45" fmla="*/ 194 h 615"/>
                <a:gd name="T46" fmla="*/ 2 w 674"/>
                <a:gd name="T47" fmla="*/ 249 h 615"/>
                <a:gd name="T48" fmla="*/ 1 w 674"/>
                <a:gd name="T49" fmla="*/ 305 h 615"/>
                <a:gd name="T50" fmla="*/ 13 w 674"/>
                <a:gd name="T51" fmla="*/ 357 h 615"/>
                <a:gd name="T52" fmla="*/ 34 w 674"/>
                <a:gd name="T53" fmla="*/ 406 h 615"/>
                <a:gd name="T54" fmla="*/ 66 w 674"/>
                <a:gd name="T55" fmla="*/ 449 h 615"/>
                <a:gd name="T56" fmla="*/ 15 w 674"/>
                <a:gd name="T57" fmla="*/ 597 h 615"/>
                <a:gd name="T58" fmla="*/ 21 w 674"/>
                <a:gd name="T59" fmla="*/ 612 h 615"/>
                <a:gd name="T60" fmla="*/ 33 w 674"/>
                <a:gd name="T61" fmla="*/ 615 h 615"/>
                <a:gd name="T62" fmla="*/ 254 w 674"/>
                <a:gd name="T63" fmla="*/ 549 h 615"/>
                <a:gd name="T64" fmla="*/ 273 w 674"/>
                <a:gd name="T65" fmla="*/ 522 h 615"/>
                <a:gd name="T66" fmla="*/ 225 w 674"/>
                <a:gd name="T67" fmla="*/ 510 h 615"/>
                <a:gd name="T68" fmla="*/ 120 w 674"/>
                <a:gd name="T69" fmla="*/ 467 h 615"/>
                <a:gd name="T70" fmla="*/ 105 w 674"/>
                <a:gd name="T71" fmla="*/ 445 h 615"/>
                <a:gd name="T72" fmla="*/ 71 w 674"/>
                <a:gd name="T73" fmla="*/ 407 h 615"/>
                <a:gd name="T74" fmla="*/ 47 w 674"/>
                <a:gd name="T75" fmla="*/ 364 h 615"/>
                <a:gd name="T76" fmla="*/ 33 w 674"/>
                <a:gd name="T77" fmla="*/ 315 h 615"/>
                <a:gd name="T78" fmla="*/ 30 w 674"/>
                <a:gd name="T79" fmla="*/ 264 h 615"/>
                <a:gd name="T80" fmla="*/ 40 w 674"/>
                <a:gd name="T81" fmla="*/ 215 h 615"/>
                <a:gd name="T82" fmla="*/ 60 w 674"/>
                <a:gd name="T83" fmla="*/ 170 h 615"/>
                <a:gd name="T84" fmla="*/ 91 w 674"/>
                <a:gd name="T85" fmla="*/ 129 h 615"/>
                <a:gd name="T86" fmla="*/ 131 w 674"/>
                <a:gd name="T87" fmla="*/ 94 h 615"/>
                <a:gd name="T88" fmla="*/ 178 w 674"/>
                <a:gd name="T89" fmla="*/ 65 h 615"/>
                <a:gd name="T90" fmla="*/ 231 w 674"/>
                <a:gd name="T91" fmla="*/ 45 h 615"/>
                <a:gd name="T92" fmla="*/ 290 w 674"/>
                <a:gd name="T93" fmla="*/ 32 h 615"/>
                <a:gd name="T94" fmla="*/ 337 w 674"/>
                <a:gd name="T95" fmla="*/ 3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4" h="615">
                  <a:moveTo>
                    <a:pt x="337" y="30"/>
                  </a:moveTo>
                  <a:lnTo>
                    <a:pt x="353" y="30"/>
                  </a:lnTo>
                  <a:lnTo>
                    <a:pt x="368" y="31"/>
                  </a:lnTo>
                  <a:lnTo>
                    <a:pt x="383" y="32"/>
                  </a:lnTo>
                  <a:lnTo>
                    <a:pt x="399" y="34"/>
                  </a:lnTo>
                  <a:lnTo>
                    <a:pt x="413" y="37"/>
                  </a:lnTo>
                  <a:lnTo>
                    <a:pt x="428" y="40"/>
                  </a:lnTo>
                  <a:lnTo>
                    <a:pt x="442" y="45"/>
                  </a:lnTo>
                  <a:lnTo>
                    <a:pt x="456" y="49"/>
                  </a:lnTo>
                  <a:lnTo>
                    <a:pt x="470" y="54"/>
                  </a:lnTo>
                  <a:lnTo>
                    <a:pt x="483" y="60"/>
                  </a:lnTo>
                  <a:lnTo>
                    <a:pt x="495" y="65"/>
                  </a:lnTo>
                  <a:lnTo>
                    <a:pt x="508" y="71"/>
                  </a:lnTo>
                  <a:lnTo>
                    <a:pt x="520" y="79"/>
                  </a:lnTo>
                  <a:lnTo>
                    <a:pt x="532" y="86"/>
                  </a:lnTo>
                  <a:lnTo>
                    <a:pt x="544" y="94"/>
                  </a:lnTo>
                  <a:lnTo>
                    <a:pt x="554" y="102"/>
                  </a:lnTo>
                  <a:lnTo>
                    <a:pt x="564" y="111"/>
                  </a:lnTo>
                  <a:lnTo>
                    <a:pt x="574" y="120"/>
                  </a:lnTo>
                  <a:lnTo>
                    <a:pt x="583" y="129"/>
                  </a:lnTo>
                  <a:lnTo>
                    <a:pt x="592" y="139"/>
                  </a:lnTo>
                  <a:lnTo>
                    <a:pt x="599" y="148"/>
                  </a:lnTo>
                  <a:lnTo>
                    <a:pt x="607" y="159"/>
                  </a:lnTo>
                  <a:lnTo>
                    <a:pt x="613" y="170"/>
                  </a:lnTo>
                  <a:lnTo>
                    <a:pt x="620" y="181"/>
                  </a:lnTo>
                  <a:lnTo>
                    <a:pt x="625" y="192"/>
                  </a:lnTo>
                  <a:lnTo>
                    <a:pt x="630" y="203"/>
                  </a:lnTo>
                  <a:lnTo>
                    <a:pt x="635" y="215"/>
                  </a:lnTo>
                  <a:lnTo>
                    <a:pt x="638" y="228"/>
                  </a:lnTo>
                  <a:lnTo>
                    <a:pt x="640" y="239"/>
                  </a:lnTo>
                  <a:lnTo>
                    <a:pt x="642" y="251"/>
                  </a:lnTo>
                  <a:lnTo>
                    <a:pt x="643" y="264"/>
                  </a:lnTo>
                  <a:lnTo>
                    <a:pt x="644" y="277"/>
                  </a:lnTo>
                  <a:lnTo>
                    <a:pt x="674" y="277"/>
                  </a:lnTo>
                  <a:lnTo>
                    <a:pt x="673" y="263"/>
                  </a:lnTo>
                  <a:lnTo>
                    <a:pt x="672" y="249"/>
                  </a:lnTo>
                  <a:lnTo>
                    <a:pt x="670" y="235"/>
                  </a:lnTo>
                  <a:lnTo>
                    <a:pt x="667" y="221"/>
                  </a:lnTo>
                  <a:lnTo>
                    <a:pt x="663" y="207"/>
                  </a:lnTo>
                  <a:lnTo>
                    <a:pt x="659" y="194"/>
                  </a:lnTo>
                  <a:lnTo>
                    <a:pt x="654" y="182"/>
                  </a:lnTo>
                  <a:lnTo>
                    <a:pt x="647" y="169"/>
                  </a:lnTo>
                  <a:lnTo>
                    <a:pt x="641" y="157"/>
                  </a:lnTo>
                  <a:lnTo>
                    <a:pt x="633" y="144"/>
                  </a:lnTo>
                  <a:lnTo>
                    <a:pt x="625" y="133"/>
                  </a:lnTo>
                  <a:lnTo>
                    <a:pt x="616" y="122"/>
                  </a:lnTo>
                  <a:lnTo>
                    <a:pt x="607" y="111"/>
                  </a:lnTo>
                  <a:lnTo>
                    <a:pt x="597" y="100"/>
                  </a:lnTo>
                  <a:lnTo>
                    <a:pt x="586" y="91"/>
                  </a:lnTo>
                  <a:lnTo>
                    <a:pt x="575" y="81"/>
                  </a:lnTo>
                  <a:lnTo>
                    <a:pt x="563" y="71"/>
                  </a:lnTo>
                  <a:lnTo>
                    <a:pt x="551" y="63"/>
                  </a:lnTo>
                  <a:lnTo>
                    <a:pt x="538" y="54"/>
                  </a:lnTo>
                  <a:lnTo>
                    <a:pt x="525" y="47"/>
                  </a:lnTo>
                  <a:lnTo>
                    <a:pt x="511" y="39"/>
                  </a:lnTo>
                  <a:lnTo>
                    <a:pt x="498" y="33"/>
                  </a:lnTo>
                  <a:lnTo>
                    <a:pt x="483" y="26"/>
                  </a:lnTo>
                  <a:lnTo>
                    <a:pt x="468" y="21"/>
                  </a:lnTo>
                  <a:lnTo>
                    <a:pt x="453" y="16"/>
                  </a:lnTo>
                  <a:lnTo>
                    <a:pt x="437" y="11"/>
                  </a:lnTo>
                  <a:lnTo>
                    <a:pt x="421" y="8"/>
                  </a:lnTo>
                  <a:lnTo>
                    <a:pt x="404" y="5"/>
                  </a:lnTo>
                  <a:lnTo>
                    <a:pt x="388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7" y="0"/>
                  </a:lnTo>
                  <a:lnTo>
                    <a:pt x="320" y="0"/>
                  </a:lnTo>
                  <a:lnTo>
                    <a:pt x="303" y="1"/>
                  </a:lnTo>
                  <a:lnTo>
                    <a:pt x="286" y="3"/>
                  </a:lnTo>
                  <a:lnTo>
                    <a:pt x="269" y="5"/>
                  </a:lnTo>
                  <a:lnTo>
                    <a:pt x="253" y="8"/>
                  </a:lnTo>
                  <a:lnTo>
                    <a:pt x="236" y="11"/>
                  </a:lnTo>
                  <a:lnTo>
                    <a:pt x="221" y="16"/>
                  </a:lnTo>
                  <a:lnTo>
                    <a:pt x="205" y="21"/>
                  </a:lnTo>
                  <a:lnTo>
                    <a:pt x="190" y="26"/>
                  </a:lnTo>
                  <a:lnTo>
                    <a:pt x="177" y="33"/>
                  </a:lnTo>
                  <a:lnTo>
                    <a:pt x="163" y="39"/>
                  </a:lnTo>
                  <a:lnTo>
                    <a:pt x="149" y="47"/>
                  </a:lnTo>
                  <a:lnTo>
                    <a:pt x="136" y="54"/>
                  </a:lnTo>
                  <a:lnTo>
                    <a:pt x="123" y="63"/>
                  </a:lnTo>
                  <a:lnTo>
                    <a:pt x="110" y="71"/>
                  </a:lnTo>
                  <a:lnTo>
                    <a:pt x="98" y="81"/>
                  </a:lnTo>
                  <a:lnTo>
                    <a:pt x="88" y="91"/>
                  </a:lnTo>
                  <a:lnTo>
                    <a:pt x="77" y="100"/>
                  </a:lnTo>
                  <a:lnTo>
                    <a:pt x="67" y="111"/>
                  </a:lnTo>
                  <a:lnTo>
                    <a:pt x="58" y="122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3" y="157"/>
                  </a:lnTo>
                  <a:lnTo>
                    <a:pt x="27" y="169"/>
                  </a:lnTo>
                  <a:lnTo>
                    <a:pt x="20" y="182"/>
                  </a:lnTo>
                  <a:lnTo>
                    <a:pt x="15" y="194"/>
                  </a:lnTo>
                  <a:lnTo>
                    <a:pt x="11" y="207"/>
                  </a:lnTo>
                  <a:lnTo>
                    <a:pt x="6" y="221"/>
                  </a:lnTo>
                  <a:lnTo>
                    <a:pt x="4" y="235"/>
                  </a:lnTo>
                  <a:lnTo>
                    <a:pt x="2" y="249"/>
                  </a:lnTo>
                  <a:lnTo>
                    <a:pt x="0" y="263"/>
                  </a:lnTo>
                  <a:lnTo>
                    <a:pt x="0" y="277"/>
                  </a:lnTo>
                  <a:lnTo>
                    <a:pt x="0" y="291"/>
                  </a:lnTo>
                  <a:lnTo>
                    <a:pt x="1" y="305"/>
                  </a:lnTo>
                  <a:lnTo>
                    <a:pt x="3" y="319"/>
                  </a:lnTo>
                  <a:lnTo>
                    <a:pt x="5" y="331"/>
                  </a:lnTo>
                  <a:lnTo>
                    <a:pt x="9" y="344"/>
                  </a:lnTo>
                  <a:lnTo>
                    <a:pt x="13" y="357"/>
                  </a:lnTo>
                  <a:lnTo>
                    <a:pt x="17" y="370"/>
                  </a:lnTo>
                  <a:lnTo>
                    <a:pt x="22" y="383"/>
                  </a:lnTo>
                  <a:lnTo>
                    <a:pt x="28" y="395"/>
                  </a:lnTo>
                  <a:lnTo>
                    <a:pt x="34" y="406"/>
                  </a:lnTo>
                  <a:lnTo>
                    <a:pt x="42" y="417"/>
                  </a:lnTo>
                  <a:lnTo>
                    <a:pt x="49" y="429"/>
                  </a:lnTo>
                  <a:lnTo>
                    <a:pt x="58" y="440"/>
                  </a:lnTo>
                  <a:lnTo>
                    <a:pt x="66" y="449"/>
                  </a:lnTo>
                  <a:lnTo>
                    <a:pt x="76" y="459"/>
                  </a:lnTo>
                  <a:lnTo>
                    <a:pt x="86" y="468"/>
                  </a:lnTo>
                  <a:lnTo>
                    <a:pt x="17" y="593"/>
                  </a:lnTo>
                  <a:lnTo>
                    <a:pt x="15" y="597"/>
                  </a:lnTo>
                  <a:lnTo>
                    <a:pt x="15" y="601"/>
                  </a:lnTo>
                  <a:lnTo>
                    <a:pt x="16" y="606"/>
                  </a:lnTo>
                  <a:lnTo>
                    <a:pt x="18" y="610"/>
                  </a:lnTo>
                  <a:lnTo>
                    <a:pt x="21" y="612"/>
                  </a:lnTo>
                  <a:lnTo>
                    <a:pt x="24" y="614"/>
                  </a:lnTo>
                  <a:lnTo>
                    <a:pt x="27" y="615"/>
                  </a:lnTo>
                  <a:lnTo>
                    <a:pt x="30" y="615"/>
                  </a:lnTo>
                  <a:lnTo>
                    <a:pt x="33" y="615"/>
                  </a:lnTo>
                  <a:lnTo>
                    <a:pt x="35" y="614"/>
                  </a:lnTo>
                  <a:lnTo>
                    <a:pt x="226" y="540"/>
                  </a:lnTo>
                  <a:lnTo>
                    <a:pt x="239" y="544"/>
                  </a:lnTo>
                  <a:lnTo>
                    <a:pt x="254" y="549"/>
                  </a:lnTo>
                  <a:lnTo>
                    <a:pt x="269" y="552"/>
                  </a:lnTo>
                  <a:lnTo>
                    <a:pt x="284" y="555"/>
                  </a:lnTo>
                  <a:lnTo>
                    <a:pt x="288" y="525"/>
                  </a:lnTo>
                  <a:lnTo>
                    <a:pt x="273" y="522"/>
                  </a:lnTo>
                  <a:lnTo>
                    <a:pt x="257" y="519"/>
                  </a:lnTo>
                  <a:lnTo>
                    <a:pt x="242" y="514"/>
                  </a:lnTo>
                  <a:lnTo>
                    <a:pt x="230" y="510"/>
                  </a:lnTo>
                  <a:lnTo>
                    <a:pt x="225" y="510"/>
                  </a:lnTo>
                  <a:lnTo>
                    <a:pt x="219" y="511"/>
                  </a:lnTo>
                  <a:lnTo>
                    <a:pt x="63" y="571"/>
                  </a:lnTo>
                  <a:lnTo>
                    <a:pt x="119" y="472"/>
                  </a:lnTo>
                  <a:lnTo>
                    <a:pt x="120" y="467"/>
                  </a:lnTo>
                  <a:lnTo>
                    <a:pt x="120" y="462"/>
                  </a:lnTo>
                  <a:lnTo>
                    <a:pt x="118" y="457"/>
                  </a:lnTo>
                  <a:lnTo>
                    <a:pt x="114" y="453"/>
                  </a:lnTo>
                  <a:lnTo>
                    <a:pt x="105" y="445"/>
                  </a:lnTo>
                  <a:lnTo>
                    <a:pt x="95" y="436"/>
                  </a:lnTo>
                  <a:lnTo>
                    <a:pt x="87" y="427"/>
                  </a:lnTo>
                  <a:lnTo>
                    <a:pt x="78" y="417"/>
                  </a:lnTo>
                  <a:lnTo>
                    <a:pt x="71" y="407"/>
                  </a:lnTo>
                  <a:lnTo>
                    <a:pt x="64" y="397"/>
                  </a:lnTo>
                  <a:lnTo>
                    <a:pt x="58" y="386"/>
                  </a:lnTo>
                  <a:lnTo>
                    <a:pt x="51" y="375"/>
                  </a:lnTo>
                  <a:lnTo>
                    <a:pt x="47" y="364"/>
                  </a:lnTo>
                  <a:lnTo>
                    <a:pt x="43" y="352"/>
                  </a:lnTo>
                  <a:lnTo>
                    <a:pt x="39" y="340"/>
                  </a:lnTo>
                  <a:lnTo>
                    <a:pt x="35" y="328"/>
                  </a:lnTo>
                  <a:lnTo>
                    <a:pt x="33" y="315"/>
                  </a:lnTo>
                  <a:lnTo>
                    <a:pt x="31" y="303"/>
                  </a:lnTo>
                  <a:lnTo>
                    <a:pt x="30" y="290"/>
                  </a:lnTo>
                  <a:lnTo>
                    <a:pt x="30" y="277"/>
                  </a:lnTo>
                  <a:lnTo>
                    <a:pt x="30" y="264"/>
                  </a:lnTo>
                  <a:lnTo>
                    <a:pt x="32" y="251"/>
                  </a:lnTo>
                  <a:lnTo>
                    <a:pt x="33" y="239"/>
                  </a:lnTo>
                  <a:lnTo>
                    <a:pt x="36" y="227"/>
                  </a:lnTo>
                  <a:lnTo>
                    <a:pt x="40" y="215"/>
                  </a:lnTo>
                  <a:lnTo>
                    <a:pt x="44" y="203"/>
                  </a:lnTo>
                  <a:lnTo>
                    <a:pt x="48" y="192"/>
                  </a:lnTo>
                  <a:lnTo>
                    <a:pt x="55" y="181"/>
                  </a:lnTo>
                  <a:lnTo>
                    <a:pt x="60" y="170"/>
                  </a:lnTo>
                  <a:lnTo>
                    <a:pt x="67" y="159"/>
                  </a:lnTo>
                  <a:lnTo>
                    <a:pt x="75" y="148"/>
                  </a:lnTo>
                  <a:lnTo>
                    <a:pt x="82" y="139"/>
                  </a:lnTo>
                  <a:lnTo>
                    <a:pt x="91" y="129"/>
                  </a:lnTo>
                  <a:lnTo>
                    <a:pt x="101" y="120"/>
                  </a:lnTo>
                  <a:lnTo>
                    <a:pt x="110" y="111"/>
                  </a:lnTo>
                  <a:lnTo>
                    <a:pt x="120" y="102"/>
                  </a:lnTo>
                  <a:lnTo>
                    <a:pt x="131" y="94"/>
                  </a:lnTo>
                  <a:lnTo>
                    <a:pt x="142" y="86"/>
                  </a:lnTo>
                  <a:lnTo>
                    <a:pt x="153" y="79"/>
                  </a:lnTo>
                  <a:lnTo>
                    <a:pt x="166" y="71"/>
                  </a:lnTo>
                  <a:lnTo>
                    <a:pt x="178" y="65"/>
                  </a:lnTo>
                  <a:lnTo>
                    <a:pt x="190" y="60"/>
                  </a:lnTo>
                  <a:lnTo>
                    <a:pt x="204" y="54"/>
                  </a:lnTo>
                  <a:lnTo>
                    <a:pt x="217" y="49"/>
                  </a:lnTo>
                  <a:lnTo>
                    <a:pt x="231" y="45"/>
                  </a:lnTo>
                  <a:lnTo>
                    <a:pt x="246" y="40"/>
                  </a:lnTo>
                  <a:lnTo>
                    <a:pt x="260" y="37"/>
                  </a:lnTo>
                  <a:lnTo>
                    <a:pt x="275" y="34"/>
                  </a:lnTo>
                  <a:lnTo>
                    <a:pt x="290" y="32"/>
                  </a:lnTo>
                  <a:lnTo>
                    <a:pt x="306" y="31"/>
                  </a:lnTo>
                  <a:lnTo>
                    <a:pt x="321" y="30"/>
                  </a:lnTo>
                  <a:lnTo>
                    <a:pt x="337" y="30"/>
                  </a:lnTo>
                  <a:lnTo>
                    <a:pt x="337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9"/>
            <p:cNvSpPr>
              <a:spLocks noEditPoints="1"/>
            </p:cNvSpPr>
            <p:nvPr/>
          </p:nvSpPr>
          <p:spPr bwMode="auto">
            <a:xfrm>
              <a:off x="8514316" y="4174657"/>
              <a:ext cx="121440" cy="114934"/>
            </a:xfrm>
            <a:custGeom>
              <a:avLst/>
              <a:gdLst>
                <a:gd name="T0" fmla="*/ 377 w 560"/>
                <a:gd name="T1" fmla="*/ 437 h 527"/>
                <a:gd name="T2" fmla="*/ 336 w 560"/>
                <a:gd name="T3" fmla="*/ 451 h 527"/>
                <a:gd name="T4" fmla="*/ 285 w 560"/>
                <a:gd name="T5" fmla="*/ 459 h 527"/>
                <a:gd name="T6" fmla="*/ 248 w 560"/>
                <a:gd name="T7" fmla="*/ 458 h 527"/>
                <a:gd name="T8" fmla="*/ 179 w 560"/>
                <a:gd name="T9" fmla="*/ 442 h 527"/>
                <a:gd name="T10" fmla="*/ 102 w 560"/>
                <a:gd name="T11" fmla="*/ 395 h 527"/>
                <a:gd name="T12" fmla="*/ 59 w 560"/>
                <a:gd name="T13" fmla="*/ 345 h 527"/>
                <a:gd name="T14" fmla="*/ 41 w 560"/>
                <a:gd name="T15" fmla="*/ 306 h 527"/>
                <a:gd name="T16" fmla="*/ 31 w 560"/>
                <a:gd name="T17" fmla="*/ 265 h 527"/>
                <a:gd name="T18" fmla="*/ 31 w 560"/>
                <a:gd name="T19" fmla="*/ 221 h 527"/>
                <a:gd name="T20" fmla="*/ 41 w 560"/>
                <a:gd name="T21" fmla="*/ 180 h 527"/>
                <a:gd name="T22" fmla="*/ 60 w 560"/>
                <a:gd name="T23" fmla="*/ 143 h 527"/>
                <a:gd name="T24" fmla="*/ 104 w 560"/>
                <a:gd name="T25" fmla="*/ 93 h 527"/>
                <a:gd name="T26" fmla="*/ 183 w 560"/>
                <a:gd name="T27" fmla="*/ 47 h 527"/>
                <a:gd name="T28" fmla="*/ 255 w 560"/>
                <a:gd name="T29" fmla="*/ 31 h 527"/>
                <a:gd name="T30" fmla="*/ 305 w 560"/>
                <a:gd name="T31" fmla="*/ 31 h 527"/>
                <a:gd name="T32" fmla="*/ 376 w 560"/>
                <a:gd name="T33" fmla="*/ 47 h 527"/>
                <a:gd name="T34" fmla="*/ 456 w 560"/>
                <a:gd name="T35" fmla="*/ 93 h 527"/>
                <a:gd name="T36" fmla="*/ 499 w 560"/>
                <a:gd name="T37" fmla="*/ 143 h 527"/>
                <a:gd name="T38" fmla="*/ 518 w 560"/>
                <a:gd name="T39" fmla="*/ 180 h 527"/>
                <a:gd name="T40" fmla="*/ 529 w 560"/>
                <a:gd name="T41" fmla="*/ 221 h 527"/>
                <a:gd name="T42" fmla="*/ 529 w 560"/>
                <a:gd name="T43" fmla="*/ 262 h 527"/>
                <a:gd name="T44" fmla="*/ 520 w 560"/>
                <a:gd name="T45" fmla="*/ 301 h 527"/>
                <a:gd name="T46" fmla="*/ 502 w 560"/>
                <a:gd name="T47" fmla="*/ 336 h 527"/>
                <a:gd name="T48" fmla="*/ 476 w 560"/>
                <a:gd name="T49" fmla="*/ 367 h 527"/>
                <a:gd name="T50" fmla="*/ 455 w 560"/>
                <a:gd name="T51" fmla="*/ 391 h 527"/>
                <a:gd name="T52" fmla="*/ 386 w 560"/>
                <a:gd name="T53" fmla="*/ 437 h 527"/>
                <a:gd name="T54" fmla="*/ 512 w 560"/>
                <a:gd name="T55" fmla="*/ 373 h 527"/>
                <a:gd name="T56" fmla="*/ 536 w 560"/>
                <a:gd name="T57" fmla="*/ 336 h 527"/>
                <a:gd name="T58" fmla="*/ 552 w 560"/>
                <a:gd name="T59" fmla="*/ 297 h 527"/>
                <a:gd name="T60" fmla="*/ 560 w 560"/>
                <a:gd name="T61" fmla="*/ 254 h 527"/>
                <a:gd name="T62" fmla="*/ 557 w 560"/>
                <a:gd name="T63" fmla="*/ 206 h 527"/>
                <a:gd name="T64" fmla="*/ 543 w 560"/>
                <a:gd name="T65" fmla="*/ 160 h 527"/>
                <a:gd name="T66" fmla="*/ 519 w 560"/>
                <a:gd name="T67" fmla="*/ 118 h 527"/>
                <a:gd name="T68" fmla="*/ 486 w 560"/>
                <a:gd name="T69" fmla="*/ 81 h 527"/>
                <a:gd name="T70" fmla="*/ 447 w 560"/>
                <a:gd name="T71" fmla="*/ 48 h 527"/>
                <a:gd name="T72" fmla="*/ 401 w 560"/>
                <a:gd name="T73" fmla="*/ 24 h 527"/>
                <a:gd name="T74" fmla="*/ 349 w 560"/>
                <a:gd name="T75" fmla="*/ 8 h 527"/>
                <a:gd name="T76" fmla="*/ 295 w 560"/>
                <a:gd name="T77" fmla="*/ 0 h 527"/>
                <a:gd name="T78" fmla="*/ 238 w 560"/>
                <a:gd name="T79" fmla="*/ 2 h 527"/>
                <a:gd name="T80" fmla="*/ 184 w 560"/>
                <a:gd name="T81" fmla="*/ 15 h 527"/>
                <a:gd name="T82" fmla="*/ 136 w 560"/>
                <a:gd name="T83" fmla="*/ 36 h 527"/>
                <a:gd name="T84" fmla="*/ 92 w 560"/>
                <a:gd name="T85" fmla="*/ 63 h 527"/>
                <a:gd name="T86" fmla="*/ 56 w 560"/>
                <a:gd name="T87" fmla="*/ 99 h 527"/>
                <a:gd name="T88" fmla="*/ 28 w 560"/>
                <a:gd name="T89" fmla="*/ 138 h 527"/>
                <a:gd name="T90" fmla="*/ 9 w 560"/>
                <a:gd name="T91" fmla="*/ 182 h 527"/>
                <a:gd name="T92" fmla="*/ 0 w 560"/>
                <a:gd name="T93" fmla="*/ 230 h 527"/>
                <a:gd name="T94" fmla="*/ 4 w 560"/>
                <a:gd name="T95" fmla="*/ 280 h 527"/>
                <a:gd name="T96" fmla="*/ 16 w 560"/>
                <a:gd name="T97" fmla="*/ 327 h 527"/>
                <a:gd name="T98" fmla="*/ 40 w 560"/>
                <a:gd name="T99" fmla="*/ 369 h 527"/>
                <a:gd name="T100" fmla="*/ 72 w 560"/>
                <a:gd name="T101" fmla="*/ 407 h 527"/>
                <a:gd name="T102" fmla="*/ 111 w 560"/>
                <a:gd name="T103" fmla="*/ 439 h 527"/>
                <a:gd name="T104" fmla="*/ 155 w 560"/>
                <a:gd name="T105" fmla="*/ 465 h 527"/>
                <a:gd name="T106" fmla="*/ 205 w 560"/>
                <a:gd name="T107" fmla="*/ 482 h 527"/>
                <a:gd name="T108" fmla="*/ 258 w 560"/>
                <a:gd name="T109" fmla="*/ 489 h 527"/>
                <a:gd name="T110" fmla="*/ 300 w 560"/>
                <a:gd name="T111" fmla="*/ 488 h 527"/>
                <a:gd name="T112" fmla="*/ 353 w 560"/>
                <a:gd name="T113" fmla="*/ 478 h 527"/>
                <a:gd name="T114" fmla="*/ 527 w 560"/>
                <a:gd name="T115" fmla="*/ 526 h 527"/>
                <a:gd name="T116" fmla="*/ 539 w 560"/>
                <a:gd name="T117" fmla="*/ 524 h 527"/>
                <a:gd name="T118" fmla="*/ 545 w 560"/>
                <a:gd name="T119" fmla="*/ 509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0" h="527">
                  <a:moveTo>
                    <a:pt x="386" y="437"/>
                  </a:moveTo>
                  <a:lnTo>
                    <a:pt x="382" y="437"/>
                  </a:lnTo>
                  <a:lnTo>
                    <a:pt x="380" y="436"/>
                  </a:lnTo>
                  <a:lnTo>
                    <a:pt x="377" y="437"/>
                  </a:lnTo>
                  <a:lnTo>
                    <a:pt x="374" y="438"/>
                  </a:lnTo>
                  <a:lnTo>
                    <a:pt x="362" y="442"/>
                  </a:lnTo>
                  <a:lnTo>
                    <a:pt x="349" y="447"/>
                  </a:lnTo>
                  <a:lnTo>
                    <a:pt x="336" y="451"/>
                  </a:lnTo>
                  <a:lnTo>
                    <a:pt x="323" y="454"/>
                  </a:lnTo>
                  <a:lnTo>
                    <a:pt x="311" y="456"/>
                  </a:lnTo>
                  <a:lnTo>
                    <a:pt x="298" y="458"/>
                  </a:lnTo>
                  <a:lnTo>
                    <a:pt x="285" y="459"/>
                  </a:lnTo>
                  <a:lnTo>
                    <a:pt x="272" y="459"/>
                  </a:lnTo>
                  <a:lnTo>
                    <a:pt x="272" y="459"/>
                  </a:lnTo>
                  <a:lnTo>
                    <a:pt x="259" y="459"/>
                  </a:lnTo>
                  <a:lnTo>
                    <a:pt x="248" y="458"/>
                  </a:lnTo>
                  <a:lnTo>
                    <a:pt x="236" y="457"/>
                  </a:lnTo>
                  <a:lnTo>
                    <a:pt x="224" y="455"/>
                  </a:lnTo>
                  <a:lnTo>
                    <a:pt x="200" y="450"/>
                  </a:lnTo>
                  <a:lnTo>
                    <a:pt x="179" y="442"/>
                  </a:lnTo>
                  <a:lnTo>
                    <a:pt x="158" y="433"/>
                  </a:lnTo>
                  <a:lnTo>
                    <a:pt x="137" y="422"/>
                  </a:lnTo>
                  <a:lnTo>
                    <a:pt x="119" y="409"/>
                  </a:lnTo>
                  <a:lnTo>
                    <a:pt x="102" y="395"/>
                  </a:lnTo>
                  <a:lnTo>
                    <a:pt x="86" y="379"/>
                  </a:lnTo>
                  <a:lnTo>
                    <a:pt x="72" y="363"/>
                  </a:lnTo>
                  <a:lnTo>
                    <a:pt x="66" y="353"/>
                  </a:lnTo>
                  <a:lnTo>
                    <a:pt x="59" y="345"/>
                  </a:lnTo>
                  <a:lnTo>
                    <a:pt x="54" y="335"/>
                  </a:lnTo>
                  <a:lnTo>
                    <a:pt x="50" y="326"/>
                  </a:lnTo>
                  <a:lnTo>
                    <a:pt x="45" y="316"/>
                  </a:lnTo>
                  <a:lnTo>
                    <a:pt x="41" y="306"/>
                  </a:lnTo>
                  <a:lnTo>
                    <a:pt x="38" y="296"/>
                  </a:lnTo>
                  <a:lnTo>
                    <a:pt x="35" y="285"/>
                  </a:lnTo>
                  <a:lnTo>
                    <a:pt x="32" y="275"/>
                  </a:lnTo>
                  <a:lnTo>
                    <a:pt x="31" y="265"/>
                  </a:lnTo>
                  <a:lnTo>
                    <a:pt x="30" y="254"/>
                  </a:lnTo>
                  <a:lnTo>
                    <a:pt x="30" y="242"/>
                  </a:lnTo>
                  <a:lnTo>
                    <a:pt x="30" y="231"/>
                  </a:lnTo>
                  <a:lnTo>
                    <a:pt x="31" y="221"/>
                  </a:lnTo>
                  <a:lnTo>
                    <a:pt x="32" y="211"/>
                  </a:lnTo>
                  <a:lnTo>
                    <a:pt x="35" y="200"/>
                  </a:lnTo>
                  <a:lnTo>
                    <a:pt x="38" y="190"/>
                  </a:lnTo>
                  <a:lnTo>
                    <a:pt x="41" y="180"/>
                  </a:lnTo>
                  <a:lnTo>
                    <a:pt x="45" y="170"/>
                  </a:lnTo>
                  <a:lnTo>
                    <a:pt x="50" y="161"/>
                  </a:lnTo>
                  <a:lnTo>
                    <a:pt x="55" y="151"/>
                  </a:lnTo>
                  <a:lnTo>
                    <a:pt x="60" y="143"/>
                  </a:lnTo>
                  <a:lnTo>
                    <a:pt x="67" y="133"/>
                  </a:lnTo>
                  <a:lnTo>
                    <a:pt x="73" y="124"/>
                  </a:lnTo>
                  <a:lnTo>
                    <a:pt x="88" y="108"/>
                  </a:lnTo>
                  <a:lnTo>
                    <a:pt x="104" y="93"/>
                  </a:lnTo>
                  <a:lnTo>
                    <a:pt x="122" y="79"/>
                  </a:lnTo>
                  <a:lnTo>
                    <a:pt x="142" y="67"/>
                  </a:lnTo>
                  <a:lnTo>
                    <a:pt x="162" y="56"/>
                  </a:lnTo>
                  <a:lnTo>
                    <a:pt x="183" y="47"/>
                  </a:lnTo>
                  <a:lnTo>
                    <a:pt x="207" y="40"/>
                  </a:lnTo>
                  <a:lnTo>
                    <a:pt x="230" y="35"/>
                  </a:lnTo>
                  <a:lnTo>
                    <a:pt x="242" y="32"/>
                  </a:lnTo>
                  <a:lnTo>
                    <a:pt x="255" y="31"/>
                  </a:lnTo>
                  <a:lnTo>
                    <a:pt x="267" y="30"/>
                  </a:lnTo>
                  <a:lnTo>
                    <a:pt x="280" y="30"/>
                  </a:lnTo>
                  <a:lnTo>
                    <a:pt x="292" y="30"/>
                  </a:lnTo>
                  <a:lnTo>
                    <a:pt x="305" y="31"/>
                  </a:lnTo>
                  <a:lnTo>
                    <a:pt x="317" y="32"/>
                  </a:lnTo>
                  <a:lnTo>
                    <a:pt x="330" y="35"/>
                  </a:lnTo>
                  <a:lnTo>
                    <a:pt x="353" y="40"/>
                  </a:lnTo>
                  <a:lnTo>
                    <a:pt x="376" y="47"/>
                  </a:lnTo>
                  <a:lnTo>
                    <a:pt x="398" y="56"/>
                  </a:lnTo>
                  <a:lnTo>
                    <a:pt x="419" y="67"/>
                  </a:lnTo>
                  <a:lnTo>
                    <a:pt x="438" y="79"/>
                  </a:lnTo>
                  <a:lnTo>
                    <a:pt x="456" y="93"/>
                  </a:lnTo>
                  <a:lnTo>
                    <a:pt x="472" y="108"/>
                  </a:lnTo>
                  <a:lnTo>
                    <a:pt x="486" y="124"/>
                  </a:lnTo>
                  <a:lnTo>
                    <a:pt x="494" y="133"/>
                  </a:lnTo>
                  <a:lnTo>
                    <a:pt x="499" y="143"/>
                  </a:lnTo>
                  <a:lnTo>
                    <a:pt x="505" y="151"/>
                  </a:lnTo>
                  <a:lnTo>
                    <a:pt x="510" y="161"/>
                  </a:lnTo>
                  <a:lnTo>
                    <a:pt x="515" y="170"/>
                  </a:lnTo>
                  <a:lnTo>
                    <a:pt x="518" y="180"/>
                  </a:lnTo>
                  <a:lnTo>
                    <a:pt x="521" y="190"/>
                  </a:lnTo>
                  <a:lnTo>
                    <a:pt x="525" y="200"/>
                  </a:lnTo>
                  <a:lnTo>
                    <a:pt x="527" y="211"/>
                  </a:lnTo>
                  <a:lnTo>
                    <a:pt x="529" y="221"/>
                  </a:lnTo>
                  <a:lnTo>
                    <a:pt x="530" y="231"/>
                  </a:lnTo>
                  <a:lnTo>
                    <a:pt x="530" y="242"/>
                  </a:lnTo>
                  <a:lnTo>
                    <a:pt x="530" y="253"/>
                  </a:lnTo>
                  <a:lnTo>
                    <a:pt x="529" y="262"/>
                  </a:lnTo>
                  <a:lnTo>
                    <a:pt x="528" y="272"/>
                  </a:lnTo>
                  <a:lnTo>
                    <a:pt x="526" y="282"/>
                  </a:lnTo>
                  <a:lnTo>
                    <a:pt x="522" y="291"/>
                  </a:lnTo>
                  <a:lnTo>
                    <a:pt x="520" y="301"/>
                  </a:lnTo>
                  <a:lnTo>
                    <a:pt x="516" y="311"/>
                  </a:lnTo>
                  <a:lnTo>
                    <a:pt x="512" y="319"/>
                  </a:lnTo>
                  <a:lnTo>
                    <a:pt x="508" y="328"/>
                  </a:lnTo>
                  <a:lnTo>
                    <a:pt x="502" y="336"/>
                  </a:lnTo>
                  <a:lnTo>
                    <a:pt x="497" y="345"/>
                  </a:lnTo>
                  <a:lnTo>
                    <a:pt x="490" y="352"/>
                  </a:lnTo>
                  <a:lnTo>
                    <a:pt x="483" y="360"/>
                  </a:lnTo>
                  <a:lnTo>
                    <a:pt x="476" y="367"/>
                  </a:lnTo>
                  <a:lnTo>
                    <a:pt x="468" y="375"/>
                  </a:lnTo>
                  <a:lnTo>
                    <a:pt x="459" y="382"/>
                  </a:lnTo>
                  <a:lnTo>
                    <a:pt x="456" y="386"/>
                  </a:lnTo>
                  <a:lnTo>
                    <a:pt x="455" y="391"/>
                  </a:lnTo>
                  <a:lnTo>
                    <a:pt x="454" y="396"/>
                  </a:lnTo>
                  <a:lnTo>
                    <a:pt x="456" y="400"/>
                  </a:lnTo>
                  <a:lnTo>
                    <a:pt x="498" y="483"/>
                  </a:lnTo>
                  <a:lnTo>
                    <a:pt x="386" y="437"/>
                  </a:lnTo>
                  <a:close/>
                  <a:moveTo>
                    <a:pt x="488" y="397"/>
                  </a:moveTo>
                  <a:lnTo>
                    <a:pt x="497" y="390"/>
                  </a:lnTo>
                  <a:lnTo>
                    <a:pt x="504" y="381"/>
                  </a:lnTo>
                  <a:lnTo>
                    <a:pt x="512" y="373"/>
                  </a:lnTo>
                  <a:lnTo>
                    <a:pt x="519" y="364"/>
                  </a:lnTo>
                  <a:lnTo>
                    <a:pt x="526" y="356"/>
                  </a:lnTo>
                  <a:lnTo>
                    <a:pt x="531" y="346"/>
                  </a:lnTo>
                  <a:lnTo>
                    <a:pt x="536" y="336"/>
                  </a:lnTo>
                  <a:lnTo>
                    <a:pt x="542" y="327"/>
                  </a:lnTo>
                  <a:lnTo>
                    <a:pt x="546" y="317"/>
                  </a:lnTo>
                  <a:lnTo>
                    <a:pt x="549" y="307"/>
                  </a:lnTo>
                  <a:lnTo>
                    <a:pt x="552" y="297"/>
                  </a:lnTo>
                  <a:lnTo>
                    <a:pt x="556" y="286"/>
                  </a:lnTo>
                  <a:lnTo>
                    <a:pt x="558" y="275"/>
                  </a:lnTo>
                  <a:lnTo>
                    <a:pt x="559" y="265"/>
                  </a:lnTo>
                  <a:lnTo>
                    <a:pt x="560" y="254"/>
                  </a:lnTo>
                  <a:lnTo>
                    <a:pt x="560" y="242"/>
                  </a:lnTo>
                  <a:lnTo>
                    <a:pt x="560" y="230"/>
                  </a:lnTo>
                  <a:lnTo>
                    <a:pt x="559" y="218"/>
                  </a:lnTo>
                  <a:lnTo>
                    <a:pt x="557" y="206"/>
                  </a:lnTo>
                  <a:lnTo>
                    <a:pt x="555" y="194"/>
                  </a:lnTo>
                  <a:lnTo>
                    <a:pt x="551" y="182"/>
                  </a:lnTo>
                  <a:lnTo>
                    <a:pt x="547" y="171"/>
                  </a:lnTo>
                  <a:lnTo>
                    <a:pt x="543" y="160"/>
                  </a:lnTo>
                  <a:lnTo>
                    <a:pt x="537" y="149"/>
                  </a:lnTo>
                  <a:lnTo>
                    <a:pt x="532" y="138"/>
                  </a:lnTo>
                  <a:lnTo>
                    <a:pt x="526" y="128"/>
                  </a:lnTo>
                  <a:lnTo>
                    <a:pt x="519" y="118"/>
                  </a:lnTo>
                  <a:lnTo>
                    <a:pt x="512" y="108"/>
                  </a:lnTo>
                  <a:lnTo>
                    <a:pt x="503" y="99"/>
                  </a:lnTo>
                  <a:lnTo>
                    <a:pt x="495" y="89"/>
                  </a:lnTo>
                  <a:lnTo>
                    <a:pt x="486" y="81"/>
                  </a:lnTo>
                  <a:lnTo>
                    <a:pt x="476" y="72"/>
                  </a:lnTo>
                  <a:lnTo>
                    <a:pt x="467" y="63"/>
                  </a:lnTo>
                  <a:lnTo>
                    <a:pt x="457" y="56"/>
                  </a:lnTo>
                  <a:lnTo>
                    <a:pt x="447" y="48"/>
                  </a:lnTo>
                  <a:lnTo>
                    <a:pt x="435" y="42"/>
                  </a:lnTo>
                  <a:lnTo>
                    <a:pt x="424" y="36"/>
                  </a:lnTo>
                  <a:lnTo>
                    <a:pt x="412" y="30"/>
                  </a:lnTo>
                  <a:lnTo>
                    <a:pt x="401" y="24"/>
                  </a:lnTo>
                  <a:lnTo>
                    <a:pt x="388" y="20"/>
                  </a:lnTo>
                  <a:lnTo>
                    <a:pt x="375" y="15"/>
                  </a:lnTo>
                  <a:lnTo>
                    <a:pt x="362" y="11"/>
                  </a:lnTo>
                  <a:lnTo>
                    <a:pt x="349" y="8"/>
                  </a:lnTo>
                  <a:lnTo>
                    <a:pt x="335" y="5"/>
                  </a:lnTo>
                  <a:lnTo>
                    <a:pt x="322" y="2"/>
                  </a:lnTo>
                  <a:lnTo>
                    <a:pt x="308" y="1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66" y="0"/>
                  </a:lnTo>
                  <a:lnTo>
                    <a:pt x="252" y="1"/>
                  </a:lnTo>
                  <a:lnTo>
                    <a:pt x="238" y="2"/>
                  </a:lnTo>
                  <a:lnTo>
                    <a:pt x="224" y="5"/>
                  </a:lnTo>
                  <a:lnTo>
                    <a:pt x="211" y="8"/>
                  </a:lnTo>
                  <a:lnTo>
                    <a:pt x="197" y="11"/>
                  </a:lnTo>
                  <a:lnTo>
                    <a:pt x="184" y="15"/>
                  </a:lnTo>
                  <a:lnTo>
                    <a:pt x="173" y="20"/>
                  </a:lnTo>
                  <a:lnTo>
                    <a:pt x="160" y="24"/>
                  </a:lnTo>
                  <a:lnTo>
                    <a:pt x="148" y="30"/>
                  </a:lnTo>
                  <a:lnTo>
                    <a:pt x="136" y="36"/>
                  </a:lnTo>
                  <a:lnTo>
                    <a:pt x="124" y="42"/>
                  </a:lnTo>
                  <a:lnTo>
                    <a:pt x="114" y="48"/>
                  </a:lnTo>
                  <a:lnTo>
                    <a:pt x="103" y="56"/>
                  </a:lnTo>
                  <a:lnTo>
                    <a:pt x="92" y="63"/>
                  </a:lnTo>
                  <a:lnTo>
                    <a:pt x="83" y="72"/>
                  </a:lnTo>
                  <a:lnTo>
                    <a:pt x="73" y="81"/>
                  </a:lnTo>
                  <a:lnTo>
                    <a:pt x="65" y="89"/>
                  </a:lnTo>
                  <a:lnTo>
                    <a:pt x="56" y="99"/>
                  </a:lnTo>
                  <a:lnTo>
                    <a:pt x="48" y="108"/>
                  </a:lnTo>
                  <a:lnTo>
                    <a:pt x="41" y="118"/>
                  </a:lnTo>
                  <a:lnTo>
                    <a:pt x="35" y="128"/>
                  </a:lnTo>
                  <a:lnTo>
                    <a:pt x="28" y="138"/>
                  </a:lnTo>
                  <a:lnTo>
                    <a:pt x="22" y="149"/>
                  </a:lnTo>
                  <a:lnTo>
                    <a:pt x="17" y="160"/>
                  </a:lnTo>
                  <a:lnTo>
                    <a:pt x="13" y="171"/>
                  </a:lnTo>
                  <a:lnTo>
                    <a:pt x="9" y="182"/>
                  </a:lnTo>
                  <a:lnTo>
                    <a:pt x="6" y="194"/>
                  </a:lnTo>
                  <a:lnTo>
                    <a:pt x="4" y="206"/>
                  </a:lnTo>
                  <a:lnTo>
                    <a:pt x="1" y="218"/>
                  </a:lnTo>
                  <a:lnTo>
                    <a:pt x="0" y="230"/>
                  </a:lnTo>
                  <a:lnTo>
                    <a:pt x="0" y="242"/>
                  </a:lnTo>
                  <a:lnTo>
                    <a:pt x="0" y="255"/>
                  </a:lnTo>
                  <a:lnTo>
                    <a:pt x="1" y="267"/>
                  </a:lnTo>
                  <a:lnTo>
                    <a:pt x="4" y="280"/>
                  </a:lnTo>
                  <a:lnTo>
                    <a:pt x="6" y="291"/>
                  </a:lnTo>
                  <a:lnTo>
                    <a:pt x="9" y="303"/>
                  </a:lnTo>
                  <a:lnTo>
                    <a:pt x="12" y="315"/>
                  </a:lnTo>
                  <a:lnTo>
                    <a:pt x="16" y="327"/>
                  </a:lnTo>
                  <a:lnTo>
                    <a:pt x="22" y="337"/>
                  </a:lnTo>
                  <a:lnTo>
                    <a:pt x="27" y="348"/>
                  </a:lnTo>
                  <a:lnTo>
                    <a:pt x="34" y="359"/>
                  </a:lnTo>
                  <a:lnTo>
                    <a:pt x="40" y="369"/>
                  </a:lnTo>
                  <a:lnTo>
                    <a:pt x="47" y="379"/>
                  </a:lnTo>
                  <a:lnTo>
                    <a:pt x="55" y="389"/>
                  </a:lnTo>
                  <a:lnTo>
                    <a:pt x="62" y="398"/>
                  </a:lnTo>
                  <a:lnTo>
                    <a:pt x="72" y="407"/>
                  </a:lnTo>
                  <a:lnTo>
                    <a:pt x="81" y="417"/>
                  </a:lnTo>
                  <a:lnTo>
                    <a:pt x="90" y="424"/>
                  </a:lnTo>
                  <a:lnTo>
                    <a:pt x="100" y="433"/>
                  </a:lnTo>
                  <a:lnTo>
                    <a:pt x="111" y="439"/>
                  </a:lnTo>
                  <a:lnTo>
                    <a:pt x="121" y="447"/>
                  </a:lnTo>
                  <a:lnTo>
                    <a:pt x="132" y="453"/>
                  </a:lnTo>
                  <a:lnTo>
                    <a:pt x="144" y="459"/>
                  </a:lnTo>
                  <a:lnTo>
                    <a:pt x="155" y="465"/>
                  </a:lnTo>
                  <a:lnTo>
                    <a:pt x="167" y="470"/>
                  </a:lnTo>
                  <a:lnTo>
                    <a:pt x="179" y="474"/>
                  </a:lnTo>
                  <a:lnTo>
                    <a:pt x="192" y="478"/>
                  </a:lnTo>
                  <a:lnTo>
                    <a:pt x="205" y="482"/>
                  </a:lnTo>
                  <a:lnTo>
                    <a:pt x="218" y="484"/>
                  </a:lnTo>
                  <a:lnTo>
                    <a:pt x="231" y="486"/>
                  </a:lnTo>
                  <a:lnTo>
                    <a:pt x="244" y="488"/>
                  </a:lnTo>
                  <a:lnTo>
                    <a:pt x="258" y="489"/>
                  </a:lnTo>
                  <a:lnTo>
                    <a:pt x="272" y="489"/>
                  </a:lnTo>
                  <a:lnTo>
                    <a:pt x="272" y="489"/>
                  </a:lnTo>
                  <a:lnTo>
                    <a:pt x="286" y="489"/>
                  </a:lnTo>
                  <a:lnTo>
                    <a:pt x="300" y="488"/>
                  </a:lnTo>
                  <a:lnTo>
                    <a:pt x="314" y="486"/>
                  </a:lnTo>
                  <a:lnTo>
                    <a:pt x="327" y="484"/>
                  </a:lnTo>
                  <a:lnTo>
                    <a:pt x="341" y="481"/>
                  </a:lnTo>
                  <a:lnTo>
                    <a:pt x="353" y="478"/>
                  </a:lnTo>
                  <a:lnTo>
                    <a:pt x="367" y="472"/>
                  </a:lnTo>
                  <a:lnTo>
                    <a:pt x="380" y="468"/>
                  </a:lnTo>
                  <a:lnTo>
                    <a:pt x="525" y="526"/>
                  </a:lnTo>
                  <a:lnTo>
                    <a:pt x="527" y="526"/>
                  </a:lnTo>
                  <a:lnTo>
                    <a:pt x="530" y="527"/>
                  </a:lnTo>
                  <a:lnTo>
                    <a:pt x="533" y="526"/>
                  </a:lnTo>
                  <a:lnTo>
                    <a:pt x="536" y="525"/>
                  </a:lnTo>
                  <a:lnTo>
                    <a:pt x="539" y="524"/>
                  </a:lnTo>
                  <a:lnTo>
                    <a:pt x="541" y="521"/>
                  </a:lnTo>
                  <a:lnTo>
                    <a:pt x="544" y="517"/>
                  </a:lnTo>
                  <a:lnTo>
                    <a:pt x="545" y="513"/>
                  </a:lnTo>
                  <a:lnTo>
                    <a:pt x="545" y="509"/>
                  </a:lnTo>
                  <a:lnTo>
                    <a:pt x="543" y="504"/>
                  </a:lnTo>
                  <a:lnTo>
                    <a:pt x="488" y="3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71444" y="2276917"/>
            <a:ext cx="259773" cy="216477"/>
            <a:chOff x="2039938" y="1374775"/>
            <a:chExt cx="285750" cy="238125"/>
          </a:xfrm>
          <a:solidFill>
            <a:schemeClr val="bg1"/>
          </a:solidFill>
        </p:grpSpPr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2039938" y="1374775"/>
              <a:ext cx="285750" cy="95250"/>
            </a:xfrm>
            <a:custGeom>
              <a:avLst/>
              <a:gdLst>
                <a:gd name="T0" fmla="*/ 864 w 898"/>
                <a:gd name="T1" fmla="*/ 232 h 298"/>
                <a:gd name="T2" fmla="*/ 847 w 898"/>
                <a:gd name="T3" fmla="*/ 255 h 298"/>
                <a:gd name="T4" fmla="*/ 820 w 898"/>
                <a:gd name="T5" fmla="*/ 267 h 298"/>
                <a:gd name="T6" fmla="*/ 682 w 898"/>
                <a:gd name="T7" fmla="*/ 267 h 298"/>
                <a:gd name="T8" fmla="*/ 653 w 898"/>
                <a:gd name="T9" fmla="*/ 255 h 298"/>
                <a:gd name="T10" fmla="*/ 634 w 898"/>
                <a:gd name="T11" fmla="*/ 231 h 298"/>
                <a:gd name="T12" fmla="*/ 629 w 898"/>
                <a:gd name="T13" fmla="*/ 179 h 298"/>
                <a:gd name="T14" fmla="*/ 593 w 898"/>
                <a:gd name="T15" fmla="*/ 161 h 298"/>
                <a:gd name="T16" fmla="*/ 489 w 898"/>
                <a:gd name="T17" fmla="*/ 156 h 298"/>
                <a:gd name="T18" fmla="*/ 387 w 898"/>
                <a:gd name="T19" fmla="*/ 156 h 298"/>
                <a:gd name="T20" fmla="*/ 282 w 898"/>
                <a:gd name="T21" fmla="*/ 164 h 298"/>
                <a:gd name="T22" fmla="*/ 269 w 898"/>
                <a:gd name="T23" fmla="*/ 209 h 298"/>
                <a:gd name="T24" fmla="*/ 262 w 898"/>
                <a:gd name="T25" fmla="*/ 237 h 298"/>
                <a:gd name="T26" fmla="*/ 242 w 898"/>
                <a:gd name="T27" fmla="*/ 259 h 298"/>
                <a:gd name="T28" fmla="*/ 215 w 898"/>
                <a:gd name="T29" fmla="*/ 268 h 298"/>
                <a:gd name="T30" fmla="*/ 71 w 898"/>
                <a:gd name="T31" fmla="*/ 266 h 298"/>
                <a:gd name="T32" fmla="*/ 47 w 898"/>
                <a:gd name="T33" fmla="*/ 251 h 298"/>
                <a:gd name="T34" fmla="*/ 32 w 898"/>
                <a:gd name="T35" fmla="*/ 227 h 298"/>
                <a:gd name="T36" fmla="*/ 29 w 898"/>
                <a:gd name="T37" fmla="*/ 151 h 298"/>
                <a:gd name="T38" fmla="*/ 42 w 898"/>
                <a:gd name="T39" fmla="*/ 112 h 298"/>
                <a:gd name="T40" fmla="*/ 71 w 898"/>
                <a:gd name="T41" fmla="*/ 81 h 298"/>
                <a:gd name="T42" fmla="*/ 112 w 898"/>
                <a:gd name="T43" fmla="*/ 64 h 298"/>
                <a:gd name="T44" fmla="*/ 322 w 898"/>
                <a:gd name="T45" fmla="*/ 35 h 298"/>
                <a:gd name="T46" fmla="*/ 533 w 898"/>
                <a:gd name="T47" fmla="*/ 32 h 298"/>
                <a:gd name="T48" fmla="*/ 744 w 898"/>
                <a:gd name="T49" fmla="*/ 57 h 298"/>
                <a:gd name="T50" fmla="*/ 819 w 898"/>
                <a:gd name="T51" fmla="*/ 77 h 298"/>
                <a:gd name="T52" fmla="*/ 850 w 898"/>
                <a:gd name="T53" fmla="*/ 105 h 298"/>
                <a:gd name="T54" fmla="*/ 867 w 898"/>
                <a:gd name="T55" fmla="*/ 143 h 298"/>
                <a:gd name="T56" fmla="*/ 749 w 898"/>
                <a:gd name="T57" fmla="*/ 27 h 298"/>
                <a:gd name="T58" fmla="*/ 534 w 898"/>
                <a:gd name="T59" fmla="*/ 2 h 298"/>
                <a:gd name="T60" fmla="*/ 319 w 898"/>
                <a:gd name="T61" fmla="*/ 5 h 298"/>
                <a:gd name="T62" fmla="*/ 105 w 898"/>
                <a:gd name="T63" fmla="*/ 35 h 298"/>
                <a:gd name="T64" fmla="*/ 54 w 898"/>
                <a:gd name="T65" fmla="*/ 58 h 298"/>
                <a:gd name="T66" fmla="*/ 17 w 898"/>
                <a:gd name="T67" fmla="*/ 97 h 298"/>
                <a:gd name="T68" fmla="*/ 0 w 898"/>
                <a:gd name="T69" fmla="*/ 149 h 298"/>
                <a:gd name="T70" fmla="*/ 3 w 898"/>
                <a:gd name="T71" fmla="*/ 235 h 298"/>
                <a:gd name="T72" fmla="*/ 25 w 898"/>
                <a:gd name="T73" fmla="*/ 273 h 298"/>
                <a:gd name="T74" fmla="*/ 63 w 898"/>
                <a:gd name="T75" fmla="*/ 294 h 298"/>
                <a:gd name="T76" fmla="*/ 218 w 898"/>
                <a:gd name="T77" fmla="*/ 298 h 298"/>
                <a:gd name="T78" fmla="*/ 258 w 898"/>
                <a:gd name="T79" fmla="*/ 283 h 298"/>
                <a:gd name="T80" fmla="*/ 288 w 898"/>
                <a:gd name="T81" fmla="*/ 251 h 298"/>
                <a:gd name="T82" fmla="*/ 299 w 898"/>
                <a:gd name="T83" fmla="*/ 209 h 298"/>
                <a:gd name="T84" fmla="*/ 449 w 898"/>
                <a:gd name="T85" fmla="*/ 185 h 298"/>
                <a:gd name="T86" fmla="*/ 599 w 898"/>
                <a:gd name="T87" fmla="*/ 209 h 298"/>
                <a:gd name="T88" fmla="*/ 610 w 898"/>
                <a:gd name="T89" fmla="*/ 250 h 298"/>
                <a:gd name="T90" fmla="*/ 641 w 898"/>
                <a:gd name="T91" fmla="*/ 282 h 298"/>
                <a:gd name="T92" fmla="*/ 685 w 898"/>
                <a:gd name="T93" fmla="*/ 298 h 298"/>
                <a:gd name="T94" fmla="*/ 835 w 898"/>
                <a:gd name="T95" fmla="*/ 294 h 298"/>
                <a:gd name="T96" fmla="*/ 871 w 898"/>
                <a:gd name="T97" fmla="*/ 273 h 298"/>
                <a:gd name="T98" fmla="*/ 894 w 898"/>
                <a:gd name="T99" fmla="*/ 235 h 298"/>
                <a:gd name="T100" fmla="*/ 898 w 898"/>
                <a:gd name="T101" fmla="*/ 149 h 298"/>
                <a:gd name="T102" fmla="*/ 881 w 898"/>
                <a:gd name="T103" fmla="*/ 97 h 298"/>
                <a:gd name="T104" fmla="*/ 844 w 898"/>
                <a:gd name="T105" fmla="*/ 58 h 298"/>
                <a:gd name="T106" fmla="*/ 792 w 898"/>
                <a:gd name="T107" fmla="*/ 3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8" h="298">
                  <a:moveTo>
                    <a:pt x="868" y="209"/>
                  </a:moveTo>
                  <a:lnTo>
                    <a:pt x="868" y="215"/>
                  </a:lnTo>
                  <a:lnTo>
                    <a:pt x="867" y="220"/>
                  </a:lnTo>
                  <a:lnTo>
                    <a:pt x="866" y="227"/>
                  </a:lnTo>
                  <a:lnTo>
                    <a:pt x="864" y="232"/>
                  </a:lnTo>
                  <a:lnTo>
                    <a:pt x="861" y="237"/>
                  </a:lnTo>
                  <a:lnTo>
                    <a:pt x="857" y="242"/>
                  </a:lnTo>
                  <a:lnTo>
                    <a:pt x="854" y="247"/>
                  </a:lnTo>
                  <a:lnTo>
                    <a:pt x="851" y="251"/>
                  </a:lnTo>
                  <a:lnTo>
                    <a:pt x="847" y="255"/>
                  </a:lnTo>
                  <a:lnTo>
                    <a:pt x="841" y="259"/>
                  </a:lnTo>
                  <a:lnTo>
                    <a:pt x="836" y="261"/>
                  </a:lnTo>
                  <a:lnTo>
                    <a:pt x="832" y="264"/>
                  </a:lnTo>
                  <a:lnTo>
                    <a:pt x="825" y="266"/>
                  </a:lnTo>
                  <a:lnTo>
                    <a:pt x="820" y="267"/>
                  </a:lnTo>
                  <a:lnTo>
                    <a:pt x="814" y="268"/>
                  </a:lnTo>
                  <a:lnTo>
                    <a:pt x="807" y="268"/>
                  </a:lnTo>
                  <a:lnTo>
                    <a:pt x="695" y="268"/>
                  </a:lnTo>
                  <a:lnTo>
                    <a:pt x="688" y="268"/>
                  </a:lnTo>
                  <a:lnTo>
                    <a:pt x="682" y="267"/>
                  </a:lnTo>
                  <a:lnTo>
                    <a:pt x="676" y="266"/>
                  </a:lnTo>
                  <a:lnTo>
                    <a:pt x="669" y="264"/>
                  </a:lnTo>
                  <a:lnTo>
                    <a:pt x="664" y="261"/>
                  </a:lnTo>
                  <a:lnTo>
                    <a:pt x="658" y="258"/>
                  </a:lnTo>
                  <a:lnTo>
                    <a:pt x="653" y="255"/>
                  </a:lnTo>
                  <a:lnTo>
                    <a:pt x="649" y="250"/>
                  </a:lnTo>
                  <a:lnTo>
                    <a:pt x="645" y="246"/>
                  </a:lnTo>
                  <a:lnTo>
                    <a:pt x="640" y="242"/>
                  </a:lnTo>
                  <a:lnTo>
                    <a:pt x="637" y="236"/>
                  </a:lnTo>
                  <a:lnTo>
                    <a:pt x="634" y="231"/>
                  </a:lnTo>
                  <a:lnTo>
                    <a:pt x="632" y="226"/>
                  </a:lnTo>
                  <a:lnTo>
                    <a:pt x="630" y="220"/>
                  </a:lnTo>
                  <a:lnTo>
                    <a:pt x="629" y="215"/>
                  </a:lnTo>
                  <a:lnTo>
                    <a:pt x="629" y="209"/>
                  </a:lnTo>
                  <a:lnTo>
                    <a:pt x="629" y="179"/>
                  </a:lnTo>
                  <a:lnTo>
                    <a:pt x="627" y="173"/>
                  </a:lnTo>
                  <a:lnTo>
                    <a:pt x="624" y="169"/>
                  </a:lnTo>
                  <a:lnTo>
                    <a:pt x="620" y="166"/>
                  </a:lnTo>
                  <a:lnTo>
                    <a:pt x="615" y="164"/>
                  </a:lnTo>
                  <a:lnTo>
                    <a:pt x="593" y="161"/>
                  </a:lnTo>
                  <a:lnTo>
                    <a:pt x="573" y="160"/>
                  </a:lnTo>
                  <a:lnTo>
                    <a:pt x="551" y="158"/>
                  </a:lnTo>
                  <a:lnTo>
                    <a:pt x="531" y="157"/>
                  </a:lnTo>
                  <a:lnTo>
                    <a:pt x="511" y="156"/>
                  </a:lnTo>
                  <a:lnTo>
                    <a:pt x="489" y="156"/>
                  </a:lnTo>
                  <a:lnTo>
                    <a:pt x="469" y="155"/>
                  </a:lnTo>
                  <a:lnTo>
                    <a:pt x="449" y="155"/>
                  </a:lnTo>
                  <a:lnTo>
                    <a:pt x="428" y="155"/>
                  </a:lnTo>
                  <a:lnTo>
                    <a:pt x="407" y="156"/>
                  </a:lnTo>
                  <a:lnTo>
                    <a:pt x="387" y="156"/>
                  </a:lnTo>
                  <a:lnTo>
                    <a:pt x="366" y="157"/>
                  </a:lnTo>
                  <a:lnTo>
                    <a:pt x="346" y="158"/>
                  </a:lnTo>
                  <a:lnTo>
                    <a:pt x="325" y="160"/>
                  </a:lnTo>
                  <a:lnTo>
                    <a:pt x="303" y="161"/>
                  </a:lnTo>
                  <a:lnTo>
                    <a:pt x="282" y="164"/>
                  </a:lnTo>
                  <a:lnTo>
                    <a:pt x="277" y="166"/>
                  </a:lnTo>
                  <a:lnTo>
                    <a:pt x="272" y="169"/>
                  </a:lnTo>
                  <a:lnTo>
                    <a:pt x="270" y="173"/>
                  </a:lnTo>
                  <a:lnTo>
                    <a:pt x="269" y="179"/>
                  </a:lnTo>
                  <a:lnTo>
                    <a:pt x="269" y="209"/>
                  </a:lnTo>
                  <a:lnTo>
                    <a:pt x="268" y="215"/>
                  </a:lnTo>
                  <a:lnTo>
                    <a:pt x="268" y="220"/>
                  </a:lnTo>
                  <a:lnTo>
                    <a:pt x="266" y="227"/>
                  </a:lnTo>
                  <a:lnTo>
                    <a:pt x="264" y="232"/>
                  </a:lnTo>
                  <a:lnTo>
                    <a:pt x="262" y="237"/>
                  </a:lnTo>
                  <a:lnTo>
                    <a:pt x="258" y="242"/>
                  </a:lnTo>
                  <a:lnTo>
                    <a:pt x="255" y="247"/>
                  </a:lnTo>
                  <a:lnTo>
                    <a:pt x="251" y="251"/>
                  </a:lnTo>
                  <a:lnTo>
                    <a:pt x="247" y="255"/>
                  </a:lnTo>
                  <a:lnTo>
                    <a:pt x="242" y="259"/>
                  </a:lnTo>
                  <a:lnTo>
                    <a:pt x="237" y="261"/>
                  </a:lnTo>
                  <a:lnTo>
                    <a:pt x="232" y="264"/>
                  </a:lnTo>
                  <a:lnTo>
                    <a:pt x="226" y="266"/>
                  </a:lnTo>
                  <a:lnTo>
                    <a:pt x="221" y="267"/>
                  </a:lnTo>
                  <a:lnTo>
                    <a:pt x="215" y="268"/>
                  </a:lnTo>
                  <a:lnTo>
                    <a:pt x="208" y="268"/>
                  </a:lnTo>
                  <a:lnTo>
                    <a:pt x="89" y="268"/>
                  </a:lnTo>
                  <a:lnTo>
                    <a:pt x="83" y="268"/>
                  </a:lnTo>
                  <a:lnTo>
                    <a:pt x="77" y="267"/>
                  </a:lnTo>
                  <a:lnTo>
                    <a:pt x="71" y="266"/>
                  </a:lnTo>
                  <a:lnTo>
                    <a:pt x="66" y="264"/>
                  </a:lnTo>
                  <a:lnTo>
                    <a:pt x="60" y="261"/>
                  </a:lnTo>
                  <a:lnTo>
                    <a:pt x="55" y="259"/>
                  </a:lnTo>
                  <a:lnTo>
                    <a:pt x="51" y="255"/>
                  </a:lnTo>
                  <a:lnTo>
                    <a:pt x="47" y="251"/>
                  </a:lnTo>
                  <a:lnTo>
                    <a:pt x="42" y="247"/>
                  </a:lnTo>
                  <a:lnTo>
                    <a:pt x="39" y="242"/>
                  </a:lnTo>
                  <a:lnTo>
                    <a:pt x="36" y="237"/>
                  </a:lnTo>
                  <a:lnTo>
                    <a:pt x="34" y="232"/>
                  </a:lnTo>
                  <a:lnTo>
                    <a:pt x="32" y="227"/>
                  </a:lnTo>
                  <a:lnTo>
                    <a:pt x="31" y="220"/>
                  </a:lnTo>
                  <a:lnTo>
                    <a:pt x="29" y="215"/>
                  </a:lnTo>
                  <a:lnTo>
                    <a:pt x="29" y="209"/>
                  </a:lnTo>
                  <a:lnTo>
                    <a:pt x="29" y="159"/>
                  </a:lnTo>
                  <a:lnTo>
                    <a:pt x="29" y="151"/>
                  </a:lnTo>
                  <a:lnTo>
                    <a:pt x="31" y="143"/>
                  </a:lnTo>
                  <a:lnTo>
                    <a:pt x="33" y="135"/>
                  </a:lnTo>
                  <a:lnTo>
                    <a:pt x="35" y="127"/>
                  </a:lnTo>
                  <a:lnTo>
                    <a:pt x="39" y="120"/>
                  </a:lnTo>
                  <a:lnTo>
                    <a:pt x="42" y="112"/>
                  </a:lnTo>
                  <a:lnTo>
                    <a:pt x="48" y="105"/>
                  </a:lnTo>
                  <a:lnTo>
                    <a:pt x="53" y="98"/>
                  </a:lnTo>
                  <a:lnTo>
                    <a:pt x="58" y="93"/>
                  </a:lnTo>
                  <a:lnTo>
                    <a:pt x="65" y="87"/>
                  </a:lnTo>
                  <a:lnTo>
                    <a:pt x="71" y="81"/>
                  </a:lnTo>
                  <a:lnTo>
                    <a:pt x="79" y="77"/>
                  </a:lnTo>
                  <a:lnTo>
                    <a:pt x="86" y="73"/>
                  </a:lnTo>
                  <a:lnTo>
                    <a:pt x="95" y="70"/>
                  </a:lnTo>
                  <a:lnTo>
                    <a:pt x="103" y="66"/>
                  </a:lnTo>
                  <a:lnTo>
                    <a:pt x="112" y="64"/>
                  </a:lnTo>
                  <a:lnTo>
                    <a:pt x="154" y="57"/>
                  </a:lnTo>
                  <a:lnTo>
                    <a:pt x="195" y="49"/>
                  </a:lnTo>
                  <a:lnTo>
                    <a:pt x="237" y="44"/>
                  </a:lnTo>
                  <a:lnTo>
                    <a:pt x="280" y="38"/>
                  </a:lnTo>
                  <a:lnTo>
                    <a:pt x="322" y="35"/>
                  </a:lnTo>
                  <a:lnTo>
                    <a:pt x="364" y="32"/>
                  </a:lnTo>
                  <a:lnTo>
                    <a:pt x="406" y="31"/>
                  </a:lnTo>
                  <a:lnTo>
                    <a:pt x="449" y="30"/>
                  </a:lnTo>
                  <a:lnTo>
                    <a:pt x="491" y="31"/>
                  </a:lnTo>
                  <a:lnTo>
                    <a:pt x="533" y="32"/>
                  </a:lnTo>
                  <a:lnTo>
                    <a:pt x="576" y="35"/>
                  </a:lnTo>
                  <a:lnTo>
                    <a:pt x="618" y="38"/>
                  </a:lnTo>
                  <a:lnTo>
                    <a:pt x="661" y="44"/>
                  </a:lnTo>
                  <a:lnTo>
                    <a:pt x="702" y="49"/>
                  </a:lnTo>
                  <a:lnTo>
                    <a:pt x="744" y="57"/>
                  </a:lnTo>
                  <a:lnTo>
                    <a:pt x="786" y="64"/>
                  </a:lnTo>
                  <a:lnTo>
                    <a:pt x="794" y="66"/>
                  </a:lnTo>
                  <a:lnTo>
                    <a:pt x="803" y="70"/>
                  </a:lnTo>
                  <a:lnTo>
                    <a:pt x="810" y="73"/>
                  </a:lnTo>
                  <a:lnTo>
                    <a:pt x="819" y="77"/>
                  </a:lnTo>
                  <a:lnTo>
                    <a:pt x="825" y="81"/>
                  </a:lnTo>
                  <a:lnTo>
                    <a:pt x="833" y="87"/>
                  </a:lnTo>
                  <a:lnTo>
                    <a:pt x="839" y="93"/>
                  </a:lnTo>
                  <a:lnTo>
                    <a:pt x="845" y="98"/>
                  </a:lnTo>
                  <a:lnTo>
                    <a:pt x="850" y="105"/>
                  </a:lnTo>
                  <a:lnTo>
                    <a:pt x="854" y="112"/>
                  </a:lnTo>
                  <a:lnTo>
                    <a:pt x="858" y="120"/>
                  </a:lnTo>
                  <a:lnTo>
                    <a:pt x="862" y="127"/>
                  </a:lnTo>
                  <a:lnTo>
                    <a:pt x="865" y="135"/>
                  </a:lnTo>
                  <a:lnTo>
                    <a:pt x="867" y="143"/>
                  </a:lnTo>
                  <a:lnTo>
                    <a:pt x="868" y="151"/>
                  </a:lnTo>
                  <a:lnTo>
                    <a:pt x="868" y="159"/>
                  </a:lnTo>
                  <a:lnTo>
                    <a:pt x="868" y="209"/>
                  </a:lnTo>
                  <a:close/>
                  <a:moveTo>
                    <a:pt x="792" y="35"/>
                  </a:moveTo>
                  <a:lnTo>
                    <a:pt x="749" y="27"/>
                  </a:lnTo>
                  <a:lnTo>
                    <a:pt x="707" y="19"/>
                  </a:lnTo>
                  <a:lnTo>
                    <a:pt x="664" y="14"/>
                  </a:lnTo>
                  <a:lnTo>
                    <a:pt x="621" y="9"/>
                  </a:lnTo>
                  <a:lnTo>
                    <a:pt x="578" y="5"/>
                  </a:lnTo>
                  <a:lnTo>
                    <a:pt x="534" y="2"/>
                  </a:lnTo>
                  <a:lnTo>
                    <a:pt x="492" y="1"/>
                  </a:lnTo>
                  <a:lnTo>
                    <a:pt x="449" y="0"/>
                  </a:lnTo>
                  <a:lnTo>
                    <a:pt x="405" y="1"/>
                  </a:lnTo>
                  <a:lnTo>
                    <a:pt x="362" y="2"/>
                  </a:lnTo>
                  <a:lnTo>
                    <a:pt x="319" y="5"/>
                  </a:lnTo>
                  <a:lnTo>
                    <a:pt x="277" y="9"/>
                  </a:lnTo>
                  <a:lnTo>
                    <a:pt x="234" y="14"/>
                  </a:lnTo>
                  <a:lnTo>
                    <a:pt x="191" y="20"/>
                  </a:lnTo>
                  <a:lnTo>
                    <a:pt x="148" y="27"/>
                  </a:lnTo>
                  <a:lnTo>
                    <a:pt x="105" y="35"/>
                  </a:lnTo>
                  <a:lnTo>
                    <a:pt x="95" y="37"/>
                  </a:lnTo>
                  <a:lnTo>
                    <a:pt x="84" y="42"/>
                  </a:lnTo>
                  <a:lnTo>
                    <a:pt x="73" y="46"/>
                  </a:lnTo>
                  <a:lnTo>
                    <a:pt x="64" y="51"/>
                  </a:lnTo>
                  <a:lnTo>
                    <a:pt x="54" y="58"/>
                  </a:lnTo>
                  <a:lnTo>
                    <a:pt x="46" y="64"/>
                  </a:lnTo>
                  <a:lnTo>
                    <a:pt x="37" y="72"/>
                  </a:lnTo>
                  <a:lnTo>
                    <a:pt x="29" y="80"/>
                  </a:lnTo>
                  <a:lnTo>
                    <a:pt x="23" y="89"/>
                  </a:lnTo>
                  <a:lnTo>
                    <a:pt x="17" y="97"/>
                  </a:lnTo>
                  <a:lnTo>
                    <a:pt x="11" y="107"/>
                  </a:lnTo>
                  <a:lnTo>
                    <a:pt x="7" y="117"/>
                  </a:lnTo>
                  <a:lnTo>
                    <a:pt x="4" y="127"/>
                  </a:lnTo>
                  <a:lnTo>
                    <a:pt x="2" y="138"/>
                  </a:lnTo>
                  <a:lnTo>
                    <a:pt x="0" y="149"/>
                  </a:lnTo>
                  <a:lnTo>
                    <a:pt x="0" y="159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1" y="227"/>
                  </a:lnTo>
                  <a:lnTo>
                    <a:pt x="3" y="235"/>
                  </a:lnTo>
                  <a:lnTo>
                    <a:pt x="6" y="244"/>
                  </a:lnTo>
                  <a:lnTo>
                    <a:pt x="10" y="251"/>
                  </a:lnTo>
                  <a:lnTo>
                    <a:pt x="15" y="259"/>
                  </a:lnTo>
                  <a:lnTo>
                    <a:pt x="20" y="266"/>
                  </a:lnTo>
                  <a:lnTo>
                    <a:pt x="25" y="273"/>
                  </a:lnTo>
                  <a:lnTo>
                    <a:pt x="32" y="278"/>
                  </a:lnTo>
                  <a:lnTo>
                    <a:pt x="39" y="283"/>
                  </a:lnTo>
                  <a:lnTo>
                    <a:pt x="47" y="288"/>
                  </a:lnTo>
                  <a:lnTo>
                    <a:pt x="54" y="292"/>
                  </a:lnTo>
                  <a:lnTo>
                    <a:pt x="63" y="294"/>
                  </a:lnTo>
                  <a:lnTo>
                    <a:pt x="71" y="297"/>
                  </a:lnTo>
                  <a:lnTo>
                    <a:pt x="80" y="298"/>
                  </a:lnTo>
                  <a:lnTo>
                    <a:pt x="89" y="298"/>
                  </a:lnTo>
                  <a:lnTo>
                    <a:pt x="208" y="298"/>
                  </a:lnTo>
                  <a:lnTo>
                    <a:pt x="218" y="298"/>
                  </a:lnTo>
                  <a:lnTo>
                    <a:pt x="226" y="296"/>
                  </a:lnTo>
                  <a:lnTo>
                    <a:pt x="235" y="294"/>
                  </a:lnTo>
                  <a:lnTo>
                    <a:pt x="243" y="292"/>
                  </a:lnTo>
                  <a:lnTo>
                    <a:pt x="251" y="288"/>
                  </a:lnTo>
                  <a:lnTo>
                    <a:pt x="258" y="283"/>
                  </a:lnTo>
                  <a:lnTo>
                    <a:pt x="266" y="278"/>
                  </a:lnTo>
                  <a:lnTo>
                    <a:pt x="272" y="273"/>
                  </a:lnTo>
                  <a:lnTo>
                    <a:pt x="278" y="266"/>
                  </a:lnTo>
                  <a:lnTo>
                    <a:pt x="283" y="259"/>
                  </a:lnTo>
                  <a:lnTo>
                    <a:pt x="288" y="251"/>
                  </a:lnTo>
                  <a:lnTo>
                    <a:pt x="292" y="244"/>
                  </a:lnTo>
                  <a:lnTo>
                    <a:pt x="295" y="235"/>
                  </a:lnTo>
                  <a:lnTo>
                    <a:pt x="297" y="227"/>
                  </a:lnTo>
                  <a:lnTo>
                    <a:pt x="298" y="218"/>
                  </a:lnTo>
                  <a:lnTo>
                    <a:pt x="299" y="209"/>
                  </a:lnTo>
                  <a:lnTo>
                    <a:pt x="299" y="193"/>
                  </a:lnTo>
                  <a:lnTo>
                    <a:pt x="336" y="189"/>
                  </a:lnTo>
                  <a:lnTo>
                    <a:pt x="374" y="187"/>
                  </a:lnTo>
                  <a:lnTo>
                    <a:pt x="411" y="186"/>
                  </a:lnTo>
                  <a:lnTo>
                    <a:pt x="449" y="185"/>
                  </a:lnTo>
                  <a:lnTo>
                    <a:pt x="485" y="186"/>
                  </a:lnTo>
                  <a:lnTo>
                    <a:pt x="523" y="187"/>
                  </a:lnTo>
                  <a:lnTo>
                    <a:pt x="560" y="189"/>
                  </a:lnTo>
                  <a:lnTo>
                    <a:pt x="599" y="193"/>
                  </a:lnTo>
                  <a:lnTo>
                    <a:pt x="599" y="209"/>
                  </a:lnTo>
                  <a:lnTo>
                    <a:pt x="599" y="217"/>
                  </a:lnTo>
                  <a:lnTo>
                    <a:pt x="601" y="227"/>
                  </a:lnTo>
                  <a:lnTo>
                    <a:pt x="603" y="234"/>
                  </a:lnTo>
                  <a:lnTo>
                    <a:pt x="606" y="243"/>
                  </a:lnTo>
                  <a:lnTo>
                    <a:pt x="610" y="250"/>
                  </a:lnTo>
                  <a:lnTo>
                    <a:pt x="616" y="258"/>
                  </a:lnTo>
                  <a:lnTo>
                    <a:pt x="621" y="265"/>
                  </a:lnTo>
                  <a:lnTo>
                    <a:pt x="627" y="272"/>
                  </a:lnTo>
                  <a:lnTo>
                    <a:pt x="634" y="277"/>
                  </a:lnTo>
                  <a:lnTo>
                    <a:pt x="641" y="282"/>
                  </a:lnTo>
                  <a:lnTo>
                    <a:pt x="650" y="288"/>
                  </a:lnTo>
                  <a:lnTo>
                    <a:pt x="657" y="291"/>
                  </a:lnTo>
                  <a:lnTo>
                    <a:pt x="667" y="294"/>
                  </a:lnTo>
                  <a:lnTo>
                    <a:pt x="676" y="296"/>
                  </a:lnTo>
                  <a:lnTo>
                    <a:pt x="685" y="298"/>
                  </a:lnTo>
                  <a:lnTo>
                    <a:pt x="695" y="298"/>
                  </a:lnTo>
                  <a:lnTo>
                    <a:pt x="807" y="298"/>
                  </a:lnTo>
                  <a:lnTo>
                    <a:pt x="817" y="298"/>
                  </a:lnTo>
                  <a:lnTo>
                    <a:pt x="826" y="296"/>
                  </a:lnTo>
                  <a:lnTo>
                    <a:pt x="835" y="294"/>
                  </a:lnTo>
                  <a:lnTo>
                    <a:pt x="842" y="292"/>
                  </a:lnTo>
                  <a:lnTo>
                    <a:pt x="851" y="288"/>
                  </a:lnTo>
                  <a:lnTo>
                    <a:pt x="858" y="283"/>
                  </a:lnTo>
                  <a:lnTo>
                    <a:pt x="865" y="278"/>
                  </a:lnTo>
                  <a:lnTo>
                    <a:pt x="871" y="273"/>
                  </a:lnTo>
                  <a:lnTo>
                    <a:pt x="878" y="266"/>
                  </a:lnTo>
                  <a:lnTo>
                    <a:pt x="883" y="259"/>
                  </a:lnTo>
                  <a:lnTo>
                    <a:pt x="887" y="251"/>
                  </a:lnTo>
                  <a:lnTo>
                    <a:pt x="892" y="244"/>
                  </a:lnTo>
                  <a:lnTo>
                    <a:pt x="894" y="235"/>
                  </a:lnTo>
                  <a:lnTo>
                    <a:pt x="896" y="227"/>
                  </a:lnTo>
                  <a:lnTo>
                    <a:pt x="898" y="218"/>
                  </a:lnTo>
                  <a:lnTo>
                    <a:pt x="898" y="209"/>
                  </a:lnTo>
                  <a:lnTo>
                    <a:pt x="898" y="159"/>
                  </a:lnTo>
                  <a:lnTo>
                    <a:pt x="898" y="149"/>
                  </a:lnTo>
                  <a:lnTo>
                    <a:pt x="896" y="138"/>
                  </a:lnTo>
                  <a:lnTo>
                    <a:pt x="894" y="127"/>
                  </a:lnTo>
                  <a:lnTo>
                    <a:pt x="891" y="117"/>
                  </a:lnTo>
                  <a:lnTo>
                    <a:pt x="886" y="107"/>
                  </a:lnTo>
                  <a:lnTo>
                    <a:pt x="881" y="97"/>
                  </a:lnTo>
                  <a:lnTo>
                    <a:pt x="875" y="89"/>
                  </a:lnTo>
                  <a:lnTo>
                    <a:pt x="868" y="80"/>
                  </a:lnTo>
                  <a:lnTo>
                    <a:pt x="861" y="72"/>
                  </a:lnTo>
                  <a:lnTo>
                    <a:pt x="852" y="64"/>
                  </a:lnTo>
                  <a:lnTo>
                    <a:pt x="844" y="58"/>
                  </a:lnTo>
                  <a:lnTo>
                    <a:pt x="834" y="51"/>
                  </a:lnTo>
                  <a:lnTo>
                    <a:pt x="824" y="46"/>
                  </a:lnTo>
                  <a:lnTo>
                    <a:pt x="814" y="42"/>
                  </a:lnTo>
                  <a:lnTo>
                    <a:pt x="803" y="37"/>
                  </a:lnTo>
                  <a:lnTo>
                    <a:pt x="792" y="35"/>
                  </a:lnTo>
                  <a:lnTo>
                    <a:pt x="79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auto">
            <a:xfrm>
              <a:off x="2087563" y="1489075"/>
              <a:ext cx="190500" cy="123825"/>
            </a:xfrm>
            <a:custGeom>
              <a:avLst/>
              <a:gdLst>
                <a:gd name="T0" fmla="*/ 567 w 599"/>
                <a:gd name="T1" fmla="*/ 308 h 391"/>
                <a:gd name="T2" fmla="*/ 559 w 599"/>
                <a:gd name="T3" fmla="*/ 329 h 391"/>
                <a:gd name="T4" fmla="*/ 549 w 599"/>
                <a:gd name="T5" fmla="*/ 343 h 391"/>
                <a:gd name="T6" fmla="*/ 539 w 599"/>
                <a:gd name="T7" fmla="*/ 351 h 391"/>
                <a:gd name="T8" fmla="*/ 529 w 599"/>
                <a:gd name="T9" fmla="*/ 357 h 391"/>
                <a:gd name="T10" fmla="*/ 517 w 599"/>
                <a:gd name="T11" fmla="*/ 360 h 391"/>
                <a:gd name="T12" fmla="*/ 90 w 599"/>
                <a:gd name="T13" fmla="*/ 360 h 391"/>
                <a:gd name="T14" fmla="*/ 77 w 599"/>
                <a:gd name="T15" fmla="*/ 359 h 391"/>
                <a:gd name="T16" fmla="*/ 67 w 599"/>
                <a:gd name="T17" fmla="*/ 355 h 391"/>
                <a:gd name="T18" fmla="*/ 56 w 599"/>
                <a:gd name="T19" fmla="*/ 350 h 391"/>
                <a:gd name="T20" fmla="*/ 47 w 599"/>
                <a:gd name="T21" fmla="*/ 343 h 391"/>
                <a:gd name="T22" fmla="*/ 40 w 599"/>
                <a:gd name="T23" fmla="*/ 334 h 391"/>
                <a:gd name="T24" fmla="*/ 35 w 599"/>
                <a:gd name="T25" fmla="*/ 323 h 391"/>
                <a:gd name="T26" fmla="*/ 31 w 599"/>
                <a:gd name="T27" fmla="*/ 313 h 391"/>
                <a:gd name="T28" fmla="*/ 30 w 599"/>
                <a:gd name="T29" fmla="*/ 300 h 391"/>
                <a:gd name="T30" fmla="*/ 0 w 599"/>
                <a:gd name="T31" fmla="*/ 0 h 391"/>
                <a:gd name="T32" fmla="*/ 0 w 599"/>
                <a:gd name="T33" fmla="*/ 309 h 391"/>
                <a:gd name="T34" fmla="*/ 3 w 599"/>
                <a:gd name="T35" fmla="*/ 327 h 391"/>
                <a:gd name="T36" fmla="*/ 11 w 599"/>
                <a:gd name="T37" fmla="*/ 343 h 391"/>
                <a:gd name="T38" fmla="*/ 21 w 599"/>
                <a:gd name="T39" fmla="*/ 358 h 391"/>
                <a:gd name="T40" fmla="*/ 32 w 599"/>
                <a:gd name="T41" fmla="*/ 369 h 391"/>
                <a:gd name="T42" fmla="*/ 47 w 599"/>
                <a:gd name="T43" fmla="*/ 379 h 391"/>
                <a:gd name="T44" fmla="*/ 63 w 599"/>
                <a:gd name="T45" fmla="*/ 387 h 391"/>
                <a:gd name="T46" fmla="*/ 81 w 599"/>
                <a:gd name="T47" fmla="*/ 390 h 391"/>
                <a:gd name="T48" fmla="*/ 509 w 599"/>
                <a:gd name="T49" fmla="*/ 390 h 391"/>
                <a:gd name="T50" fmla="*/ 525 w 599"/>
                <a:gd name="T51" fmla="*/ 389 h 391"/>
                <a:gd name="T52" fmla="*/ 540 w 599"/>
                <a:gd name="T53" fmla="*/ 384 h 391"/>
                <a:gd name="T54" fmla="*/ 554 w 599"/>
                <a:gd name="T55" fmla="*/ 377 h 391"/>
                <a:gd name="T56" fmla="*/ 566 w 599"/>
                <a:gd name="T57" fmla="*/ 367 h 391"/>
                <a:gd name="T58" fmla="*/ 577 w 599"/>
                <a:gd name="T59" fmla="*/ 354 h 391"/>
                <a:gd name="T60" fmla="*/ 586 w 599"/>
                <a:gd name="T61" fmla="*/ 341 h 391"/>
                <a:gd name="T62" fmla="*/ 594 w 599"/>
                <a:gd name="T63" fmla="*/ 322 h 391"/>
                <a:gd name="T64" fmla="*/ 599 w 599"/>
                <a:gd name="T65" fmla="*/ 303 h 391"/>
                <a:gd name="T66" fmla="*/ 599 w 599"/>
                <a:gd name="T67" fmla="*/ 300 h 391"/>
                <a:gd name="T68" fmla="*/ 569 w 599"/>
                <a:gd name="T6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9" h="391">
                  <a:moveTo>
                    <a:pt x="569" y="299"/>
                  </a:moveTo>
                  <a:lnTo>
                    <a:pt x="567" y="308"/>
                  </a:lnTo>
                  <a:lnTo>
                    <a:pt x="563" y="318"/>
                  </a:lnTo>
                  <a:lnTo>
                    <a:pt x="559" y="329"/>
                  </a:lnTo>
                  <a:lnTo>
                    <a:pt x="552" y="338"/>
                  </a:lnTo>
                  <a:lnTo>
                    <a:pt x="549" y="343"/>
                  </a:lnTo>
                  <a:lnTo>
                    <a:pt x="545" y="347"/>
                  </a:lnTo>
                  <a:lnTo>
                    <a:pt x="539" y="351"/>
                  </a:lnTo>
                  <a:lnTo>
                    <a:pt x="535" y="354"/>
                  </a:lnTo>
                  <a:lnTo>
                    <a:pt x="529" y="357"/>
                  </a:lnTo>
                  <a:lnTo>
                    <a:pt x="523" y="359"/>
                  </a:lnTo>
                  <a:lnTo>
                    <a:pt x="517" y="360"/>
                  </a:lnTo>
                  <a:lnTo>
                    <a:pt x="509" y="361"/>
                  </a:lnTo>
                  <a:lnTo>
                    <a:pt x="90" y="360"/>
                  </a:lnTo>
                  <a:lnTo>
                    <a:pt x="84" y="360"/>
                  </a:lnTo>
                  <a:lnTo>
                    <a:pt x="77" y="359"/>
                  </a:lnTo>
                  <a:lnTo>
                    <a:pt x="72" y="358"/>
                  </a:lnTo>
                  <a:lnTo>
                    <a:pt x="67" y="355"/>
                  </a:lnTo>
                  <a:lnTo>
                    <a:pt x="61" y="353"/>
                  </a:lnTo>
                  <a:lnTo>
                    <a:pt x="56" y="350"/>
                  </a:lnTo>
                  <a:lnTo>
                    <a:pt x="52" y="347"/>
                  </a:lnTo>
                  <a:lnTo>
                    <a:pt x="47" y="343"/>
                  </a:lnTo>
                  <a:lnTo>
                    <a:pt x="44" y="338"/>
                  </a:lnTo>
                  <a:lnTo>
                    <a:pt x="40" y="334"/>
                  </a:lnTo>
                  <a:lnTo>
                    <a:pt x="37" y="329"/>
                  </a:lnTo>
                  <a:lnTo>
                    <a:pt x="35" y="323"/>
                  </a:lnTo>
                  <a:lnTo>
                    <a:pt x="32" y="318"/>
                  </a:lnTo>
                  <a:lnTo>
                    <a:pt x="31" y="313"/>
                  </a:lnTo>
                  <a:lnTo>
                    <a:pt x="30" y="306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00"/>
                  </a:lnTo>
                  <a:lnTo>
                    <a:pt x="0" y="309"/>
                  </a:lnTo>
                  <a:lnTo>
                    <a:pt x="1" y="318"/>
                  </a:lnTo>
                  <a:lnTo>
                    <a:pt x="3" y="327"/>
                  </a:lnTo>
                  <a:lnTo>
                    <a:pt x="7" y="335"/>
                  </a:lnTo>
                  <a:lnTo>
                    <a:pt x="11" y="343"/>
                  </a:lnTo>
                  <a:lnTo>
                    <a:pt x="15" y="350"/>
                  </a:lnTo>
                  <a:lnTo>
                    <a:pt x="21" y="358"/>
                  </a:lnTo>
                  <a:lnTo>
                    <a:pt x="26" y="364"/>
                  </a:lnTo>
                  <a:lnTo>
                    <a:pt x="32" y="369"/>
                  </a:lnTo>
                  <a:lnTo>
                    <a:pt x="40" y="375"/>
                  </a:lnTo>
                  <a:lnTo>
                    <a:pt x="47" y="379"/>
                  </a:lnTo>
                  <a:lnTo>
                    <a:pt x="55" y="383"/>
                  </a:lnTo>
                  <a:lnTo>
                    <a:pt x="63" y="387"/>
                  </a:lnTo>
                  <a:lnTo>
                    <a:pt x="72" y="389"/>
                  </a:lnTo>
                  <a:lnTo>
                    <a:pt x="81" y="390"/>
                  </a:lnTo>
                  <a:lnTo>
                    <a:pt x="90" y="391"/>
                  </a:lnTo>
                  <a:lnTo>
                    <a:pt x="509" y="390"/>
                  </a:lnTo>
                  <a:lnTo>
                    <a:pt x="518" y="390"/>
                  </a:lnTo>
                  <a:lnTo>
                    <a:pt x="525" y="389"/>
                  </a:lnTo>
                  <a:lnTo>
                    <a:pt x="533" y="387"/>
                  </a:lnTo>
                  <a:lnTo>
                    <a:pt x="540" y="384"/>
                  </a:lnTo>
                  <a:lnTo>
                    <a:pt x="547" y="381"/>
                  </a:lnTo>
                  <a:lnTo>
                    <a:pt x="554" y="377"/>
                  </a:lnTo>
                  <a:lnTo>
                    <a:pt x="561" y="373"/>
                  </a:lnTo>
                  <a:lnTo>
                    <a:pt x="566" y="367"/>
                  </a:lnTo>
                  <a:lnTo>
                    <a:pt x="571" y="361"/>
                  </a:lnTo>
                  <a:lnTo>
                    <a:pt x="577" y="354"/>
                  </a:lnTo>
                  <a:lnTo>
                    <a:pt x="582" y="348"/>
                  </a:lnTo>
                  <a:lnTo>
                    <a:pt x="586" y="341"/>
                  </a:lnTo>
                  <a:lnTo>
                    <a:pt x="590" y="332"/>
                  </a:lnTo>
                  <a:lnTo>
                    <a:pt x="594" y="322"/>
                  </a:lnTo>
                  <a:lnTo>
                    <a:pt x="596" y="314"/>
                  </a:lnTo>
                  <a:lnTo>
                    <a:pt x="599" y="303"/>
                  </a:lnTo>
                  <a:lnTo>
                    <a:pt x="599" y="302"/>
                  </a:lnTo>
                  <a:lnTo>
                    <a:pt x="599" y="300"/>
                  </a:lnTo>
                  <a:lnTo>
                    <a:pt x="599" y="0"/>
                  </a:lnTo>
                  <a:lnTo>
                    <a:pt x="569" y="0"/>
                  </a:lnTo>
                  <a:lnTo>
                    <a:pt x="569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2144713" y="1498600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2182813" y="1498600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2220913" y="1498600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>
              <a:off x="2144713" y="1527175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>
              <a:off x="2182813" y="1527175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2220913" y="1527175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2144713" y="1555750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2182813" y="1555750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2220913" y="1555750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01751" y="3172632"/>
            <a:ext cx="199159" cy="259773"/>
            <a:chOff x="363538" y="1927225"/>
            <a:chExt cx="219075" cy="285750"/>
          </a:xfrm>
          <a:solidFill>
            <a:schemeClr val="bg1"/>
          </a:solidFill>
        </p:grpSpPr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363538" y="1927225"/>
              <a:ext cx="219075" cy="285750"/>
            </a:xfrm>
            <a:custGeom>
              <a:avLst/>
              <a:gdLst>
                <a:gd name="T0" fmla="*/ 248 w 689"/>
                <a:gd name="T1" fmla="*/ 778 h 898"/>
                <a:gd name="T2" fmla="*/ 154 w 689"/>
                <a:gd name="T3" fmla="*/ 669 h 898"/>
                <a:gd name="T4" fmla="*/ 103 w 689"/>
                <a:gd name="T5" fmla="*/ 592 h 898"/>
                <a:gd name="T6" fmla="*/ 62 w 689"/>
                <a:gd name="T7" fmla="*/ 508 h 898"/>
                <a:gd name="T8" fmla="*/ 36 w 689"/>
                <a:gd name="T9" fmla="*/ 416 h 898"/>
                <a:gd name="T10" fmla="*/ 30 w 689"/>
                <a:gd name="T11" fmla="*/ 328 h 898"/>
                <a:gd name="T12" fmla="*/ 39 w 689"/>
                <a:gd name="T13" fmla="*/ 266 h 898"/>
                <a:gd name="T14" fmla="*/ 61 w 689"/>
                <a:gd name="T15" fmla="*/ 209 h 898"/>
                <a:gd name="T16" fmla="*/ 93 w 689"/>
                <a:gd name="T17" fmla="*/ 157 h 898"/>
                <a:gd name="T18" fmla="*/ 133 w 689"/>
                <a:gd name="T19" fmla="*/ 112 h 898"/>
                <a:gd name="T20" fmla="*/ 183 w 689"/>
                <a:gd name="T21" fmla="*/ 76 h 898"/>
                <a:gd name="T22" fmla="*/ 237 w 689"/>
                <a:gd name="T23" fmla="*/ 49 h 898"/>
                <a:gd name="T24" fmla="*/ 297 w 689"/>
                <a:gd name="T25" fmla="*/ 33 h 898"/>
                <a:gd name="T26" fmla="*/ 360 w 689"/>
                <a:gd name="T27" fmla="*/ 30 h 898"/>
                <a:gd name="T28" fmla="*/ 421 w 689"/>
                <a:gd name="T29" fmla="*/ 39 h 898"/>
                <a:gd name="T30" fmla="*/ 479 w 689"/>
                <a:gd name="T31" fmla="*/ 61 h 898"/>
                <a:gd name="T32" fmla="*/ 530 w 689"/>
                <a:gd name="T33" fmla="*/ 93 h 898"/>
                <a:gd name="T34" fmla="*/ 575 w 689"/>
                <a:gd name="T35" fmla="*/ 133 h 898"/>
                <a:gd name="T36" fmla="*/ 613 w 689"/>
                <a:gd name="T37" fmla="*/ 183 h 898"/>
                <a:gd name="T38" fmla="*/ 639 w 689"/>
                <a:gd name="T39" fmla="*/ 237 h 898"/>
                <a:gd name="T40" fmla="*/ 654 w 689"/>
                <a:gd name="T41" fmla="*/ 297 h 898"/>
                <a:gd name="T42" fmla="*/ 658 w 689"/>
                <a:gd name="T43" fmla="*/ 369 h 898"/>
                <a:gd name="T44" fmla="*/ 642 w 689"/>
                <a:gd name="T45" fmla="*/ 463 h 898"/>
                <a:gd name="T46" fmla="*/ 606 w 689"/>
                <a:gd name="T47" fmla="*/ 552 h 898"/>
                <a:gd name="T48" fmla="*/ 560 w 689"/>
                <a:gd name="T49" fmla="*/ 632 h 898"/>
                <a:gd name="T50" fmla="*/ 494 w 689"/>
                <a:gd name="T51" fmla="*/ 719 h 898"/>
                <a:gd name="T52" fmla="*/ 372 w 689"/>
                <a:gd name="T53" fmla="*/ 840 h 898"/>
                <a:gd name="T54" fmla="*/ 327 w 689"/>
                <a:gd name="T55" fmla="*/ 0 h 898"/>
                <a:gd name="T56" fmla="*/ 259 w 689"/>
                <a:gd name="T57" fmla="*/ 10 h 898"/>
                <a:gd name="T58" fmla="*/ 196 w 689"/>
                <a:gd name="T59" fmla="*/ 34 h 898"/>
                <a:gd name="T60" fmla="*/ 140 w 689"/>
                <a:gd name="T61" fmla="*/ 69 h 898"/>
                <a:gd name="T62" fmla="*/ 91 w 689"/>
                <a:gd name="T63" fmla="*/ 114 h 898"/>
                <a:gd name="T64" fmla="*/ 50 w 689"/>
                <a:gd name="T65" fmla="*/ 166 h 898"/>
                <a:gd name="T66" fmla="*/ 21 w 689"/>
                <a:gd name="T67" fmla="*/ 226 h 898"/>
                <a:gd name="T68" fmla="*/ 4 w 689"/>
                <a:gd name="T69" fmla="*/ 292 h 898"/>
                <a:gd name="T70" fmla="*/ 0 w 689"/>
                <a:gd name="T71" fmla="*/ 368 h 898"/>
                <a:gd name="T72" fmla="*/ 17 w 689"/>
                <a:gd name="T73" fmla="*/ 464 h 898"/>
                <a:gd name="T74" fmla="*/ 53 w 689"/>
                <a:gd name="T75" fmla="*/ 563 h 898"/>
                <a:gd name="T76" fmla="*/ 111 w 689"/>
                <a:gd name="T77" fmla="*/ 662 h 898"/>
                <a:gd name="T78" fmla="*/ 199 w 689"/>
                <a:gd name="T79" fmla="*/ 770 h 898"/>
                <a:gd name="T80" fmla="*/ 302 w 689"/>
                <a:gd name="T81" fmla="*/ 869 h 898"/>
                <a:gd name="T82" fmla="*/ 340 w 689"/>
                <a:gd name="T83" fmla="*/ 897 h 898"/>
                <a:gd name="T84" fmla="*/ 358 w 689"/>
                <a:gd name="T85" fmla="*/ 892 h 898"/>
                <a:gd name="T86" fmla="*/ 432 w 689"/>
                <a:gd name="T87" fmla="*/ 829 h 898"/>
                <a:gd name="T88" fmla="*/ 540 w 689"/>
                <a:gd name="T89" fmla="*/ 711 h 898"/>
                <a:gd name="T90" fmla="*/ 608 w 689"/>
                <a:gd name="T91" fmla="*/ 613 h 898"/>
                <a:gd name="T92" fmla="*/ 656 w 689"/>
                <a:gd name="T93" fmla="*/ 513 h 898"/>
                <a:gd name="T94" fmla="*/ 682 w 689"/>
                <a:gd name="T95" fmla="*/ 416 h 898"/>
                <a:gd name="T96" fmla="*/ 688 w 689"/>
                <a:gd name="T97" fmla="*/ 327 h 898"/>
                <a:gd name="T98" fmla="*/ 678 w 689"/>
                <a:gd name="T99" fmla="*/ 258 h 898"/>
                <a:gd name="T100" fmla="*/ 654 w 689"/>
                <a:gd name="T101" fmla="*/ 196 h 898"/>
                <a:gd name="T102" fmla="*/ 619 w 689"/>
                <a:gd name="T103" fmla="*/ 139 h 898"/>
                <a:gd name="T104" fmla="*/ 574 w 689"/>
                <a:gd name="T105" fmla="*/ 91 h 898"/>
                <a:gd name="T106" fmla="*/ 521 w 689"/>
                <a:gd name="T107" fmla="*/ 50 h 898"/>
                <a:gd name="T108" fmla="*/ 461 w 689"/>
                <a:gd name="T109" fmla="*/ 21 h 898"/>
                <a:gd name="T110" fmla="*/ 395 w 689"/>
                <a:gd name="T111" fmla="*/ 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9" h="898">
                  <a:moveTo>
                    <a:pt x="344" y="864"/>
                  </a:moveTo>
                  <a:lnTo>
                    <a:pt x="315" y="840"/>
                  </a:lnTo>
                  <a:lnTo>
                    <a:pt x="272" y="802"/>
                  </a:lnTo>
                  <a:lnTo>
                    <a:pt x="248" y="778"/>
                  </a:lnTo>
                  <a:lnTo>
                    <a:pt x="222" y="750"/>
                  </a:lnTo>
                  <a:lnTo>
                    <a:pt x="194" y="719"/>
                  </a:lnTo>
                  <a:lnTo>
                    <a:pt x="168" y="686"/>
                  </a:lnTo>
                  <a:lnTo>
                    <a:pt x="154" y="669"/>
                  </a:lnTo>
                  <a:lnTo>
                    <a:pt x="141" y="651"/>
                  </a:lnTo>
                  <a:lnTo>
                    <a:pt x="128" y="632"/>
                  </a:lnTo>
                  <a:lnTo>
                    <a:pt x="115" y="613"/>
                  </a:lnTo>
                  <a:lnTo>
                    <a:pt x="103" y="592"/>
                  </a:lnTo>
                  <a:lnTo>
                    <a:pt x="92" y="572"/>
                  </a:lnTo>
                  <a:lnTo>
                    <a:pt x="81" y="552"/>
                  </a:lnTo>
                  <a:lnTo>
                    <a:pt x="71" y="530"/>
                  </a:lnTo>
                  <a:lnTo>
                    <a:pt x="62" y="508"/>
                  </a:lnTo>
                  <a:lnTo>
                    <a:pt x="54" y="485"/>
                  </a:lnTo>
                  <a:lnTo>
                    <a:pt x="47" y="463"/>
                  </a:lnTo>
                  <a:lnTo>
                    <a:pt x="40" y="439"/>
                  </a:lnTo>
                  <a:lnTo>
                    <a:pt x="36" y="416"/>
                  </a:lnTo>
                  <a:lnTo>
                    <a:pt x="33" y="392"/>
                  </a:lnTo>
                  <a:lnTo>
                    <a:pt x="30" y="369"/>
                  </a:lnTo>
                  <a:lnTo>
                    <a:pt x="30" y="344"/>
                  </a:lnTo>
                  <a:lnTo>
                    <a:pt x="30" y="328"/>
                  </a:lnTo>
                  <a:lnTo>
                    <a:pt x="31" y="312"/>
                  </a:lnTo>
                  <a:lnTo>
                    <a:pt x="33" y="297"/>
                  </a:lnTo>
                  <a:lnTo>
                    <a:pt x="36" y="281"/>
                  </a:lnTo>
                  <a:lnTo>
                    <a:pt x="39" y="266"/>
                  </a:lnTo>
                  <a:lnTo>
                    <a:pt x="43" y="251"/>
                  </a:lnTo>
                  <a:lnTo>
                    <a:pt x="49" y="237"/>
                  </a:lnTo>
                  <a:lnTo>
                    <a:pt x="54" y="223"/>
                  </a:lnTo>
                  <a:lnTo>
                    <a:pt x="61" y="209"/>
                  </a:lnTo>
                  <a:lnTo>
                    <a:pt x="68" y="195"/>
                  </a:lnTo>
                  <a:lnTo>
                    <a:pt x="76" y="183"/>
                  </a:lnTo>
                  <a:lnTo>
                    <a:pt x="84" y="170"/>
                  </a:lnTo>
                  <a:lnTo>
                    <a:pt x="93" y="157"/>
                  </a:lnTo>
                  <a:lnTo>
                    <a:pt x="102" y="145"/>
                  </a:lnTo>
                  <a:lnTo>
                    <a:pt x="112" y="133"/>
                  </a:lnTo>
                  <a:lnTo>
                    <a:pt x="123" y="123"/>
                  </a:lnTo>
                  <a:lnTo>
                    <a:pt x="133" y="112"/>
                  </a:lnTo>
                  <a:lnTo>
                    <a:pt x="145" y="102"/>
                  </a:lnTo>
                  <a:lnTo>
                    <a:pt x="157" y="93"/>
                  </a:lnTo>
                  <a:lnTo>
                    <a:pt x="170" y="84"/>
                  </a:lnTo>
                  <a:lnTo>
                    <a:pt x="183" y="76"/>
                  </a:lnTo>
                  <a:lnTo>
                    <a:pt x="195" y="68"/>
                  </a:lnTo>
                  <a:lnTo>
                    <a:pt x="209" y="61"/>
                  </a:lnTo>
                  <a:lnTo>
                    <a:pt x="223" y="54"/>
                  </a:lnTo>
                  <a:lnTo>
                    <a:pt x="237" y="49"/>
                  </a:lnTo>
                  <a:lnTo>
                    <a:pt x="252" y="43"/>
                  </a:lnTo>
                  <a:lnTo>
                    <a:pt x="266" y="39"/>
                  </a:lnTo>
                  <a:lnTo>
                    <a:pt x="281" y="36"/>
                  </a:lnTo>
                  <a:lnTo>
                    <a:pt x="297" y="33"/>
                  </a:lnTo>
                  <a:lnTo>
                    <a:pt x="312" y="31"/>
                  </a:lnTo>
                  <a:lnTo>
                    <a:pt x="328" y="30"/>
                  </a:lnTo>
                  <a:lnTo>
                    <a:pt x="344" y="30"/>
                  </a:lnTo>
                  <a:lnTo>
                    <a:pt x="360" y="30"/>
                  </a:lnTo>
                  <a:lnTo>
                    <a:pt x="375" y="31"/>
                  </a:lnTo>
                  <a:lnTo>
                    <a:pt x="391" y="33"/>
                  </a:lnTo>
                  <a:lnTo>
                    <a:pt x="406" y="36"/>
                  </a:lnTo>
                  <a:lnTo>
                    <a:pt x="421" y="39"/>
                  </a:lnTo>
                  <a:lnTo>
                    <a:pt x="436" y="43"/>
                  </a:lnTo>
                  <a:lnTo>
                    <a:pt x="451" y="49"/>
                  </a:lnTo>
                  <a:lnTo>
                    <a:pt x="465" y="54"/>
                  </a:lnTo>
                  <a:lnTo>
                    <a:pt x="479" y="61"/>
                  </a:lnTo>
                  <a:lnTo>
                    <a:pt x="493" y="68"/>
                  </a:lnTo>
                  <a:lnTo>
                    <a:pt x="506" y="76"/>
                  </a:lnTo>
                  <a:lnTo>
                    <a:pt x="519" y="84"/>
                  </a:lnTo>
                  <a:lnTo>
                    <a:pt x="530" y="93"/>
                  </a:lnTo>
                  <a:lnTo>
                    <a:pt x="543" y="102"/>
                  </a:lnTo>
                  <a:lnTo>
                    <a:pt x="554" y="112"/>
                  </a:lnTo>
                  <a:lnTo>
                    <a:pt x="566" y="123"/>
                  </a:lnTo>
                  <a:lnTo>
                    <a:pt x="575" y="133"/>
                  </a:lnTo>
                  <a:lnTo>
                    <a:pt x="586" y="145"/>
                  </a:lnTo>
                  <a:lnTo>
                    <a:pt x="596" y="157"/>
                  </a:lnTo>
                  <a:lnTo>
                    <a:pt x="604" y="170"/>
                  </a:lnTo>
                  <a:lnTo>
                    <a:pt x="613" y="183"/>
                  </a:lnTo>
                  <a:lnTo>
                    <a:pt x="620" y="195"/>
                  </a:lnTo>
                  <a:lnTo>
                    <a:pt x="627" y="209"/>
                  </a:lnTo>
                  <a:lnTo>
                    <a:pt x="633" y="223"/>
                  </a:lnTo>
                  <a:lnTo>
                    <a:pt x="639" y="237"/>
                  </a:lnTo>
                  <a:lnTo>
                    <a:pt x="644" y="251"/>
                  </a:lnTo>
                  <a:lnTo>
                    <a:pt x="648" y="266"/>
                  </a:lnTo>
                  <a:lnTo>
                    <a:pt x="652" y="281"/>
                  </a:lnTo>
                  <a:lnTo>
                    <a:pt x="654" y="297"/>
                  </a:lnTo>
                  <a:lnTo>
                    <a:pt x="657" y="312"/>
                  </a:lnTo>
                  <a:lnTo>
                    <a:pt x="658" y="328"/>
                  </a:lnTo>
                  <a:lnTo>
                    <a:pt x="659" y="344"/>
                  </a:lnTo>
                  <a:lnTo>
                    <a:pt x="658" y="369"/>
                  </a:lnTo>
                  <a:lnTo>
                    <a:pt x="656" y="392"/>
                  </a:lnTo>
                  <a:lnTo>
                    <a:pt x="652" y="416"/>
                  </a:lnTo>
                  <a:lnTo>
                    <a:pt x="647" y="439"/>
                  </a:lnTo>
                  <a:lnTo>
                    <a:pt x="642" y="463"/>
                  </a:lnTo>
                  <a:lnTo>
                    <a:pt x="634" y="485"/>
                  </a:lnTo>
                  <a:lnTo>
                    <a:pt x="626" y="508"/>
                  </a:lnTo>
                  <a:lnTo>
                    <a:pt x="617" y="529"/>
                  </a:lnTo>
                  <a:lnTo>
                    <a:pt x="606" y="552"/>
                  </a:lnTo>
                  <a:lnTo>
                    <a:pt x="596" y="572"/>
                  </a:lnTo>
                  <a:lnTo>
                    <a:pt x="585" y="592"/>
                  </a:lnTo>
                  <a:lnTo>
                    <a:pt x="573" y="613"/>
                  </a:lnTo>
                  <a:lnTo>
                    <a:pt x="560" y="632"/>
                  </a:lnTo>
                  <a:lnTo>
                    <a:pt x="547" y="651"/>
                  </a:lnTo>
                  <a:lnTo>
                    <a:pt x="535" y="669"/>
                  </a:lnTo>
                  <a:lnTo>
                    <a:pt x="521" y="686"/>
                  </a:lnTo>
                  <a:lnTo>
                    <a:pt x="494" y="719"/>
                  </a:lnTo>
                  <a:lnTo>
                    <a:pt x="466" y="750"/>
                  </a:lnTo>
                  <a:lnTo>
                    <a:pt x="439" y="778"/>
                  </a:lnTo>
                  <a:lnTo>
                    <a:pt x="415" y="803"/>
                  </a:lnTo>
                  <a:lnTo>
                    <a:pt x="372" y="840"/>
                  </a:lnTo>
                  <a:lnTo>
                    <a:pt x="344" y="864"/>
                  </a:lnTo>
                  <a:lnTo>
                    <a:pt x="344" y="864"/>
                  </a:lnTo>
                  <a:close/>
                  <a:moveTo>
                    <a:pt x="344" y="0"/>
                  </a:moveTo>
                  <a:lnTo>
                    <a:pt x="327" y="0"/>
                  </a:lnTo>
                  <a:lnTo>
                    <a:pt x="309" y="1"/>
                  </a:lnTo>
                  <a:lnTo>
                    <a:pt x="293" y="4"/>
                  </a:lnTo>
                  <a:lnTo>
                    <a:pt x="276" y="6"/>
                  </a:lnTo>
                  <a:lnTo>
                    <a:pt x="259" y="10"/>
                  </a:lnTo>
                  <a:lnTo>
                    <a:pt x="242" y="15"/>
                  </a:lnTo>
                  <a:lnTo>
                    <a:pt x="226" y="21"/>
                  </a:lnTo>
                  <a:lnTo>
                    <a:pt x="211" y="26"/>
                  </a:lnTo>
                  <a:lnTo>
                    <a:pt x="196" y="34"/>
                  </a:lnTo>
                  <a:lnTo>
                    <a:pt x="181" y="41"/>
                  </a:lnTo>
                  <a:lnTo>
                    <a:pt x="167" y="50"/>
                  </a:lnTo>
                  <a:lnTo>
                    <a:pt x="153" y="60"/>
                  </a:lnTo>
                  <a:lnTo>
                    <a:pt x="140" y="69"/>
                  </a:lnTo>
                  <a:lnTo>
                    <a:pt x="126" y="79"/>
                  </a:lnTo>
                  <a:lnTo>
                    <a:pt x="114" y="91"/>
                  </a:lnTo>
                  <a:lnTo>
                    <a:pt x="101" y="101"/>
                  </a:lnTo>
                  <a:lnTo>
                    <a:pt x="91" y="114"/>
                  </a:lnTo>
                  <a:lnTo>
                    <a:pt x="79" y="126"/>
                  </a:lnTo>
                  <a:lnTo>
                    <a:pt x="69" y="140"/>
                  </a:lnTo>
                  <a:lnTo>
                    <a:pt x="60" y="153"/>
                  </a:lnTo>
                  <a:lnTo>
                    <a:pt x="50" y="166"/>
                  </a:lnTo>
                  <a:lnTo>
                    <a:pt x="41" y="181"/>
                  </a:lnTo>
                  <a:lnTo>
                    <a:pt x="34" y="196"/>
                  </a:lnTo>
                  <a:lnTo>
                    <a:pt x="27" y="211"/>
                  </a:lnTo>
                  <a:lnTo>
                    <a:pt x="21" y="226"/>
                  </a:lnTo>
                  <a:lnTo>
                    <a:pt x="16" y="242"/>
                  </a:lnTo>
                  <a:lnTo>
                    <a:pt x="10" y="258"/>
                  </a:lnTo>
                  <a:lnTo>
                    <a:pt x="6" y="276"/>
                  </a:lnTo>
                  <a:lnTo>
                    <a:pt x="4" y="292"/>
                  </a:lnTo>
                  <a:lnTo>
                    <a:pt x="1" y="309"/>
                  </a:lnTo>
                  <a:lnTo>
                    <a:pt x="0" y="327"/>
                  </a:lnTo>
                  <a:lnTo>
                    <a:pt x="0" y="344"/>
                  </a:lnTo>
                  <a:lnTo>
                    <a:pt x="0" y="368"/>
                  </a:lnTo>
                  <a:lnTo>
                    <a:pt x="2" y="391"/>
                  </a:lnTo>
                  <a:lnTo>
                    <a:pt x="5" y="416"/>
                  </a:lnTo>
                  <a:lnTo>
                    <a:pt x="10" y="440"/>
                  </a:lnTo>
                  <a:lnTo>
                    <a:pt x="17" y="464"/>
                  </a:lnTo>
                  <a:lnTo>
                    <a:pt x="23" y="488"/>
                  </a:lnTo>
                  <a:lnTo>
                    <a:pt x="33" y="513"/>
                  </a:lnTo>
                  <a:lnTo>
                    <a:pt x="42" y="538"/>
                  </a:lnTo>
                  <a:lnTo>
                    <a:pt x="53" y="563"/>
                  </a:lnTo>
                  <a:lnTo>
                    <a:pt x="66" y="588"/>
                  </a:lnTo>
                  <a:lnTo>
                    <a:pt x="80" y="613"/>
                  </a:lnTo>
                  <a:lnTo>
                    <a:pt x="95" y="637"/>
                  </a:lnTo>
                  <a:lnTo>
                    <a:pt x="111" y="662"/>
                  </a:lnTo>
                  <a:lnTo>
                    <a:pt x="129" y="686"/>
                  </a:lnTo>
                  <a:lnTo>
                    <a:pt x="147" y="711"/>
                  </a:lnTo>
                  <a:lnTo>
                    <a:pt x="168" y="736"/>
                  </a:lnTo>
                  <a:lnTo>
                    <a:pt x="199" y="770"/>
                  </a:lnTo>
                  <a:lnTo>
                    <a:pt x="229" y="801"/>
                  </a:lnTo>
                  <a:lnTo>
                    <a:pt x="256" y="829"/>
                  </a:lnTo>
                  <a:lnTo>
                    <a:pt x="281" y="851"/>
                  </a:lnTo>
                  <a:lnTo>
                    <a:pt x="302" y="869"/>
                  </a:lnTo>
                  <a:lnTo>
                    <a:pt x="320" y="883"/>
                  </a:lnTo>
                  <a:lnTo>
                    <a:pt x="330" y="892"/>
                  </a:lnTo>
                  <a:lnTo>
                    <a:pt x="336" y="895"/>
                  </a:lnTo>
                  <a:lnTo>
                    <a:pt x="340" y="897"/>
                  </a:lnTo>
                  <a:lnTo>
                    <a:pt x="344" y="898"/>
                  </a:lnTo>
                  <a:lnTo>
                    <a:pt x="348" y="897"/>
                  </a:lnTo>
                  <a:lnTo>
                    <a:pt x="353" y="895"/>
                  </a:lnTo>
                  <a:lnTo>
                    <a:pt x="358" y="892"/>
                  </a:lnTo>
                  <a:lnTo>
                    <a:pt x="369" y="883"/>
                  </a:lnTo>
                  <a:lnTo>
                    <a:pt x="386" y="869"/>
                  </a:lnTo>
                  <a:lnTo>
                    <a:pt x="407" y="851"/>
                  </a:lnTo>
                  <a:lnTo>
                    <a:pt x="432" y="829"/>
                  </a:lnTo>
                  <a:lnTo>
                    <a:pt x="460" y="801"/>
                  </a:lnTo>
                  <a:lnTo>
                    <a:pt x="490" y="770"/>
                  </a:lnTo>
                  <a:lnTo>
                    <a:pt x="520" y="736"/>
                  </a:lnTo>
                  <a:lnTo>
                    <a:pt x="540" y="711"/>
                  </a:lnTo>
                  <a:lnTo>
                    <a:pt x="559" y="686"/>
                  </a:lnTo>
                  <a:lnTo>
                    <a:pt x="576" y="662"/>
                  </a:lnTo>
                  <a:lnTo>
                    <a:pt x="592" y="637"/>
                  </a:lnTo>
                  <a:lnTo>
                    <a:pt x="608" y="613"/>
                  </a:lnTo>
                  <a:lnTo>
                    <a:pt x="621" y="588"/>
                  </a:lnTo>
                  <a:lnTo>
                    <a:pt x="634" y="562"/>
                  </a:lnTo>
                  <a:lnTo>
                    <a:pt x="646" y="538"/>
                  </a:lnTo>
                  <a:lnTo>
                    <a:pt x="656" y="513"/>
                  </a:lnTo>
                  <a:lnTo>
                    <a:pt x="664" y="488"/>
                  </a:lnTo>
                  <a:lnTo>
                    <a:pt x="672" y="464"/>
                  </a:lnTo>
                  <a:lnTo>
                    <a:pt x="678" y="440"/>
                  </a:lnTo>
                  <a:lnTo>
                    <a:pt x="682" y="416"/>
                  </a:lnTo>
                  <a:lnTo>
                    <a:pt x="685" y="391"/>
                  </a:lnTo>
                  <a:lnTo>
                    <a:pt x="688" y="368"/>
                  </a:lnTo>
                  <a:lnTo>
                    <a:pt x="689" y="344"/>
                  </a:lnTo>
                  <a:lnTo>
                    <a:pt x="688" y="327"/>
                  </a:lnTo>
                  <a:lnTo>
                    <a:pt x="687" y="309"/>
                  </a:lnTo>
                  <a:lnTo>
                    <a:pt x="684" y="292"/>
                  </a:lnTo>
                  <a:lnTo>
                    <a:pt x="681" y="276"/>
                  </a:lnTo>
                  <a:lnTo>
                    <a:pt x="678" y="258"/>
                  </a:lnTo>
                  <a:lnTo>
                    <a:pt x="673" y="242"/>
                  </a:lnTo>
                  <a:lnTo>
                    <a:pt x="667" y="226"/>
                  </a:lnTo>
                  <a:lnTo>
                    <a:pt x="661" y="211"/>
                  </a:lnTo>
                  <a:lnTo>
                    <a:pt x="654" y="196"/>
                  </a:lnTo>
                  <a:lnTo>
                    <a:pt x="646" y="181"/>
                  </a:lnTo>
                  <a:lnTo>
                    <a:pt x="637" y="166"/>
                  </a:lnTo>
                  <a:lnTo>
                    <a:pt x="629" y="153"/>
                  </a:lnTo>
                  <a:lnTo>
                    <a:pt x="619" y="139"/>
                  </a:lnTo>
                  <a:lnTo>
                    <a:pt x="608" y="126"/>
                  </a:lnTo>
                  <a:lnTo>
                    <a:pt x="598" y="114"/>
                  </a:lnTo>
                  <a:lnTo>
                    <a:pt x="586" y="101"/>
                  </a:lnTo>
                  <a:lnTo>
                    <a:pt x="574" y="91"/>
                  </a:lnTo>
                  <a:lnTo>
                    <a:pt x="561" y="79"/>
                  </a:lnTo>
                  <a:lnTo>
                    <a:pt x="549" y="69"/>
                  </a:lnTo>
                  <a:lnTo>
                    <a:pt x="535" y="60"/>
                  </a:lnTo>
                  <a:lnTo>
                    <a:pt x="521" y="50"/>
                  </a:lnTo>
                  <a:lnTo>
                    <a:pt x="507" y="41"/>
                  </a:lnTo>
                  <a:lnTo>
                    <a:pt x="492" y="34"/>
                  </a:lnTo>
                  <a:lnTo>
                    <a:pt x="477" y="27"/>
                  </a:lnTo>
                  <a:lnTo>
                    <a:pt x="461" y="21"/>
                  </a:lnTo>
                  <a:lnTo>
                    <a:pt x="445" y="15"/>
                  </a:lnTo>
                  <a:lnTo>
                    <a:pt x="429" y="10"/>
                  </a:lnTo>
                  <a:lnTo>
                    <a:pt x="413" y="6"/>
                  </a:lnTo>
                  <a:lnTo>
                    <a:pt x="395" y="4"/>
                  </a:lnTo>
                  <a:lnTo>
                    <a:pt x="378" y="1"/>
                  </a:lnTo>
                  <a:lnTo>
                    <a:pt x="361" y="0"/>
                  </a:lnTo>
                  <a:lnTo>
                    <a:pt x="3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 noEditPoints="1"/>
            </p:cNvSpPr>
            <p:nvPr/>
          </p:nvSpPr>
          <p:spPr bwMode="auto">
            <a:xfrm>
              <a:off x="406400" y="1970088"/>
              <a:ext cx="133350" cy="133350"/>
            </a:xfrm>
            <a:custGeom>
              <a:avLst/>
              <a:gdLst>
                <a:gd name="T0" fmla="*/ 174 w 420"/>
                <a:gd name="T1" fmla="*/ 385 h 420"/>
                <a:gd name="T2" fmla="*/ 125 w 420"/>
                <a:gd name="T3" fmla="*/ 367 h 420"/>
                <a:gd name="T4" fmla="*/ 83 w 420"/>
                <a:gd name="T5" fmla="*/ 337 h 420"/>
                <a:gd name="T6" fmla="*/ 52 w 420"/>
                <a:gd name="T7" fmla="*/ 296 h 420"/>
                <a:gd name="T8" fmla="*/ 34 w 420"/>
                <a:gd name="T9" fmla="*/ 246 h 420"/>
                <a:gd name="T10" fmla="*/ 31 w 420"/>
                <a:gd name="T11" fmla="*/ 192 h 420"/>
                <a:gd name="T12" fmla="*/ 44 w 420"/>
                <a:gd name="T13" fmla="*/ 139 h 420"/>
                <a:gd name="T14" fmla="*/ 71 w 420"/>
                <a:gd name="T15" fmla="*/ 96 h 420"/>
                <a:gd name="T16" fmla="*/ 110 w 420"/>
                <a:gd name="T17" fmla="*/ 60 h 420"/>
                <a:gd name="T18" fmla="*/ 157 w 420"/>
                <a:gd name="T19" fmla="*/ 38 h 420"/>
                <a:gd name="T20" fmla="*/ 210 w 420"/>
                <a:gd name="T21" fmla="*/ 30 h 420"/>
                <a:gd name="T22" fmla="*/ 264 w 420"/>
                <a:gd name="T23" fmla="*/ 38 h 420"/>
                <a:gd name="T24" fmla="*/ 311 w 420"/>
                <a:gd name="T25" fmla="*/ 60 h 420"/>
                <a:gd name="T26" fmla="*/ 348 w 420"/>
                <a:gd name="T27" fmla="*/ 96 h 420"/>
                <a:gd name="T28" fmla="*/ 376 w 420"/>
                <a:gd name="T29" fmla="*/ 139 h 420"/>
                <a:gd name="T30" fmla="*/ 389 w 420"/>
                <a:gd name="T31" fmla="*/ 192 h 420"/>
                <a:gd name="T32" fmla="*/ 386 w 420"/>
                <a:gd name="T33" fmla="*/ 246 h 420"/>
                <a:gd name="T34" fmla="*/ 368 w 420"/>
                <a:gd name="T35" fmla="*/ 296 h 420"/>
                <a:gd name="T36" fmla="*/ 337 w 420"/>
                <a:gd name="T37" fmla="*/ 336 h 420"/>
                <a:gd name="T38" fmla="*/ 296 w 420"/>
                <a:gd name="T39" fmla="*/ 367 h 420"/>
                <a:gd name="T40" fmla="*/ 247 w 420"/>
                <a:gd name="T41" fmla="*/ 385 h 420"/>
                <a:gd name="T42" fmla="*/ 210 w 420"/>
                <a:gd name="T43" fmla="*/ 0 h 420"/>
                <a:gd name="T44" fmla="*/ 178 w 420"/>
                <a:gd name="T45" fmla="*/ 3 h 420"/>
                <a:gd name="T46" fmla="*/ 129 w 420"/>
                <a:gd name="T47" fmla="*/ 16 h 420"/>
                <a:gd name="T48" fmla="*/ 76 w 420"/>
                <a:gd name="T49" fmla="*/ 49 h 420"/>
                <a:gd name="T50" fmla="*/ 36 w 420"/>
                <a:gd name="T51" fmla="*/ 92 h 420"/>
                <a:gd name="T52" fmla="*/ 10 w 420"/>
                <a:gd name="T53" fmla="*/ 148 h 420"/>
                <a:gd name="T54" fmla="*/ 1 w 420"/>
                <a:gd name="T55" fmla="*/ 189 h 420"/>
                <a:gd name="T56" fmla="*/ 0 w 420"/>
                <a:gd name="T57" fmla="*/ 221 h 420"/>
                <a:gd name="T58" fmla="*/ 5 w 420"/>
                <a:gd name="T59" fmla="*/ 252 h 420"/>
                <a:gd name="T60" fmla="*/ 25 w 420"/>
                <a:gd name="T61" fmla="*/ 310 h 420"/>
                <a:gd name="T62" fmla="*/ 61 w 420"/>
                <a:gd name="T63" fmla="*/ 358 h 420"/>
                <a:gd name="T64" fmla="*/ 110 w 420"/>
                <a:gd name="T65" fmla="*/ 394 h 420"/>
                <a:gd name="T66" fmla="*/ 167 w 420"/>
                <a:gd name="T67" fmla="*/ 415 h 420"/>
                <a:gd name="T68" fmla="*/ 199 w 420"/>
                <a:gd name="T69" fmla="*/ 420 h 420"/>
                <a:gd name="T70" fmla="*/ 232 w 420"/>
                <a:gd name="T71" fmla="*/ 419 h 420"/>
                <a:gd name="T72" fmla="*/ 272 w 420"/>
                <a:gd name="T73" fmla="*/ 410 h 420"/>
                <a:gd name="T74" fmla="*/ 327 w 420"/>
                <a:gd name="T75" fmla="*/ 383 h 420"/>
                <a:gd name="T76" fmla="*/ 372 w 420"/>
                <a:gd name="T77" fmla="*/ 343 h 420"/>
                <a:gd name="T78" fmla="*/ 403 w 420"/>
                <a:gd name="T79" fmla="*/ 291 h 420"/>
                <a:gd name="T80" fmla="*/ 418 w 420"/>
                <a:gd name="T81" fmla="*/ 242 h 420"/>
                <a:gd name="T82" fmla="*/ 420 w 420"/>
                <a:gd name="T83" fmla="*/ 210 h 420"/>
                <a:gd name="T84" fmla="*/ 418 w 420"/>
                <a:gd name="T85" fmla="*/ 178 h 420"/>
                <a:gd name="T86" fmla="*/ 403 w 420"/>
                <a:gd name="T87" fmla="*/ 129 h 420"/>
                <a:gd name="T88" fmla="*/ 372 w 420"/>
                <a:gd name="T89" fmla="*/ 76 h 420"/>
                <a:gd name="T90" fmla="*/ 327 w 420"/>
                <a:gd name="T91" fmla="*/ 36 h 420"/>
                <a:gd name="T92" fmla="*/ 272 w 420"/>
                <a:gd name="T93" fmla="*/ 10 h 420"/>
                <a:gd name="T94" fmla="*/ 232 w 420"/>
                <a:gd name="T95" fmla="*/ 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420">
                  <a:moveTo>
                    <a:pt x="210" y="390"/>
                  </a:moveTo>
                  <a:lnTo>
                    <a:pt x="192" y="389"/>
                  </a:lnTo>
                  <a:lnTo>
                    <a:pt x="174" y="385"/>
                  </a:lnTo>
                  <a:lnTo>
                    <a:pt x="157" y="381"/>
                  </a:lnTo>
                  <a:lnTo>
                    <a:pt x="140" y="376"/>
                  </a:lnTo>
                  <a:lnTo>
                    <a:pt x="125" y="367"/>
                  </a:lnTo>
                  <a:lnTo>
                    <a:pt x="110" y="359"/>
                  </a:lnTo>
                  <a:lnTo>
                    <a:pt x="96" y="348"/>
                  </a:lnTo>
                  <a:lnTo>
                    <a:pt x="83" y="337"/>
                  </a:lnTo>
                  <a:lnTo>
                    <a:pt x="71" y="324"/>
                  </a:lnTo>
                  <a:lnTo>
                    <a:pt x="61" y="311"/>
                  </a:lnTo>
                  <a:lnTo>
                    <a:pt x="52" y="296"/>
                  </a:lnTo>
                  <a:lnTo>
                    <a:pt x="44" y="280"/>
                  </a:lnTo>
                  <a:lnTo>
                    <a:pt x="38" y="264"/>
                  </a:lnTo>
                  <a:lnTo>
                    <a:pt x="34" y="246"/>
                  </a:lnTo>
                  <a:lnTo>
                    <a:pt x="31" y="228"/>
                  </a:lnTo>
                  <a:lnTo>
                    <a:pt x="30" y="210"/>
                  </a:lnTo>
                  <a:lnTo>
                    <a:pt x="31" y="192"/>
                  </a:lnTo>
                  <a:lnTo>
                    <a:pt x="34" y="174"/>
                  </a:lnTo>
                  <a:lnTo>
                    <a:pt x="38" y="157"/>
                  </a:lnTo>
                  <a:lnTo>
                    <a:pt x="44" y="139"/>
                  </a:lnTo>
                  <a:lnTo>
                    <a:pt x="52" y="124"/>
                  </a:lnTo>
                  <a:lnTo>
                    <a:pt x="61" y="110"/>
                  </a:lnTo>
                  <a:lnTo>
                    <a:pt x="71" y="96"/>
                  </a:lnTo>
                  <a:lnTo>
                    <a:pt x="83" y="83"/>
                  </a:lnTo>
                  <a:lnTo>
                    <a:pt x="96" y="71"/>
                  </a:lnTo>
                  <a:lnTo>
                    <a:pt x="110" y="60"/>
                  </a:lnTo>
                  <a:lnTo>
                    <a:pt x="125" y="52"/>
                  </a:lnTo>
                  <a:lnTo>
                    <a:pt x="140" y="44"/>
                  </a:lnTo>
                  <a:lnTo>
                    <a:pt x="157" y="38"/>
                  </a:lnTo>
                  <a:lnTo>
                    <a:pt x="174" y="34"/>
                  </a:lnTo>
                  <a:lnTo>
                    <a:pt x="192" y="31"/>
                  </a:lnTo>
                  <a:lnTo>
                    <a:pt x="210" y="30"/>
                  </a:lnTo>
                  <a:lnTo>
                    <a:pt x="228" y="31"/>
                  </a:lnTo>
                  <a:lnTo>
                    <a:pt x="247" y="34"/>
                  </a:lnTo>
                  <a:lnTo>
                    <a:pt x="264" y="38"/>
                  </a:lnTo>
                  <a:lnTo>
                    <a:pt x="280" y="44"/>
                  </a:lnTo>
                  <a:lnTo>
                    <a:pt x="296" y="52"/>
                  </a:lnTo>
                  <a:lnTo>
                    <a:pt x="311" y="60"/>
                  </a:lnTo>
                  <a:lnTo>
                    <a:pt x="325" y="71"/>
                  </a:lnTo>
                  <a:lnTo>
                    <a:pt x="337" y="83"/>
                  </a:lnTo>
                  <a:lnTo>
                    <a:pt x="348" y="96"/>
                  </a:lnTo>
                  <a:lnTo>
                    <a:pt x="359" y="110"/>
                  </a:lnTo>
                  <a:lnTo>
                    <a:pt x="368" y="124"/>
                  </a:lnTo>
                  <a:lnTo>
                    <a:pt x="376" y="139"/>
                  </a:lnTo>
                  <a:lnTo>
                    <a:pt x="381" y="157"/>
                  </a:lnTo>
                  <a:lnTo>
                    <a:pt x="386" y="174"/>
                  </a:lnTo>
                  <a:lnTo>
                    <a:pt x="389" y="192"/>
                  </a:lnTo>
                  <a:lnTo>
                    <a:pt x="390" y="210"/>
                  </a:lnTo>
                  <a:lnTo>
                    <a:pt x="389" y="228"/>
                  </a:lnTo>
                  <a:lnTo>
                    <a:pt x="386" y="246"/>
                  </a:lnTo>
                  <a:lnTo>
                    <a:pt x="381" y="264"/>
                  </a:lnTo>
                  <a:lnTo>
                    <a:pt x="376" y="280"/>
                  </a:lnTo>
                  <a:lnTo>
                    <a:pt x="368" y="296"/>
                  </a:lnTo>
                  <a:lnTo>
                    <a:pt x="359" y="311"/>
                  </a:lnTo>
                  <a:lnTo>
                    <a:pt x="348" y="324"/>
                  </a:lnTo>
                  <a:lnTo>
                    <a:pt x="337" y="336"/>
                  </a:lnTo>
                  <a:lnTo>
                    <a:pt x="325" y="348"/>
                  </a:lnTo>
                  <a:lnTo>
                    <a:pt x="311" y="359"/>
                  </a:lnTo>
                  <a:lnTo>
                    <a:pt x="296" y="367"/>
                  </a:lnTo>
                  <a:lnTo>
                    <a:pt x="280" y="376"/>
                  </a:lnTo>
                  <a:lnTo>
                    <a:pt x="264" y="381"/>
                  </a:lnTo>
                  <a:lnTo>
                    <a:pt x="247" y="385"/>
                  </a:lnTo>
                  <a:lnTo>
                    <a:pt x="228" y="389"/>
                  </a:lnTo>
                  <a:lnTo>
                    <a:pt x="210" y="390"/>
                  </a:lnTo>
                  <a:close/>
                  <a:moveTo>
                    <a:pt x="210" y="0"/>
                  </a:moveTo>
                  <a:lnTo>
                    <a:pt x="199" y="0"/>
                  </a:lnTo>
                  <a:lnTo>
                    <a:pt x="189" y="1"/>
                  </a:lnTo>
                  <a:lnTo>
                    <a:pt x="178" y="3"/>
                  </a:lnTo>
                  <a:lnTo>
                    <a:pt x="167" y="5"/>
                  </a:lnTo>
                  <a:lnTo>
                    <a:pt x="148" y="10"/>
                  </a:lnTo>
                  <a:lnTo>
                    <a:pt x="129" y="16"/>
                  </a:lnTo>
                  <a:lnTo>
                    <a:pt x="110" y="25"/>
                  </a:lnTo>
                  <a:lnTo>
                    <a:pt x="92" y="36"/>
                  </a:lnTo>
                  <a:lnTo>
                    <a:pt x="76" y="49"/>
                  </a:lnTo>
                  <a:lnTo>
                    <a:pt x="61" y="61"/>
                  </a:lnTo>
                  <a:lnTo>
                    <a:pt x="49" y="76"/>
                  </a:lnTo>
                  <a:lnTo>
                    <a:pt x="36" y="92"/>
                  </a:lnTo>
                  <a:lnTo>
                    <a:pt x="25" y="110"/>
                  </a:lnTo>
                  <a:lnTo>
                    <a:pt x="16" y="129"/>
                  </a:lnTo>
                  <a:lnTo>
                    <a:pt x="10" y="148"/>
                  </a:lnTo>
                  <a:lnTo>
                    <a:pt x="5" y="167"/>
                  </a:lnTo>
                  <a:lnTo>
                    <a:pt x="3" y="178"/>
                  </a:lnTo>
                  <a:lnTo>
                    <a:pt x="1" y="189"/>
                  </a:lnTo>
                  <a:lnTo>
                    <a:pt x="0" y="199"/>
                  </a:lnTo>
                  <a:lnTo>
                    <a:pt x="0" y="210"/>
                  </a:lnTo>
                  <a:lnTo>
                    <a:pt x="0" y="221"/>
                  </a:lnTo>
                  <a:lnTo>
                    <a:pt x="1" y="231"/>
                  </a:lnTo>
                  <a:lnTo>
                    <a:pt x="3" y="242"/>
                  </a:lnTo>
                  <a:lnTo>
                    <a:pt x="5" y="252"/>
                  </a:lnTo>
                  <a:lnTo>
                    <a:pt x="10" y="272"/>
                  </a:lnTo>
                  <a:lnTo>
                    <a:pt x="16" y="291"/>
                  </a:lnTo>
                  <a:lnTo>
                    <a:pt x="25" y="310"/>
                  </a:lnTo>
                  <a:lnTo>
                    <a:pt x="36" y="327"/>
                  </a:lnTo>
                  <a:lnTo>
                    <a:pt x="49" y="343"/>
                  </a:lnTo>
                  <a:lnTo>
                    <a:pt x="61" y="358"/>
                  </a:lnTo>
                  <a:lnTo>
                    <a:pt x="76" y="372"/>
                  </a:lnTo>
                  <a:lnTo>
                    <a:pt x="92" y="383"/>
                  </a:lnTo>
                  <a:lnTo>
                    <a:pt x="110" y="394"/>
                  </a:lnTo>
                  <a:lnTo>
                    <a:pt x="129" y="403"/>
                  </a:lnTo>
                  <a:lnTo>
                    <a:pt x="148" y="410"/>
                  </a:lnTo>
                  <a:lnTo>
                    <a:pt x="167" y="415"/>
                  </a:lnTo>
                  <a:lnTo>
                    <a:pt x="178" y="418"/>
                  </a:lnTo>
                  <a:lnTo>
                    <a:pt x="189" y="419"/>
                  </a:lnTo>
                  <a:lnTo>
                    <a:pt x="199" y="420"/>
                  </a:lnTo>
                  <a:lnTo>
                    <a:pt x="210" y="420"/>
                  </a:lnTo>
                  <a:lnTo>
                    <a:pt x="221" y="420"/>
                  </a:lnTo>
                  <a:lnTo>
                    <a:pt x="232" y="419"/>
                  </a:lnTo>
                  <a:lnTo>
                    <a:pt x="242" y="418"/>
                  </a:lnTo>
                  <a:lnTo>
                    <a:pt x="252" y="415"/>
                  </a:lnTo>
                  <a:lnTo>
                    <a:pt x="272" y="410"/>
                  </a:lnTo>
                  <a:lnTo>
                    <a:pt x="291" y="403"/>
                  </a:lnTo>
                  <a:lnTo>
                    <a:pt x="310" y="394"/>
                  </a:lnTo>
                  <a:lnTo>
                    <a:pt x="327" y="383"/>
                  </a:lnTo>
                  <a:lnTo>
                    <a:pt x="343" y="372"/>
                  </a:lnTo>
                  <a:lnTo>
                    <a:pt x="358" y="358"/>
                  </a:lnTo>
                  <a:lnTo>
                    <a:pt x="372" y="343"/>
                  </a:lnTo>
                  <a:lnTo>
                    <a:pt x="383" y="327"/>
                  </a:lnTo>
                  <a:lnTo>
                    <a:pt x="394" y="310"/>
                  </a:lnTo>
                  <a:lnTo>
                    <a:pt x="403" y="291"/>
                  </a:lnTo>
                  <a:lnTo>
                    <a:pt x="410" y="272"/>
                  </a:lnTo>
                  <a:lnTo>
                    <a:pt x="416" y="252"/>
                  </a:lnTo>
                  <a:lnTo>
                    <a:pt x="418" y="242"/>
                  </a:lnTo>
                  <a:lnTo>
                    <a:pt x="419" y="231"/>
                  </a:lnTo>
                  <a:lnTo>
                    <a:pt x="420" y="221"/>
                  </a:lnTo>
                  <a:lnTo>
                    <a:pt x="420" y="210"/>
                  </a:lnTo>
                  <a:lnTo>
                    <a:pt x="420" y="199"/>
                  </a:lnTo>
                  <a:lnTo>
                    <a:pt x="419" y="189"/>
                  </a:lnTo>
                  <a:lnTo>
                    <a:pt x="418" y="178"/>
                  </a:lnTo>
                  <a:lnTo>
                    <a:pt x="416" y="167"/>
                  </a:lnTo>
                  <a:lnTo>
                    <a:pt x="410" y="148"/>
                  </a:lnTo>
                  <a:lnTo>
                    <a:pt x="403" y="129"/>
                  </a:lnTo>
                  <a:lnTo>
                    <a:pt x="394" y="110"/>
                  </a:lnTo>
                  <a:lnTo>
                    <a:pt x="383" y="92"/>
                  </a:lnTo>
                  <a:lnTo>
                    <a:pt x="372" y="76"/>
                  </a:lnTo>
                  <a:lnTo>
                    <a:pt x="358" y="61"/>
                  </a:lnTo>
                  <a:lnTo>
                    <a:pt x="343" y="49"/>
                  </a:lnTo>
                  <a:lnTo>
                    <a:pt x="327" y="36"/>
                  </a:lnTo>
                  <a:lnTo>
                    <a:pt x="310" y="25"/>
                  </a:lnTo>
                  <a:lnTo>
                    <a:pt x="291" y="16"/>
                  </a:lnTo>
                  <a:lnTo>
                    <a:pt x="272" y="10"/>
                  </a:lnTo>
                  <a:lnTo>
                    <a:pt x="252" y="5"/>
                  </a:lnTo>
                  <a:lnTo>
                    <a:pt x="242" y="3"/>
                  </a:lnTo>
                  <a:lnTo>
                    <a:pt x="232" y="1"/>
                  </a:lnTo>
                  <a:lnTo>
                    <a:pt x="221" y="0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332"/>
          <p:cNvSpPr>
            <a:spLocks noEditPoints="1"/>
          </p:cNvSpPr>
          <p:nvPr/>
        </p:nvSpPr>
        <p:spPr bwMode="auto">
          <a:xfrm>
            <a:off x="6770722" y="4089274"/>
            <a:ext cx="261216" cy="261215"/>
          </a:xfrm>
          <a:custGeom>
            <a:avLst/>
            <a:gdLst>
              <a:gd name="T0" fmla="*/ 581 w 903"/>
              <a:gd name="T1" fmla="*/ 737 h 903"/>
              <a:gd name="T2" fmla="*/ 739 w 903"/>
              <a:gd name="T3" fmla="*/ 758 h 903"/>
              <a:gd name="T4" fmla="*/ 610 w 903"/>
              <a:gd name="T5" fmla="*/ 841 h 903"/>
              <a:gd name="T6" fmla="*/ 441 w 903"/>
              <a:gd name="T7" fmla="*/ 872 h 903"/>
              <a:gd name="T8" fmla="*/ 344 w 903"/>
              <a:gd name="T9" fmla="*/ 714 h 903"/>
              <a:gd name="T10" fmla="*/ 508 w 903"/>
              <a:gd name="T11" fmla="*/ 804 h 903"/>
              <a:gd name="T12" fmla="*/ 441 w 903"/>
              <a:gd name="T13" fmla="*/ 872 h 903"/>
              <a:gd name="T14" fmla="*/ 345 w 903"/>
              <a:gd name="T15" fmla="*/ 781 h 903"/>
              <a:gd name="T16" fmla="*/ 336 w 903"/>
              <a:gd name="T17" fmla="*/ 856 h 903"/>
              <a:gd name="T18" fmla="*/ 198 w 903"/>
              <a:gd name="T19" fmla="*/ 787 h 903"/>
              <a:gd name="T20" fmla="*/ 108 w 903"/>
              <a:gd name="T21" fmla="*/ 692 h 903"/>
              <a:gd name="T22" fmla="*/ 250 w 903"/>
              <a:gd name="T23" fmla="*/ 383 h 903"/>
              <a:gd name="T24" fmla="*/ 31 w 903"/>
              <a:gd name="T25" fmla="*/ 419 h 903"/>
              <a:gd name="T26" fmla="*/ 66 w 903"/>
              <a:gd name="T27" fmla="*/ 270 h 903"/>
              <a:gd name="T28" fmla="*/ 313 w 903"/>
              <a:gd name="T29" fmla="*/ 160 h 903"/>
              <a:gd name="T30" fmla="*/ 122 w 903"/>
              <a:gd name="T31" fmla="*/ 181 h 903"/>
              <a:gd name="T32" fmla="*/ 253 w 903"/>
              <a:gd name="T33" fmla="*/ 76 h 903"/>
              <a:gd name="T34" fmla="*/ 463 w 903"/>
              <a:gd name="T35" fmla="*/ 30 h 903"/>
              <a:gd name="T36" fmla="*/ 582 w 903"/>
              <a:gd name="T37" fmla="*/ 213 h 903"/>
              <a:gd name="T38" fmla="*/ 380 w 903"/>
              <a:gd name="T39" fmla="*/ 106 h 903"/>
              <a:gd name="T40" fmla="*/ 463 w 903"/>
              <a:gd name="T41" fmla="*/ 30 h 903"/>
              <a:gd name="T42" fmla="*/ 561 w 903"/>
              <a:gd name="T43" fmla="*/ 108 h 903"/>
              <a:gd name="T44" fmla="*/ 602 w 903"/>
              <a:gd name="T45" fmla="*/ 58 h 903"/>
              <a:gd name="T46" fmla="*/ 743 w 903"/>
              <a:gd name="T47" fmla="*/ 147 h 903"/>
              <a:gd name="T48" fmla="*/ 872 w 903"/>
              <a:gd name="T49" fmla="*/ 482 h 903"/>
              <a:gd name="T50" fmla="*/ 827 w 903"/>
              <a:gd name="T51" fmla="*/ 641 h 903"/>
              <a:gd name="T52" fmla="*/ 643 w 903"/>
              <a:gd name="T53" fmla="*/ 549 h 903"/>
              <a:gd name="T54" fmla="*/ 616 w 903"/>
              <a:gd name="T55" fmla="*/ 315 h 903"/>
              <a:gd name="T56" fmla="*/ 277 w 903"/>
              <a:gd name="T57" fmla="*/ 451 h 903"/>
              <a:gd name="T58" fmla="*/ 293 w 903"/>
              <a:gd name="T59" fmla="*/ 293 h 903"/>
              <a:gd name="T60" fmla="*/ 614 w 903"/>
              <a:gd name="T61" fmla="*/ 549 h 903"/>
              <a:gd name="T62" fmla="*/ 313 w 903"/>
              <a:gd name="T63" fmla="*/ 639 h 903"/>
              <a:gd name="T64" fmla="*/ 279 w 903"/>
              <a:gd name="T65" fmla="*/ 482 h 903"/>
              <a:gd name="T66" fmla="*/ 269 w 903"/>
              <a:gd name="T67" fmla="*/ 594 h 903"/>
              <a:gd name="T68" fmla="*/ 59 w 903"/>
              <a:gd name="T69" fmla="*/ 598 h 903"/>
              <a:gd name="T70" fmla="*/ 655 w 903"/>
              <a:gd name="T71" fmla="*/ 451 h 903"/>
              <a:gd name="T72" fmla="*/ 639 w 903"/>
              <a:gd name="T73" fmla="*/ 293 h 903"/>
              <a:gd name="T74" fmla="*/ 867 w 903"/>
              <a:gd name="T75" fmla="*/ 380 h 903"/>
              <a:gd name="T76" fmla="*/ 451 w 903"/>
              <a:gd name="T77" fmla="*/ 0 h 903"/>
              <a:gd name="T78" fmla="*/ 322 w 903"/>
              <a:gd name="T79" fmla="*/ 17 h 903"/>
              <a:gd name="T80" fmla="*/ 187 w 903"/>
              <a:gd name="T81" fmla="*/ 80 h 903"/>
              <a:gd name="T82" fmla="*/ 84 w 903"/>
              <a:gd name="T83" fmla="*/ 181 h 903"/>
              <a:gd name="T84" fmla="*/ 18 w 903"/>
              <a:gd name="T85" fmla="*/ 312 h 903"/>
              <a:gd name="T86" fmla="*/ 0 w 903"/>
              <a:gd name="T87" fmla="*/ 465 h 903"/>
              <a:gd name="T88" fmla="*/ 35 w 903"/>
              <a:gd name="T89" fmla="*/ 621 h 903"/>
              <a:gd name="T90" fmla="*/ 117 w 903"/>
              <a:gd name="T91" fmla="*/ 752 h 903"/>
              <a:gd name="T92" fmla="*/ 236 w 903"/>
              <a:gd name="T93" fmla="*/ 847 h 903"/>
              <a:gd name="T94" fmla="*/ 382 w 903"/>
              <a:gd name="T95" fmla="*/ 898 h 903"/>
              <a:gd name="T96" fmla="*/ 542 w 903"/>
              <a:gd name="T97" fmla="*/ 894 h 903"/>
              <a:gd name="T98" fmla="*/ 685 w 903"/>
              <a:gd name="T99" fmla="*/ 838 h 903"/>
              <a:gd name="T100" fmla="*/ 799 w 903"/>
              <a:gd name="T101" fmla="*/ 738 h 903"/>
              <a:gd name="T102" fmla="*/ 875 w 903"/>
              <a:gd name="T103" fmla="*/ 605 h 903"/>
              <a:gd name="T104" fmla="*/ 903 w 903"/>
              <a:gd name="T105" fmla="*/ 449 h 903"/>
              <a:gd name="T106" fmla="*/ 875 w 903"/>
              <a:gd name="T107" fmla="*/ 295 h 903"/>
              <a:gd name="T108" fmla="*/ 800 w 903"/>
              <a:gd name="T109" fmla="*/ 163 h 903"/>
              <a:gd name="T110" fmla="*/ 685 w 903"/>
              <a:gd name="T111" fmla="*/ 65 h 903"/>
              <a:gd name="T112" fmla="*/ 543 w 903"/>
              <a:gd name="T113" fmla="*/ 8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3" h="903">
                <a:moveTo>
                  <a:pt x="502" y="870"/>
                </a:moveTo>
                <a:lnTo>
                  <a:pt x="517" y="847"/>
                </a:lnTo>
                <a:lnTo>
                  <a:pt x="532" y="826"/>
                </a:lnTo>
                <a:lnTo>
                  <a:pt x="545" y="803"/>
                </a:lnTo>
                <a:lnTo>
                  <a:pt x="558" y="781"/>
                </a:lnTo>
                <a:lnTo>
                  <a:pt x="569" y="759"/>
                </a:lnTo>
                <a:lnTo>
                  <a:pt x="581" y="737"/>
                </a:lnTo>
                <a:lnTo>
                  <a:pt x="591" y="714"/>
                </a:lnTo>
                <a:lnTo>
                  <a:pt x="601" y="692"/>
                </a:lnTo>
                <a:lnTo>
                  <a:pt x="796" y="692"/>
                </a:lnTo>
                <a:lnTo>
                  <a:pt x="783" y="710"/>
                </a:lnTo>
                <a:lnTo>
                  <a:pt x="769" y="726"/>
                </a:lnTo>
                <a:lnTo>
                  <a:pt x="755" y="742"/>
                </a:lnTo>
                <a:lnTo>
                  <a:pt x="739" y="758"/>
                </a:lnTo>
                <a:lnTo>
                  <a:pt x="723" y="772"/>
                </a:lnTo>
                <a:lnTo>
                  <a:pt x="706" y="786"/>
                </a:lnTo>
                <a:lnTo>
                  <a:pt x="689" y="799"/>
                </a:lnTo>
                <a:lnTo>
                  <a:pt x="669" y="811"/>
                </a:lnTo>
                <a:lnTo>
                  <a:pt x="651" y="822"/>
                </a:lnTo>
                <a:lnTo>
                  <a:pt x="631" y="832"/>
                </a:lnTo>
                <a:lnTo>
                  <a:pt x="610" y="841"/>
                </a:lnTo>
                <a:lnTo>
                  <a:pt x="590" y="848"/>
                </a:lnTo>
                <a:lnTo>
                  <a:pt x="568" y="856"/>
                </a:lnTo>
                <a:lnTo>
                  <a:pt x="547" y="861"/>
                </a:lnTo>
                <a:lnTo>
                  <a:pt x="524" y="866"/>
                </a:lnTo>
                <a:lnTo>
                  <a:pt x="502" y="870"/>
                </a:lnTo>
                <a:lnTo>
                  <a:pt x="502" y="870"/>
                </a:lnTo>
                <a:close/>
                <a:moveTo>
                  <a:pt x="441" y="872"/>
                </a:moveTo>
                <a:lnTo>
                  <a:pt x="425" y="850"/>
                </a:lnTo>
                <a:lnTo>
                  <a:pt x="409" y="827"/>
                </a:lnTo>
                <a:lnTo>
                  <a:pt x="395" y="804"/>
                </a:lnTo>
                <a:lnTo>
                  <a:pt x="381" y="782"/>
                </a:lnTo>
                <a:lnTo>
                  <a:pt x="368" y="759"/>
                </a:lnTo>
                <a:lnTo>
                  <a:pt x="356" y="737"/>
                </a:lnTo>
                <a:lnTo>
                  <a:pt x="344" y="714"/>
                </a:lnTo>
                <a:lnTo>
                  <a:pt x="335" y="692"/>
                </a:lnTo>
                <a:lnTo>
                  <a:pt x="568" y="692"/>
                </a:lnTo>
                <a:lnTo>
                  <a:pt x="559" y="714"/>
                </a:lnTo>
                <a:lnTo>
                  <a:pt x="547" y="737"/>
                </a:lnTo>
                <a:lnTo>
                  <a:pt x="535" y="759"/>
                </a:lnTo>
                <a:lnTo>
                  <a:pt x="522" y="782"/>
                </a:lnTo>
                <a:lnTo>
                  <a:pt x="508" y="804"/>
                </a:lnTo>
                <a:lnTo>
                  <a:pt x="494" y="827"/>
                </a:lnTo>
                <a:lnTo>
                  <a:pt x="479" y="850"/>
                </a:lnTo>
                <a:lnTo>
                  <a:pt x="463" y="872"/>
                </a:lnTo>
                <a:lnTo>
                  <a:pt x="457" y="873"/>
                </a:lnTo>
                <a:lnTo>
                  <a:pt x="450" y="873"/>
                </a:lnTo>
                <a:lnTo>
                  <a:pt x="445" y="873"/>
                </a:lnTo>
                <a:lnTo>
                  <a:pt x="441" y="872"/>
                </a:lnTo>
                <a:lnTo>
                  <a:pt x="441" y="872"/>
                </a:lnTo>
                <a:close/>
                <a:moveTo>
                  <a:pt x="108" y="692"/>
                </a:moveTo>
                <a:lnTo>
                  <a:pt x="302" y="692"/>
                </a:lnTo>
                <a:lnTo>
                  <a:pt x="312" y="714"/>
                </a:lnTo>
                <a:lnTo>
                  <a:pt x="323" y="737"/>
                </a:lnTo>
                <a:lnTo>
                  <a:pt x="334" y="759"/>
                </a:lnTo>
                <a:lnTo>
                  <a:pt x="345" y="781"/>
                </a:lnTo>
                <a:lnTo>
                  <a:pt x="358" y="803"/>
                </a:lnTo>
                <a:lnTo>
                  <a:pt x="372" y="826"/>
                </a:lnTo>
                <a:lnTo>
                  <a:pt x="386" y="847"/>
                </a:lnTo>
                <a:lnTo>
                  <a:pt x="401" y="870"/>
                </a:lnTo>
                <a:lnTo>
                  <a:pt x="379" y="867"/>
                </a:lnTo>
                <a:lnTo>
                  <a:pt x="357" y="862"/>
                </a:lnTo>
                <a:lnTo>
                  <a:pt x="336" y="856"/>
                </a:lnTo>
                <a:lnTo>
                  <a:pt x="314" y="850"/>
                </a:lnTo>
                <a:lnTo>
                  <a:pt x="294" y="842"/>
                </a:lnTo>
                <a:lnTo>
                  <a:pt x="273" y="832"/>
                </a:lnTo>
                <a:lnTo>
                  <a:pt x="254" y="823"/>
                </a:lnTo>
                <a:lnTo>
                  <a:pt x="235" y="812"/>
                </a:lnTo>
                <a:lnTo>
                  <a:pt x="217" y="800"/>
                </a:lnTo>
                <a:lnTo>
                  <a:pt x="198" y="787"/>
                </a:lnTo>
                <a:lnTo>
                  <a:pt x="182" y="773"/>
                </a:lnTo>
                <a:lnTo>
                  <a:pt x="165" y="758"/>
                </a:lnTo>
                <a:lnTo>
                  <a:pt x="150" y="743"/>
                </a:lnTo>
                <a:lnTo>
                  <a:pt x="135" y="727"/>
                </a:lnTo>
                <a:lnTo>
                  <a:pt x="121" y="710"/>
                </a:lnTo>
                <a:lnTo>
                  <a:pt x="108" y="692"/>
                </a:lnTo>
                <a:lnTo>
                  <a:pt x="108" y="692"/>
                </a:lnTo>
                <a:close/>
                <a:moveTo>
                  <a:pt x="66" y="270"/>
                </a:moveTo>
                <a:lnTo>
                  <a:pt x="270" y="270"/>
                </a:lnTo>
                <a:lnTo>
                  <a:pt x="264" y="293"/>
                </a:lnTo>
                <a:lnTo>
                  <a:pt x="260" y="315"/>
                </a:lnTo>
                <a:lnTo>
                  <a:pt x="255" y="337"/>
                </a:lnTo>
                <a:lnTo>
                  <a:pt x="252" y="359"/>
                </a:lnTo>
                <a:lnTo>
                  <a:pt x="250" y="383"/>
                </a:lnTo>
                <a:lnTo>
                  <a:pt x="249" y="405"/>
                </a:lnTo>
                <a:lnTo>
                  <a:pt x="248" y="428"/>
                </a:lnTo>
                <a:lnTo>
                  <a:pt x="248" y="451"/>
                </a:lnTo>
                <a:lnTo>
                  <a:pt x="30" y="451"/>
                </a:lnTo>
                <a:lnTo>
                  <a:pt x="30" y="446"/>
                </a:lnTo>
                <a:lnTo>
                  <a:pt x="30" y="442"/>
                </a:lnTo>
                <a:lnTo>
                  <a:pt x="31" y="419"/>
                </a:lnTo>
                <a:lnTo>
                  <a:pt x="32" y="397"/>
                </a:lnTo>
                <a:lnTo>
                  <a:pt x="35" y="374"/>
                </a:lnTo>
                <a:lnTo>
                  <a:pt x="40" y="353"/>
                </a:lnTo>
                <a:lnTo>
                  <a:pt x="45" y="331"/>
                </a:lnTo>
                <a:lnTo>
                  <a:pt x="50" y="311"/>
                </a:lnTo>
                <a:lnTo>
                  <a:pt x="58" y="291"/>
                </a:lnTo>
                <a:lnTo>
                  <a:pt x="66" y="270"/>
                </a:lnTo>
                <a:lnTo>
                  <a:pt x="66" y="270"/>
                </a:lnTo>
                <a:close/>
                <a:moveTo>
                  <a:pt x="397" y="33"/>
                </a:moveTo>
                <a:lnTo>
                  <a:pt x="377" y="58"/>
                </a:lnTo>
                <a:lnTo>
                  <a:pt x="359" y="82"/>
                </a:lnTo>
                <a:lnTo>
                  <a:pt x="342" y="108"/>
                </a:lnTo>
                <a:lnTo>
                  <a:pt x="327" y="134"/>
                </a:lnTo>
                <a:lnTo>
                  <a:pt x="313" y="160"/>
                </a:lnTo>
                <a:lnTo>
                  <a:pt x="300" y="186"/>
                </a:lnTo>
                <a:lnTo>
                  <a:pt x="288" y="213"/>
                </a:lnTo>
                <a:lnTo>
                  <a:pt x="279" y="240"/>
                </a:lnTo>
                <a:lnTo>
                  <a:pt x="81" y="240"/>
                </a:lnTo>
                <a:lnTo>
                  <a:pt x="94" y="220"/>
                </a:lnTo>
                <a:lnTo>
                  <a:pt x="107" y="200"/>
                </a:lnTo>
                <a:lnTo>
                  <a:pt x="122" y="181"/>
                </a:lnTo>
                <a:lnTo>
                  <a:pt x="137" y="163"/>
                </a:lnTo>
                <a:lnTo>
                  <a:pt x="154" y="146"/>
                </a:lnTo>
                <a:lnTo>
                  <a:pt x="173" y="130"/>
                </a:lnTo>
                <a:lnTo>
                  <a:pt x="191" y="115"/>
                </a:lnTo>
                <a:lnTo>
                  <a:pt x="211" y="101"/>
                </a:lnTo>
                <a:lnTo>
                  <a:pt x="232" y="88"/>
                </a:lnTo>
                <a:lnTo>
                  <a:pt x="253" y="76"/>
                </a:lnTo>
                <a:lnTo>
                  <a:pt x="275" y="66"/>
                </a:lnTo>
                <a:lnTo>
                  <a:pt x="298" y="57"/>
                </a:lnTo>
                <a:lnTo>
                  <a:pt x="322" y="49"/>
                </a:lnTo>
                <a:lnTo>
                  <a:pt x="346" y="42"/>
                </a:lnTo>
                <a:lnTo>
                  <a:pt x="371" y="36"/>
                </a:lnTo>
                <a:lnTo>
                  <a:pt x="397" y="33"/>
                </a:lnTo>
                <a:close/>
                <a:moveTo>
                  <a:pt x="463" y="30"/>
                </a:moveTo>
                <a:lnTo>
                  <a:pt x="486" y="55"/>
                </a:lnTo>
                <a:lnTo>
                  <a:pt x="505" y="80"/>
                </a:lnTo>
                <a:lnTo>
                  <a:pt x="524" y="106"/>
                </a:lnTo>
                <a:lnTo>
                  <a:pt x="540" y="132"/>
                </a:lnTo>
                <a:lnTo>
                  <a:pt x="557" y="159"/>
                </a:lnTo>
                <a:lnTo>
                  <a:pt x="571" y="185"/>
                </a:lnTo>
                <a:lnTo>
                  <a:pt x="582" y="213"/>
                </a:lnTo>
                <a:lnTo>
                  <a:pt x="594" y="240"/>
                </a:lnTo>
                <a:lnTo>
                  <a:pt x="310" y="240"/>
                </a:lnTo>
                <a:lnTo>
                  <a:pt x="321" y="212"/>
                </a:lnTo>
                <a:lnTo>
                  <a:pt x="332" y="185"/>
                </a:lnTo>
                <a:lnTo>
                  <a:pt x="346" y="159"/>
                </a:lnTo>
                <a:lnTo>
                  <a:pt x="362" y="132"/>
                </a:lnTo>
                <a:lnTo>
                  <a:pt x="380" y="106"/>
                </a:lnTo>
                <a:lnTo>
                  <a:pt x="398" y="80"/>
                </a:lnTo>
                <a:lnTo>
                  <a:pt x="418" y="55"/>
                </a:lnTo>
                <a:lnTo>
                  <a:pt x="440" y="30"/>
                </a:lnTo>
                <a:lnTo>
                  <a:pt x="445" y="30"/>
                </a:lnTo>
                <a:lnTo>
                  <a:pt x="451" y="30"/>
                </a:lnTo>
                <a:lnTo>
                  <a:pt x="458" y="30"/>
                </a:lnTo>
                <a:lnTo>
                  <a:pt x="463" y="30"/>
                </a:lnTo>
                <a:close/>
                <a:moveTo>
                  <a:pt x="817" y="240"/>
                </a:moveTo>
                <a:lnTo>
                  <a:pt x="624" y="240"/>
                </a:lnTo>
                <a:lnTo>
                  <a:pt x="614" y="213"/>
                </a:lnTo>
                <a:lnTo>
                  <a:pt x="603" y="186"/>
                </a:lnTo>
                <a:lnTo>
                  <a:pt x="591" y="160"/>
                </a:lnTo>
                <a:lnTo>
                  <a:pt x="576" y="134"/>
                </a:lnTo>
                <a:lnTo>
                  <a:pt x="561" y="108"/>
                </a:lnTo>
                <a:lnTo>
                  <a:pt x="544" y="82"/>
                </a:lnTo>
                <a:lnTo>
                  <a:pt x="527" y="58"/>
                </a:lnTo>
                <a:lnTo>
                  <a:pt x="506" y="33"/>
                </a:lnTo>
                <a:lnTo>
                  <a:pt x="531" y="37"/>
                </a:lnTo>
                <a:lnTo>
                  <a:pt x="556" y="43"/>
                </a:lnTo>
                <a:lnTo>
                  <a:pt x="579" y="49"/>
                </a:lnTo>
                <a:lnTo>
                  <a:pt x="602" y="58"/>
                </a:lnTo>
                <a:lnTo>
                  <a:pt x="624" y="66"/>
                </a:lnTo>
                <a:lnTo>
                  <a:pt x="646" y="77"/>
                </a:lnTo>
                <a:lnTo>
                  <a:pt x="667" y="89"/>
                </a:lnTo>
                <a:lnTo>
                  <a:pt x="687" y="102"/>
                </a:lnTo>
                <a:lnTo>
                  <a:pt x="707" y="116"/>
                </a:lnTo>
                <a:lnTo>
                  <a:pt x="725" y="131"/>
                </a:lnTo>
                <a:lnTo>
                  <a:pt x="743" y="147"/>
                </a:lnTo>
                <a:lnTo>
                  <a:pt x="759" y="164"/>
                </a:lnTo>
                <a:lnTo>
                  <a:pt x="775" y="181"/>
                </a:lnTo>
                <a:lnTo>
                  <a:pt x="790" y="200"/>
                </a:lnTo>
                <a:lnTo>
                  <a:pt x="804" y="220"/>
                </a:lnTo>
                <a:lnTo>
                  <a:pt x="817" y="240"/>
                </a:lnTo>
                <a:close/>
                <a:moveTo>
                  <a:pt x="653" y="482"/>
                </a:moveTo>
                <a:lnTo>
                  <a:pt x="872" y="482"/>
                </a:lnTo>
                <a:lnTo>
                  <a:pt x="869" y="506"/>
                </a:lnTo>
                <a:lnTo>
                  <a:pt x="865" y="530"/>
                </a:lnTo>
                <a:lnTo>
                  <a:pt x="860" y="553"/>
                </a:lnTo>
                <a:lnTo>
                  <a:pt x="854" y="576"/>
                </a:lnTo>
                <a:lnTo>
                  <a:pt x="846" y="598"/>
                </a:lnTo>
                <a:lnTo>
                  <a:pt x="837" y="620"/>
                </a:lnTo>
                <a:lnTo>
                  <a:pt x="827" y="641"/>
                </a:lnTo>
                <a:lnTo>
                  <a:pt x="815" y="662"/>
                </a:lnTo>
                <a:lnTo>
                  <a:pt x="612" y="662"/>
                </a:lnTo>
                <a:lnTo>
                  <a:pt x="620" y="639"/>
                </a:lnTo>
                <a:lnTo>
                  <a:pt x="627" y="617"/>
                </a:lnTo>
                <a:lnTo>
                  <a:pt x="634" y="594"/>
                </a:lnTo>
                <a:lnTo>
                  <a:pt x="639" y="572"/>
                </a:lnTo>
                <a:lnTo>
                  <a:pt x="643" y="549"/>
                </a:lnTo>
                <a:lnTo>
                  <a:pt x="648" y="527"/>
                </a:lnTo>
                <a:lnTo>
                  <a:pt x="651" y="504"/>
                </a:lnTo>
                <a:lnTo>
                  <a:pt x="653" y="482"/>
                </a:lnTo>
                <a:close/>
                <a:moveTo>
                  <a:pt x="299" y="270"/>
                </a:moveTo>
                <a:lnTo>
                  <a:pt x="604" y="270"/>
                </a:lnTo>
                <a:lnTo>
                  <a:pt x="610" y="293"/>
                </a:lnTo>
                <a:lnTo>
                  <a:pt x="616" y="315"/>
                </a:lnTo>
                <a:lnTo>
                  <a:pt x="620" y="337"/>
                </a:lnTo>
                <a:lnTo>
                  <a:pt x="623" y="359"/>
                </a:lnTo>
                <a:lnTo>
                  <a:pt x="625" y="383"/>
                </a:lnTo>
                <a:lnTo>
                  <a:pt x="626" y="405"/>
                </a:lnTo>
                <a:lnTo>
                  <a:pt x="627" y="428"/>
                </a:lnTo>
                <a:lnTo>
                  <a:pt x="626" y="451"/>
                </a:lnTo>
                <a:lnTo>
                  <a:pt x="277" y="451"/>
                </a:lnTo>
                <a:lnTo>
                  <a:pt x="276" y="428"/>
                </a:lnTo>
                <a:lnTo>
                  <a:pt x="277" y="405"/>
                </a:lnTo>
                <a:lnTo>
                  <a:pt x="278" y="383"/>
                </a:lnTo>
                <a:lnTo>
                  <a:pt x="280" y="359"/>
                </a:lnTo>
                <a:lnTo>
                  <a:pt x="284" y="337"/>
                </a:lnTo>
                <a:lnTo>
                  <a:pt x="288" y="315"/>
                </a:lnTo>
                <a:lnTo>
                  <a:pt x="293" y="293"/>
                </a:lnTo>
                <a:lnTo>
                  <a:pt x="299" y="270"/>
                </a:lnTo>
                <a:lnTo>
                  <a:pt x="299" y="270"/>
                </a:lnTo>
                <a:close/>
                <a:moveTo>
                  <a:pt x="279" y="482"/>
                </a:moveTo>
                <a:lnTo>
                  <a:pt x="625" y="482"/>
                </a:lnTo>
                <a:lnTo>
                  <a:pt x="622" y="504"/>
                </a:lnTo>
                <a:lnTo>
                  <a:pt x="619" y="527"/>
                </a:lnTo>
                <a:lnTo>
                  <a:pt x="614" y="549"/>
                </a:lnTo>
                <a:lnTo>
                  <a:pt x="610" y="572"/>
                </a:lnTo>
                <a:lnTo>
                  <a:pt x="604" y="594"/>
                </a:lnTo>
                <a:lnTo>
                  <a:pt x="597" y="617"/>
                </a:lnTo>
                <a:lnTo>
                  <a:pt x="590" y="639"/>
                </a:lnTo>
                <a:lnTo>
                  <a:pt x="581" y="662"/>
                </a:lnTo>
                <a:lnTo>
                  <a:pt x="322" y="662"/>
                </a:lnTo>
                <a:lnTo>
                  <a:pt x="313" y="639"/>
                </a:lnTo>
                <a:lnTo>
                  <a:pt x="306" y="617"/>
                </a:lnTo>
                <a:lnTo>
                  <a:pt x="299" y="594"/>
                </a:lnTo>
                <a:lnTo>
                  <a:pt x="293" y="572"/>
                </a:lnTo>
                <a:lnTo>
                  <a:pt x="288" y="549"/>
                </a:lnTo>
                <a:lnTo>
                  <a:pt x="284" y="527"/>
                </a:lnTo>
                <a:lnTo>
                  <a:pt x="281" y="504"/>
                </a:lnTo>
                <a:lnTo>
                  <a:pt x="279" y="482"/>
                </a:lnTo>
                <a:close/>
                <a:moveTo>
                  <a:pt x="32" y="482"/>
                </a:moveTo>
                <a:lnTo>
                  <a:pt x="250" y="482"/>
                </a:lnTo>
                <a:lnTo>
                  <a:pt x="252" y="504"/>
                </a:lnTo>
                <a:lnTo>
                  <a:pt x="255" y="527"/>
                </a:lnTo>
                <a:lnTo>
                  <a:pt x="260" y="549"/>
                </a:lnTo>
                <a:lnTo>
                  <a:pt x="264" y="572"/>
                </a:lnTo>
                <a:lnTo>
                  <a:pt x="269" y="594"/>
                </a:lnTo>
                <a:lnTo>
                  <a:pt x="276" y="617"/>
                </a:lnTo>
                <a:lnTo>
                  <a:pt x="283" y="639"/>
                </a:lnTo>
                <a:lnTo>
                  <a:pt x="291" y="662"/>
                </a:lnTo>
                <a:lnTo>
                  <a:pt x="89" y="662"/>
                </a:lnTo>
                <a:lnTo>
                  <a:pt x="78" y="641"/>
                </a:lnTo>
                <a:lnTo>
                  <a:pt x="68" y="620"/>
                </a:lnTo>
                <a:lnTo>
                  <a:pt x="59" y="598"/>
                </a:lnTo>
                <a:lnTo>
                  <a:pt x="51" y="576"/>
                </a:lnTo>
                <a:lnTo>
                  <a:pt x="44" y="553"/>
                </a:lnTo>
                <a:lnTo>
                  <a:pt x="39" y="530"/>
                </a:lnTo>
                <a:lnTo>
                  <a:pt x="34" y="506"/>
                </a:lnTo>
                <a:lnTo>
                  <a:pt x="32" y="482"/>
                </a:lnTo>
                <a:close/>
                <a:moveTo>
                  <a:pt x="873" y="451"/>
                </a:moveTo>
                <a:lnTo>
                  <a:pt x="655" y="451"/>
                </a:lnTo>
                <a:lnTo>
                  <a:pt x="655" y="428"/>
                </a:lnTo>
                <a:lnTo>
                  <a:pt x="655" y="405"/>
                </a:lnTo>
                <a:lnTo>
                  <a:pt x="653" y="383"/>
                </a:lnTo>
                <a:lnTo>
                  <a:pt x="651" y="359"/>
                </a:lnTo>
                <a:lnTo>
                  <a:pt x="648" y="337"/>
                </a:lnTo>
                <a:lnTo>
                  <a:pt x="645" y="315"/>
                </a:lnTo>
                <a:lnTo>
                  <a:pt x="639" y="293"/>
                </a:lnTo>
                <a:lnTo>
                  <a:pt x="634" y="270"/>
                </a:lnTo>
                <a:lnTo>
                  <a:pt x="832" y="270"/>
                </a:lnTo>
                <a:lnTo>
                  <a:pt x="842" y="292"/>
                </a:lnTo>
                <a:lnTo>
                  <a:pt x="849" y="312"/>
                </a:lnTo>
                <a:lnTo>
                  <a:pt x="857" y="335"/>
                </a:lnTo>
                <a:lnTo>
                  <a:pt x="862" y="356"/>
                </a:lnTo>
                <a:lnTo>
                  <a:pt x="867" y="380"/>
                </a:lnTo>
                <a:lnTo>
                  <a:pt x="870" y="402"/>
                </a:lnTo>
                <a:lnTo>
                  <a:pt x="872" y="426"/>
                </a:lnTo>
                <a:lnTo>
                  <a:pt x="873" y="449"/>
                </a:lnTo>
                <a:lnTo>
                  <a:pt x="873" y="450"/>
                </a:lnTo>
                <a:lnTo>
                  <a:pt x="873" y="451"/>
                </a:lnTo>
                <a:lnTo>
                  <a:pt x="873" y="451"/>
                </a:lnTo>
                <a:close/>
                <a:moveTo>
                  <a:pt x="451" y="0"/>
                </a:moveTo>
                <a:lnTo>
                  <a:pt x="442" y="0"/>
                </a:lnTo>
                <a:lnTo>
                  <a:pt x="432" y="0"/>
                </a:lnTo>
                <a:lnTo>
                  <a:pt x="409" y="1"/>
                </a:lnTo>
                <a:lnTo>
                  <a:pt x="386" y="4"/>
                </a:lnTo>
                <a:lnTo>
                  <a:pt x="365" y="7"/>
                </a:lnTo>
                <a:lnTo>
                  <a:pt x="343" y="12"/>
                </a:lnTo>
                <a:lnTo>
                  <a:pt x="322" y="17"/>
                </a:lnTo>
                <a:lnTo>
                  <a:pt x="300" y="23"/>
                </a:lnTo>
                <a:lnTo>
                  <a:pt x="280" y="31"/>
                </a:lnTo>
                <a:lnTo>
                  <a:pt x="261" y="39"/>
                </a:lnTo>
                <a:lnTo>
                  <a:pt x="241" y="48"/>
                </a:lnTo>
                <a:lnTo>
                  <a:pt x="223" y="58"/>
                </a:lnTo>
                <a:lnTo>
                  <a:pt x="205" y="68"/>
                </a:lnTo>
                <a:lnTo>
                  <a:pt x="187" y="80"/>
                </a:lnTo>
                <a:lnTo>
                  <a:pt x="170" y="92"/>
                </a:lnTo>
                <a:lnTo>
                  <a:pt x="154" y="106"/>
                </a:lnTo>
                <a:lnTo>
                  <a:pt x="138" y="119"/>
                </a:lnTo>
                <a:lnTo>
                  <a:pt x="123" y="134"/>
                </a:lnTo>
                <a:lnTo>
                  <a:pt x="109" y="149"/>
                </a:lnTo>
                <a:lnTo>
                  <a:pt x="96" y="165"/>
                </a:lnTo>
                <a:lnTo>
                  <a:pt x="84" y="181"/>
                </a:lnTo>
                <a:lnTo>
                  <a:pt x="72" y="198"/>
                </a:lnTo>
                <a:lnTo>
                  <a:pt x="61" y="215"/>
                </a:lnTo>
                <a:lnTo>
                  <a:pt x="50" y="234"/>
                </a:lnTo>
                <a:lnTo>
                  <a:pt x="41" y="253"/>
                </a:lnTo>
                <a:lnTo>
                  <a:pt x="33" y="272"/>
                </a:lnTo>
                <a:lnTo>
                  <a:pt x="26" y="292"/>
                </a:lnTo>
                <a:lnTo>
                  <a:pt x="18" y="312"/>
                </a:lnTo>
                <a:lnTo>
                  <a:pt x="13" y="332"/>
                </a:lnTo>
                <a:lnTo>
                  <a:pt x="9" y="354"/>
                </a:lnTo>
                <a:lnTo>
                  <a:pt x="4" y="375"/>
                </a:lnTo>
                <a:lnTo>
                  <a:pt x="2" y="397"/>
                </a:lnTo>
                <a:lnTo>
                  <a:pt x="0" y="419"/>
                </a:lnTo>
                <a:lnTo>
                  <a:pt x="0" y="442"/>
                </a:lnTo>
                <a:lnTo>
                  <a:pt x="0" y="465"/>
                </a:lnTo>
                <a:lnTo>
                  <a:pt x="2" y="489"/>
                </a:lnTo>
                <a:lnTo>
                  <a:pt x="5" y="512"/>
                </a:lnTo>
                <a:lnTo>
                  <a:pt x="9" y="534"/>
                </a:lnTo>
                <a:lnTo>
                  <a:pt x="14" y="557"/>
                </a:lnTo>
                <a:lnTo>
                  <a:pt x="20" y="579"/>
                </a:lnTo>
                <a:lnTo>
                  <a:pt x="27" y="601"/>
                </a:lnTo>
                <a:lnTo>
                  <a:pt x="35" y="621"/>
                </a:lnTo>
                <a:lnTo>
                  <a:pt x="44" y="641"/>
                </a:lnTo>
                <a:lnTo>
                  <a:pt x="55" y="662"/>
                </a:lnTo>
                <a:lnTo>
                  <a:pt x="65" y="681"/>
                </a:lnTo>
                <a:lnTo>
                  <a:pt x="77" y="699"/>
                </a:lnTo>
                <a:lnTo>
                  <a:pt x="89" y="718"/>
                </a:lnTo>
                <a:lnTo>
                  <a:pt x="103" y="735"/>
                </a:lnTo>
                <a:lnTo>
                  <a:pt x="117" y="752"/>
                </a:lnTo>
                <a:lnTo>
                  <a:pt x="132" y="768"/>
                </a:lnTo>
                <a:lnTo>
                  <a:pt x="148" y="783"/>
                </a:lnTo>
                <a:lnTo>
                  <a:pt x="164" y="797"/>
                </a:lnTo>
                <a:lnTo>
                  <a:pt x="181" y="811"/>
                </a:lnTo>
                <a:lnTo>
                  <a:pt x="198" y="824"/>
                </a:lnTo>
                <a:lnTo>
                  <a:pt x="217" y="836"/>
                </a:lnTo>
                <a:lnTo>
                  <a:pt x="236" y="847"/>
                </a:lnTo>
                <a:lnTo>
                  <a:pt x="255" y="857"/>
                </a:lnTo>
                <a:lnTo>
                  <a:pt x="276" y="867"/>
                </a:lnTo>
                <a:lnTo>
                  <a:pt x="296" y="875"/>
                </a:lnTo>
                <a:lnTo>
                  <a:pt x="316" y="882"/>
                </a:lnTo>
                <a:lnTo>
                  <a:pt x="338" y="888"/>
                </a:lnTo>
                <a:lnTo>
                  <a:pt x="359" y="894"/>
                </a:lnTo>
                <a:lnTo>
                  <a:pt x="382" y="898"/>
                </a:lnTo>
                <a:lnTo>
                  <a:pt x="404" y="901"/>
                </a:lnTo>
                <a:lnTo>
                  <a:pt x="427" y="902"/>
                </a:lnTo>
                <a:lnTo>
                  <a:pt x="450" y="903"/>
                </a:lnTo>
                <a:lnTo>
                  <a:pt x="474" y="902"/>
                </a:lnTo>
                <a:lnTo>
                  <a:pt x="497" y="901"/>
                </a:lnTo>
                <a:lnTo>
                  <a:pt x="519" y="898"/>
                </a:lnTo>
                <a:lnTo>
                  <a:pt x="542" y="894"/>
                </a:lnTo>
                <a:lnTo>
                  <a:pt x="563" y="888"/>
                </a:lnTo>
                <a:lnTo>
                  <a:pt x="584" y="883"/>
                </a:lnTo>
                <a:lnTo>
                  <a:pt x="606" y="875"/>
                </a:lnTo>
                <a:lnTo>
                  <a:pt x="626" y="868"/>
                </a:lnTo>
                <a:lnTo>
                  <a:pt x="647" y="858"/>
                </a:lnTo>
                <a:lnTo>
                  <a:pt x="666" y="848"/>
                </a:lnTo>
                <a:lnTo>
                  <a:pt x="685" y="838"/>
                </a:lnTo>
                <a:lnTo>
                  <a:pt x="704" y="826"/>
                </a:lnTo>
                <a:lnTo>
                  <a:pt x="721" y="813"/>
                </a:lnTo>
                <a:lnTo>
                  <a:pt x="738" y="799"/>
                </a:lnTo>
                <a:lnTo>
                  <a:pt x="755" y="785"/>
                </a:lnTo>
                <a:lnTo>
                  <a:pt x="770" y="770"/>
                </a:lnTo>
                <a:lnTo>
                  <a:pt x="785" y="754"/>
                </a:lnTo>
                <a:lnTo>
                  <a:pt x="799" y="738"/>
                </a:lnTo>
                <a:lnTo>
                  <a:pt x="813" y="721"/>
                </a:lnTo>
                <a:lnTo>
                  <a:pt x="826" y="703"/>
                </a:lnTo>
                <a:lnTo>
                  <a:pt x="838" y="684"/>
                </a:lnTo>
                <a:lnTo>
                  <a:pt x="848" y="665"/>
                </a:lnTo>
                <a:lnTo>
                  <a:pt x="858" y="646"/>
                </a:lnTo>
                <a:lnTo>
                  <a:pt x="868" y="626"/>
                </a:lnTo>
                <a:lnTo>
                  <a:pt x="875" y="605"/>
                </a:lnTo>
                <a:lnTo>
                  <a:pt x="883" y="585"/>
                </a:lnTo>
                <a:lnTo>
                  <a:pt x="889" y="563"/>
                </a:lnTo>
                <a:lnTo>
                  <a:pt x="893" y="541"/>
                </a:lnTo>
                <a:lnTo>
                  <a:pt x="898" y="518"/>
                </a:lnTo>
                <a:lnTo>
                  <a:pt x="901" y="495"/>
                </a:lnTo>
                <a:lnTo>
                  <a:pt x="902" y="473"/>
                </a:lnTo>
                <a:lnTo>
                  <a:pt x="903" y="449"/>
                </a:lnTo>
                <a:lnTo>
                  <a:pt x="902" y="427"/>
                </a:lnTo>
                <a:lnTo>
                  <a:pt x="901" y="403"/>
                </a:lnTo>
                <a:lnTo>
                  <a:pt x="898" y="381"/>
                </a:lnTo>
                <a:lnTo>
                  <a:pt x="893" y="359"/>
                </a:lnTo>
                <a:lnTo>
                  <a:pt x="889" y="337"/>
                </a:lnTo>
                <a:lnTo>
                  <a:pt x="883" y="316"/>
                </a:lnTo>
                <a:lnTo>
                  <a:pt x="875" y="295"/>
                </a:lnTo>
                <a:lnTo>
                  <a:pt x="868" y="274"/>
                </a:lnTo>
                <a:lnTo>
                  <a:pt x="858" y="254"/>
                </a:lnTo>
                <a:lnTo>
                  <a:pt x="848" y="235"/>
                </a:lnTo>
                <a:lnTo>
                  <a:pt x="838" y="217"/>
                </a:lnTo>
                <a:lnTo>
                  <a:pt x="826" y="198"/>
                </a:lnTo>
                <a:lnTo>
                  <a:pt x="813" y="180"/>
                </a:lnTo>
                <a:lnTo>
                  <a:pt x="800" y="163"/>
                </a:lnTo>
                <a:lnTo>
                  <a:pt x="786" y="147"/>
                </a:lnTo>
                <a:lnTo>
                  <a:pt x="771" y="132"/>
                </a:lnTo>
                <a:lnTo>
                  <a:pt x="755" y="117"/>
                </a:lnTo>
                <a:lnTo>
                  <a:pt x="739" y="103"/>
                </a:lnTo>
                <a:lnTo>
                  <a:pt x="722" y="89"/>
                </a:lnTo>
                <a:lnTo>
                  <a:pt x="704" y="76"/>
                </a:lnTo>
                <a:lnTo>
                  <a:pt x="685" y="65"/>
                </a:lnTo>
                <a:lnTo>
                  <a:pt x="667" y="53"/>
                </a:lnTo>
                <a:lnTo>
                  <a:pt x="647" y="44"/>
                </a:lnTo>
                <a:lnTo>
                  <a:pt x="627" y="35"/>
                </a:lnTo>
                <a:lnTo>
                  <a:pt x="607" y="27"/>
                </a:lnTo>
                <a:lnTo>
                  <a:pt x="586" y="20"/>
                </a:lnTo>
                <a:lnTo>
                  <a:pt x="564" y="14"/>
                </a:lnTo>
                <a:lnTo>
                  <a:pt x="543" y="8"/>
                </a:lnTo>
                <a:lnTo>
                  <a:pt x="520" y="5"/>
                </a:lnTo>
                <a:lnTo>
                  <a:pt x="498" y="2"/>
                </a:lnTo>
                <a:lnTo>
                  <a:pt x="475" y="0"/>
                </a:lnTo>
                <a:lnTo>
                  <a:pt x="451" y="0"/>
                </a:lnTo>
                <a:lnTo>
                  <a:pt x="4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2"/>
          <p:cNvSpPr>
            <a:spLocks noEditPoints="1"/>
          </p:cNvSpPr>
          <p:nvPr/>
        </p:nvSpPr>
        <p:spPr bwMode="auto">
          <a:xfrm>
            <a:off x="6779381" y="5054262"/>
            <a:ext cx="243898" cy="165966"/>
          </a:xfrm>
          <a:custGeom>
            <a:avLst/>
            <a:gdLst>
              <a:gd name="T0" fmla="*/ 811 w 842"/>
              <a:gd name="T1" fmla="*/ 493 h 571"/>
              <a:gd name="T2" fmla="*/ 805 w 842"/>
              <a:gd name="T3" fmla="*/ 510 h 571"/>
              <a:gd name="T4" fmla="*/ 795 w 842"/>
              <a:gd name="T5" fmla="*/ 524 h 571"/>
              <a:gd name="T6" fmla="*/ 781 w 842"/>
              <a:gd name="T7" fmla="*/ 534 h 571"/>
              <a:gd name="T8" fmla="*/ 764 w 842"/>
              <a:gd name="T9" fmla="*/ 540 h 571"/>
              <a:gd name="T10" fmla="*/ 88 w 842"/>
              <a:gd name="T11" fmla="*/ 541 h 571"/>
              <a:gd name="T12" fmla="*/ 70 w 842"/>
              <a:gd name="T13" fmla="*/ 539 h 571"/>
              <a:gd name="T14" fmla="*/ 54 w 842"/>
              <a:gd name="T15" fmla="*/ 531 h 571"/>
              <a:gd name="T16" fmla="*/ 43 w 842"/>
              <a:gd name="T17" fmla="*/ 520 h 571"/>
              <a:gd name="T18" fmla="*/ 34 w 842"/>
              <a:gd name="T19" fmla="*/ 505 h 571"/>
              <a:gd name="T20" fmla="*/ 31 w 842"/>
              <a:gd name="T21" fmla="*/ 488 h 571"/>
              <a:gd name="T22" fmla="*/ 31 w 842"/>
              <a:gd name="T23" fmla="*/ 80 h 571"/>
              <a:gd name="T24" fmla="*/ 38 w 842"/>
              <a:gd name="T25" fmla="*/ 58 h 571"/>
              <a:gd name="T26" fmla="*/ 436 w 842"/>
              <a:gd name="T27" fmla="*/ 346 h 571"/>
              <a:gd name="T28" fmla="*/ 805 w 842"/>
              <a:gd name="T29" fmla="*/ 58 h 571"/>
              <a:gd name="T30" fmla="*/ 812 w 842"/>
              <a:gd name="T31" fmla="*/ 81 h 571"/>
              <a:gd name="T32" fmla="*/ 752 w 842"/>
              <a:gd name="T33" fmla="*/ 30 h 571"/>
              <a:gd name="T34" fmla="*/ 776 w 842"/>
              <a:gd name="T35" fmla="*/ 34 h 571"/>
              <a:gd name="T36" fmla="*/ 61 w 842"/>
              <a:gd name="T37" fmla="*/ 36 h 571"/>
              <a:gd name="T38" fmla="*/ 82 w 842"/>
              <a:gd name="T39" fmla="*/ 30 h 571"/>
              <a:gd name="T40" fmla="*/ 752 w 842"/>
              <a:gd name="T41" fmla="*/ 0 h 571"/>
              <a:gd name="T42" fmla="*/ 72 w 842"/>
              <a:gd name="T43" fmla="*/ 1 h 571"/>
              <a:gd name="T44" fmla="*/ 46 w 842"/>
              <a:gd name="T45" fmla="*/ 9 h 571"/>
              <a:gd name="T46" fmla="*/ 25 w 842"/>
              <a:gd name="T47" fmla="*/ 24 h 571"/>
              <a:gd name="T48" fmla="*/ 10 w 842"/>
              <a:gd name="T49" fmla="*/ 46 h 571"/>
              <a:gd name="T50" fmla="*/ 2 w 842"/>
              <a:gd name="T51" fmla="*/ 70 h 571"/>
              <a:gd name="T52" fmla="*/ 0 w 842"/>
              <a:gd name="T53" fmla="*/ 481 h 571"/>
              <a:gd name="T54" fmla="*/ 4 w 842"/>
              <a:gd name="T55" fmla="*/ 508 h 571"/>
              <a:gd name="T56" fmla="*/ 15 w 842"/>
              <a:gd name="T57" fmla="*/ 533 h 571"/>
              <a:gd name="T58" fmla="*/ 31 w 842"/>
              <a:gd name="T59" fmla="*/ 551 h 571"/>
              <a:gd name="T60" fmla="*/ 53 w 842"/>
              <a:gd name="T61" fmla="*/ 565 h 571"/>
              <a:gd name="T62" fmla="*/ 78 w 842"/>
              <a:gd name="T63" fmla="*/ 571 h 571"/>
              <a:gd name="T64" fmla="*/ 762 w 842"/>
              <a:gd name="T65" fmla="*/ 571 h 571"/>
              <a:gd name="T66" fmla="*/ 788 w 842"/>
              <a:gd name="T67" fmla="*/ 564 h 571"/>
              <a:gd name="T68" fmla="*/ 809 w 842"/>
              <a:gd name="T69" fmla="*/ 551 h 571"/>
              <a:gd name="T70" fmla="*/ 827 w 842"/>
              <a:gd name="T71" fmla="*/ 531 h 571"/>
              <a:gd name="T72" fmla="*/ 838 w 842"/>
              <a:gd name="T73" fmla="*/ 508 h 571"/>
              <a:gd name="T74" fmla="*/ 842 w 842"/>
              <a:gd name="T75" fmla="*/ 481 h 571"/>
              <a:gd name="T76" fmla="*/ 841 w 842"/>
              <a:gd name="T77" fmla="*/ 70 h 571"/>
              <a:gd name="T78" fmla="*/ 833 w 842"/>
              <a:gd name="T79" fmla="*/ 46 h 571"/>
              <a:gd name="T80" fmla="*/ 818 w 842"/>
              <a:gd name="T81" fmla="*/ 24 h 571"/>
              <a:gd name="T82" fmla="*/ 796 w 842"/>
              <a:gd name="T83" fmla="*/ 9 h 571"/>
              <a:gd name="T84" fmla="*/ 772 w 842"/>
              <a:gd name="T85" fmla="*/ 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2" h="571">
                <a:moveTo>
                  <a:pt x="812" y="481"/>
                </a:moveTo>
                <a:lnTo>
                  <a:pt x="812" y="488"/>
                </a:lnTo>
                <a:lnTo>
                  <a:pt x="811" y="493"/>
                </a:lnTo>
                <a:lnTo>
                  <a:pt x="810" y="499"/>
                </a:lnTo>
                <a:lnTo>
                  <a:pt x="808" y="505"/>
                </a:lnTo>
                <a:lnTo>
                  <a:pt x="805" y="510"/>
                </a:lnTo>
                <a:lnTo>
                  <a:pt x="803" y="514"/>
                </a:lnTo>
                <a:lnTo>
                  <a:pt x="798" y="520"/>
                </a:lnTo>
                <a:lnTo>
                  <a:pt x="795" y="524"/>
                </a:lnTo>
                <a:lnTo>
                  <a:pt x="791" y="527"/>
                </a:lnTo>
                <a:lnTo>
                  <a:pt x="787" y="531"/>
                </a:lnTo>
                <a:lnTo>
                  <a:pt x="781" y="534"/>
                </a:lnTo>
                <a:lnTo>
                  <a:pt x="776" y="537"/>
                </a:lnTo>
                <a:lnTo>
                  <a:pt x="771" y="538"/>
                </a:lnTo>
                <a:lnTo>
                  <a:pt x="764" y="540"/>
                </a:lnTo>
                <a:lnTo>
                  <a:pt x="759" y="541"/>
                </a:lnTo>
                <a:lnTo>
                  <a:pt x="752" y="541"/>
                </a:lnTo>
                <a:lnTo>
                  <a:pt x="88" y="541"/>
                </a:lnTo>
                <a:lnTo>
                  <a:pt x="81" y="541"/>
                </a:lnTo>
                <a:lnTo>
                  <a:pt x="76" y="540"/>
                </a:lnTo>
                <a:lnTo>
                  <a:pt x="70" y="539"/>
                </a:lnTo>
                <a:lnTo>
                  <a:pt x="65" y="537"/>
                </a:lnTo>
                <a:lnTo>
                  <a:pt x="60" y="535"/>
                </a:lnTo>
                <a:lnTo>
                  <a:pt x="54" y="531"/>
                </a:lnTo>
                <a:lnTo>
                  <a:pt x="50" y="528"/>
                </a:lnTo>
                <a:lnTo>
                  <a:pt x="47" y="524"/>
                </a:lnTo>
                <a:lnTo>
                  <a:pt x="43" y="520"/>
                </a:lnTo>
                <a:lnTo>
                  <a:pt x="39" y="515"/>
                </a:lnTo>
                <a:lnTo>
                  <a:pt x="37" y="510"/>
                </a:lnTo>
                <a:lnTo>
                  <a:pt x="34" y="505"/>
                </a:lnTo>
                <a:lnTo>
                  <a:pt x="33" y="499"/>
                </a:lnTo>
                <a:lnTo>
                  <a:pt x="31" y="494"/>
                </a:lnTo>
                <a:lnTo>
                  <a:pt x="31" y="488"/>
                </a:lnTo>
                <a:lnTo>
                  <a:pt x="30" y="481"/>
                </a:lnTo>
                <a:lnTo>
                  <a:pt x="30" y="90"/>
                </a:lnTo>
                <a:lnTo>
                  <a:pt x="31" y="80"/>
                </a:lnTo>
                <a:lnTo>
                  <a:pt x="32" y="72"/>
                </a:lnTo>
                <a:lnTo>
                  <a:pt x="35" y="64"/>
                </a:lnTo>
                <a:lnTo>
                  <a:pt x="38" y="58"/>
                </a:lnTo>
                <a:lnTo>
                  <a:pt x="427" y="343"/>
                </a:lnTo>
                <a:lnTo>
                  <a:pt x="432" y="345"/>
                </a:lnTo>
                <a:lnTo>
                  <a:pt x="436" y="346"/>
                </a:lnTo>
                <a:lnTo>
                  <a:pt x="441" y="345"/>
                </a:lnTo>
                <a:lnTo>
                  <a:pt x="446" y="342"/>
                </a:lnTo>
                <a:lnTo>
                  <a:pt x="805" y="58"/>
                </a:lnTo>
                <a:lnTo>
                  <a:pt x="808" y="65"/>
                </a:lnTo>
                <a:lnTo>
                  <a:pt x="810" y="73"/>
                </a:lnTo>
                <a:lnTo>
                  <a:pt x="812" y="81"/>
                </a:lnTo>
                <a:lnTo>
                  <a:pt x="812" y="90"/>
                </a:lnTo>
                <a:lnTo>
                  <a:pt x="812" y="481"/>
                </a:lnTo>
                <a:close/>
                <a:moveTo>
                  <a:pt x="752" y="30"/>
                </a:moveTo>
                <a:lnTo>
                  <a:pt x="761" y="30"/>
                </a:lnTo>
                <a:lnTo>
                  <a:pt x="768" y="32"/>
                </a:lnTo>
                <a:lnTo>
                  <a:pt x="776" y="34"/>
                </a:lnTo>
                <a:lnTo>
                  <a:pt x="782" y="36"/>
                </a:lnTo>
                <a:lnTo>
                  <a:pt x="436" y="312"/>
                </a:lnTo>
                <a:lnTo>
                  <a:pt x="61" y="36"/>
                </a:lnTo>
                <a:lnTo>
                  <a:pt x="67" y="33"/>
                </a:lnTo>
                <a:lnTo>
                  <a:pt x="75" y="31"/>
                </a:lnTo>
                <a:lnTo>
                  <a:pt x="82" y="30"/>
                </a:lnTo>
                <a:lnTo>
                  <a:pt x="91" y="30"/>
                </a:lnTo>
                <a:lnTo>
                  <a:pt x="752" y="30"/>
                </a:lnTo>
                <a:close/>
                <a:moveTo>
                  <a:pt x="752" y="0"/>
                </a:moveTo>
                <a:lnTo>
                  <a:pt x="91" y="0"/>
                </a:lnTo>
                <a:lnTo>
                  <a:pt x="80" y="0"/>
                </a:lnTo>
                <a:lnTo>
                  <a:pt x="72" y="1"/>
                </a:lnTo>
                <a:lnTo>
                  <a:pt x="62" y="3"/>
                </a:lnTo>
                <a:lnTo>
                  <a:pt x="53" y="6"/>
                </a:lnTo>
                <a:lnTo>
                  <a:pt x="46" y="9"/>
                </a:lnTo>
                <a:lnTo>
                  <a:pt x="38" y="14"/>
                </a:lnTo>
                <a:lnTo>
                  <a:pt x="32" y="19"/>
                </a:lnTo>
                <a:lnTo>
                  <a:pt x="25" y="24"/>
                </a:lnTo>
                <a:lnTo>
                  <a:pt x="20" y="31"/>
                </a:lnTo>
                <a:lnTo>
                  <a:pt x="15" y="38"/>
                </a:lnTo>
                <a:lnTo>
                  <a:pt x="10" y="46"/>
                </a:lnTo>
                <a:lnTo>
                  <a:pt x="7" y="53"/>
                </a:lnTo>
                <a:lnTo>
                  <a:pt x="4" y="62"/>
                </a:lnTo>
                <a:lnTo>
                  <a:pt x="2" y="70"/>
                </a:lnTo>
                <a:lnTo>
                  <a:pt x="1" y="80"/>
                </a:lnTo>
                <a:lnTo>
                  <a:pt x="0" y="90"/>
                </a:lnTo>
                <a:lnTo>
                  <a:pt x="0" y="481"/>
                </a:lnTo>
                <a:lnTo>
                  <a:pt x="1" y="491"/>
                </a:lnTo>
                <a:lnTo>
                  <a:pt x="2" y="499"/>
                </a:lnTo>
                <a:lnTo>
                  <a:pt x="4" y="508"/>
                </a:lnTo>
                <a:lnTo>
                  <a:pt x="7" y="516"/>
                </a:lnTo>
                <a:lnTo>
                  <a:pt x="10" y="525"/>
                </a:lnTo>
                <a:lnTo>
                  <a:pt x="15" y="533"/>
                </a:lnTo>
                <a:lnTo>
                  <a:pt x="20" y="539"/>
                </a:lnTo>
                <a:lnTo>
                  <a:pt x="25" y="545"/>
                </a:lnTo>
                <a:lnTo>
                  <a:pt x="31" y="551"/>
                </a:lnTo>
                <a:lnTo>
                  <a:pt x="38" y="556"/>
                </a:lnTo>
                <a:lnTo>
                  <a:pt x="45" y="560"/>
                </a:lnTo>
                <a:lnTo>
                  <a:pt x="53" y="565"/>
                </a:lnTo>
                <a:lnTo>
                  <a:pt x="61" y="567"/>
                </a:lnTo>
                <a:lnTo>
                  <a:pt x="69" y="569"/>
                </a:lnTo>
                <a:lnTo>
                  <a:pt x="78" y="571"/>
                </a:lnTo>
                <a:lnTo>
                  <a:pt x="88" y="571"/>
                </a:lnTo>
                <a:lnTo>
                  <a:pt x="752" y="571"/>
                </a:lnTo>
                <a:lnTo>
                  <a:pt x="762" y="571"/>
                </a:lnTo>
                <a:lnTo>
                  <a:pt x="771" y="569"/>
                </a:lnTo>
                <a:lnTo>
                  <a:pt x="779" y="567"/>
                </a:lnTo>
                <a:lnTo>
                  <a:pt x="788" y="564"/>
                </a:lnTo>
                <a:lnTo>
                  <a:pt x="795" y="560"/>
                </a:lnTo>
                <a:lnTo>
                  <a:pt x="803" y="556"/>
                </a:lnTo>
                <a:lnTo>
                  <a:pt x="809" y="551"/>
                </a:lnTo>
                <a:lnTo>
                  <a:pt x="816" y="544"/>
                </a:lnTo>
                <a:lnTo>
                  <a:pt x="822" y="538"/>
                </a:lnTo>
                <a:lnTo>
                  <a:pt x="827" y="531"/>
                </a:lnTo>
                <a:lnTo>
                  <a:pt x="832" y="524"/>
                </a:lnTo>
                <a:lnTo>
                  <a:pt x="836" y="516"/>
                </a:lnTo>
                <a:lnTo>
                  <a:pt x="838" y="508"/>
                </a:lnTo>
                <a:lnTo>
                  <a:pt x="840" y="499"/>
                </a:lnTo>
                <a:lnTo>
                  <a:pt x="842" y="490"/>
                </a:lnTo>
                <a:lnTo>
                  <a:pt x="842" y="481"/>
                </a:lnTo>
                <a:lnTo>
                  <a:pt x="842" y="90"/>
                </a:lnTo>
                <a:lnTo>
                  <a:pt x="842" y="80"/>
                </a:lnTo>
                <a:lnTo>
                  <a:pt x="841" y="70"/>
                </a:lnTo>
                <a:lnTo>
                  <a:pt x="839" y="62"/>
                </a:lnTo>
                <a:lnTo>
                  <a:pt x="836" y="53"/>
                </a:lnTo>
                <a:lnTo>
                  <a:pt x="833" y="46"/>
                </a:lnTo>
                <a:lnTo>
                  <a:pt x="828" y="38"/>
                </a:lnTo>
                <a:lnTo>
                  <a:pt x="823" y="31"/>
                </a:lnTo>
                <a:lnTo>
                  <a:pt x="818" y="24"/>
                </a:lnTo>
                <a:lnTo>
                  <a:pt x="811" y="19"/>
                </a:lnTo>
                <a:lnTo>
                  <a:pt x="804" y="14"/>
                </a:lnTo>
                <a:lnTo>
                  <a:pt x="796" y="9"/>
                </a:lnTo>
                <a:lnTo>
                  <a:pt x="789" y="6"/>
                </a:lnTo>
                <a:lnTo>
                  <a:pt x="780" y="3"/>
                </a:lnTo>
                <a:lnTo>
                  <a:pt x="772" y="1"/>
                </a:lnTo>
                <a:lnTo>
                  <a:pt x="762" y="0"/>
                </a:lnTo>
                <a:lnTo>
                  <a:pt x="7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45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6" t="5665" r="3536" b="566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0" y="495299"/>
            <a:ext cx="12192000" cy="5867401"/>
          </a:xfrm>
          <a:prstGeom prst="rect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  <a:alpha val="80000"/>
                </a:srgbClr>
              </a:gs>
              <a:gs pos="0">
                <a:srgbClr val="FC7B01">
                  <a:alpha val="50000"/>
                </a:srgbClr>
              </a:gs>
              <a:gs pos="100000">
                <a:srgbClr val="1D3164">
                  <a:alpha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95701" y="1028703"/>
            <a:ext cx="4800600" cy="4800596"/>
          </a:xfrm>
          <a:prstGeom prst="ellipse">
            <a:avLst/>
          </a:prstGeom>
          <a:solidFill>
            <a:srgbClr val="1D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5043" y="3105835"/>
            <a:ext cx="278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94710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0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0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3" name="Rectangle 152"/>
          <p:cNvSpPr/>
          <p:nvPr/>
        </p:nvSpPr>
        <p:spPr>
          <a:xfrm>
            <a:off x="43838" y="-4576"/>
            <a:ext cx="12192000" cy="6858000"/>
          </a:xfrm>
          <a:prstGeom prst="rect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  <a:alpha val="70000"/>
                </a:srgbClr>
              </a:gs>
              <a:gs pos="0">
                <a:srgbClr val="FC7B01">
                  <a:alpha val="40000"/>
                </a:srgbClr>
              </a:gs>
              <a:gs pos="100000">
                <a:srgbClr val="1D3164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26" name="Rectangle: Rounded Corners 129">
            <a:extLst>
              <a:ext uri="{FF2B5EF4-FFF2-40B4-BE49-F238E27FC236}">
                <a16:creationId xmlns:a16="http://schemas.microsoft.com/office/drawing/2014/main" xmlns="" id="{25E520A2-F864-4667-999D-A56ACB66DEDC}"/>
              </a:ext>
            </a:extLst>
          </p:cNvPr>
          <p:cNvSpPr/>
          <p:nvPr/>
        </p:nvSpPr>
        <p:spPr>
          <a:xfrm>
            <a:off x="6272925" y="4785133"/>
            <a:ext cx="1566699" cy="523900"/>
          </a:xfrm>
          <a:prstGeom prst="roundRect">
            <a:avLst>
              <a:gd name="adj" fmla="val 50000"/>
            </a:avLst>
          </a:prstGeom>
          <a:solidFill>
            <a:srgbClr val="22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57"/>
          <p:cNvSpPr/>
          <p:nvPr/>
        </p:nvSpPr>
        <p:spPr>
          <a:xfrm>
            <a:off x="4165426" y="1552662"/>
            <a:ext cx="1721174" cy="523900"/>
          </a:xfrm>
          <a:prstGeom prst="roundRect">
            <a:avLst>
              <a:gd name="adj" fmla="val 50000"/>
            </a:avLst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Elbow Connector 141"/>
          <p:cNvCxnSpPr>
            <a:stCxn id="109" idx="0"/>
          </p:cNvCxnSpPr>
          <p:nvPr/>
        </p:nvCxnSpPr>
        <p:spPr>
          <a:xfrm rot="5400000" flipH="1" flipV="1">
            <a:off x="4110884" y="2419966"/>
            <a:ext cx="361662" cy="2654301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130" idx="0"/>
          </p:cNvCxnSpPr>
          <p:nvPr/>
        </p:nvCxnSpPr>
        <p:spPr>
          <a:xfrm rot="16200000" flipV="1">
            <a:off x="7679056" y="2537832"/>
            <a:ext cx="299234" cy="2476503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99" idx="2"/>
          </p:cNvCxnSpPr>
          <p:nvPr/>
        </p:nvCxnSpPr>
        <p:spPr>
          <a:xfrm rot="16200000" flipH="1">
            <a:off x="4085175" y="1742908"/>
            <a:ext cx="413082" cy="2654300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>
            <a:stCxn id="127" idx="2"/>
          </p:cNvCxnSpPr>
          <p:nvPr/>
        </p:nvCxnSpPr>
        <p:spPr>
          <a:xfrm rot="5400000">
            <a:off x="7577514" y="1783138"/>
            <a:ext cx="402706" cy="2576115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/>
          <p:cNvSpPr/>
          <p:nvPr/>
        </p:nvSpPr>
        <p:spPr>
          <a:xfrm>
            <a:off x="6281022" y="1548967"/>
            <a:ext cx="1566699" cy="523900"/>
          </a:xfrm>
          <a:prstGeom prst="roundRect">
            <a:avLst>
              <a:gd name="adj" fmla="val 50000"/>
            </a:avLst>
          </a:prstGeom>
          <a:solidFill>
            <a:srgbClr val="22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58468" y="1707361"/>
            <a:ext cx="1032334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INVESTMENT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3427" y="1588420"/>
            <a:ext cx="92095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FILES EXCHANGE</a:t>
            </a:r>
          </a:p>
        </p:txBody>
      </p:sp>
      <p:cxnSp>
        <p:nvCxnSpPr>
          <p:cNvPr id="95" name="Straight Connector 94"/>
          <p:cNvCxnSpPr>
            <a:endCxn id="54" idx="0"/>
          </p:cNvCxnSpPr>
          <p:nvPr/>
        </p:nvCxnSpPr>
        <p:spPr>
          <a:xfrm>
            <a:off x="7113981" y="2072867"/>
            <a:ext cx="0" cy="270311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005541" y="2072867"/>
            <a:ext cx="0" cy="270311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94203" y="4930210"/>
            <a:ext cx="726417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DEVELOP</a:t>
            </a:r>
          </a:p>
        </p:txBody>
      </p:sp>
      <p:sp>
        <p:nvSpPr>
          <p:cNvPr id="9" name="Freeform 8"/>
          <p:cNvSpPr/>
          <p:nvPr/>
        </p:nvSpPr>
        <p:spPr>
          <a:xfrm>
            <a:off x="4335198" y="3035164"/>
            <a:ext cx="3512524" cy="787672"/>
          </a:xfrm>
          <a:custGeom>
            <a:avLst/>
            <a:gdLst>
              <a:gd name="connsiteX0" fmla="*/ 523568 w 4669568"/>
              <a:gd name="connsiteY0" fmla="*/ 0 h 1047137"/>
              <a:gd name="connsiteX1" fmla="*/ 532645 w 4669568"/>
              <a:gd name="connsiteY1" fmla="*/ 915 h 1047137"/>
              <a:gd name="connsiteX2" fmla="*/ 532645 w 4669568"/>
              <a:gd name="connsiteY2" fmla="*/ 2 h 1047137"/>
              <a:gd name="connsiteX3" fmla="*/ 4145990 w 4669568"/>
              <a:gd name="connsiteY3" fmla="*/ 2 h 1047137"/>
              <a:gd name="connsiteX4" fmla="*/ 4146000 w 4669568"/>
              <a:gd name="connsiteY4" fmla="*/ 1 h 1047137"/>
              <a:gd name="connsiteX5" fmla="*/ 4669568 w 4669568"/>
              <a:gd name="connsiteY5" fmla="*/ 523569 h 1047137"/>
              <a:gd name="connsiteX6" fmla="*/ 4146000 w 4669568"/>
              <a:gd name="connsiteY6" fmla="*/ 1047137 h 1047137"/>
              <a:gd name="connsiteX7" fmla="*/ 532645 w 4669568"/>
              <a:gd name="connsiteY7" fmla="*/ 1047137 h 1047137"/>
              <a:gd name="connsiteX8" fmla="*/ 532645 w 4669568"/>
              <a:gd name="connsiteY8" fmla="*/ 1046221 h 1047137"/>
              <a:gd name="connsiteX9" fmla="*/ 523568 w 4669568"/>
              <a:gd name="connsiteY9" fmla="*/ 1047136 h 1047137"/>
              <a:gd name="connsiteX10" fmla="*/ 0 w 4669568"/>
              <a:gd name="connsiteY10" fmla="*/ 523568 h 1047137"/>
              <a:gd name="connsiteX11" fmla="*/ 523568 w 4669568"/>
              <a:gd name="connsiteY11" fmla="*/ 0 h 104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9568" h="1047137">
                <a:moveTo>
                  <a:pt x="523568" y="0"/>
                </a:moveTo>
                <a:lnTo>
                  <a:pt x="532645" y="915"/>
                </a:lnTo>
                <a:lnTo>
                  <a:pt x="532645" y="2"/>
                </a:lnTo>
                <a:lnTo>
                  <a:pt x="4145990" y="2"/>
                </a:lnTo>
                <a:lnTo>
                  <a:pt x="4146000" y="1"/>
                </a:lnTo>
                <a:cubicBezTo>
                  <a:pt x="4435159" y="1"/>
                  <a:pt x="4669568" y="234410"/>
                  <a:pt x="4669568" y="523569"/>
                </a:cubicBezTo>
                <a:cubicBezTo>
                  <a:pt x="4669568" y="812728"/>
                  <a:pt x="4435159" y="1047137"/>
                  <a:pt x="4146000" y="1047137"/>
                </a:cubicBezTo>
                <a:lnTo>
                  <a:pt x="532645" y="1047137"/>
                </a:lnTo>
                <a:lnTo>
                  <a:pt x="532645" y="1046221"/>
                </a:lnTo>
                <a:lnTo>
                  <a:pt x="523568" y="1047136"/>
                </a:lnTo>
                <a:cubicBezTo>
                  <a:pt x="234409" y="1047136"/>
                  <a:pt x="0" y="812727"/>
                  <a:pt x="0" y="523568"/>
                </a:cubicBezTo>
                <a:cubicBezTo>
                  <a:pt x="0" y="234409"/>
                  <a:pt x="234409" y="0"/>
                  <a:pt x="523568" y="0"/>
                </a:cubicBezTo>
                <a:close/>
              </a:path>
            </a:pathLst>
          </a:cu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22465" y="3182779"/>
            <a:ext cx="194707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Segoe UI Semibold" panose="020B0702040204020203" pitchFamily="34" charset="0"/>
              </a:rPr>
              <a:t>OVERVIEW</a:t>
            </a:r>
            <a:endParaRPr lang="en-US" sz="40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95300" y="430563"/>
            <a:ext cx="265264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INTRODUCTION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90446" y="6419952"/>
            <a:ext cx="8492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logo</a:t>
            </a:r>
          </a:p>
        </p:txBody>
      </p:sp>
      <p:sp>
        <p:nvSpPr>
          <p:cNvPr id="90" name="Oval 89"/>
          <p:cNvSpPr/>
          <p:nvPr/>
        </p:nvSpPr>
        <p:spPr>
          <a:xfrm>
            <a:off x="11593461" y="6299714"/>
            <a:ext cx="486697" cy="486697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5632595" y="6476518"/>
            <a:ext cx="926810" cy="133088"/>
            <a:chOff x="5632595" y="6476518"/>
            <a:chExt cx="926810" cy="133088"/>
          </a:xfrm>
        </p:grpSpPr>
        <p:grpSp>
          <p:nvGrpSpPr>
            <p:cNvPr id="165" name="Group 164"/>
            <p:cNvGrpSpPr/>
            <p:nvPr/>
          </p:nvGrpSpPr>
          <p:grpSpPr>
            <a:xfrm flipV="1">
              <a:off x="6139838" y="6476518"/>
              <a:ext cx="419567" cy="133088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166" name="Oval 165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632595" y="6476518"/>
              <a:ext cx="419567" cy="133088"/>
              <a:chOff x="5632595" y="6476518"/>
              <a:chExt cx="419567" cy="133088"/>
            </a:xfrm>
          </p:grpSpPr>
          <p:sp>
            <p:nvSpPr>
              <p:cNvPr id="170" name="Oval 169"/>
              <p:cNvSpPr/>
              <p:nvPr/>
            </p:nvSpPr>
            <p:spPr>
              <a:xfrm flipV="1">
                <a:off x="5919489" y="6476518"/>
                <a:ext cx="132673" cy="13267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flipV="1">
                <a:off x="5699139" y="6476518"/>
                <a:ext cx="286894" cy="13308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 flipV="1">
                <a:off x="5632595" y="6476518"/>
                <a:ext cx="133087" cy="13308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2" name="Oval 111"/>
          <p:cNvSpPr/>
          <p:nvPr/>
        </p:nvSpPr>
        <p:spPr>
          <a:xfrm>
            <a:off x="6352492" y="4840711"/>
            <a:ext cx="393615" cy="393615"/>
          </a:xfrm>
          <a:prstGeom prst="ellipse">
            <a:avLst/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349728" y="1614109"/>
            <a:ext cx="393615" cy="393615"/>
          </a:xfrm>
          <a:prstGeom prst="ellipse">
            <a:avLst/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218062" y="1618276"/>
            <a:ext cx="393615" cy="393615"/>
          </a:xfrm>
          <a:prstGeom prst="ellipse">
            <a:avLst/>
          </a:prstGeom>
          <a:solidFill>
            <a:srgbClr val="36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 flipH="1">
            <a:off x="3436974" y="605594"/>
            <a:ext cx="875502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57"/>
          <p:cNvSpPr/>
          <p:nvPr/>
        </p:nvSpPr>
        <p:spPr>
          <a:xfrm>
            <a:off x="2124151" y="3927947"/>
            <a:ext cx="1680828" cy="523900"/>
          </a:xfrm>
          <a:prstGeom prst="roundRect">
            <a:avLst>
              <a:gd name="adj" fmla="val 50000"/>
            </a:avLst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3422" y="4085911"/>
            <a:ext cx="1045158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LEGAL DOCS.</a:t>
            </a:r>
            <a:endParaRPr lang="en-US" sz="16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91459" y="3996826"/>
            <a:ext cx="393615" cy="393615"/>
          </a:xfrm>
          <a:prstGeom prst="ellipse">
            <a:avLst/>
          </a:prstGeom>
          <a:solidFill>
            <a:srgbClr val="36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46"/>
          <p:cNvSpPr>
            <a:spLocks noEditPoints="1"/>
          </p:cNvSpPr>
          <p:nvPr/>
        </p:nvSpPr>
        <p:spPr bwMode="auto">
          <a:xfrm>
            <a:off x="2301675" y="4075555"/>
            <a:ext cx="173182" cy="236157"/>
          </a:xfrm>
          <a:custGeom>
            <a:avLst/>
            <a:gdLst>
              <a:gd name="T0" fmla="*/ 150 w 660"/>
              <a:gd name="T1" fmla="*/ 31 h 903"/>
              <a:gd name="T2" fmla="*/ 420 w 660"/>
              <a:gd name="T3" fmla="*/ 226 h 903"/>
              <a:gd name="T4" fmla="*/ 421 w 660"/>
              <a:gd name="T5" fmla="*/ 233 h 903"/>
              <a:gd name="T6" fmla="*/ 425 w 660"/>
              <a:gd name="T7" fmla="*/ 237 h 903"/>
              <a:gd name="T8" fmla="*/ 429 w 660"/>
              <a:gd name="T9" fmla="*/ 240 h 903"/>
              <a:gd name="T10" fmla="*/ 435 w 660"/>
              <a:gd name="T11" fmla="*/ 241 h 903"/>
              <a:gd name="T12" fmla="*/ 630 w 660"/>
              <a:gd name="T13" fmla="*/ 752 h 903"/>
              <a:gd name="T14" fmla="*/ 540 w 660"/>
              <a:gd name="T15" fmla="*/ 872 h 903"/>
              <a:gd name="T16" fmla="*/ 30 w 660"/>
              <a:gd name="T17" fmla="*/ 151 h 903"/>
              <a:gd name="T18" fmla="*/ 120 w 660"/>
              <a:gd name="T19" fmla="*/ 767 h 903"/>
              <a:gd name="T20" fmla="*/ 121 w 660"/>
              <a:gd name="T21" fmla="*/ 773 h 903"/>
              <a:gd name="T22" fmla="*/ 124 w 660"/>
              <a:gd name="T23" fmla="*/ 777 h 903"/>
              <a:gd name="T24" fmla="*/ 128 w 660"/>
              <a:gd name="T25" fmla="*/ 781 h 903"/>
              <a:gd name="T26" fmla="*/ 135 w 660"/>
              <a:gd name="T27" fmla="*/ 782 h 903"/>
              <a:gd name="T28" fmla="*/ 540 w 660"/>
              <a:gd name="T29" fmla="*/ 872 h 903"/>
              <a:gd name="T30" fmla="*/ 609 w 660"/>
              <a:gd name="T31" fmla="*/ 211 h 903"/>
              <a:gd name="T32" fmla="*/ 450 w 660"/>
              <a:gd name="T33" fmla="*/ 54 h 903"/>
              <a:gd name="T34" fmla="*/ 445 w 660"/>
              <a:gd name="T35" fmla="*/ 6 h 903"/>
              <a:gd name="T36" fmla="*/ 441 w 660"/>
              <a:gd name="T37" fmla="*/ 3 h 903"/>
              <a:gd name="T38" fmla="*/ 435 w 660"/>
              <a:gd name="T39" fmla="*/ 0 h 903"/>
              <a:gd name="T40" fmla="*/ 131 w 660"/>
              <a:gd name="T41" fmla="*/ 1 h 903"/>
              <a:gd name="T42" fmla="*/ 126 w 660"/>
              <a:gd name="T43" fmla="*/ 4 h 903"/>
              <a:gd name="T44" fmla="*/ 122 w 660"/>
              <a:gd name="T45" fmla="*/ 8 h 903"/>
              <a:gd name="T46" fmla="*/ 120 w 660"/>
              <a:gd name="T47" fmla="*/ 13 h 903"/>
              <a:gd name="T48" fmla="*/ 120 w 660"/>
              <a:gd name="T49" fmla="*/ 121 h 903"/>
              <a:gd name="T50" fmla="*/ 12 w 660"/>
              <a:gd name="T51" fmla="*/ 121 h 903"/>
              <a:gd name="T52" fmla="*/ 6 w 660"/>
              <a:gd name="T53" fmla="*/ 123 h 903"/>
              <a:gd name="T54" fmla="*/ 2 w 660"/>
              <a:gd name="T55" fmla="*/ 128 h 903"/>
              <a:gd name="T56" fmla="*/ 0 w 660"/>
              <a:gd name="T57" fmla="*/ 133 h 903"/>
              <a:gd name="T58" fmla="*/ 0 w 660"/>
              <a:gd name="T59" fmla="*/ 887 h 903"/>
              <a:gd name="T60" fmla="*/ 1 w 660"/>
              <a:gd name="T61" fmla="*/ 893 h 903"/>
              <a:gd name="T62" fmla="*/ 4 w 660"/>
              <a:gd name="T63" fmla="*/ 898 h 903"/>
              <a:gd name="T64" fmla="*/ 8 w 660"/>
              <a:gd name="T65" fmla="*/ 901 h 903"/>
              <a:gd name="T66" fmla="*/ 15 w 660"/>
              <a:gd name="T67" fmla="*/ 903 h 903"/>
              <a:gd name="T68" fmla="*/ 558 w 660"/>
              <a:gd name="T69" fmla="*/ 901 h 903"/>
              <a:gd name="T70" fmla="*/ 564 w 660"/>
              <a:gd name="T71" fmla="*/ 899 h 903"/>
              <a:gd name="T72" fmla="*/ 567 w 660"/>
              <a:gd name="T73" fmla="*/ 896 h 903"/>
              <a:gd name="T74" fmla="*/ 570 w 660"/>
              <a:gd name="T75" fmla="*/ 891 h 903"/>
              <a:gd name="T76" fmla="*/ 570 w 660"/>
              <a:gd name="T77" fmla="*/ 782 h 903"/>
              <a:gd name="T78" fmla="*/ 648 w 660"/>
              <a:gd name="T79" fmla="*/ 782 h 903"/>
              <a:gd name="T80" fmla="*/ 654 w 660"/>
              <a:gd name="T81" fmla="*/ 779 h 903"/>
              <a:gd name="T82" fmla="*/ 658 w 660"/>
              <a:gd name="T83" fmla="*/ 775 h 903"/>
              <a:gd name="T84" fmla="*/ 660 w 660"/>
              <a:gd name="T85" fmla="*/ 770 h 903"/>
              <a:gd name="T86" fmla="*/ 660 w 660"/>
              <a:gd name="T87" fmla="*/ 226 h 903"/>
              <a:gd name="T88" fmla="*/ 656 w 660"/>
              <a:gd name="T89" fmla="*/ 215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0" h="903">
                <a:moveTo>
                  <a:pt x="150" y="752"/>
                </a:moveTo>
                <a:lnTo>
                  <a:pt x="150" y="31"/>
                </a:lnTo>
                <a:lnTo>
                  <a:pt x="420" y="31"/>
                </a:lnTo>
                <a:lnTo>
                  <a:pt x="420" y="226"/>
                </a:lnTo>
                <a:lnTo>
                  <a:pt x="420" y="229"/>
                </a:lnTo>
                <a:lnTo>
                  <a:pt x="421" y="233"/>
                </a:lnTo>
                <a:lnTo>
                  <a:pt x="422" y="235"/>
                </a:lnTo>
                <a:lnTo>
                  <a:pt x="425" y="237"/>
                </a:lnTo>
                <a:lnTo>
                  <a:pt x="427" y="239"/>
                </a:lnTo>
                <a:lnTo>
                  <a:pt x="429" y="240"/>
                </a:lnTo>
                <a:lnTo>
                  <a:pt x="432" y="241"/>
                </a:lnTo>
                <a:lnTo>
                  <a:pt x="435" y="241"/>
                </a:lnTo>
                <a:lnTo>
                  <a:pt x="630" y="241"/>
                </a:lnTo>
                <a:lnTo>
                  <a:pt x="630" y="752"/>
                </a:lnTo>
                <a:lnTo>
                  <a:pt x="150" y="752"/>
                </a:lnTo>
                <a:close/>
                <a:moveTo>
                  <a:pt x="540" y="872"/>
                </a:moveTo>
                <a:lnTo>
                  <a:pt x="30" y="872"/>
                </a:lnTo>
                <a:lnTo>
                  <a:pt x="30" y="151"/>
                </a:lnTo>
                <a:lnTo>
                  <a:pt x="120" y="151"/>
                </a:lnTo>
                <a:lnTo>
                  <a:pt x="120" y="767"/>
                </a:lnTo>
                <a:lnTo>
                  <a:pt x="120" y="770"/>
                </a:lnTo>
                <a:lnTo>
                  <a:pt x="121" y="773"/>
                </a:lnTo>
                <a:lnTo>
                  <a:pt x="122" y="775"/>
                </a:lnTo>
                <a:lnTo>
                  <a:pt x="124" y="777"/>
                </a:lnTo>
                <a:lnTo>
                  <a:pt x="126" y="779"/>
                </a:lnTo>
                <a:lnTo>
                  <a:pt x="128" y="781"/>
                </a:lnTo>
                <a:lnTo>
                  <a:pt x="131" y="782"/>
                </a:lnTo>
                <a:lnTo>
                  <a:pt x="135" y="782"/>
                </a:lnTo>
                <a:lnTo>
                  <a:pt x="540" y="782"/>
                </a:lnTo>
                <a:lnTo>
                  <a:pt x="540" y="872"/>
                </a:lnTo>
                <a:close/>
                <a:moveTo>
                  <a:pt x="450" y="54"/>
                </a:moveTo>
                <a:lnTo>
                  <a:pt x="609" y="211"/>
                </a:lnTo>
                <a:lnTo>
                  <a:pt x="450" y="211"/>
                </a:lnTo>
                <a:lnTo>
                  <a:pt x="450" y="54"/>
                </a:lnTo>
                <a:close/>
                <a:moveTo>
                  <a:pt x="656" y="215"/>
                </a:moveTo>
                <a:lnTo>
                  <a:pt x="445" y="6"/>
                </a:lnTo>
                <a:lnTo>
                  <a:pt x="443" y="4"/>
                </a:lnTo>
                <a:lnTo>
                  <a:pt x="441" y="3"/>
                </a:lnTo>
                <a:lnTo>
                  <a:pt x="437" y="1"/>
                </a:lnTo>
                <a:lnTo>
                  <a:pt x="435" y="0"/>
                </a:lnTo>
                <a:lnTo>
                  <a:pt x="135" y="0"/>
                </a:lnTo>
                <a:lnTo>
                  <a:pt x="131" y="1"/>
                </a:lnTo>
                <a:lnTo>
                  <a:pt x="128" y="3"/>
                </a:lnTo>
                <a:lnTo>
                  <a:pt x="126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20" y="16"/>
                </a:lnTo>
                <a:lnTo>
                  <a:pt x="120" y="121"/>
                </a:lnTo>
                <a:lnTo>
                  <a:pt x="15" y="121"/>
                </a:lnTo>
                <a:lnTo>
                  <a:pt x="12" y="121"/>
                </a:lnTo>
                <a:lnTo>
                  <a:pt x="8" y="122"/>
                </a:lnTo>
                <a:lnTo>
                  <a:pt x="6" y="123"/>
                </a:lnTo>
                <a:lnTo>
                  <a:pt x="4" y="126"/>
                </a:lnTo>
                <a:lnTo>
                  <a:pt x="2" y="128"/>
                </a:lnTo>
                <a:lnTo>
                  <a:pt x="1" y="131"/>
                </a:lnTo>
                <a:lnTo>
                  <a:pt x="0" y="133"/>
                </a:lnTo>
                <a:lnTo>
                  <a:pt x="0" y="136"/>
                </a:lnTo>
                <a:lnTo>
                  <a:pt x="0" y="887"/>
                </a:lnTo>
                <a:lnTo>
                  <a:pt x="0" y="891"/>
                </a:lnTo>
                <a:lnTo>
                  <a:pt x="1" y="893"/>
                </a:lnTo>
                <a:lnTo>
                  <a:pt x="2" y="896"/>
                </a:lnTo>
                <a:lnTo>
                  <a:pt x="4" y="898"/>
                </a:lnTo>
                <a:lnTo>
                  <a:pt x="6" y="899"/>
                </a:lnTo>
                <a:lnTo>
                  <a:pt x="8" y="901"/>
                </a:lnTo>
                <a:lnTo>
                  <a:pt x="12" y="901"/>
                </a:lnTo>
                <a:lnTo>
                  <a:pt x="15" y="903"/>
                </a:lnTo>
                <a:lnTo>
                  <a:pt x="555" y="903"/>
                </a:lnTo>
                <a:lnTo>
                  <a:pt x="558" y="901"/>
                </a:lnTo>
                <a:lnTo>
                  <a:pt x="560" y="901"/>
                </a:lnTo>
                <a:lnTo>
                  <a:pt x="564" y="899"/>
                </a:lnTo>
                <a:lnTo>
                  <a:pt x="566" y="898"/>
                </a:lnTo>
                <a:lnTo>
                  <a:pt x="567" y="896"/>
                </a:lnTo>
                <a:lnTo>
                  <a:pt x="569" y="893"/>
                </a:lnTo>
                <a:lnTo>
                  <a:pt x="570" y="891"/>
                </a:lnTo>
                <a:lnTo>
                  <a:pt x="570" y="888"/>
                </a:lnTo>
                <a:lnTo>
                  <a:pt x="570" y="782"/>
                </a:lnTo>
                <a:lnTo>
                  <a:pt x="645" y="782"/>
                </a:lnTo>
                <a:lnTo>
                  <a:pt x="648" y="782"/>
                </a:lnTo>
                <a:lnTo>
                  <a:pt x="651" y="781"/>
                </a:lnTo>
                <a:lnTo>
                  <a:pt x="654" y="779"/>
                </a:lnTo>
                <a:lnTo>
                  <a:pt x="656" y="777"/>
                </a:lnTo>
                <a:lnTo>
                  <a:pt x="658" y="775"/>
                </a:lnTo>
                <a:lnTo>
                  <a:pt x="659" y="773"/>
                </a:lnTo>
                <a:lnTo>
                  <a:pt x="660" y="770"/>
                </a:lnTo>
                <a:lnTo>
                  <a:pt x="660" y="767"/>
                </a:lnTo>
                <a:lnTo>
                  <a:pt x="660" y="226"/>
                </a:lnTo>
                <a:lnTo>
                  <a:pt x="659" y="221"/>
                </a:lnTo>
                <a:lnTo>
                  <a:pt x="656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: Rounded Corners 57"/>
          <p:cNvSpPr/>
          <p:nvPr/>
        </p:nvSpPr>
        <p:spPr>
          <a:xfrm>
            <a:off x="2181216" y="2339617"/>
            <a:ext cx="1566699" cy="523900"/>
          </a:xfrm>
          <a:prstGeom prst="roundRect">
            <a:avLst>
              <a:gd name="adj" fmla="val 50000"/>
            </a:avLst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5403" y="2392449"/>
            <a:ext cx="86848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FINANCIAL DATA</a:t>
            </a:r>
          </a:p>
        </p:txBody>
      </p:sp>
      <p:sp>
        <p:nvSpPr>
          <p:cNvPr id="123" name="Oval 122"/>
          <p:cNvSpPr/>
          <p:nvPr/>
        </p:nvSpPr>
        <p:spPr>
          <a:xfrm>
            <a:off x="2242124" y="2411085"/>
            <a:ext cx="393615" cy="393615"/>
          </a:xfrm>
          <a:prstGeom prst="ellipse">
            <a:avLst/>
          </a:prstGeom>
          <a:solidFill>
            <a:srgbClr val="36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356038" y="2500548"/>
            <a:ext cx="165787" cy="214688"/>
            <a:chOff x="2278184" y="2469878"/>
            <a:chExt cx="220663" cy="285750"/>
          </a:xfrm>
        </p:grpSpPr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2278184" y="2469878"/>
              <a:ext cx="220663" cy="285750"/>
            </a:xfrm>
            <a:custGeom>
              <a:avLst/>
              <a:gdLst>
                <a:gd name="T0" fmla="*/ 361 w 692"/>
                <a:gd name="T1" fmla="*/ 632 h 903"/>
                <a:gd name="T2" fmla="*/ 662 w 692"/>
                <a:gd name="T3" fmla="*/ 818 h 903"/>
                <a:gd name="T4" fmla="*/ 657 w 692"/>
                <a:gd name="T5" fmla="*/ 835 h 903"/>
                <a:gd name="T6" fmla="*/ 648 w 692"/>
                <a:gd name="T7" fmla="*/ 850 h 903"/>
                <a:gd name="T8" fmla="*/ 635 w 692"/>
                <a:gd name="T9" fmla="*/ 862 h 903"/>
                <a:gd name="T10" fmla="*/ 619 w 692"/>
                <a:gd name="T11" fmla="*/ 869 h 903"/>
                <a:gd name="T12" fmla="*/ 602 w 692"/>
                <a:gd name="T13" fmla="*/ 872 h 903"/>
                <a:gd name="T14" fmla="*/ 331 w 692"/>
                <a:gd name="T15" fmla="*/ 632 h 903"/>
                <a:gd name="T16" fmla="*/ 85 w 692"/>
                <a:gd name="T17" fmla="*/ 872 h 903"/>
                <a:gd name="T18" fmla="*/ 67 w 692"/>
                <a:gd name="T19" fmla="*/ 867 h 903"/>
                <a:gd name="T20" fmla="*/ 52 w 692"/>
                <a:gd name="T21" fmla="*/ 859 h 903"/>
                <a:gd name="T22" fmla="*/ 41 w 692"/>
                <a:gd name="T23" fmla="*/ 846 h 903"/>
                <a:gd name="T24" fmla="*/ 33 w 692"/>
                <a:gd name="T25" fmla="*/ 830 h 903"/>
                <a:gd name="T26" fmla="*/ 30 w 692"/>
                <a:gd name="T27" fmla="*/ 812 h 903"/>
                <a:gd name="T28" fmla="*/ 30 w 692"/>
                <a:gd name="T29" fmla="*/ 602 h 903"/>
                <a:gd name="T30" fmla="*/ 331 w 692"/>
                <a:gd name="T31" fmla="*/ 602 h 903"/>
                <a:gd name="T32" fmla="*/ 662 w 692"/>
                <a:gd name="T33" fmla="*/ 602 h 903"/>
                <a:gd name="T34" fmla="*/ 91 w 692"/>
                <a:gd name="T35" fmla="*/ 30 h 903"/>
                <a:gd name="T36" fmla="*/ 614 w 692"/>
                <a:gd name="T37" fmla="*/ 32 h 903"/>
                <a:gd name="T38" fmla="*/ 631 w 692"/>
                <a:gd name="T39" fmla="*/ 37 h 903"/>
                <a:gd name="T40" fmla="*/ 644 w 692"/>
                <a:gd name="T41" fmla="*/ 48 h 903"/>
                <a:gd name="T42" fmla="*/ 655 w 692"/>
                <a:gd name="T43" fmla="*/ 62 h 903"/>
                <a:gd name="T44" fmla="*/ 661 w 692"/>
                <a:gd name="T45" fmla="*/ 78 h 903"/>
                <a:gd name="T46" fmla="*/ 662 w 692"/>
                <a:gd name="T47" fmla="*/ 361 h 903"/>
                <a:gd name="T48" fmla="*/ 31 w 692"/>
                <a:gd name="T49" fmla="*/ 84 h 903"/>
                <a:gd name="T50" fmla="*/ 35 w 692"/>
                <a:gd name="T51" fmla="*/ 67 h 903"/>
                <a:gd name="T52" fmla="*/ 44 w 692"/>
                <a:gd name="T53" fmla="*/ 52 h 903"/>
                <a:gd name="T54" fmla="*/ 57 w 692"/>
                <a:gd name="T55" fmla="*/ 40 h 903"/>
                <a:gd name="T56" fmla="*/ 73 w 692"/>
                <a:gd name="T57" fmla="*/ 33 h 903"/>
                <a:gd name="T58" fmla="*/ 91 w 692"/>
                <a:gd name="T59" fmla="*/ 31 h 903"/>
                <a:gd name="T60" fmla="*/ 91 w 692"/>
                <a:gd name="T61" fmla="*/ 0 h 903"/>
                <a:gd name="T62" fmla="*/ 64 w 692"/>
                <a:gd name="T63" fmla="*/ 4 h 903"/>
                <a:gd name="T64" fmla="*/ 41 w 692"/>
                <a:gd name="T65" fmla="*/ 16 h 903"/>
                <a:gd name="T66" fmla="*/ 21 w 692"/>
                <a:gd name="T67" fmla="*/ 33 h 903"/>
                <a:gd name="T68" fmla="*/ 7 w 692"/>
                <a:gd name="T69" fmla="*/ 55 h 903"/>
                <a:gd name="T70" fmla="*/ 1 w 692"/>
                <a:gd name="T71" fmla="*/ 81 h 903"/>
                <a:gd name="T72" fmla="*/ 1 w 692"/>
                <a:gd name="T73" fmla="*/ 821 h 903"/>
                <a:gd name="T74" fmla="*/ 7 w 692"/>
                <a:gd name="T75" fmla="*/ 847 h 903"/>
                <a:gd name="T76" fmla="*/ 21 w 692"/>
                <a:gd name="T77" fmla="*/ 869 h 903"/>
                <a:gd name="T78" fmla="*/ 40 w 692"/>
                <a:gd name="T79" fmla="*/ 887 h 903"/>
                <a:gd name="T80" fmla="*/ 64 w 692"/>
                <a:gd name="T81" fmla="*/ 898 h 903"/>
                <a:gd name="T82" fmla="*/ 91 w 692"/>
                <a:gd name="T83" fmla="*/ 903 h 903"/>
                <a:gd name="T84" fmla="*/ 620 w 692"/>
                <a:gd name="T85" fmla="*/ 900 h 903"/>
                <a:gd name="T86" fmla="*/ 645 w 692"/>
                <a:gd name="T87" fmla="*/ 891 h 903"/>
                <a:gd name="T88" fmla="*/ 665 w 692"/>
                <a:gd name="T89" fmla="*/ 876 h 903"/>
                <a:gd name="T90" fmla="*/ 681 w 692"/>
                <a:gd name="T91" fmla="*/ 854 h 903"/>
                <a:gd name="T92" fmla="*/ 690 w 692"/>
                <a:gd name="T93" fmla="*/ 830 h 903"/>
                <a:gd name="T94" fmla="*/ 692 w 692"/>
                <a:gd name="T95" fmla="*/ 91 h 903"/>
                <a:gd name="T96" fmla="*/ 688 w 692"/>
                <a:gd name="T97" fmla="*/ 64 h 903"/>
                <a:gd name="T98" fmla="*/ 677 w 692"/>
                <a:gd name="T99" fmla="*/ 40 h 903"/>
                <a:gd name="T100" fmla="*/ 659 w 692"/>
                <a:gd name="T101" fmla="*/ 21 h 903"/>
                <a:gd name="T102" fmla="*/ 637 w 692"/>
                <a:gd name="T103" fmla="*/ 7 h 903"/>
                <a:gd name="T104" fmla="*/ 611 w 692"/>
                <a:gd name="T105" fmla="*/ 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2" h="903">
                  <a:moveTo>
                    <a:pt x="602" y="872"/>
                  </a:moveTo>
                  <a:lnTo>
                    <a:pt x="361" y="872"/>
                  </a:lnTo>
                  <a:lnTo>
                    <a:pt x="361" y="632"/>
                  </a:lnTo>
                  <a:lnTo>
                    <a:pt x="662" y="632"/>
                  </a:lnTo>
                  <a:lnTo>
                    <a:pt x="662" y="812"/>
                  </a:lnTo>
                  <a:lnTo>
                    <a:pt x="662" y="818"/>
                  </a:lnTo>
                  <a:lnTo>
                    <a:pt x="661" y="824"/>
                  </a:lnTo>
                  <a:lnTo>
                    <a:pt x="659" y="830"/>
                  </a:lnTo>
                  <a:lnTo>
                    <a:pt x="657" y="835"/>
                  </a:lnTo>
                  <a:lnTo>
                    <a:pt x="655" y="841"/>
                  </a:lnTo>
                  <a:lnTo>
                    <a:pt x="651" y="846"/>
                  </a:lnTo>
                  <a:lnTo>
                    <a:pt x="648" y="850"/>
                  </a:lnTo>
                  <a:lnTo>
                    <a:pt x="644" y="854"/>
                  </a:lnTo>
                  <a:lnTo>
                    <a:pt x="640" y="859"/>
                  </a:lnTo>
                  <a:lnTo>
                    <a:pt x="635" y="862"/>
                  </a:lnTo>
                  <a:lnTo>
                    <a:pt x="631" y="865"/>
                  </a:lnTo>
                  <a:lnTo>
                    <a:pt x="626" y="867"/>
                  </a:lnTo>
                  <a:lnTo>
                    <a:pt x="619" y="869"/>
                  </a:lnTo>
                  <a:lnTo>
                    <a:pt x="614" y="870"/>
                  </a:lnTo>
                  <a:lnTo>
                    <a:pt x="607" y="872"/>
                  </a:lnTo>
                  <a:lnTo>
                    <a:pt x="602" y="872"/>
                  </a:lnTo>
                  <a:close/>
                  <a:moveTo>
                    <a:pt x="30" y="812"/>
                  </a:moveTo>
                  <a:lnTo>
                    <a:pt x="30" y="632"/>
                  </a:lnTo>
                  <a:lnTo>
                    <a:pt x="331" y="632"/>
                  </a:lnTo>
                  <a:lnTo>
                    <a:pt x="331" y="872"/>
                  </a:lnTo>
                  <a:lnTo>
                    <a:pt x="91" y="872"/>
                  </a:lnTo>
                  <a:lnTo>
                    <a:pt x="85" y="872"/>
                  </a:lnTo>
                  <a:lnTo>
                    <a:pt x="78" y="870"/>
                  </a:lnTo>
                  <a:lnTo>
                    <a:pt x="73" y="869"/>
                  </a:lnTo>
                  <a:lnTo>
                    <a:pt x="67" y="867"/>
                  </a:lnTo>
                  <a:lnTo>
                    <a:pt x="62" y="865"/>
                  </a:lnTo>
                  <a:lnTo>
                    <a:pt x="57" y="862"/>
                  </a:lnTo>
                  <a:lnTo>
                    <a:pt x="52" y="859"/>
                  </a:lnTo>
                  <a:lnTo>
                    <a:pt x="48" y="854"/>
                  </a:lnTo>
                  <a:lnTo>
                    <a:pt x="44" y="850"/>
                  </a:lnTo>
                  <a:lnTo>
                    <a:pt x="41" y="846"/>
                  </a:lnTo>
                  <a:lnTo>
                    <a:pt x="37" y="841"/>
                  </a:lnTo>
                  <a:lnTo>
                    <a:pt x="35" y="835"/>
                  </a:lnTo>
                  <a:lnTo>
                    <a:pt x="33" y="830"/>
                  </a:lnTo>
                  <a:lnTo>
                    <a:pt x="32" y="824"/>
                  </a:lnTo>
                  <a:lnTo>
                    <a:pt x="31" y="818"/>
                  </a:lnTo>
                  <a:lnTo>
                    <a:pt x="30" y="812"/>
                  </a:lnTo>
                  <a:lnTo>
                    <a:pt x="30" y="812"/>
                  </a:lnTo>
                  <a:close/>
                  <a:moveTo>
                    <a:pt x="331" y="602"/>
                  </a:moveTo>
                  <a:lnTo>
                    <a:pt x="30" y="602"/>
                  </a:lnTo>
                  <a:lnTo>
                    <a:pt x="30" y="391"/>
                  </a:lnTo>
                  <a:lnTo>
                    <a:pt x="331" y="391"/>
                  </a:lnTo>
                  <a:lnTo>
                    <a:pt x="331" y="602"/>
                  </a:lnTo>
                  <a:close/>
                  <a:moveTo>
                    <a:pt x="361" y="391"/>
                  </a:moveTo>
                  <a:lnTo>
                    <a:pt x="662" y="391"/>
                  </a:lnTo>
                  <a:lnTo>
                    <a:pt x="662" y="602"/>
                  </a:lnTo>
                  <a:lnTo>
                    <a:pt x="361" y="602"/>
                  </a:lnTo>
                  <a:lnTo>
                    <a:pt x="361" y="391"/>
                  </a:lnTo>
                  <a:close/>
                  <a:moveTo>
                    <a:pt x="91" y="30"/>
                  </a:moveTo>
                  <a:lnTo>
                    <a:pt x="602" y="30"/>
                  </a:lnTo>
                  <a:lnTo>
                    <a:pt x="607" y="31"/>
                  </a:lnTo>
                  <a:lnTo>
                    <a:pt x="614" y="32"/>
                  </a:lnTo>
                  <a:lnTo>
                    <a:pt x="619" y="33"/>
                  </a:lnTo>
                  <a:lnTo>
                    <a:pt x="626" y="35"/>
                  </a:lnTo>
                  <a:lnTo>
                    <a:pt x="631" y="37"/>
                  </a:lnTo>
                  <a:lnTo>
                    <a:pt x="635" y="40"/>
                  </a:lnTo>
                  <a:lnTo>
                    <a:pt x="640" y="44"/>
                  </a:lnTo>
                  <a:lnTo>
                    <a:pt x="644" y="48"/>
                  </a:lnTo>
                  <a:lnTo>
                    <a:pt x="648" y="52"/>
                  </a:lnTo>
                  <a:lnTo>
                    <a:pt x="651" y="56"/>
                  </a:lnTo>
                  <a:lnTo>
                    <a:pt x="655" y="62"/>
                  </a:lnTo>
                  <a:lnTo>
                    <a:pt x="657" y="67"/>
                  </a:lnTo>
                  <a:lnTo>
                    <a:pt x="659" y="72"/>
                  </a:lnTo>
                  <a:lnTo>
                    <a:pt x="661" y="78"/>
                  </a:lnTo>
                  <a:lnTo>
                    <a:pt x="662" y="84"/>
                  </a:lnTo>
                  <a:lnTo>
                    <a:pt x="662" y="91"/>
                  </a:lnTo>
                  <a:lnTo>
                    <a:pt x="662" y="361"/>
                  </a:lnTo>
                  <a:lnTo>
                    <a:pt x="30" y="361"/>
                  </a:lnTo>
                  <a:lnTo>
                    <a:pt x="30" y="91"/>
                  </a:lnTo>
                  <a:lnTo>
                    <a:pt x="31" y="84"/>
                  </a:lnTo>
                  <a:lnTo>
                    <a:pt x="32" y="78"/>
                  </a:lnTo>
                  <a:lnTo>
                    <a:pt x="33" y="72"/>
                  </a:lnTo>
                  <a:lnTo>
                    <a:pt x="35" y="67"/>
                  </a:lnTo>
                  <a:lnTo>
                    <a:pt x="37" y="6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48"/>
                  </a:lnTo>
                  <a:lnTo>
                    <a:pt x="52" y="44"/>
                  </a:lnTo>
                  <a:lnTo>
                    <a:pt x="57" y="40"/>
                  </a:lnTo>
                  <a:lnTo>
                    <a:pt x="62" y="37"/>
                  </a:lnTo>
                  <a:lnTo>
                    <a:pt x="67" y="35"/>
                  </a:lnTo>
                  <a:lnTo>
                    <a:pt x="73" y="33"/>
                  </a:lnTo>
                  <a:lnTo>
                    <a:pt x="78" y="32"/>
                  </a:lnTo>
                  <a:lnTo>
                    <a:pt x="85" y="31"/>
                  </a:lnTo>
                  <a:lnTo>
                    <a:pt x="91" y="31"/>
                  </a:lnTo>
                  <a:lnTo>
                    <a:pt x="91" y="30"/>
                  </a:lnTo>
                  <a:close/>
                  <a:moveTo>
                    <a:pt x="602" y="0"/>
                  </a:moveTo>
                  <a:lnTo>
                    <a:pt x="91" y="0"/>
                  </a:lnTo>
                  <a:lnTo>
                    <a:pt x="81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7"/>
                  </a:lnTo>
                  <a:lnTo>
                    <a:pt x="47" y="11"/>
                  </a:lnTo>
                  <a:lnTo>
                    <a:pt x="41" y="16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2" y="48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1" y="81"/>
                  </a:lnTo>
                  <a:lnTo>
                    <a:pt x="0" y="91"/>
                  </a:lnTo>
                  <a:lnTo>
                    <a:pt x="0" y="812"/>
                  </a:lnTo>
                  <a:lnTo>
                    <a:pt x="1" y="821"/>
                  </a:lnTo>
                  <a:lnTo>
                    <a:pt x="2" y="830"/>
                  </a:lnTo>
                  <a:lnTo>
                    <a:pt x="4" y="838"/>
                  </a:lnTo>
                  <a:lnTo>
                    <a:pt x="7" y="847"/>
                  </a:lnTo>
                  <a:lnTo>
                    <a:pt x="12" y="854"/>
                  </a:lnTo>
                  <a:lnTo>
                    <a:pt x="16" y="862"/>
                  </a:lnTo>
                  <a:lnTo>
                    <a:pt x="21" y="869"/>
                  </a:lnTo>
                  <a:lnTo>
                    <a:pt x="27" y="876"/>
                  </a:lnTo>
                  <a:lnTo>
                    <a:pt x="33" y="881"/>
                  </a:lnTo>
                  <a:lnTo>
                    <a:pt x="40" y="887"/>
                  </a:lnTo>
                  <a:lnTo>
                    <a:pt x="47" y="891"/>
                  </a:lnTo>
                  <a:lnTo>
                    <a:pt x="56" y="895"/>
                  </a:lnTo>
                  <a:lnTo>
                    <a:pt x="64" y="898"/>
                  </a:lnTo>
                  <a:lnTo>
                    <a:pt x="73" y="900"/>
                  </a:lnTo>
                  <a:lnTo>
                    <a:pt x="81" y="902"/>
                  </a:lnTo>
                  <a:lnTo>
                    <a:pt x="91" y="903"/>
                  </a:lnTo>
                  <a:lnTo>
                    <a:pt x="602" y="903"/>
                  </a:lnTo>
                  <a:lnTo>
                    <a:pt x="611" y="902"/>
                  </a:lnTo>
                  <a:lnTo>
                    <a:pt x="620" y="900"/>
                  </a:lnTo>
                  <a:lnTo>
                    <a:pt x="629" y="898"/>
                  </a:lnTo>
                  <a:lnTo>
                    <a:pt x="637" y="895"/>
                  </a:lnTo>
                  <a:lnTo>
                    <a:pt x="645" y="891"/>
                  </a:lnTo>
                  <a:lnTo>
                    <a:pt x="652" y="887"/>
                  </a:lnTo>
                  <a:lnTo>
                    <a:pt x="659" y="881"/>
                  </a:lnTo>
                  <a:lnTo>
                    <a:pt x="665" y="876"/>
                  </a:lnTo>
                  <a:lnTo>
                    <a:pt x="672" y="869"/>
                  </a:lnTo>
                  <a:lnTo>
                    <a:pt x="677" y="862"/>
                  </a:lnTo>
                  <a:lnTo>
                    <a:pt x="681" y="854"/>
                  </a:lnTo>
                  <a:lnTo>
                    <a:pt x="685" y="847"/>
                  </a:lnTo>
                  <a:lnTo>
                    <a:pt x="688" y="838"/>
                  </a:lnTo>
                  <a:lnTo>
                    <a:pt x="690" y="830"/>
                  </a:lnTo>
                  <a:lnTo>
                    <a:pt x="692" y="821"/>
                  </a:lnTo>
                  <a:lnTo>
                    <a:pt x="692" y="812"/>
                  </a:lnTo>
                  <a:lnTo>
                    <a:pt x="692" y="91"/>
                  </a:lnTo>
                  <a:lnTo>
                    <a:pt x="692" y="81"/>
                  </a:lnTo>
                  <a:lnTo>
                    <a:pt x="690" y="72"/>
                  </a:lnTo>
                  <a:lnTo>
                    <a:pt x="688" y="64"/>
                  </a:lnTo>
                  <a:lnTo>
                    <a:pt x="685" y="55"/>
                  </a:lnTo>
                  <a:lnTo>
                    <a:pt x="681" y="48"/>
                  </a:lnTo>
                  <a:lnTo>
                    <a:pt x="677" y="40"/>
                  </a:lnTo>
                  <a:lnTo>
                    <a:pt x="672" y="33"/>
                  </a:lnTo>
                  <a:lnTo>
                    <a:pt x="665" y="26"/>
                  </a:lnTo>
                  <a:lnTo>
                    <a:pt x="659" y="21"/>
                  </a:lnTo>
                  <a:lnTo>
                    <a:pt x="652" y="16"/>
                  </a:lnTo>
                  <a:lnTo>
                    <a:pt x="645" y="11"/>
                  </a:lnTo>
                  <a:lnTo>
                    <a:pt x="637" y="7"/>
                  </a:lnTo>
                  <a:lnTo>
                    <a:pt x="629" y="4"/>
                  </a:lnTo>
                  <a:lnTo>
                    <a:pt x="620" y="2"/>
                  </a:lnTo>
                  <a:lnTo>
                    <a:pt x="611" y="1"/>
                  </a:lnTo>
                  <a:lnTo>
                    <a:pt x="602" y="0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2306759" y="2498453"/>
              <a:ext cx="163513" cy="66675"/>
            </a:xfrm>
            <a:custGeom>
              <a:avLst/>
              <a:gdLst>
                <a:gd name="T0" fmla="*/ 30 w 511"/>
                <a:gd name="T1" fmla="*/ 41 h 210"/>
                <a:gd name="T2" fmla="*/ 32 w 511"/>
                <a:gd name="T3" fmla="*/ 36 h 210"/>
                <a:gd name="T4" fmla="*/ 36 w 511"/>
                <a:gd name="T5" fmla="*/ 32 h 210"/>
                <a:gd name="T6" fmla="*/ 42 w 511"/>
                <a:gd name="T7" fmla="*/ 30 h 210"/>
                <a:gd name="T8" fmla="*/ 466 w 511"/>
                <a:gd name="T9" fmla="*/ 30 h 210"/>
                <a:gd name="T10" fmla="*/ 471 w 511"/>
                <a:gd name="T11" fmla="*/ 31 h 210"/>
                <a:gd name="T12" fmla="*/ 477 w 511"/>
                <a:gd name="T13" fmla="*/ 34 h 210"/>
                <a:gd name="T14" fmla="*/ 480 w 511"/>
                <a:gd name="T15" fmla="*/ 38 h 210"/>
                <a:gd name="T16" fmla="*/ 481 w 511"/>
                <a:gd name="T17" fmla="*/ 45 h 210"/>
                <a:gd name="T18" fmla="*/ 480 w 511"/>
                <a:gd name="T19" fmla="*/ 168 h 210"/>
                <a:gd name="T20" fmla="*/ 478 w 511"/>
                <a:gd name="T21" fmla="*/ 173 h 210"/>
                <a:gd name="T22" fmla="*/ 474 w 511"/>
                <a:gd name="T23" fmla="*/ 177 h 210"/>
                <a:gd name="T24" fmla="*/ 468 w 511"/>
                <a:gd name="T25" fmla="*/ 180 h 210"/>
                <a:gd name="T26" fmla="*/ 45 w 511"/>
                <a:gd name="T27" fmla="*/ 180 h 210"/>
                <a:gd name="T28" fmla="*/ 39 w 511"/>
                <a:gd name="T29" fmla="*/ 179 h 210"/>
                <a:gd name="T30" fmla="*/ 34 w 511"/>
                <a:gd name="T31" fmla="*/ 175 h 210"/>
                <a:gd name="T32" fmla="*/ 31 w 511"/>
                <a:gd name="T33" fmla="*/ 171 h 210"/>
                <a:gd name="T34" fmla="*/ 30 w 511"/>
                <a:gd name="T35" fmla="*/ 165 h 210"/>
                <a:gd name="T36" fmla="*/ 45 w 511"/>
                <a:gd name="T37" fmla="*/ 210 h 210"/>
                <a:gd name="T38" fmla="*/ 475 w 511"/>
                <a:gd name="T39" fmla="*/ 209 h 210"/>
                <a:gd name="T40" fmla="*/ 491 w 511"/>
                <a:gd name="T41" fmla="*/ 202 h 210"/>
                <a:gd name="T42" fmla="*/ 504 w 511"/>
                <a:gd name="T43" fmla="*/ 190 h 210"/>
                <a:gd name="T44" fmla="*/ 510 w 511"/>
                <a:gd name="T45" fmla="*/ 174 h 210"/>
                <a:gd name="T46" fmla="*/ 511 w 511"/>
                <a:gd name="T47" fmla="*/ 45 h 210"/>
                <a:gd name="T48" fmla="*/ 507 w 511"/>
                <a:gd name="T49" fmla="*/ 26 h 210"/>
                <a:gd name="T50" fmla="*/ 497 w 511"/>
                <a:gd name="T51" fmla="*/ 13 h 210"/>
                <a:gd name="T52" fmla="*/ 483 w 511"/>
                <a:gd name="T53" fmla="*/ 3 h 210"/>
                <a:gd name="T54" fmla="*/ 466 w 511"/>
                <a:gd name="T55" fmla="*/ 0 h 210"/>
                <a:gd name="T56" fmla="*/ 35 w 511"/>
                <a:gd name="T57" fmla="*/ 1 h 210"/>
                <a:gd name="T58" fmla="*/ 19 w 511"/>
                <a:gd name="T59" fmla="*/ 7 h 210"/>
                <a:gd name="T60" fmla="*/ 8 w 511"/>
                <a:gd name="T61" fmla="*/ 19 h 210"/>
                <a:gd name="T62" fmla="*/ 0 w 511"/>
                <a:gd name="T63" fmla="*/ 35 h 210"/>
                <a:gd name="T64" fmla="*/ 0 w 511"/>
                <a:gd name="T65" fmla="*/ 165 h 210"/>
                <a:gd name="T66" fmla="*/ 3 w 511"/>
                <a:gd name="T67" fmla="*/ 182 h 210"/>
                <a:gd name="T68" fmla="*/ 13 w 511"/>
                <a:gd name="T69" fmla="*/ 197 h 210"/>
                <a:gd name="T70" fmla="*/ 27 w 511"/>
                <a:gd name="T71" fmla="*/ 206 h 210"/>
                <a:gd name="T72" fmla="*/ 45 w 511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1" h="210">
                  <a:moveTo>
                    <a:pt x="30" y="45"/>
                  </a:moveTo>
                  <a:lnTo>
                    <a:pt x="30" y="41"/>
                  </a:lnTo>
                  <a:lnTo>
                    <a:pt x="31" y="38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66" y="30"/>
                  </a:lnTo>
                  <a:lnTo>
                    <a:pt x="468" y="30"/>
                  </a:lnTo>
                  <a:lnTo>
                    <a:pt x="471" y="31"/>
                  </a:lnTo>
                  <a:lnTo>
                    <a:pt x="474" y="32"/>
                  </a:lnTo>
                  <a:lnTo>
                    <a:pt x="477" y="34"/>
                  </a:lnTo>
                  <a:lnTo>
                    <a:pt x="478" y="36"/>
                  </a:lnTo>
                  <a:lnTo>
                    <a:pt x="480" y="38"/>
                  </a:lnTo>
                  <a:lnTo>
                    <a:pt x="480" y="41"/>
                  </a:lnTo>
                  <a:lnTo>
                    <a:pt x="481" y="45"/>
                  </a:lnTo>
                  <a:lnTo>
                    <a:pt x="481" y="165"/>
                  </a:lnTo>
                  <a:lnTo>
                    <a:pt x="480" y="168"/>
                  </a:lnTo>
                  <a:lnTo>
                    <a:pt x="480" y="170"/>
                  </a:lnTo>
                  <a:lnTo>
                    <a:pt x="478" y="173"/>
                  </a:lnTo>
                  <a:lnTo>
                    <a:pt x="477" y="175"/>
                  </a:lnTo>
                  <a:lnTo>
                    <a:pt x="474" y="177"/>
                  </a:lnTo>
                  <a:lnTo>
                    <a:pt x="471" y="179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5" y="180"/>
                  </a:lnTo>
                  <a:lnTo>
                    <a:pt x="42" y="180"/>
                  </a:lnTo>
                  <a:lnTo>
                    <a:pt x="39" y="179"/>
                  </a:lnTo>
                  <a:lnTo>
                    <a:pt x="36" y="177"/>
                  </a:lnTo>
                  <a:lnTo>
                    <a:pt x="34" y="175"/>
                  </a:lnTo>
                  <a:lnTo>
                    <a:pt x="32" y="173"/>
                  </a:lnTo>
                  <a:lnTo>
                    <a:pt x="31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45"/>
                  </a:lnTo>
                  <a:close/>
                  <a:moveTo>
                    <a:pt x="45" y="210"/>
                  </a:moveTo>
                  <a:lnTo>
                    <a:pt x="466" y="210"/>
                  </a:lnTo>
                  <a:lnTo>
                    <a:pt x="475" y="209"/>
                  </a:lnTo>
                  <a:lnTo>
                    <a:pt x="483" y="206"/>
                  </a:lnTo>
                  <a:lnTo>
                    <a:pt x="491" y="202"/>
                  </a:lnTo>
                  <a:lnTo>
                    <a:pt x="497" y="197"/>
                  </a:lnTo>
                  <a:lnTo>
                    <a:pt x="504" y="190"/>
                  </a:lnTo>
                  <a:lnTo>
                    <a:pt x="507" y="182"/>
                  </a:lnTo>
                  <a:lnTo>
                    <a:pt x="510" y="174"/>
                  </a:lnTo>
                  <a:lnTo>
                    <a:pt x="511" y="165"/>
                  </a:lnTo>
                  <a:lnTo>
                    <a:pt x="511" y="45"/>
                  </a:lnTo>
                  <a:lnTo>
                    <a:pt x="510" y="35"/>
                  </a:lnTo>
                  <a:lnTo>
                    <a:pt x="507" y="26"/>
                  </a:lnTo>
                  <a:lnTo>
                    <a:pt x="504" y="19"/>
                  </a:lnTo>
                  <a:lnTo>
                    <a:pt x="497" y="13"/>
                  </a:lnTo>
                  <a:lnTo>
                    <a:pt x="491" y="7"/>
                  </a:lnTo>
                  <a:lnTo>
                    <a:pt x="483" y="3"/>
                  </a:lnTo>
                  <a:lnTo>
                    <a:pt x="475" y="1"/>
                  </a:lnTo>
                  <a:lnTo>
                    <a:pt x="466" y="0"/>
                  </a:lnTo>
                  <a:lnTo>
                    <a:pt x="45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3" y="182"/>
                  </a:lnTo>
                  <a:lnTo>
                    <a:pt x="8" y="190"/>
                  </a:lnTo>
                  <a:lnTo>
                    <a:pt x="13" y="197"/>
                  </a:lnTo>
                  <a:lnTo>
                    <a:pt x="19" y="202"/>
                  </a:lnTo>
                  <a:lnTo>
                    <a:pt x="27" y="206"/>
                  </a:lnTo>
                  <a:lnTo>
                    <a:pt x="35" y="209"/>
                  </a:lnTo>
                  <a:lnTo>
                    <a:pt x="45" y="210"/>
                  </a:lnTo>
                  <a:lnTo>
                    <a:pt x="45" y="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2306759" y="2603228"/>
              <a:ext cx="47625" cy="47625"/>
            </a:xfrm>
            <a:custGeom>
              <a:avLst/>
              <a:gdLst>
                <a:gd name="T0" fmla="*/ 60 w 150"/>
                <a:gd name="T1" fmla="*/ 91 h 151"/>
                <a:gd name="T2" fmla="*/ 60 w 150"/>
                <a:gd name="T3" fmla="*/ 139 h 151"/>
                <a:gd name="T4" fmla="*/ 62 w 150"/>
                <a:gd name="T5" fmla="*/ 144 h 151"/>
                <a:gd name="T6" fmla="*/ 66 w 150"/>
                <a:gd name="T7" fmla="*/ 147 h 151"/>
                <a:gd name="T8" fmla="*/ 72 w 150"/>
                <a:gd name="T9" fmla="*/ 151 h 151"/>
                <a:gd name="T10" fmla="*/ 78 w 150"/>
                <a:gd name="T11" fmla="*/ 150 h 151"/>
                <a:gd name="T12" fmla="*/ 84 w 150"/>
                <a:gd name="T13" fmla="*/ 147 h 151"/>
                <a:gd name="T14" fmla="*/ 87 w 150"/>
                <a:gd name="T15" fmla="*/ 144 h 151"/>
                <a:gd name="T16" fmla="*/ 89 w 150"/>
                <a:gd name="T17" fmla="*/ 139 h 151"/>
                <a:gd name="T18" fmla="*/ 90 w 150"/>
                <a:gd name="T19" fmla="*/ 91 h 151"/>
                <a:gd name="T20" fmla="*/ 138 w 150"/>
                <a:gd name="T21" fmla="*/ 90 h 151"/>
                <a:gd name="T22" fmla="*/ 144 w 150"/>
                <a:gd name="T23" fmla="*/ 87 h 151"/>
                <a:gd name="T24" fmla="*/ 148 w 150"/>
                <a:gd name="T25" fmla="*/ 83 h 151"/>
                <a:gd name="T26" fmla="*/ 150 w 150"/>
                <a:gd name="T27" fmla="*/ 78 h 151"/>
                <a:gd name="T28" fmla="*/ 150 w 150"/>
                <a:gd name="T29" fmla="*/ 72 h 151"/>
                <a:gd name="T30" fmla="*/ 148 w 150"/>
                <a:gd name="T31" fmla="*/ 67 h 151"/>
                <a:gd name="T32" fmla="*/ 144 w 150"/>
                <a:gd name="T33" fmla="*/ 63 h 151"/>
                <a:gd name="T34" fmla="*/ 138 w 150"/>
                <a:gd name="T35" fmla="*/ 61 h 151"/>
                <a:gd name="T36" fmla="*/ 90 w 150"/>
                <a:gd name="T37" fmla="*/ 61 h 151"/>
                <a:gd name="T38" fmla="*/ 89 w 150"/>
                <a:gd name="T39" fmla="*/ 12 h 151"/>
                <a:gd name="T40" fmla="*/ 87 w 150"/>
                <a:gd name="T41" fmla="*/ 7 h 151"/>
                <a:gd name="T42" fmla="*/ 84 w 150"/>
                <a:gd name="T43" fmla="*/ 3 h 151"/>
                <a:gd name="T44" fmla="*/ 78 w 150"/>
                <a:gd name="T45" fmla="*/ 1 h 151"/>
                <a:gd name="T46" fmla="*/ 72 w 150"/>
                <a:gd name="T47" fmla="*/ 1 h 151"/>
                <a:gd name="T48" fmla="*/ 66 w 150"/>
                <a:gd name="T49" fmla="*/ 3 h 151"/>
                <a:gd name="T50" fmla="*/ 62 w 150"/>
                <a:gd name="T51" fmla="*/ 7 h 151"/>
                <a:gd name="T52" fmla="*/ 60 w 150"/>
                <a:gd name="T53" fmla="*/ 12 h 151"/>
                <a:gd name="T54" fmla="*/ 60 w 150"/>
                <a:gd name="T55" fmla="*/ 61 h 151"/>
                <a:gd name="T56" fmla="*/ 12 w 150"/>
                <a:gd name="T57" fmla="*/ 61 h 151"/>
                <a:gd name="T58" fmla="*/ 6 w 150"/>
                <a:gd name="T59" fmla="*/ 63 h 151"/>
                <a:gd name="T60" fmla="*/ 2 w 150"/>
                <a:gd name="T61" fmla="*/ 67 h 151"/>
                <a:gd name="T62" fmla="*/ 0 w 150"/>
                <a:gd name="T63" fmla="*/ 72 h 151"/>
                <a:gd name="T64" fmla="*/ 0 w 150"/>
                <a:gd name="T65" fmla="*/ 78 h 151"/>
                <a:gd name="T66" fmla="*/ 2 w 150"/>
                <a:gd name="T67" fmla="*/ 83 h 151"/>
                <a:gd name="T68" fmla="*/ 6 w 150"/>
                <a:gd name="T69" fmla="*/ 87 h 151"/>
                <a:gd name="T70" fmla="*/ 12 w 150"/>
                <a:gd name="T71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" h="151">
                  <a:moveTo>
                    <a:pt x="15" y="91"/>
                  </a:moveTo>
                  <a:lnTo>
                    <a:pt x="60" y="91"/>
                  </a:lnTo>
                  <a:lnTo>
                    <a:pt x="60" y="136"/>
                  </a:lnTo>
                  <a:lnTo>
                    <a:pt x="60" y="139"/>
                  </a:lnTo>
                  <a:lnTo>
                    <a:pt x="61" y="141"/>
                  </a:lnTo>
                  <a:lnTo>
                    <a:pt x="62" y="144"/>
                  </a:lnTo>
                  <a:lnTo>
                    <a:pt x="64" y="146"/>
                  </a:lnTo>
                  <a:lnTo>
                    <a:pt x="66" y="147"/>
                  </a:lnTo>
                  <a:lnTo>
                    <a:pt x="69" y="150"/>
                  </a:lnTo>
                  <a:lnTo>
                    <a:pt x="72" y="151"/>
                  </a:lnTo>
                  <a:lnTo>
                    <a:pt x="75" y="151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4" y="147"/>
                  </a:lnTo>
                  <a:lnTo>
                    <a:pt x="86" y="146"/>
                  </a:lnTo>
                  <a:lnTo>
                    <a:pt x="87" y="144"/>
                  </a:lnTo>
                  <a:lnTo>
                    <a:pt x="89" y="141"/>
                  </a:lnTo>
                  <a:lnTo>
                    <a:pt x="89" y="139"/>
                  </a:lnTo>
                  <a:lnTo>
                    <a:pt x="90" y="136"/>
                  </a:lnTo>
                  <a:lnTo>
                    <a:pt x="90" y="91"/>
                  </a:lnTo>
                  <a:lnTo>
                    <a:pt x="135" y="91"/>
                  </a:lnTo>
                  <a:lnTo>
                    <a:pt x="138" y="90"/>
                  </a:lnTo>
                  <a:lnTo>
                    <a:pt x="140" y="90"/>
                  </a:lnTo>
                  <a:lnTo>
                    <a:pt x="144" y="87"/>
                  </a:lnTo>
                  <a:lnTo>
                    <a:pt x="146" y="86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0" y="78"/>
                  </a:lnTo>
                  <a:lnTo>
                    <a:pt x="150" y="76"/>
                  </a:lnTo>
                  <a:lnTo>
                    <a:pt x="150" y="72"/>
                  </a:lnTo>
                  <a:lnTo>
                    <a:pt x="149" y="69"/>
                  </a:lnTo>
                  <a:lnTo>
                    <a:pt x="148" y="67"/>
                  </a:lnTo>
                  <a:lnTo>
                    <a:pt x="146" y="65"/>
                  </a:lnTo>
                  <a:lnTo>
                    <a:pt x="144" y="63"/>
                  </a:lnTo>
                  <a:lnTo>
                    <a:pt x="140" y="62"/>
                  </a:lnTo>
                  <a:lnTo>
                    <a:pt x="138" y="61"/>
                  </a:lnTo>
                  <a:lnTo>
                    <a:pt x="135" y="61"/>
                  </a:lnTo>
                  <a:lnTo>
                    <a:pt x="90" y="61"/>
                  </a:lnTo>
                  <a:lnTo>
                    <a:pt x="90" y="15"/>
                  </a:lnTo>
                  <a:lnTo>
                    <a:pt x="89" y="12"/>
                  </a:lnTo>
                  <a:lnTo>
                    <a:pt x="89" y="9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0" y="2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69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61" y="9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61"/>
                  </a:lnTo>
                  <a:lnTo>
                    <a:pt x="15" y="61"/>
                  </a:lnTo>
                  <a:lnTo>
                    <a:pt x="12" y="61"/>
                  </a:lnTo>
                  <a:lnTo>
                    <a:pt x="9" y="62"/>
                  </a:lnTo>
                  <a:lnTo>
                    <a:pt x="6" y="63"/>
                  </a:lnTo>
                  <a:lnTo>
                    <a:pt x="4" y="65"/>
                  </a:lnTo>
                  <a:lnTo>
                    <a:pt x="2" y="67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2" y="83"/>
                  </a:lnTo>
                  <a:lnTo>
                    <a:pt x="4" y="86"/>
                  </a:lnTo>
                  <a:lnTo>
                    <a:pt x="6" y="87"/>
                  </a:lnTo>
                  <a:lnTo>
                    <a:pt x="9" y="90"/>
                  </a:lnTo>
                  <a:lnTo>
                    <a:pt x="12" y="90"/>
                  </a:lnTo>
                  <a:lnTo>
                    <a:pt x="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2416297" y="2622278"/>
              <a:ext cx="49213" cy="9525"/>
            </a:xfrm>
            <a:custGeom>
              <a:avLst/>
              <a:gdLst>
                <a:gd name="T0" fmla="*/ 136 w 151"/>
                <a:gd name="T1" fmla="*/ 0 h 30"/>
                <a:gd name="T2" fmla="*/ 15 w 151"/>
                <a:gd name="T3" fmla="*/ 0 h 30"/>
                <a:gd name="T4" fmla="*/ 13 w 151"/>
                <a:gd name="T5" fmla="*/ 0 h 30"/>
                <a:gd name="T6" fmla="*/ 10 w 151"/>
                <a:gd name="T7" fmla="*/ 1 h 30"/>
                <a:gd name="T8" fmla="*/ 7 w 151"/>
                <a:gd name="T9" fmla="*/ 2 h 30"/>
                <a:gd name="T10" fmla="*/ 4 w 151"/>
                <a:gd name="T11" fmla="*/ 4 h 30"/>
                <a:gd name="T12" fmla="*/ 3 w 151"/>
                <a:gd name="T13" fmla="*/ 6 h 30"/>
                <a:gd name="T14" fmla="*/ 1 w 151"/>
                <a:gd name="T15" fmla="*/ 8 h 30"/>
                <a:gd name="T16" fmla="*/ 1 w 151"/>
                <a:gd name="T17" fmla="*/ 11 h 30"/>
                <a:gd name="T18" fmla="*/ 0 w 151"/>
                <a:gd name="T19" fmla="*/ 15 h 30"/>
                <a:gd name="T20" fmla="*/ 1 w 151"/>
                <a:gd name="T21" fmla="*/ 17 h 30"/>
                <a:gd name="T22" fmla="*/ 1 w 151"/>
                <a:gd name="T23" fmla="*/ 20 h 30"/>
                <a:gd name="T24" fmla="*/ 3 w 151"/>
                <a:gd name="T25" fmla="*/ 22 h 30"/>
                <a:gd name="T26" fmla="*/ 4 w 151"/>
                <a:gd name="T27" fmla="*/ 25 h 30"/>
                <a:gd name="T28" fmla="*/ 7 w 151"/>
                <a:gd name="T29" fmla="*/ 26 h 30"/>
                <a:gd name="T30" fmla="*/ 10 w 151"/>
                <a:gd name="T31" fmla="*/ 29 h 30"/>
                <a:gd name="T32" fmla="*/ 13 w 151"/>
                <a:gd name="T33" fmla="*/ 29 h 30"/>
                <a:gd name="T34" fmla="*/ 15 w 151"/>
                <a:gd name="T35" fmla="*/ 30 h 30"/>
                <a:gd name="T36" fmla="*/ 136 w 151"/>
                <a:gd name="T37" fmla="*/ 30 h 30"/>
                <a:gd name="T38" fmla="*/ 139 w 151"/>
                <a:gd name="T39" fmla="*/ 29 h 30"/>
                <a:gd name="T40" fmla="*/ 141 w 151"/>
                <a:gd name="T41" fmla="*/ 29 h 30"/>
                <a:gd name="T42" fmla="*/ 145 w 151"/>
                <a:gd name="T43" fmla="*/ 26 h 30"/>
                <a:gd name="T44" fmla="*/ 147 w 151"/>
                <a:gd name="T45" fmla="*/ 25 h 30"/>
                <a:gd name="T46" fmla="*/ 148 w 151"/>
                <a:gd name="T47" fmla="*/ 22 h 30"/>
                <a:gd name="T48" fmla="*/ 150 w 151"/>
                <a:gd name="T49" fmla="*/ 20 h 30"/>
                <a:gd name="T50" fmla="*/ 150 w 151"/>
                <a:gd name="T51" fmla="*/ 17 h 30"/>
                <a:gd name="T52" fmla="*/ 151 w 151"/>
                <a:gd name="T53" fmla="*/ 15 h 30"/>
                <a:gd name="T54" fmla="*/ 150 w 151"/>
                <a:gd name="T55" fmla="*/ 11 h 30"/>
                <a:gd name="T56" fmla="*/ 150 w 151"/>
                <a:gd name="T57" fmla="*/ 8 h 30"/>
                <a:gd name="T58" fmla="*/ 148 w 151"/>
                <a:gd name="T59" fmla="*/ 6 h 30"/>
                <a:gd name="T60" fmla="*/ 147 w 151"/>
                <a:gd name="T61" fmla="*/ 4 h 30"/>
                <a:gd name="T62" fmla="*/ 145 w 151"/>
                <a:gd name="T63" fmla="*/ 2 h 30"/>
                <a:gd name="T64" fmla="*/ 141 w 151"/>
                <a:gd name="T65" fmla="*/ 1 h 30"/>
                <a:gd name="T66" fmla="*/ 139 w 151"/>
                <a:gd name="T67" fmla="*/ 0 h 30"/>
                <a:gd name="T68" fmla="*/ 136 w 15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30">
                  <a:moveTo>
                    <a:pt x="136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4" y="25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136" y="30"/>
                  </a:lnTo>
                  <a:lnTo>
                    <a:pt x="139" y="29"/>
                  </a:lnTo>
                  <a:lnTo>
                    <a:pt x="141" y="29"/>
                  </a:lnTo>
                  <a:lnTo>
                    <a:pt x="145" y="26"/>
                  </a:lnTo>
                  <a:lnTo>
                    <a:pt x="147" y="25"/>
                  </a:lnTo>
                  <a:lnTo>
                    <a:pt x="148" y="22"/>
                  </a:lnTo>
                  <a:lnTo>
                    <a:pt x="150" y="20"/>
                  </a:lnTo>
                  <a:lnTo>
                    <a:pt x="150" y="17"/>
                  </a:lnTo>
                  <a:lnTo>
                    <a:pt x="151" y="15"/>
                  </a:lnTo>
                  <a:lnTo>
                    <a:pt x="150" y="11"/>
                  </a:lnTo>
                  <a:lnTo>
                    <a:pt x="150" y="8"/>
                  </a:lnTo>
                  <a:lnTo>
                    <a:pt x="148" y="6"/>
                  </a:lnTo>
                  <a:lnTo>
                    <a:pt x="147" y="4"/>
                  </a:lnTo>
                  <a:lnTo>
                    <a:pt x="145" y="2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2416297" y="2688953"/>
              <a:ext cx="49213" cy="9525"/>
            </a:xfrm>
            <a:custGeom>
              <a:avLst/>
              <a:gdLst>
                <a:gd name="T0" fmla="*/ 136 w 151"/>
                <a:gd name="T1" fmla="*/ 0 h 30"/>
                <a:gd name="T2" fmla="*/ 15 w 151"/>
                <a:gd name="T3" fmla="*/ 0 h 30"/>
                <a:gd name="T4" fmla="*/ 13 w 151"/>
                <a:gd name="T5" fmla="*/ 0 h 30"/>
                <a:gd name="T6" fmla="*/ 10 w 151"/>
                <a:gd name="T7" fmla="*/ 1 h 30"/>
                <a:gd name="T8" fmla="*/ 7 w 151"/>
                <a:gd name="T9" fmla="*/ 2 h 30"/>
                <a:gd name="T10" fmla="*/ 4 w 151"/>
                <a:gd name="T11" fmla="*/ 4 h 30"/>
                <a:gd name="T12" fmla="*/ 3 w 151"/>
                <a:gd name="T13" fmla="*/ 6 h 30"/>
                <a:gd name="T14" fmla="*/ 1 w 151"/>
                <a:gd name="T15" fmla="*/ 9 h 30"/>
                <a:gd name="T16" fmla="*/ 1 w 151"/>
                <a:gd name="T17" fmla="*/ 11 h 30"/>
                <a:gd name="T18" fmla="*/ 0 w 151"/>
                <a:gd name="T19" fmla="*/ 15 h 30"/>
                <a:gd name="T20" fmla="*/ 1 w 151"/>
                <a:gd name="T21" fmla="*/ 18 h 30"/>
                <a:gd name="T22" fmla="*/ 1 w 151"/>
                <a:gd name="T23" fmla="*/ 21 h 30"/>
                <a:gd name="T24" fmla="*/ 3 w 151"/>
                <a:gd name="T25" fmla="*/ 23 h 30"/>
                <a:gd name="T26" fmla="*/ 4 w 151"/>
                <a:gd name="T27" fmla="*/ 25 h 30"/>
                <a:gd name="T28" fmla="*/ 7 w 151"/>
                <a:gd name="T29" fmla="*/ 27 h 30"/>
                <a:gd name="T30" fmla="*/ 10 w 151"/>
                <a:gd name="T31" fmla="*/ 29 h 30"/>
                <a:gd name="T32" fmla="*/ 13 w 151"/>
                <a:gd name="T33" fmla="*/ 30 h 30"/>
                <a:gd name="T34" fmla="*/ 15 w 151"/>
                <a:gd name="T35" fmla="*/ 30 h 30"/>
                <a:gd name="T36" fmla="*/ 136 w 151"/>
                <a:gd name="T37" fmla="*/ 30 h 30"/>
                <a:gd name="T38" fmla="*/ 139 w 151"/>
                <a:gd name="T39" fmla="*/ 30 h 30"/>
                <a:gd name="T40" fmla="*/ 141 w 151"/>
                <a:gd name="T41" fmla="*/ 29 h 30"/>
                <a:gd name="T42" fmla="*/ 145 w 151"/>
                <a:gd name="T43" fmla="*/ 27 h 30"/>
                <a:gd name="T44" fmla="*/ 147 w 151"/>
                <a:gd name="T45" fmla="*/ 25 h 30"/>
                <a:gd name="T46" fmla="*/ 148 w 151"/>
                <a:gd name="T47" fmla="*/ 23 h 30"/>
                <a:gd name="T48" fmla="*/ 150 w 151"/>
                <a:gd name="T49" fmla="*/ 21 h 30"/>
                <a:gd name="T50" fmla="*/ 150 w 151"/>
                <a:gd name="T51" fmla="*/ 18 h 30"/>
                <a:gd name="T52" fmla="*/ 151 w 151"/>
                <a:gd name="T53" fmla="*/ 15 h 30"/>
                <a:gd name="T54" fmla="*/ 150 w 151"/>
                <a:gd name="T55" fmla="*/ 11 h 30"/>
                <a:gd name="T56" fmla="*/ 150 w 151"/>
                <a:gd name="T57" fmla="*/ 9 h 30"/>
                <a:gd name="T58" fmla="*/ 148 w 151"/>
                <a:gd name="T59" fmla="*/ 6 h 30"/>
                <a:gd name="T60" fmla="*/ 147 w 151"/>
                <a:gd name="T61" fmla="*/ 4 h 30"/>
                <a:gd name="T62" fmla="*/ 145 w 151"/>
                <a:gd name="T63" fmla="*/ 2 h 30"/>
                <a:gd name="T64" fmla="*/ 141 w 151"/>
                <a:gd name="T65" fmla="*/ 1 h 30"/>
                <a:gd name="T66" fmla="*/ 138 w 151"/>
                <a:gd name="T67" fmla="*/ 0 h 30"/>
                <a:gd name="T68" fmla="*/ 136 w 151"/>
                <a:gd name="T69" fmla="*/ 0 h 30"/>
                <a:gd name="T70" fmla="*/ 136 w 151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30">
                  <a:moveTo>
                    <a:pt x="136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7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1" y="29"/>
                  </a:lnTo>
                  <a:lnTo>
                    <a:pt x="145" y="27"/>
                  </a:lnTo>
                  <a:lnTo>
                    <a:pt x="147" y="25"/>
                  </a:lnTo>
                  <a:lnTo>
                    <a:pt x="148" y="23"/>
                  </a:lnTo>
                  <a:lnTo>
                    <a:pt x="150" y="21"/>
                  </a:lnTo>
                  <a:lnTo>
                    <a:pt x="150" y="18"/>
                  </a:lnTo>
                  <a:lnTo>
                    <a:pt x="151" y="15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48" y="6"/>
                  </a:lnTo>
                  <a:lnTo>
                    <a:pt x="147" y="4"/>
                  </a:lnTo>
                  <a:lnTo>
                    <a:pt x="145" y="2"/>
                  </a:lnTo>
                  <a:lnTo>
                    <a:pt x="141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2416297" y="2708003"/>
              <a:ext cx="49213" cy="9525"/>
            </a:xfrm>
            <a:custGeom>
              <a:avLst/>
              <a:gdLst>
                <a:gd name="T0" fmla="*/ 136 w 151"/>
                <a:gd name="T1" fmla="*/ 0 h 30"/>
                <a:gd name="T2" fmla="*/ 15 w 151"/>
                <a:gd name="T3" fmla="*/ 0 h 30"/>
                <a:gd name="T4" fmla="*/ 13 w 151"/>
                <a:gd name="T5" fmla="*/ 0 h 30"/>
                <a:gd name="T6" fmla="*/ 10 w 151"/>
                <a:gd name="T7" fmla="*/ 1 h 30"/>
                <a:gd name="T8" fmla="*/ 7 w 151"/>
                <a:gd name="T9" fmla="*/ 3 h 30"/>
                <a:gd name="T10" fmla="*/ 4 w 151"/>
                <a:gd name="T11" fmla="*/ 4 h 30"/>
                <a:gd name="T12" fmla="*/ 3 w 151"/>
                <a:gd name="T13" fmla="*/ 6 h 30"/>
                <a:gd name="T14" fmla="*/ 1 w 151"/>
                <a:gd name="T15" fmla="*/ 9 h 30"/>
                <a:gd name="T16" fmla="*/ 1 w 151"/>
                <a:gd name="T17" fmla="*/ 11 h 30"/>
                <a:gd name="T18" fmla="*/ 0 w 151"/>
                <a:gd name="T19" fmla="*/ 15 h 30"/>
                <a:gd name="T20" fmla="*/ 1 w 151"/>
                <a:gd name="T21" fmla="*/ 18 h 30"/>
                <a:gd name="T22" fmla="*/ 1 w 151"/>
                <a:gd name="T23" fmla="*/ 21 h 30"/>
                <a:gd name="T24" fmla="*/ 3 w 151"/>
                <a:gd name="T25" fmla="*/ 23 h 30"/>
                <a:gd name="T26" fmla="*/ 4 w 151"/>
                <a:gd name="T27" fmla="*/ 25 h 30"/>
                <a:gd name="T28" fmla="*/ 7 w 151"/>
                <a:gd name="T29" fmla="*/ 27 h 30"/>
                <a:gd name="T30" fmla="*/ 10 w 151"/>
                <a:gd name="T31" fmla="*/ 29 h 30"/>
                <a:gd name="T32" fmla="*/ 13 w 151"/>
                <a:gd name="T33" fmla="*/ 30 h 30"/>
                <a:gd name="T34" fmla="*/ 15 w 151"/>
                <a:gd name="T35" fmla="*/ 30 h 30"/>
                <a:gd name="T36" fmla="*/ 136 w 151"/>
                <a:gd name="T37" fmla="*/ 30 h 30"/>
                <a:gd name="T38" fmla="*/ 139 w 151"/>
                <a:gd name="T39" fmla="*/ 30 h 30"/>
                <a:gd name="T40" fmla="*/ 141 w 151"/>
                <a:gd name="T41" fmla="*/ 29 h 30"/>
                <a:gd name="T42" fmla="*/ 145 w 151"/>
                <a:gd name="T43" fmla="*/ 27 h 30"/>
                <a:gd name="T44" fmla="*/ 147 w 151"/>
                <a:gd name="T45" fmla="*/ 25 h 30"/>
                <a:gd name="T46" fmla="*/ 148 w 151"/>
                <a:gd name="T47" fmla="*/ 23 h 30"/>
                <a:gd name="T48" fmla="*/ 150 w 151"/>
                <a:gd name="T49" fmla="*/ 21 h 30"/>
                <a:gd name="T50" fmla="*/ 150 w 151"/>
                <a:gd name="T51" fmla="*/ 18 h 30"/>
                <a:gd name="T52" fmla="*/ 151 w 151"/>
                <a:gd name="T53" fmla="*/ 15 h 30"/>
                <a:gd name="T54" fmla="*/ 150 w 151"/>
                <a:gd name="T55" fmla="*/ 11 h 30"/>
                <a:gd name="T56" fmla="*/ 150 w 151"/>
                <a:gd name="T57" fmla="*/ 9 h 30"/>
                <a:gd name="T58" fmla="*/ 148 w 151"/>
                <a:gd name="T59" fmla="*/ 6 h 30"/>
                <a:gd name="T60" fmla="*/ 147 w 151"/>
                <a:gd name="T61" fmla="*/ 4 h 30"/>
                <a:gd name="T62" fmla="*/ 145 w 151"/>
                <a:gd name="T63" fmla="*/ 3 h 30"/>
                <a:gd name="T64" fmla="*/ 141 w 151"/>
                <a:gd name="T65" fmla="*/ 1 h 30"/>
                <a:gd name="T66" fmla="*/ 139 w 151"/>
                <a:gd name="T67" fmla="*/ 1 h 30"/>
                <a:gd name="T68" fmla="*/ 136 w 15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30">
                  <a:moveTo>
                    <a:pt x="136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7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1" y="29"/>
                  </a:lnTo>
                  <a:lnTo>
                    <a:pt x="145" y="27"/>
                  </a:lnTo>
                  <a:lnTo>
                    <a:pt x="147" y="25"/>
                  </a:lnTo>
                  <a:lnTo>
                    <a:pt x="148" y="23"/>
                  </a:lnTo>
                  <a:lnTo>
                    <a:pt x="150" y="21"/>
                  </a:lnTo>
                  <a:lnTo>
                    <a:pt x="150" y="18"/>
                  </a:lnTo>
                  <a:lnTo>
                    <a:pt x="151" y="15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48" y="6"/>
                  </a:lnTo>
                  <a:lnTo>
                    <a:pt x="147" y="4"/>
                  </a:lnTo>
                  <a:lnTo>
                    <a:pt x="145" y="3"/>
                  </a:lnTo>
                  <a:lnTo>
                    <a:pt x="141" y="1"/>
                  </a:lnTo>
                  <a:lnTo>
                    <a:pt x="139" y="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2311522" y="2688953"/>
              <a:ext cx="38100" cy="38100"/>
            </a:xfrm>
            <a:custGeom>
              <a:avLst/>
              <a:gdLst>
                <a:gd name="T0" fmla="*/ 116 w 120"/>
                <a:gd name="T1" fmla="*/ 25 h 120"/>
                <a:gd name="T2" fmla="*/ 119 w 120"/>
                <a:gd name="T3" fmla="*/ 20 h 120"/>
                <a:gd name="T4" fmla="*/ 120 w 120"/>
                <a:gd name="T5" fmla="*/ 15 h 120"/>
                <a:gd name="T6" fmla="*/ 119 w 120"/>
                <a:gd name="T7" fmla="*/ 9 h 120"/>
                <a:gd name="T8" fmla="*/ 116 w 120"/>
                <a:gd name="T9" fmla="*/ 4 h 120"/>
                <a:gd name="T10" fmla="*/ 110 w 120"/>
                <a:gd name="T11" fmla="*/ 1 h 120"/>
                <a:gd name="T12" fmla="*/ 105 w 120"/>
                <a:gd name="T13" fmla="*/ 0 h 120"/>
                <a:gd name="T14" fmla="*/ 100 w 120"/>
                <a:gd name="T15" fmla="*/ 1 h 120"/>
                <a:gd name="T16" fmla="*/ 94 w 120"/>
                <a:gd name="T17" fmla="*/ 4 h 120"/>
                <a:gd name="T18" fmla="*/ 26 w 120"/>
                <a:gd name="T19" fmla="*/ 4 h 120"/>
                <a:gd name="T20" fmla="*/ 20 w 120"/>
                <a:gd name="T21" fmla="*/ 1 h 120"/>
                <a:gd name="T22" fmla="*/ 15 w 120"/>
                <a:gd name="T23" fmla="*/ 0 h 120"/>
                <a:gd name="T24" fmla="*/ 9 w 120"/>
                <a:gd name="T25" fmla="*/ 1 h 120"/>
                <a:gd name="T26" fmla="*/ 4 w 120"/>
                <a:gd name="T27" fmla="*/ 4 h 120"/>
                <a:gd name="T28" fmla="*/ 1 w 120"/>
                <a:gd name="T29" fmla="*/ 9 h 120"/>
                <a:gd name="T30" fmla="*/ 0 w 120"/>
                <a:gd name="T31" fmla="*/ 15 h 120"/>
                <a:gd name="T32" fmla="*/ 1 w 120"/>
                <a:gd name="T33" fmla="*/ 20 h 120"/>
                <a:gd name="T34" fmla="*/ 4 w 120"/>
                <a:gd name="T35" fmla="*/ 25 h 120"/>
                <a:gd name="T36" fmla="*/ 4 w 120"/>
                <a:gd name="T37" fmla="*/ 94 h 120"/>
                <a:gd name="T38" fmla="*/ 1 w 120"/>
                <a:gd name="T39" fmla="*/ 99 h 120"/>
                <a:gd name="T40" fmla="*/ 0 w 120"/>
                <a:gd name="T41" fmla="*/ 105 h 120"/>
                <a:gd name="T42" fmla="*/ 1 w 120"/>
                <a:gd name="T43" fmla="*/ 111 h 120"/>
                <a:gd name="T44" fmla="*/ 4 w 120"/>
                <a:gd name="T45" fmla="*/ 115 h 120"/>
                <a:gd name="T46" fmla="*/ 9 w 120"/>
                <a:gd name="T47" fmla="*/ 119 h 120"/>
                <a:gd name="T48" fmla="*/ 15 w 120"/>
                <a:gd name="T49" fmla="*/ 120 h 120"/>
                <a:gd name="T50" fmla="*/ 20 w 120"/>
                <a:gd name="T51" fmla="*/ 119 h 120"/>
                <a:gd name="T52" fmla="*/ 26 w 120"/>
                <a:gd name="T53" fmla="*/ 115 h 120"/>
                <a:gd name="T54" fmla="*/ 94 w 120"/>
                <a:gd name="T55" fmla="*/ 115 h 120"/>
                <a:gd name="T56" fmla="*/ 100 w 120"/>
                <a:gd name="T57" fmla="*/ 119 h 120"/>
                <a:gd name="T58" fmla="*/ 105 w 120"/>
                <a:gd name="T59" fmla="*/ 120 h 120"/>
                <a:gd name="T60" fmla="*/ 110 w 120"/>
                <a:gd name="T61" fmla="*/ 119 h 120"/>
                <a:gd name="T62" fmla="*/ 116 w 120"/>
                <a:gd name="T63" fmla="*/ 115 h 120"/>
                <a:gd name="T64" fmla="*/ 119 w 120"/>
                <a:gd name="T65" fmla="*/ 111 h 120"/>
                <a:gd name="T66" fmla="*/ 120 w 120"/>
                <a:gd name="T67" fmla="*/ 105 h 120"/>
                <a:gd name="T68" fmla="*/ 119 w 120"/>
                <a:gd name="T69" fmla="*/ 99 h 120"/>
                <a:gd name="T70" fmla="*/ 116 w 120"/>
                <a:gd name="T71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0">
                  <a:moveTo>
                    <a:pt x="81" y="60"/>
                  </a:moveTo>
                  <a:lnTo>
                    <a:pt x="116" y="25"/>
                  </a:lnTo>
                  <a:lnTo>
                    <a:pt x="118" y="23"/>
                  </a:lnTo>
                  <a:lnTo>
                    <a:pt x="119" y="20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1"/>
                  </a:lnTo>
                  <a:lnTo>
                    <a:pt x="119" y="9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100" y="1"/>
                  </a:lnTo>
                  <a:lnTo>
                    <a:pt x="96" y="2"/>
                  </a:lnTo>
                  <a:lnTo>
                    <a:pt x="94" y="4"/>
                  </a:lnTo>
                  <a:lnTo>
                    <a:pt x="60" y="38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39" y="60"/>
                  </a:lnTo>
                  <a:lnTo>
                    <a:pt x="4" y="94"/>
                  </a:lnTo>
                  <a:lnTo>
                    <a:pt x="2" y="97"/>
                  </a:lnTo>
                  <a:lnTo>
                    <a:pt x="1" y="99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1" y="111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6" y="117"/>
                  </a:lnTo>
                  <a:lnTo>
                    <a:pt x="9" y="119"/>
                  </a:lnTo>
                  <a:lnTo>
                    <a:pt x="12" y="120"/>
                  </a:lnTo>
                  <a:lnTo>
                    <a:pt x="15" y="120"/>
                  </a:lnTo>
                  <a:lnTo>
                    <a:pt x="17" y="120"/>
                  </a:lnTo>
                  <a:lnTo>
                    <a:pt x="20" y="119"/>
                  </a:lnTo>
                  <a:lnTo>
                    <a:pt x="23" y="117"/>
                  </a:lnTo>
                  <a:lnTo>
                    <a:pt x="26" y="115"/>
                  </a:lnTo>
                  <a:lnTo>
                    <a:pt x="60" y="81"/>
                  </a:lnTo>
                  <a:lnTo>
                    <a:pt x="94" y="115"/>
                  </a:lnTo>
                  <a:lnTo>
                    <a:pt x="96" y="117"/>
                  </a:lnTo>
                  <a:lnTo>
                    <a:pt x="100" y="119"/>
                  </a:lnTo>
                  <a:lnTo>
                    <a:pt x="102" y="120"/>
                  </a:lnTo>
                  <a:lnTo>
                    <a:pt x="105" y="120"/>
                  </a:lnTo>
                  <a:lnTo>
                    <a:pt x="108" y="120"/>
                  </a:lnTo>
                  <a:lnTo>
                    <a:pt x="110" y="119"/>
                  </a:lnTo>
                  <a:lnTo>
                    <a:pt x="114" y="117"/>
                  </a:lnTo>
                  <a:lnTo>
                    <a:pt x="116" y="115"/>
                  </a:lnTo>
                  <a:lnTo>
                    <a:pt x="118" y="113"/>
                  </a:lnTo>
                  <a:lnTo>
                    <a:pt x="119" y="111"/>
                  </a:lnTo>
                  <a:lnTo>
                    <a:pt x="120" y="108"/>
                  </a:lnTo>
                  <a:lnTo>
                    <a:pt x="120" y="105"/>
                  </a:lnTo>
                  <a:lnTo>
                    <a:pt x="120" y="102"/>
                  </a:lnTo>
                  <a:lnTo>
                    <a:pt x="119" y="99"/>
                  </a:lnTo>
                  <a:lnTo>
                    <a:pt x="118" y="97"/>
                  </a:lnTo>
                  <a:lnTo>
                    <a:pt x="116" y="94"/>
                  </a:lnTo>
                  <a:lnTo>
                    <a:pt x="81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39191" y="1702976"/>
            <a:ext cx="214688" cy="215881"/>
            <a:chOff x="6439191" y="1702976"/>
            <a:chExt cx="214688" cy="215881"/>
          </a:xfrm>
        </p:grpSpPr>
        <p:sp>
          <p:nvSpPr>
            <p:cNvPr id="158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71"/>
            <p:cNvSpPr>
              <a:spLocks/>
            </p:cNvSpPr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72"/>
            <p:cNvSpPr>
              <a:spLocks/>
            </p:cNvSpPr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Rectangle: Rounded Corners 57"/>
          <p:cNvSpPr/>
          <p:nvPr/>
        </p:nvSpPr>
        <p:spPr>
          <a:xfrm>
            <a:off x="4161758" y="4785133"/>
            <a:ext cx="1680828" cy="523900"/>
          </a:xfrm>
          <a:prstGeom prst="roundRect">
            <a:avLst>
              <a:gd name="adj" fmla="val 50000"/>
            </a:avLst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7229932E-3864-4EE7-81F5-2F78313DD0A5}"/>
              </a:ext>
            </a:extLst>
          </p:cNvPr>
          <p:cNvSpPr txBox="1"/>
          <p:nvPr/>
        </p:nvSpPr>
        <p:spPr>
          <a:xfrm>
            <a:off x="4671447" y="4831640"/>
            <a:ext cx="11465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BUDGET SPENDING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4E81F1B1-E755-4569-A688-3C2D35670F56}"/>
              </a:ext>
            </a:extLst>
          </p:cNvPr>
          <p:cNvSpPr/>
          <p:nvPr/>
        </p:nvSpPr>
        <p:spPr>
          <a:xfrm>
            <a:off x="4218062" y="4850276"/>
            <a:ext cx="393615" cy="393615"/>
          </a:xfrm>
          <a:prstGeom prst="ellipse">
            <a:avLst/>
          </a:prstGeom>
          <a:solidFill>
            <a:srgbClr val="36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307525" y="4945106"/>
            <a:ext cx="214688" cy="203955"/>
            <a:chOff x="4312095" y="4935540"/>
            <a:chExt cx="214688" cy="203955"/>
          </a:xfrm>
        </p:grpSpPr>
        <p:sp>
          <p:nvSpPr>
            <p:cNvPr id="162" name="Freeform 175"/>
            <p:cNvSpPr>
              <a:spLocks noEditPoints="1"/>
            </p:cNvSpPr>
            <p:nvPr/>
          </p:nvSpPr>
          <p:spPr bwMode="auto">
            <a:xfrm>
              <a:off x="4312095" y="5053619"/>
              <a:ext cx="214688" cy="85876"/>
            </a:xfrm>
            <a:custGeom>
              <a:avLst/>
              <a:gdLst>
                <a:gd name="T0" fmla="*/ 611 w 902"/>
                <a:gd name="T1" fmla="*/ 290 h 359"/>
                <a:gd name="T2" fmla="*/ 516 w 902"/>
                <a:gd name="T3" fmla="*/ 325 h 359"/>
                <a:gd name="T4" fmla="*/ 435 w 902"/>
                <a:gd name="T5" fmla="*/ 324 h 359"/>
                <a:gd name="T6" fmla="*/ 325 w 902"/>
                <a:gd name="T7" fmla="*/ 292 h 359"/>
                <a:gd name="T8" fmla="*/ 210 w 902"/>
                <a:gd name="T9" fmla="*/ 252 h 359"/>
                <a:gd name="T10" fmla="*/ 306 w 902"/>
                <a:gd name="T11" fmla="*/ 61 h 359"/>
                <a:gd name="T12" fmla="*/ 386 w 902"/>
                <a:gd name="T13" fmla="*/ 82 h 359"/>
                <a:gd name="T14" fmla="*/ 446 w 902"/>
                <a:gd name="T15" fmla="*/ 118 h 359"/>
                <a:gd name="T16" fmla="*/ 500 w 902"/>
                <a:gd name="T17" fmla="*/ 120 h 359"/>
                <a:gd name="T18" fmla="*/ 554 w 902"/>
                <a:gd name="T19" fmla="*/ 120 h 359"/>
                <a:gd name="T20" fmla="*/ 590 w 902"/>
                <a:gd name="T21" fmla="*/ 125 h 359"/>
                <a:gd name="T22" fmla="*/ 601 w 902"/>
                <a:gd name="T23" fmla="*/ 144 h 359"/>
                <a:gd name="T24" fmla="*/ 598 w 902"/>
                <a:gd name="T25" fmla="*/ 166 h 359"/>
                <a:gd name="T26" fmla="*/ 578 w 902"/>
                <a:gd name="T27" fmla="*/ 180 h 359"/>
                <a:gd name="T28" fmla="*/ 355 w 902"/>
                <a:gd name="T29" fmla="*/ 181 h 359"/>
                <a:gd name="T30" fmla="*/ 347 w 902"/>
                <a:gd name="T31" fmla="*/ 189 h 359"/>
                <a:gd name="T32" fmla="*/ 347 w 902"/>
                <a:gd name="T33" fmla="*/ 201 h 359"/>
                <a:gd name="T34" fmla="*/ 355 w 902"/>
                <a:gd name="T35" fmla="*/ 208 h 359"/>
                <a:gd name="T36" fmla="*/ 578 w 902"/>
                <a:gd name="T37" fmla="*/ 209 h 359"/>
                <a:gd name="T38" fmla="*/ 604 w 902"/>
                <a:gd name="T39" fmla="*/ 201 h 359"/>
                <a:gd name="T40" fmla="*/ 778 w 902"/>
                <a:gd name="T41" fmla="*/ 136 h 359"/>
                <a:gd name="T42" fmla="*/ 818 w 902"/>
                <a:gd name="T43" fmla="*/ 135 h 359"/>
                <a:gd name="T44" fmla="*/ 861 w 902"/>
                <a:gd name="T45" fmla="*/ 161 h 359"/>
                <a:gd name="T46" fmla="*/ 712 w 902"/>
                <a:gd name="T47" fmla="*/ 237 h 359"/>
                <a:gd name="T48" fmla="*/ 901 w 902"/>
                <a:gd name="T49" fmla="*/ 159 h 359"/>
                <a:gd name="T50" fmla="*/ 871 w 902"/>
                <a:gd name="T51" fmla="*/ 130 h 359"/>
                <a:gd name="T52" fmla="*/ 825 w 902"/>
                <a:gd name="T53" fmla="*/ 106 h 359"/>
                <a:gd name="T54" fmla="*/ 790 w 902"/>
                <a:gd name="T55" fmla="*/ 102 h 359"/>
                <a:gd name="T56" fmla="*/ 631 w 902"/>
                <a:gd name="T57" fmla="*/ 151 h 359"/>
                <a:gd name="T58" fmla="*/ 622 w 902"/>
                <a:gd name="T59" fmla="*/ 117 h 359"/>
                <a:gd name="T60" fmla="*/ 602 w 902"/>
                <a:gd name="T61" fmla="*/ 97 h 359"/>
                <a:gd name="T62" fmla="*/ 578 w 902"/>
                <a:gd name="T63" fmla="*/ 90 h 359"/>
                <a:gd name="T64" fmla="*/ 526 w 902"/>
                <a:gd name="T65" fmla="*/ 90 h 359"/>
                <a:gd name="T66" fmla="*/ 474 w 902"/>
                <a:gd name="T67" fmla="*/ 90 h 359"/>
                <a:gd name="T68" fmla="*/ 395 w 902"/>
                <a:gd name="T69" fmla="*/ 53 h 359"/>
                <a:gd name="T70" fmla="*/ 309 w 902"/>
                <a:gd name="T71" fmla="*/ 31 h 359"/>
                <a:gd name="T72" fmla="*/ 180 w 902"/>
                <a:gd name="T73" fmla="*/ 11 h 359"/>
                <a:gd name="T74" fmla="*/ 174 w 902"/>
                <a:gd name="T75" fmla="*/ 2 h 359"/>
                <a:gd name="T76" fmla="*/ 15 w 902"/>
                <a:gd name="T77" fmla="*/ 0 h 359"/>
                <a:gd name="T78" fmla="*/ 4 w 902"/>
                <a:gd name="T79" fmla="*/ 4 h 359"/>
                <a:gd name="T80" fmla="*/ 0 w 902"/>
                <a:gd name="T81" fmla="*/ 15 h 359"/>
                <a:gd name="T82" fmla="*/ 2 w 902"/>
                <a:gd name="T83" fmla="*/ 293 h 359"/>
                <a:gd name="T84" fmla="*/ 12 w 902"/>
                <a:gd name="T85" fmla="*/ 299 h 359"/>
                <a:gd name="T86" fmla="*/ 171 w 902"/>
                <a:gd name="T87" fmla="*/ 299 h 359"/>
                <a:gd name="T88" fmla="*/ 179 w 902"/>
                <a:gd name="T89" fmla="*/ 291 h 359"/>
                <a:gd name="T90" fmla="*/ 208 w 902"/>
                <a:gd name="T91" fmla="*/ 282 h 359"/>
                <a:gd name="T92" fmla="*/ 313 w 902"/>
                <a:gd name="T93" fmla="*/ 320 h 359"/>
                <a:gd name="T94" fmla="*/ 419 w 902"/>
                <a:gd name="T95" fmla="*/ 352 h 359"/>
                <a:gd name="T96" fmla="*/ 492 w 902"/>
                <a:gd name="T97" fmla="*/ 359 h 359"/>
                <a:gd name="T98" fmla="*/ 539 w 902"/>
                <a:gd name="T99" fmla="*/ 351 h 359"/>
                <a:gd name="T100" fmla="*/ 610 w 902"/>
                <a:gd name="T101" fmla="*/ 323 h 359"/>
                <a:gd name="T102" fmla="*/ 743 w 902"/>
                <a:gd name="T103" fmla="*/ 256 h 359"/>
                <a:gd name="T104" fmla="*/ 823 w 902"/>
                <a:gd name="T105" fmla="*/ 214 h 359"/>
                <a:gd name="T106" fmla="*/ 897 w 902"/>
                <a:gd name="T107" fmla="*/ 176 h 359"/>
                <a:gd name="T108" fmla="*/ 902 w 902"/>
                <a:gd name="T109" fmla="*/ 167 h 359"/>
                <a:gd name="T110" fmla="*/ 30 w 902"/>
                <a:gd name="T111" fmla="*/ 3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2" h="359">
                  <a:moveTo>
                    <a:pt x="712" y="237"/>
                  </a:moveTo>
                  <a:lnTo>
                    <a:pt x="674" y="258"/>
                  </a:lnTo>
                  <a:lnTo>
                    <a:pt x="641" y="275"/>
                  </a:lnTo>
                  <a:lnTo>
                    <a:pt x="611" y="290"/>
                  </a:lnTo>
                  <a:lnTo>
                    <a:pt x="584" y="303"/>
                  </a:lnTo>
                  <a:lnTo>
                    <a:pt x="559" y="312"/>
                  </a:lnTo>
                  <a:lnTo>
                    <a:pt x="537" y="320"/>
                  </a:lnTo>
                  <a:lnTo>
                    <a:pt x="516" y="325"/>
                  </a:lnTo>
                  <a:lnTo>
                    <a:pt x="496" y="328"/>
                  </a:lnTo>
                  <a:lnTo>
                    <a:pt x="477" y="329"/>
                  </a:lnTo>
                  <a:lnTo>
                    <a:pt x="456" y="327"/>
                  </a:lnTo>
                  <a:lnTo>
                    <a:pt x="435" y="324"/>
                  </a:lnTo>
                  <a:lnTo>
                    <a:pt x="411" y="319"/>
                  </a:lnTo>
                  <a:lnTo>
                    <a:pt x="386" y="312"/>
                  </a:lnTo>
                  <a:lnTo>
                    <a:pt x="357" y="303"/>
                  </a:lnTo>
                  <a:lnTo>
                    <a:pt x="325" y="292"/>
                  </a:lnTo>
                  <a:lnTo>
                    <a:pt x="288" y="279"/>
                  </a:lnTo>
                  <a:lnTo>
                    <a:pt x="265" y="271"/>
                  </a:lnTo>
                  <a:lnTo>
                    <a:pt x="238" y="262"/>
                  </a:lnTo>
                  <a:lnTo>
                    <a:pt x="210" y="252"/>
                  </a:lnTo>
                  <a:lnTo>
                    <a:pt x="180" y="242"/>
                  </a:lnTo>
                  <a:lnTo>
                    <a:pt x="180" y="60"/>
                  </a:lnTo>
                  <a:lnTo>
                    <a:pt x="286" y="60"/>
                  </a:lnTo>
                  <a:lnTo>
                    <a:pt x="306" y="61"/>
                  </a:lnTo>
                  <a:lnTo>
                    <a:pt x="327" y="63"/>
                  </a:lnTo>
                  <a:lnTo>
                    <a:pt x="347" y="68"/>
                  </a:lnTo>
                  <a:lnTo>
                    <a:pt x="366" y="73"/>
                  </a:lnTo>
                  <a:lnTo>
                    <a:pt x="386" y="82"/>
                  </a:lnTo>
                  <a:lnTo>
                    <a:pt x="405" y="92"/>
                  </a:lnTo>
                  <a:lnTo>
                    <a:pt x="423" y="103"/>
                  </a:lnTo>
                  <a:lnTo>
                    <a:pt x="441" y="116"/>
                  </a:lnTo>
                  <a:lnTo>
                    <a:pt x="446" y="118"/>
                  </a:lnTo>
                  <a:lnTo>
                    <a:pt x="451" y="120"/>
                  </a:lnTo>
                  <a:lnTo>
                    <a:pt x="471" y="120"/>
                  </a:lnTo>
                  <a:lnTo>
                    <a:pt x="486" y="120"/>
                  </a:lnTo>
                  <a:lnTo>
                    <a:pt x="500" y="120"/>
                  </a:lnTo>
                  <a:lnTo>
                    <a:pt x="515" y="120"/>
                  </a:lnTo>
                  <a:lnTo>
                    <a:pt x="526" y="120"/>
                  </a:lnTo>
                  <a:lnTo>
                    <a:pt x="539" y="120"/>
                  </a:lnTo>
                  <a:lnTo>
                    <a:pt x="554" y="120"/>
                  </a:lnTo>
                  <a:lnTo>
                    <a:pt x="571" y="120"/>
                  </a:lnTo>
                  <a:lnTo>
                    <a:pt x="578" y="121"/>
                  </a:lnTo>
                  <a:lnTo>
                    <a:pt x="585" y="123"/>
                  </a:lnTo>
                  <a:lnTo>
                    <a:pt x="590" y="125"/>
                  </a:lnTo>
                  <a:lnTo>
                    <a:pt x="595" y="129"/>
                  </a:lnTo>
                  <a:lnTo>
                    <a:pt x="598" y="135"/>
                  </a:lnTo>
                  <a:lnTo>
                    <a:pt x="600" y="139"/>
                  </a:lnTo>
                  <a:lnTo>
                    <a:pt x="601" y="144"/>
                  </a:lnTo>
                  <a:lnTo>
                    <a:pt x="601" y="150"/>
                  </a:lnTo>
                  <a:lnTo>
                    <a:pt x="601" y="155"/>
                  </a:lnTo>
                  <a:lnTo>
                    <a:pt x="600" y="160"/>
                  </a:lnTo>
                  <a:lnTo>
                    <a:pt x="598" y="166"/>
                  </a:lnTo>
                  <a:lnTo>
                    <a:pt x="595" y="170"/>
                  </a:lnTo>
                  <a:lnTo>
                    <a:pt x="590" y="174"/>
                  </a:lnTo>
                  <a:lnTo>
                    <a:pt x="585" y="177"/>
                  </a:lnTo>
                  <a:lnTo>
                    <a:pt x="578" y="180"/>
                  </a:lnTo>
                  <a:lnTo>
                    <a:pt x="571" y="180"/>
                  </a:lnTo>
                  <a:lnTo>
                    <a:pt x="361" y="180"/>
                  </a:lnTo>
                  <a:lnTo>
                    <a:pt x="358" y="181"/>
                  </a:lnTo>
                  <a:lnTo>
                    <a:pt x="355" y="181"/>
                  </a:lnTo>
                  <a:lnTo>
                    <a:pt x="352" y="183"/>
                  </a:lnTo>
                  <a:lnTo>
                    <a:pt x="350" y="184"/>
                  </a:lnTo>
                  <a:lnTo>
                    <a:pt x="348" y="187"/>
                  </a:lnTo>
                  <a:lnTo>
                    <a:pt x="347" y="189"/>
                  </a:lnTo>
                  <a:lnTo>
                    <a:pt x="346" y="192"/>
                  </a:lnTo>
                  <a:lnTo>
                    <a:pt x="346" y="194"/>
                  </a:lnTo>
                  <a:lnTo>
                    <a:pt x="346" y="198"/>
                  </a:lnTo>
                  <a:lnTo>
                    <a:pt x="347" y="201"/>
                  </a:lnTo>
                  <a:lnTo>
                    <a:pt x="348" y="203"/>
                  </a:lnTo>
                  <a:lnTo>
                    <a:pt x="350" y="205"/>
                  </a:lnTo>
                  <a:lnTo>
                    <a:pt x="352" y="207"/>
                  </a:lnTo>
                  <a:lnTo>
                    <a:pt x="355" y="208"/>
                  </a:lnTo>
                  <a:lnTo>
                    <a:pt x="358" y="209"/>
                  </a:lnTo>
                  <a:lnTo>
                    <a:pt x="361" y="209"/>
                  </a:lnTo>
                  <a:lnTo>
                    <a:pt x="571" y="209"/>
                  </a:lnTo>
                  <a:lnTo>
                    <a:pt x="578" y="209"/>
                  </a:lnTo>
                  <a:lnTo>
                    <a:pt x="586" y="208"/>
                  </a:lnTo>
                  <a:lnTo>
                    <a:pt x="592" y="206"/>
                  </a:lnTo>
                  <a:lnTo>
                    <a:pt x="599" y="204"/>
                  </a:lnTo>
                  <a:lnTo>
                    <a:pt x="604" y="201"/>
                  </a:lnTo>
                  <a:lnTo>
                    <a:pt x="610" y="198"/>
                  </a:lnTo>
                  <a:lnTo>
                    <a:pt x="614" y="193"/>
                  </a:lnTo>
                  <a:lnTo>
                    <a:pt x="618" y="188"/>
                  </a:lnTo>
                  <a:lnTo>
                    <a:pt x="778" y="136"/>
                  </a:lnTo>
                  <a:lnTo>
                    <a:pt x="788" y="133"/>
                  </a:lnTo>
                  <a:lnTo>
                    <a:pt x="799" y="132"/>
                  </a:lnTo>
                  <a:lnTo>
                    <a:pt x="809" y="132"/>
                  </a:lnTo>
                  <a:lnTo>
                    <a:pt x="818" y="135"/>
                  </a:lnTo>
                  <a:lnTo>
                    <a:pt x="829" y="139"/>
                  </a:lnTo>
                  <a:lnTo>
                    <a:pt x="839" y="144"/>
                  </a:lnTo>
                  <a:lnTo>
                    <a:pt x="850" y="152"/>
                  </a:lnTo>
                  <a:lnTo>
                    <a:pt x="861" y="161"/>
                  </a:lnTo>
                  <a:lnTo>
                    <a:pt x="818" y="183"/>
                  </a:lnTo>
                  <a:lnTo>
                    <a:pt x="780" y="202"/>
                  </a:lnTo>
                  <a:lnTo>
                    <a:pt x="745" y="221"/>
                  </a:lnTo>
                  <a:lnTo>
                    <a:pt x="712" y="237"/>
                  </a:lnTo>
                  <a:lnTo>
                    <a:pt x="712" y="237"/>
                  </a:lnTo>
                  <a:close/>
                  <a:moveTo>
                    <a:pt x="902" y="166"/>
                  </a:moveTo>
                  <a:lnTo>
                    <a:pt x="902" y="165"/>
                  </a:lnTo>
                  <a:lnTo>
                    <a:pt x="901" y="159"/>
                  </a:lnTo>
                  <a:lnTo>
                    <a:pt x="898" y="154"/>
                  </a:lnTo>
                  <a:lnTo>
                    <a:pt x="898" y="154"/>
                  </a:lnTo>
                  <a:lnTo>
                    <a:pt x="885" y="142"/>
                  </a:lnTo>
                  <a:lnTo>
                    <a:pt x="871" y="130"/>
                  </a:lnTo>
                  <a:lnTo>
                    <a:pt x="857" y="120"/>
                  </a:lnTo>
                  <a:lnTo>
                    <a:pt x="841" y="112"/>
                  </a:lnTo>
                  <a:lnTo>
                    <a:pt x="833" y="109"/>
                  </a:lnTo>
                  <a:lnTo>
                    <a:pt x="825" y="106"/>
                  </a:lnTo>
                  <a:lnTo>
                    <a:pt x="816" y="103"/>
                  </a:lnTo>
                  <a:lnTo>
                    <a:pt x="808" y="102"/>
                  </a:lnTo>
                  <a:lnTo>
                    <a:pt x="799" y="102"/>
                  </a:lnTo>
                  <a:lnTo>
                    <a:pt x="790" y="102"/>
                  </a:lnTo>
                  <a:lnTo>
                    <a:pt x="780" y="105"/>
                  </a:lnTo>
                  <a:lnTo>
                    <a:pt x="769" y="107"/>
                  </a:lnTo>
                  <a:lnTo>
                    <a:pt x="631" y="153"/>
                  </a:lnTo>
                  <a:lnTo>
                    <a:pt x="631" y="151"/>
                  </a:lnTo>
                  <a:lnTo>
                    <a:pt x="631" y="150"/>
                  </a:lnTo>
                  <a:lnTo>
                    <a:pt x="630" y="139"/>
                  </a:lnTo>
                  <a:lnTo>
                    <a:pt x="628" y="128"/>
                  </a:lnTo>
                  <a:lnTo>
                    <a:pt x="622" y="117"/>
                  </a:lnTo>
                  <a:lnTo>
                    <a:pt x="616" y="109"/>
                  </a:lnTo>
                  <a:lnTo>
                    <a:pt x="612" y="105"/>
                  </a:lnTo>
                  <a:lnTo>
                    <a:pt x="607" y="100"/>
                  </a:lnTo>
                  <a:lnTo>
                    <a:pt x="602" y="97"/>
                  </a:lnTo>
                  <a:lnTo>
                    <a:pt x="597" y="95"/>
                  </a:lnTo>
                  <a:lnTo>
                    <a:pt x="591" y="93"/>
                  </a:lnTo>
                  <a:lnTo>
                    <a:pt x="585" y="91"/>
                  </a:lnTo>
                  <a:lnTo>
                    <a:pt x="578" y="90"/>
                  </a:lnTo>
                  <a:lnTo>
                    <a:pt x="571" y="90"/>
                  </a:lnTo>
                  <a:lnTo>
                    <a:pt x="554" y="90"/>
                  </a:lnTo>
                  <a:lnTo>
                    <a:pt x="539" y="90"/>
                  </a:lnTo>
                  <a:lnTo>
                    <a:pt x="526" y="90"/>
                  </a:lnTo>
                  <a:lnTo>
                    <a:pt x="515" y="90"/>
                  </a:lnTo>
                  <a:lnTo>
                    <a:pt x="501" y="90"/>
                  </a:lnTo>
                  <a:lnTo>
                    <a:pt x="488" y="90"/>
                  </a:lnTo>
                  <a:lnTo>
                    <a:pt x="474" y="90"/>
                  </a:lnTo>
                  <a:lnTo>
                    <a:pt x="456" y="90"/>
                  </a:lnTo>
                  <a:lnTo>
                    <a:pt x="436" y="76"/>
                  </a:lnTo>
                  <a:lnTo>
                    <a:pt x="417" y="64"/>
                  </a:lnTo>
                  <a:lnTo>
                    <a:pt x="395" y="53"/>
                  </a:lnTo>
                  <a:lnTo>
                    <a:pt x="375" y="45"/>
                  </a:lnTo>
                  <a:lnTo>
                    <a:pt x="352" y="38"/>
                  </a:lnTo>
                  <a:lnTo>
                    <a:pt x="331" y="34"/>
                  </a:lnTo>
                  <a:lnTo>
                    <a:pt x="309" y="31"/>
                  </a:lnTo>
                  <a:lnTo>
                    <a:pt x="286" y="30"/>
                  </a:lnTo>
                  <a:lnTo>
                    <a:pt x="180" y="30"/>
                  </a:lnTo>
                  <a:lnTo>
                    <a:pt x="180" y="15"/>
                  </a:lnTo>
                  <a:lnTo>
                    <a:pt x="180" y="11"/>
                  </a:lnTo>
                  <a:lnTo>
                    <a:pt x="179" y="8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86"/>
                  </a:lnTo>
                  <a:lnTo>
                    <a:pt x="0" y="288"/>
                  </a:lnTo>
                  <a:lnTo>
                    <a:pt x="1" y="291"/>
                  </a:lnTo>
                  <a:lnTo>
                    <a:pt x="2" y="293"/>
                  </a:lnTo>
                  <a:lnTo>
                    <a:pt x="4" y="296"/>
                  </a:lnTo>
                  <a:lnTo>
                    <a:pt x="6" y="297"/>
                  </a:lnTo>
                  <a:lnTo>
                    <a:pt x="9" y="299"/>
                  </a:lnTo>
                  <a:lnTo>
                    <a:pt x="12" y="299"/>
                  </a:lnTo>
                  <a:lnTo>
                    <a:pt x="15" y="301"/>
                  </a:lnTo>
                  <a:lnTo>
                    <a:pt x="165" y="301"/>
                  </a:lnTo>
                  <a:lnTo>
                    <a:pt x="168" y="299"/>
                  </a:lnTo>
                  <a:lnTo>
                    <a:pt x="171" y="299"/>
                  </a:lnTo>
                  <a:lnTo>
                    <a:pt x="174" y="297"/>
                  </a:lnTo>
                  <a:lnTo>
                    <a:pt x="176" y="296"/>
                  </a:lnTo>
                  <a:lnTo>
                    <a:pt x="178" y="293"/>
                  </a:lnTo>
                  <a:lnTo>
                    <a:pt x="179" y="291"/>
                  </a:lnTo>
                  <a:lnTo>
                    <a:pt x="180" y="288"/>
                  </a:lnTo>
                  <a:lnTo>
                    <a:pt x="180" y="286"/>
                  </a:lnTo>
                  <a:lnTo>
                    <a:pt x="180" y="274"/>
                  </a:lnTo>
                  <a:lnTo>
                    <a:pt x="208" y="282"/>
                  </a:lnTo>
                  <a:lnTo>
                    <a:pt x="232" y="292"/>
                  </a:lnTo>
                  <a:lnTo>
                    <a:pt x="256" y="299"/>
                  </a:lnTo>
                  <a:lnTo>
                    <a:pt x="279" y="307"/>
                  </a:lnTo>
                  <a:lnTo>
                    <a:pt x="313" y="320"/>
                  </a:lnTo>
                  <a:lnTo>
                    <a:pt x="343" y="329"/>
                  </a:lnTo>
                  <a:lnTo>
                    <a:pt x="371" y="339"/>
                  </a:lnTo>
                  <a:lnTo>
                    <a:pt x="396" y="347"/>
                  </a:lnTo>
                  <a:lnTo>
                    <a:pt x="419" y="352"/>
                  </a:lnTo>
                  <a:lnTo>
                    <a:pt x="440" y="356"/>
                  </a:lnTo>
                  <a:lnTo>
                    <a:pt x="461" y="358"/>
                  </a:lnTo>
                  <a:lnTo>
                    <a:pt x="479" y="359"/>
                  </a:lnTo>
                  <a:lnTo>
                    <a:pt x="492" y="359"/>
                  </a:lnTo>
                  <a:lnTo>
                    <a:pt x="503" y="358"/>
                  </a:lnTo>
                  <a:lnTo>
                    <a:pt x="515" y="356"/>
                  </a:lnTo>
                  <a:lnTo>
                    <a:pt x="527" y="354"/>
                  </a:lnTo>
                  <a:lnTo>
                    <a:pt x="539" y="351"/>
                  </a:lnTo>
                  <a:lnTo>
                    <a:pt x="552" y="347"/>
                  </a:lnTo>
                  <a:lnTo>
                    <a:pt x="566" y="342"/>
                  </a:lnTo>
                  <a:lnTo>
                    <a:pt x="580" y="337"/>
                  </a:lnTo>
                  <a:lnTo>
                    <a:pt x="610" y="323"/>
                  </a:lnTo>
                  <a:lnTo>
                    <a:pt x="644" y="307"/>
                  </a:lnTo>
                  <a:lnTo>
                    <a:pt x="682" y="288"/>
                  </a:lnTo>
                  <a:lnTo>
                    <a:pt x="726" y="264"/>
                  </a:lnTo>
                  <a:lnTo>
                    <a:pt x="743" y="256"/>
                  </a:lnTo>
                  <a:lnTo>
                    <a:pt x="762" y="246"/>
                  </a:lnTo>
                  <a:lnTo>
                    <a:pt x="781" y="235"/>
                  </a:lnTo>
                  <a:lnTo>
                    <a:pt x="801" y="226"/>
                  </a:lnTo>
                  <a:lnTo>
                    <a:pt x="823" y="214"/>
                  </a:lnTo>
                  <a:lnTo>
                    <a:pt x="845" y="203"/>
                  </a:lnTo>
                  <a:lnTo>
                    <a:pt x="869" y="190"/>
                  </a:lnTo>
                  <a:lnTo>
                    <a:pt x="893" y="178"/>
                  </a:lnTo>
                  <a:lnTo>
                    <a:pt x="897" y="176"/>
                  </a:lnTo>
                  <a:lnTo>
                    <a:pt x="899" y="174"/>
                  </a:lnTo>
                  <a:lnTo>
                    <a:pt x="901" y="171"/>
                  </a:lnTo>
                  <a:lnTo>
                    <a:pt x="902" y="168"/>
                  </a:lnTo>
                  <a:lnTo>
                    <a:pt x="902" y="167"/>
                  </a:lnTo>
                  <a:lnTo>
                    <a:pt x="902" y="166"/>
                  </a:lnTo>
                  <a:close/>
                  <a:moveTo>
                    <a:pt x="150" y="271"/>
                  </a:moveTo>
                  <a:lnTo>
                    <a:pt x="30" y="271"/>
                  </a:lnTo>
                  <a:lnTo>
                    <a:pt x="30" y="30"/>
                  </a:lnTo>
                  <a:lnTo>
                    <a:pt x="150" y="30"/>
                  </a:lnTo>
                  <a:lnTo>
                    <a:pt x="150" y="2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76"/>
            <p:cNvSpPr>
              <a:spLocks/>
            </p:cNvSpPr>
            <p:nvPr/>
          </p:nvSpPr>
          <p:spPr bwMode="auto">
            <a:xfrm>
              <a:off x="4419439" y="5014259"/>
              <a:ext cx="7156" cy="28625"/>
            </a:xfrm>
            <a:custGeom>
              <a:avLst/>
              <a:gdLst>
                <a:gd name="T0" fmla="*/ 15 w 30"/>
                <a:gd name="T1" fmla="*/ 120 h 120"/>
                <a:gd name="T2" fmla="*/ 18 w 30"/>
                <a:gd name="T3" fmla="*/ 118 h 120"/>
                <a:gd name="T4" fmla="*/ 20 w 30"/>
                <a:gd name="T5" fmla="*/ 118 h 120"/>
                <a:gd name="T6" fmla="*/ 24 w 30"/>
                <a:gd name="T7" fmla="*/ 116 h 120"/>
                <a:gd name="T8" fmla="*/ 26 w 30"/>
                <a:gd name="T9" fmla="*/ 115 h 120"/>
                <a:gd name="T10" fmla="*/ 28 w 30"/>
                <a:gd name="T11" fmla="*/ 113 h 120"/>
                <a:gd name="T12" fmla="*/ 29 w 30"/>
                <a:gd name="T13" fmla="*/ 110 h 120"/>
                <a:gd name="T14" fmla="*/ 30 w 30"/>
                <a:gd name="T15" fmla="*/ 108 h 120"/>
                <a:gd name="T16" fmla="*/ 30 w 30"/>
                <a:gd name="T17" fmla="*/ 105 h 120"/>
                <a:gd name="T18" fmla="*/ 30 w 30"/>
                <a:gd name="T19" fmla="*/ 14 h 120"/>
                <a:gd name="T20" fmla="*/ 30 w 30"/>
                <a:gd name="T21" fmla="*/ 11 h 120"/>
                <a:gd name="T22" fmla="*/ 29 w 30"/>
                <a:gd name="T23" fmla="*/ 8 h 120"/>
                <a:gd name="T24" fmla="*/ 28 w 30"/>
                <a:gd name="T25" fmla="*/ 6 h 120"/>
                <a:gd name="T26" fmla="*/ 26 w 30"/>
                <a:gd name="T27" fmla="*/ 4 h 120"/>
                <a:gd name="T28" fmla="*/ 24 w 30"/>
                <a:gd name="T29" fmla="*/ 2 h 120"/>
                <a:gd name="T30" fmla="*/ 20 w 30"/>
                <a:gd name="T31" fmla="*/ 1 h 120"/>
                <a:gd name="T32" fmla="*/ 18 w 30"/>
                <a:gd name="T33" fmla="*/ 0 h 120"/>
                <a:gd name="T34" fmla="*/ 15 w 30"/>
                <a:gd name="T35" fmla="*/ 0 h 120"/>
                <a:gd name="T36" fmla="*/ 12 w 30"/>
                <a:gd name="T37" fmla="*/ 0 h 120"/>
                <a:gd name="T38" fmla="*/ 10 w 30"/>
                <a:gd name="T39" fmla="*/ 1 h 120"/>
                <a:gd name="T40" fmla="*/ 6 w 30"/>
                <a:gd name="T41" fmla="*/ 2 h 120"/>
                <a:gd name="T42" fmla="*/ 4 w 30"/>
                <a:gd name="T43" fmla="*/ 4 h 120"/>
                <a:gd name="T44" fmla="*/ 2 w 30"/>
                <a:gd name="T45" fmla="*/ 6 h 120"/>
                <a:gd name="T46" fmla="*/ 1 w 30"/>
                <a:gd name="T47" fmla="*/ 8 h 120"/>
                <a:gd name="T48" fmla="*/ 0 w 30"/>
                <a:gd name="T49" fmla="*/ 11 h 120"/>
                <a:gd name="T50" fmla="*/ 0 w 30"/>
                <a:gd name="T51" fmla="*/ 15 h 120"/>
                <a:gd name="T52" fmla="*/ 0 w 30"/>
                <a:gd name="T53" fmla="*/ 105 h 120"/>
                <a:gd name="T54" fmla="*/ 0 w 30"/>
                <a:gd name="T55" fmla="*/ 108 h 120"/>
                <a:gd name="T56" fmla="*/ 1 w 30"/>
                <a:gd name="T57" fmla="*/ 110 h 120"/>
                <a:gd name="T58" fmla="*/ 2 w 30"/>
                <a:gd name="T59" fmla="*/ 113 h 120"/>
                <a:gd name="T60" fmla="*/ 4 w 30"/>
                <a:gd name="T61" fmla="*/ 115 h 120"/>
                <a:gd name="T62" fmla="*/ 6 w 30"/>
                <a:gd name="T63" fmla="*/ 116 h 120"/>
                <a:gd name="T64" fmla="*/ 10 w 30"/>
                <a:gd name="T65" fmla="*/ 118 h 120"/>
                <a:gd name="T66" fmla="*/ 12 w 30"/>
                <a:gd name="T67" fmla="*/ 120 h 120"/>
                <a:gd name="T68" fmla="*/ 15 w 30"/>
                <a:gd name="T69" fmla="*/ 120 h 120"/>
                <a:gd name="T70" fmla="*/ 15 w 30"/>
                <a:gd name="T7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20">
                  <a:moveTo>
                    <a:pt x="15" y="120"/>
                  </a:move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8" y="113"/>
                  </a:lnTo>
                  <a:lnTo>
                    <a:pt x="29" y="110"/>
                  </a:lnTo>
                  <a:lnTo>
                    <a:pt x="30" y="108"/>
                  </a:lnTo>
                  <a:lnTo>
                    <a:pt x="30" y="105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1" y="110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10" y="118"/>
                  </a:lnTo>
                  <a:lnTo>
                    <a:pt x="12" y="120"/>
                  </a:lnTo>
                  <a:lnTo>
                    <a:pt x="15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77"/>
            <p:cNvSpPr>
              <a:spLocks/>
            </p:cNvSpPr>
            <p:nvPr/>
          </p:nvSpPr>
          <p:spPr bwMode="auto">
            <a:xfrm>
              <a:off x="4462377" y="4949853"/>
              <a:ext cx="7156" cy="28625"/>
            </a:xfrm>
            <a:custGeom>
              <a:avLst/>
              <a:gdLst>
                <a:gd name="T0" fmla="*/ 15 w 30"/>
                <a:gd name="T1" fmla="*/ 120 h 120"/>
                <a:gd name="T2" fmla="*/ 18 w 30"/>
                <a:gd name="T3" fmla="*/ 120 h 120"/>
                <a:gd name="T4" fmla="*/ 21 w 30"/>
                <a:gd name="T5" fmla="*/ 118 h 120"/>
                <a:gd name="T6" fmla="*/ 24 w 30"/>
                <a:gd name="T7" fmla="*/ 117 h 120"/>
                <a:gd name="T8" fmla="*/ 26 w 30"/>
                <a:gd name="T9" fmla="*/ 115 h 120"/>
                <a:gd name="T10" fmla="*/ 28 w 30"/>
                <a:gd name="T11" fmla="*/ 113 h 120"/>
                <a:gd name="T12" fmla="*/ 29 w 30"/>
                <a:gd name="T13" fmla="*/ 111 h 120"/>
                <a:gd name="T14" fmla="*/ 30 w 30"/>
                <a:gd name="T15" fmla="*/ 108 h 120"/>
                <a:gd name="T16" fmla="*/ 30 w 30"/>
                <a:gd name="T17" fmla="*/ 105 h 120"/>
                <a:gd name="T18" fmla="*/ 30 w 30"/>
                <a:gd name="T19" fmla="*/ 15 h 120"/>
                <a:gd name="T20" fmla="*/ 30 w 30"/>
                <a:gd name="T21" fmla="*/ 11 h 120"/>
                <a:gd name="T22" fmla="*/ 29 w 30"/>
                <a:gd name="T23" fmla="*/ 8 h 120"/>
                <a:gd name="T24" fmla="*/ 28 w 30"/>
                <a:gd name="T25" fmla="*/ 6 h 120"/>
                <a:gd name="T26" fmla="*/ 26 w 30"/>
                <a:gd name="T27" fmla="*/ 4 h 120"/>
                <a:gd name="T28" fmla="*/ 24 w 30"/>
                <a:gd name="T29" fmla="*/ 2 h 120"/>
                <a:gd name="T30" fmla="*/ 21 w 30"/>
                <a:gd name="T31" fmla="*/ 1 h 120"/>
                <a:gd name="T32" fmla="*/ 18 w 30"/>
                <a:gd name="T33" fmla="*/ 0 h 120"/>
                <a:gd name="T34" fmla="*/ 15 w 30"/>
                <a:gd name="T35" fmla="*/ 0 h 120"/>
                <a:gd name="T36" fmla="*/ 13 w 30"/>
                <a:gd name="T37" fmla="*/ 0 h 120"/>
                <a:gd name="T38" fmla="*/ 10 w 30"/>
                <a:gd name="T39" fmla="*/ 1 h 120"/>
                <a:gd name="T40" fmla="*/ 7 w 30"/>
                <a:gd name="T41" fmla="*/ 2 h 120"/>
                <a:gd name="T42" fmla="*/ 4 w 30"/>
                <a:gd name="T43" fmla="*/ 4 h 120"/>
                <a:gd name="T44" fmla="*/ 3 w 30"/>
                <a:gd name="T45" fmla="*/ 6 h 120"/>
                <a:gd name="T46" fmla="*/ 1 w 30"/>
                <a:gd name="T47" fmla="*/ 8 h 120"/>
                <a:gd name="T48" fmla="*/ 1 w 30"/>
                <a:gd name="T49" fmla="*/ 11 h 120"/>
                <a:gd name="T50" fmla="*/ 0 w 30"/>
                <a:gd name="T51" fmla="*/ 15 h 120"/>
                <a:gd name="T52" fmla="*/ 0 w 30"/>
                <a:gd name="T53" fmla="*/ 105 h 120"/>
                <a:gd name="T54" fmla="*/ 1 w 30"/>
                <a:gd name="T55" fmla="*/ 108 h 120"/>
                <a:gd name="T56" fmla="*/ 1 w 30"/>
                <a:gd name="T57" fmla="*/ 111 h 120"/>
                <a:gd name="T58" fmla="*/ 3 w 30"/>
                <a:gd name="T59" fmla="*/ 113 h 120"/>
                <a:gd name="T60" fmla="*/ 4 w 30"/>
                <a:gd name="T61" fmla="*/ 115 h 120"/>
                <a:gd name="T62" fmla="*/ 7 w 30"/>
                <a:gd name="T63" fmla="*/ 117 h 120"/>
                <a:gd name="T64" fmla="*/ 10 w 30"/>
                <a:gd name="T65" fmla="*/ 118 h 120"/>
                <a:gd name="T66" fmla="*/ 13 w 30"/>
                <a:gd name="T67" fmla="*/ 120 h 120"/>
                <a:gd name="T68" fmla="*/ 15 w 30"/>
                <a:gd name="T69" fmla="*/ 120 h 120"/>
                <a:gd name="T70" fmla="*/ 15 w 30"/>
                <a:gd name="T7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20">
                  <a:moveTo>
                    <a:pt x="15" y="120"/>
                  </a:moveTo>
                  <a:lnTo>
                    <a:pt x="18" y="120"/>
                  </a:lnTo>
                  <a:lnTo>
                    <a:pt x="21" y="118"/>
                  </a:lnTo>
                  <a:lnTo>
                    <a:pt x="24" y="117"/>
                  </a:lnTo>
                  <a:lnTo>
                    <a:pt x="26" y="115"/>
                  </a:lnTo>
                  <a:lnTo>
                    <a:pt x="28" y="113"/>
                  </a:lnTo>
                  <a:lnTo>
                    <a:pt x="29" y="111"/>
                  </a:lnTo>
                  <a:lnTo>
                    <a:pt x="30" y="108"/>
                  </a:lnTo>
                  <a:lnTo>
                    <a:pt x="30" y="10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1" y="108"/>
                  </a:lnTo>
                  <a:lnTo>
                    <a:pt x="1" y="111"/>
                  </a:lnTo>
                  <a:lnTo>
                    <a:pt x="3" y="113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10" y="118"/>
                  </a:lnTo>
                  <a:lnTo>
                    <a:pt x="13" y="120"/>
                  </a:lnTo>
                  <a:lnTo>
                    <a:pt x="15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78"/>
            <p:cNvSpPr>
              <a:spLocks noEditPoints="1"/>
            </p:cNvSpPr>
            <p:nvPr/>
          </p:nvSpPr>
          <p:spPr bwMode="auto">
            <a:xfrm>
              <a:off x="4394392" y="4999947"/>
              <a:ext cx="57250" cy="57250"/>
            </a:xfrm>
            <a:custGeom>
              <a:avLst/>
              <a:gdLst>
                <a:gd name="T0" fmla="*/ 138 w 240"/>
                <a:gd name="T1" fmla="*/ 32 h 241"/>
                <a:gd name="T2" fmla="*/ 163 w 240"/>
                <a:gd name="T3" fmla="*/ 41 h 241"/>
                <a:gd name="T4" fmla="*/ 184 w 240"/>
                <a:gd name="T5" fmla="*/ 56 h 241"/>
                <a:gd name="T6" fmla="*/ 199 w 240"/>
                <a:gd name="T7" fmla="*/ 78 h 241"/>
                <a:gd name="T8" fmla="*/ 208 w 240"/>
                <a:gd name="T9" fmla="*/ 102 h 241"/>
                <a:gd name="T10" fmla="*/ 210 w 240"/>
                <a:gd name="T11" fmla="*/ 129 h 241"/>
                <a:gd name="T12" fmla="*/ 204 w 240"/>
                <a:gd name="T13" fmla="*/ 155 h 241"/>
                <a:gd name="T14" fmla="*/ 190 w 240"/>
                <a:gd name="T15" fmla="*/ 177 h 241"/>
                <a:gd name="T16" fmla="*/ 170 w 240"/>
                <a:gd name="T17" fmla="*/ 194 h 241"/>
                <a:gd name="T18" fmla="*/ 147 w 240"/>
                <a:gd name="T19" fmla="*/ 206 h 241"/>
                <a:gd name="T20" fmla="*/ 120 w 240"/>
                <a:gd name="T21" fmla="*/ 211 h 241"/>
                <a:gd name="T22" fmla="*/ 93 w 240"/>
                <a:gd name="T23" fmla="*/ 206 h 241"/>
                <a:gd name="T24" fmla="*/ 70 w 240"/>
                <a:gd name="T25" fmla="*/ 194 h 241"/>
                <a:gd name="T26" fmla="*/ 50 w 240"/>
                <a:gd name="T27" fmla="*/ 177 h 241"/>
                <a:gd name="T28" fmla="*/ 36 w 240"/>
                <a:gd name="T29" fmla="*/ 155 h 241"/>
                <a:gd name="T30" fmla="*/ 30 w 240"/>
                <a:gd name="T31" fmla="*/ 129 h 241"/>
                <a:gd name="T32" fmla="*/ 31 w 240"/>
                <a:gd name="T33" fmla="*/ 102 h 241"/>
                <a:gd name="T34" fmla="*/ 41 w 240"/>
                <a:gd name="T35" fmla="*/ 78 h 241"/>
                <a:gd name="T36" fmla="*/ 56 w 240"/>
                <a:gd name="T37" fmla="*/ 56 h 241"/>
                <a:gd name="T38" fmla="*/ 77 w 240"/>
                <a:gd name="T39" fmla="*/ 41 h 241"/>
                <a:gd name="T40" fmla="*/ 102 w 240"/>
                <a:gd name="T41" fmla="*/ 32 h 241"/>
                <a:gd name="T42" fmla="*/ 120 w 240"/>
                <a:gd name="T43" fmla="*/ 30 h 241"/>
                <a:gd name="T44" fmla="*/ 145 w 240"/>
                <a:gd name="T45" fmla="*/ 238 h 241"/>
                <a:gd name="T46" fmla="*/ 177 w 240"/>
                <a:gd name="T47" fmla="*/ 226 h 241"/>
                <a:gd name="T48" fmla="*/ 205 w 240"/>
                <a:gd name="T49" fmla="*/ 205 h 241"/>
                <a:gd name="T50" fmla="*/ 226 w 240"/>
                <a:gd name="T51" fmla="*/ 177 h 241"/>
                <a:gd name="T52" fmla="*/ 238 w 240"/>
                <a:gd name="T53" fmla="*/ 144 h 241"/>
                <a:gd name="T54" fmla="*/ 240 w 240"/>
                <a:gd name="T55" fmla="*/ 108 h 241"/>
                <a:gd name="T56" fmla="*/ 230 w 240"/>
                <a:gd name="T57" fmla="*/ 73 h 241"/>
                <a:gd name="T58" fmla="*/ 213 w 240"/>
                <a:gd name="T59" fmla="*/ 43 h 241"/>
                <a:gd name="T60" fmla="*/ 187 w 240"/>
                <a:gd name="T61" fmla="*/ 21 h 241"/>
                <a:gd name="T62" fmla="*/ 155 w 240"/>
                <a:gd name="T63" fmla="*/ 5 h 241"/>
                <a:gd name="T64" fmla="*/ 120 w 240"/>
                <a:gd name="T65" fmla="*/ 0 h 241"/>
                <a:gd name="T66" fmla="*/ 85 w 240"/>
                <a:gd name="T67" fmla="*/ 5 h 241"/>
                <a:gd name="T68" fmla="*/ 53 w 240"/>
                <a:gd name="T69" fmla="*/ 21 h 241"/>
                <a:gd name="T70" fmla="*/ 27 w 240"/>
                <a:gd name="T71" fmla="*/ 43 h 241"/>
                <a:gd name="T72" fmla="*/ 10 w 240"/>
                <a:gd name="T73" fmla="*/ 73 h 241"/>
                <a:gd name="T74" fmla="*/ 0 w 240"/>
                <a:gd name="T75" fmla="*/ 108 h 241"/>
                <a:gd name="T76" fmla="*/ 2 w 240"/>
                <a:gd name="T77" fmla="*/ 144 h 241"/>
                <a:gd name="T78" fmla="*/ 14 w 240"/>
                <a:gd name="T79" fmla="*/ 177 h 241"/>
                <a:gd name="T80" fmla="*/ 35 w 240"/>
                <a:gd name="T81" fmla="*/ 205 h 241"/>
                <a:gd name="T82" fmla="*/ 63 w 240"/>
                <a:gd name="T83" fmla="*/ 226 h 241"/>
                <a:gd name="T84" fmla="*/ 95 w 240"/>
                <a:gd name="T85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" h="241">
                  <a:moveTo>
                    <a:pt x="120" y="30"/>
                  </a:moveTo>
                  <a:lnTo>
                    <a:pt x="130" y="31"/>
                  </a:lnTo>
                  <a:lnTo>
                    <a:pt x="138" y="32"/>
                  </a:lnTo>
                  <a:lnTo>
                    <a:pt x="147" y="34"/>
                  </a:lnTo>
                  <a:lnTo>
                    <a:pt x="155" y="37"/>
                  </a:lnTo>
                  <a:lnTo>
                    <a:pt x="163" y="41"/>
                  </a:lnTo>
                  <a:lnTo>
                    <a:pt x="170" y="46"/>
                  </a:lnTo>
                  <a:lnTo>
                    <a:pt x="178" y="51"/>
                  </a:lnTo>
                  <a:lnTo>
                    <a:pt x="184" y="56"/>
                  </a:lnTo>
                  <a:lnTo>
                    <a:pt x="190" y="63"/>
                  </a:lnTo>
                  <a:lnTo>
                    <a:pt x="195" y="70"/>
                  </a:lnTo>
                  <a:lnTo>
                    <a:pt x="199" y="78"/>
                  </a:lnTo>
                  <a:lnTo>
                    <a:pt x="204" y="85"/>
                  </a:lnTo>
                  <a:lnTo>
                    <a:pt x="206" y="94"/>
                  </a:lnTo>
                  <a:lnTo>
                    <a:pt x="208" y="102"/>
                  </a:lnTo>
                  <a:lnTo>
                    <a:pt x="210" y="111"/>
                  </a:lnTo>
                  <a:lnTo>
                    <a:pt x="210" y="121"/>
                  </a:lnTo>
                  <a:lnTo>
                    <a:pt x="210" y="129"/>
                  </a:lnTo>
                  <a:lnTo>
                    <a:pt x="208" y="139"/>
                  </a:lnTo>
                  <a:lnTo>
                    <a:pt x="206" y="147"/>
                  </a:lnTo>
                  <a:lnTo>
                    <a:pt x="204" y="155"/>
                  </a:lnTo>
                  <a:lnTo>
                    <a:pt x="199" y="163"/>
                  </a:lnTo>
                  <a:lnTo>
                    <a:pt x="195" y="171"/>
                  </a:lnTo>
                  <a:lnTo>
                    <a:pt x="190" y="177"/>
                  </a:lnTo>
                  <a:lnTo>
                    <a:pt x="184" y="184"/>
                  </a:lnTo>
                  <a:lnTo>
                    <a:pt x="178" y="190"/>
                  </a:lnTo>
                  <a:lnTo>
                    <a:pt x="170" y="194"/>
                  </a:lnTo>
                  <a:lnTo>
                    <a:pt x="163" y="200"/>
                  </a:lnTo>
                  <a:lnTo>
                    <a:pt x="155" y="203"/>
                  </a:lnTo>
                  <a:lnTo>
                    <a:pt x="147" y="206"/>
                  </a:lnTo>
                  <a:lnTo>
                    <a:pt x="138" y="208"/>
                  </a:lnTo>
                  <a:lnTo>
                    <a:pt x="130" y="209"/>
                  </a:lnTo>
                  <a:lnTo>
                    <a:pt x="120" y="211"/>
                  </a:lnTo>
                  <a:lnTo>
                    <a:pt x="110" y="209"/>
                  </a:lnTo>
                  <a:lnTo>
                    <a:pt x="102" y="208"/>
                  </a:lnTo>
                  <a:lnTo>
                    <a:pt x="93" y="206"/>
                  </a:lnTo>
                  <a:lnTo>
                    <a:pt x="85" y="203"/>
                  </a:lnTo>
                  <a:lnTo>
                    <a:pt x="77" y="200"/>
                  </a:lnTo>
                  <a:lnTo>
                    <a:pt x="70" y="194"/>
                  </a:lnTo>
                  <a:lnTo>
                    <a:pt x="62" y="190"/>
                  </a:lnTo>
                  <a:lnTo>
                    <a:pt x="56" y="184"/>
                  </a:lnTo>
                  <a:lnTo>
                    <a:pt x="50" y="177"/>
                  </a:lnTo>
                  <a:lnTo>
                    <a:pt x="45" y="171"/>
                  </a:lnTo>
                  <a:lnTo>
                    <a:pt x="41" y="163"/>
                  </a:lnTo>
                  <a:lnTo>
                    <a:pt x="36" y="155"/>
                  </a:lnTo>
                  <a:lnTo>
                    <a:pt x="34" y="147"/>
                  </a:lnTo>
                  <a:lnTo>
                    <a:pt x="31" y="139"/>
                  </a:lnTo>
                  <a:lnTo>
                    <a:pt x="30" y="129"/>
                  </a:lnTo>
                  <a:lnTo>
                    <a:pt x="30" y="121"/>
                  </a:lnTo>
                  <a:lnTo>
                    <a:pt x="30" y="111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6" y="85"/>
                  </a:lnTo>
                  <a:lnTo>
                    <a:pt x="41" y="78"/>
                  </a:lnTo>
                  <a:lnTo>
                    <a:pt x="45" y="70"/>
                  </a:lnTo>
                  <a:lnTo>
                    <a:pt x="50" y="63"/>
                  </a:lnTo>
                  <a:lnTo>
                    <a:pt x="56" y="56"/>
                  </a:lnTo>
                  <a:lnTo>
                    <a:pt x="62" y="51"/>
                  </a:lnTo>
                  <a:lnTo>
                    <a:pt x="70" y="46"/>
                  </a:lnTo>
                  <a:lnTo>
                    <a:pt x="77" y="41"/>
                  </a:lnTo>
                  <a:lnTo>
                    <a:pt x="85" y="37"/>
                  </a:lnTo>
                  <a:lnTo>
                    <a:pt x="93" y="34"/>
                  </a:lnTo>
                  <a:lnTo>
                    <a:pt x="102" y="32"/>
                  </a:lnTo>
                  <a:lnTo>
                    <a:pt x="110" y="31"/>
                  </a:lnTo>
                  <a:lnTo>
                    <a:pt x="120" y="30"/>
                  </a:lnTo>
                  <a:lnTo>
                    <a:pt x="120" y="30"/>
                  </a:lnTo>
                  <a:close/>
                  <a:moveTo>
                    <a:pt x="120" y="241"/>
                  </a:moveTo>
                  <a:lnTo>
                    <a:pt x="132" y="239"/>
                  </a:lnTo>
                  <a:lnTo>
                    <a:pt x="145" y="238"/>
                  </a:lnTo>
                  <a:lnTo>
                    <a:pt x="155" y="235"/>
                  </a:lnTo>
                  <a:lnTo>
                    <a:pt x="167" y="231"/>
                  </a:lnTo>
                  <a:lnTo>
                    <a:pt x="177" y="226"/>
                  </a:lnTo>
                  <a:lnTo>
                    <a:pt x="187" y="220"/>
                  </a:lnTo>
                  <a:lnTo>
                    <a:pt x="196" y="213"/>
                  </a:lnTo>
                  <a:lnTo>
                    <a:pt x="205" y="205"/>
                  </a:lnTo>
                  <a:lnTo>
                    <a:pt x="213" y="197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0" y="167"/>
                  </a:lnTo>
                  <a:lnTo>
                    <a:pt x="235" y="156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21"/>
                  </a:lnTo>
                  <a:lnTo>
                    <a:pt x="240" y="108"/>
                  </a:lnTo>
                  <a:lnTo>
                    <a:pt x="238" y="96"/>
                  </a:lnTo>
                  <a:lnTo>
                    <a:pt x="235" y="84"/>
                  </a:lnTo>
                  <a:lnTo>
                    <a:pt x="230" y="73"/>
                  </a:lnTo>
                  <a:lnTo>
                    <a:pt x="226" y="63"/>
                  </a:lnTo>
                  <a:lnTo>
                    <a:pt x="220" y="53"/>
                  </a:lnTo>
                  <a:lnTo>
                    <a:pt x="213" y="43"/>
                  </a:lnTo>
                  <a:lnTo>
                    <a:pt x="205" y="35"/>
                  </a:lnTo>
                  <a:lnTo>
                    <a:pt x="196" y="27"/>
                  </a:lnTo>
                  <a:lnTo>
                    <a:pt x="187" y="21"/>
                  </a:lnTo>
                  <a:lnTo>
                    <a:pt x="177" y="15"/>
                  </a:lnTo>
                  <a:lnTo>
                    <a:pt x="167" y="9"/>
                  </a:lnTo>
                  <a:lnTo>
                    <a:pt x="155" y="5"/>
                  </a:lnTo>
                  <a:lnTo>
                    <a:pt x="145" y="3"/>
                  </a:lnTo>
                  <a:lnTo>
                    <a:pt x="132" y="1"/>
                  </a:lnTo>
                  <a:lnTo>
                    <a:pt x="120" y="0"/>
                  </a:lnTo>
                  <a:lnTo>
                    <a:pt x="108" y="1"/>
                  </a:lnTo>
                  <a:lnTo>
                    <a:pt x="95" y="3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4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10" y="73"/>
                  </a:lnTo>
                  <a:lnTo>
                    <a:pt x="5" y="84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2" y="144"/>
                  </a:lnTo>
                  <a:lnTo>
                    <a:pt x="5" y="156"/>
                  </a:lnTo>
                  <a:lnTo>
                    <a:pt x="10" y="167"/>
                  </a:lnTo>
                  <a:lnTo>
                    <a:pt x="14" y="177"/>
                  </a:lnTo>
                  <a:lnTo>
                    <a:pt x="20" y="187"/>
                  </a:lnTo>
                  <a:lnTo>
                    <a:pt x="27" y="197"/>
                  </a:lnTo>
                  <a:lnTo>
                    <a:pt x="35" y="205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3" y="226"/>
                  </a:lnTo>
                  <a:lnTo>
                    <a:pt x="73" y="231"/>
                  </a:lnTo>
                  <a:lnTo>
                    <a:pt x="85" y="235"/>
                  </a:lnTo>
                  <a:lnTo>
                    <a:pt x="95" y="238"/>
                  </a:lnTo>
                  <a:lnTo>
                    <a:pt x="108" y="239"/>
                  </a:lnTo>
                  <a:lnTo>
                    <a:pt x="120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9"/>
            <p:cNvSpPr>
              <a:spLocks noEditPoints="1"/>
            </p:cNvSpPr>
            <p:nvPr/>
          </p:nvSpPr>
          <p:spPr bwMode="auto">
            <a:xfrm>
              <a:off x="4437330" y="4935540"/>
              <a:ext cx="57250" cy="57250"/>
            </a:xfrm>
            <a:custGeom>
              <a:avLst/>
              <a:gdLst>
                <a:gd name="T0" fmla="*/ 138 w 241"/>
                <a:gd name="T1" fmla="*/ 32 h 240"/>
                <a:gd name="T2" fmla="*/ 164 w 241"/>
                <a:gd name="T3" fmla="*/ 40 h 240"/>
                <a:gd name="T4" fmla="*/ 184 w 241"/>
                <a:gd name="T5" fmla="*/ 56 h 240"/>
                <a:gd name="T6" fmla="*/ 199 w 241"/>
                <a:gd name="T7" fmla="*/ 77 h 240"/>
                <a:gd name="T8" fmla="*/ 209 w 241"/>
                <a:gd name="T9" fmla="*/ 101 h 240"/>
                <a:gd name="T10" fmla="*/ 210 w 241"/>
                <a:gd name="T11" fmla="*/ 129 h 240"/>
                <a:gd name="T12" fmla="*/ 204 w 241"/>
                <a:gd name="T13" fmla="*/ 155 h 240"/>
                <a:gd name="T14" fmla="*/ 190 w 241"/>
                <a:gd name="T15" fmla="*/ 177 h 240"/>
                <a:gd name="T16" fmla="*/ 170 w 241"/>
                <a:gd name="T17" fmla="*/ 195 h 240"/>
                <a:gd name="T18" fmla="*/ 147 w 241"/>
                <a:gd name="T19" fmla="*/ 205 h 240"/>
                <a:gd name="T20" fmla="*/ 120 w 241"/>
                <a:gd name="T21" fmla="*/ 210 h 240"/>
                <a:gd name="T22" fmla="*/ 93 w 241"/>
                <a:gd name="T23" fmla="*/ 205 h 240"/>
                <a:gd name="T24" fmla="*/ 70 w 241"/>
                <a:gd name="T25" fmla="*/ 195 h 240"/>
                <a:gd name="T26" fmla="*/ 50 w 241"/>
                <a:gd name="T27" fmla="*/ 177 h 240"/>
                <a:gd name="T28" fmla="*/ 37 w 241"/>
                <a:gd name="T29" fmla="*/ 155 h 240"/>
                <a:gd name="T30" fmla="*/ 31 w 241"/>
                <a:gd name="T31" fmla="*/ 129 h 240"/>
                <a:gd name="T32" fmla="*/ 32 w 241"/>
                <a:gd name="T33" fmla="*/ 101 h 240"/>
                <a:gd name="T34" fmla="*/ 41 w 241"/>
                <a:gd name="T35" fmla="*/ 77 h 240"/>
                <a:gd name="T36" fmla="*/ 57 w 241"/>
                <a:gd name="T37" fmla="*/ 56 h 240"/>
                <a:gd name="T38" fmla="*/ 77 w 241"/>
                <a:gd name="T39" fmla="*/ 40 h 240"/>
                <a:gd name="T40" fmla="*/ 102 w 241"/>
                <a:gd name="T41" fmla="*/ 32 h 240"/>
                <a:gd name="T42" fmla="*/ 120 w 241"/>
                <a:gd name="T43" fmla="*/ 30 h 240"/>
                <a:gd name="T44" fmla="*/ 145 w 241"/>
                <a:gd name="T45" fmla="*/ 237 h 240"/>
                <a:gd name="T46" fmla="*/ 178 w 241"/>
                <a:gd name="T47" fmla="*/ 226 h 240"/>
                <a:gd name="T48" fmla="*/ 206 w 241"/>
                <a:gd name="T49" fmla="*/ 204 h 240"/>
                <a:gd name="T50" fmla="*/ 226 w 241"/>
                <a:gd name="T51" fmla="*/ 177 h 240"/>
                <a:gd name="T52" fmla="*/ 238 w 241"/>
                <a:gd name="T53" fmla="*/ 144 h 240"/>
                <a:gd name="T54" fmla="*/ 240 w 241"/>
                <a:gd name="T55" fmla="*/ 108 h 240"/>
                <a:gd name="T56" fmla="*/ 231 w 241"/>
                <a:gd name="T57" fmla="*/ 72 h 240"/>
                <a:gd name="T58" fmla="*/ 213 w 241"/>
                <a:gd name="T59" fmla="*/ 43 h 240"/>
                <a:gd name="T60" fmla="*/ 187 w 241"/>
                <a:gd name="T61" fmla="*/ 20 h 240"/>
                <a:gd name="T62" fmla="*/ 156 w 241"/>
                <a:gd name="T63" fmla="*/ 5 h 240"/>
                <a:gd name="T64" fmla="*/ 120 w 241"/>
                <a:gd name="T65" fmla="*/ 0 h 240"/>
                <a:gd name="T66" fmla="*/ 85 w 241"/>
                <a:gd name="T67" fmla="*/ 5 h 240"/>
                <a:gd name="T68" fmla="*/ 54 w 241"/>
                <a:gd name="T69" fmla="*/ 20 h 240"/>
                <a:gd name="T70" fmla="*/ 28 w 241"/>
                <a:gd name="T71" fmla="*/ 43 h 240"/>
                <a:gd name="T72" fmla="*/ 10 w 241"/>
                <a:gd name="T73" fmla="*/ 72 h 240"/>
                <a:gd name="T74" fmla="*/ 1 w 241"/>
                <a:gd name="T75" fmla="*/ 108 h 240"/>
                <a:gd name="T76" fmla="*/ 2 w 241"/>
                <a:gd name="T77" fmla="*/ 144 h 240"/>
                <a:gd name="T78" fmla="*/ 15 w 241"/>
                <a:gd name="T79" fmla="*/ 177 h 240"/>
                <a:gd name="T80" fmla="*/ 35 w 241"/>
                <a:gd name="T81" fmla="*/ 204 h 240"/>
                <a:gd name="T82" fmla="*/ 63 w 241"/>
                <a:gd name="T83" fmla="*/ 226 h 240"/>
                <a:gd name="T84" fmla="*/ 96 w 241"/>
                <a:gd name="T85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1" h="240">
                  <a:moveTo>
                    <a:pt x="120" y="30"/>
                  </a:moveTo>
                  <a:lnTo>
                    <a:pt x="130" y="30"/>
                  </a:lnTo>
                  <a:lnTo>
                    <a:pt x="138" y="32"/>
                  </a:lnTo>
                  <a:lnTo>
                    <a:pt x="147" y="34"/>
                  </a:lnTo>
                  <a:lnTo>
                    <a:pt x="155" y="36"/>
                  </a:lnTo>
                  <a:lnTo>
                    <a:pt x="164" y="40"/>
                  </a:lnTo>
                  <a:lnTo>
                    <a:pt x="170" y="45"/>
                  </a:lnTo>
                  <a:lnTo>
                    <a:pt x="178" y="50"/>
                  </a:lnTo>
                  <a:lnTo>
                    <a:pt x="184" y="56"/>
                  </a:lnTo>
                  <a:lnTo>
                    <a:pt x="190" y="63"/>
                  </a:lnTo>
                  <a:lnTo>
                    <a:pt x="195" y="69"/>
                  </a:lnTo>
                  <a:lnTo>
                    <a:pt x="199" y="77"/>
                  </a:lnTo>
                  <a:lnTo>
                    <a:pt x="204" y="84"/>
                  </a:lnTo>
                  <a:lnTo>
                    <a:pt x="207" y="93"/>
                  </a:lnTo>
                  <a:lnTo>
                    <a:pt x="209" y="101"/>
                  </a:lnTo>
                  <a:lnTo>
                    <a:pt x="210" y="110"/>
                  </a:lnTo>
                  <a:lnTo>
                    <a:pt x="211" y="120"/>
                  </a:lnTo>
                  <a:lnTo>
                    <a:pt x="210" y="129"/>
                  </a:lnTo>
                  <a:lnTo>
                    <a:pt x="209" y="138"/>
                  </a:lnTo>
                  <a:lnTo>
                    <a:pt x="207" y="146"/>
                  </a:lnTo>
                  <a:lnTo>
                    <a:pt x="204" y="155"/>
                  </a:lnTo>
                  <a:lnTo>
                    <a:pt x="199" y="162"/>
                  </a:lnTo>
                  <a:lnTo>
                    <a:pt x="195" y="170"/>
                  </a:lnTo>
                  <a:lnTo>
                    <a:pt x="190" y="177"/>
                  </a:lnTo>
                  <a:lnTo>
                    <a:pt x="184" y="184"/>
                  </a:lnTo>
                  <a:lnTo>
                    <a:pt x="178" y="189"/>
                  </a:lnTo>
                  <a:lnTo>
                    <a:pt x="170" y="195"/>
                  </a:lnTo>
                  <a:lnTo>
                    <a:pt x="164" y="199"/>
                  </a:lnTo>
                  <a:lnTo>
                    <a:pt x="155" y="203"/>
                  </a:lnTo>
                  <a:lnTo>
                    <a:pt x="147" y="205"/>
                  </a:lnTo>
                  <a:lnTo>
                    <a:pt x="138" y="208"/>
                  </a:lnTo>
                  <a:lnTo>
                    <a:pt x="130" y="210"/>
                  </a:lnTo>
                  <a:lnTo>
                    <a:pt x="120" y="210"/>
                  </a:lnTo>
                  <a:lnTo>
                    <a:pt x="111" y="210"/>
                  </a:lnTo>
                  <a:lnTo>
                    <a:pt x="102" y="208"/>
                  </a:lnTo>
                  <a:lnTo>
                    <a:pt x="93" y="205"/>
                  </a:lnTo>
                  <a:lnTo>
                    <a:pt x="86" y="203"/>
                  </a:lnTo>
                  <a:lnTo>
                    <a:pt x="77" y="199"/>
                  </a:lnTo>
                  <a:lnTo>
                    <a:pt x="70" y="195"/>
                  </a:lnTo>
                  <a:lnTo>
                    <a:pt x="63" y="189"/>
                  </a:lnTo>
                  <a:lnTo>
                    <a:pt x="57" y="184"/>
                  </a:lnTo>
                  <a:lnTo>
                    <a:pt x="50" y="177"/>
                  </a:lnTo>
                  <a:lnTo>
                    <a:pt x="46" y="170"/>
                  </a:lnTo>
                  <a:lnTo>
                    <a:pt x="41" y="162"/>
                  </a:lnTo>
                  <a:lnTo>
                    <a:pt x="37" y="155"/>
                  </a:lnTo>
                  <a:lnTo>
                    <a:pt x="34" y="146"/>
                  </a:lnTo>
                  <a:lnTo>
                    <a:pt x="32" y="138"/>
                  </a:lnTo>
                  <a:lnTo>
                    <a:pt x="31" y="129"/>
                  </a:lnTo>
                  <a:lnTo>
                    <a:pt x="30" y="120"/>
                  </a:lnTo>
                  <a:lnTo>
                    <a:pt x="31" y="110"/>
                  </a:lnTo>
                  <a:lnTo>
                    <a:pt x="32" y="101"/>
                  </a:lnTo>
                  <a:lnTo>
                    <a:pt x="34" y="93"/>
                  </a:lnTo>
                  <a:lnTo>
                    <a:pt x="37" y="84"/>
                  </a:lnTo>
                  <a:lnTo>
                    <a:pt x="41" y="77"/>
                  </a:lnTo>
                  <a:lnTo>
                    <a:pt x="46" y="69"/>
                  </a:lnTo>
                  <a:lnTo>
                    <a:pt x="50" y="62"/>
                  </a:lnTo>
                  <a:lnTo>
                    <a:pt x="57" y="56"/>
                  </a:lnTo>
                  <a:lnTo>
                    <a:pt x="63" y="50"/>
                  </a:lnTo>
                  <a:lnTo>
                    <a:pt x="70" y="45"/>
                  </a:lnTo>
                  <a:lnTo>
                    <a:pt x="77" y="40"/>
                  </a:lnTo>
                  <a:lnTo>
                    <a:pt x="86" y="36"/>
                  </a:lnTo>
                  <a:lnTo>
                    <a:pt x="93" y="34"/>
                  </a:lnTo>
                  <a:lnTo>
                    <a:pt x="102" y="32"/>
                  </a:lnTo>
                  <a:lnTo>
                    <a:pt x="111" y="30"/>
                  </a:lnTo>
                  <a:lnTo>
                    <a:pt x="120" y="30"/>
                  </a:lnTo>
                  <a:lnTo>
                    <a:pt x="120" y="30"/>
                  </a:lnTo>
                  <a:close/>
                  <a:moveTo>
                    <a:pt x="120" y="240"/>
                  </a:moveTo>
                  <a:lnTo>
                    <a:pt x="133" y="240"/>
                  </a:lnTo>
                  <a:lnTo>
                    <a:pt x="145" y="237"/>
                  </a:lnTo>
                  <a:lnTo>
                    <a:pt x="156" y="234"/>
                  </a:lnTo>
                  <a:lnTo>
                    <a:pt x="167" y="231"/>
                  </a:lnTo>
                  <a:lnTo>
                    <a:pt x="178" y="226"/>
                  </a:lnTo>
                  <a:lnTo>
                    <a:pt x="187" y="219"/>
                  </a:lnTo>
                  <a:lnTo>
                    <a:pt x="197" y="213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6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1" y="120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6" y="84"/>
                  </a:lnTo>
                  <a:lnTo>
                    <a:pt x="231" y="72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5"/>
                  </a:lnTo>
                  <a:lnTo>
                    <a:pt x="197" y="26"/>
                  </a:lnTo>
                  <a:lnTo>
                    <a:pt x="187" y="20"/>
                  </a:lnTo>
                  <a:lnTo>
                    <a:pt x="178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5" y="35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2"/>
                  </a:lnTo>
                  <a:lnTo>
                    <a:pt x="5" y="84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20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5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5" y="204"/>
                  </a:lnTo>
                  <a:lnTo>
                    <a:pt x="44" y="213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1"/>
                  </a:lnTo>
                  <a:lnTo>
                    <a:pt x="85" y="234"/>
                  </a:lnTo>
                  <a:lnTo>
                    <a:pt x="96" y="237"/>
                  </a:lnTo>
                  <a:lnTo>
                    <a:pt x="108" y="240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6442613" y="4930832"/>
            <a:ext cx="213372" cy="213372"/>
          </a:xfrm>
          <a:custGeom>
            <a:avLst/>
            <a:gdLst>
              <a:gd name="T0" fmla="*/ 586 w 760"/>
              <a:gd name="T1" fmla="*/ 675 h 759"/>
              <a:gd name="T2" fmla="*/ 574 w 760"/>
              <a:gd name="T3" fmla="*/ 724 h 759"/>
              <a:gd name="T4" fmla="*/ 507 w 760"/>
              <a:gd name="T5" fmla="*/ 649 h 759"/>
              <a:gd name="T6" fmla="*/ 513 w 760"/>
              <a:gd name="T7" fmla="*/ 569 h 759"/>
              <a:gd name="T8" fmla="*/ 574 w 760"/>
              <a:gd name="T9" fmla="*/ 511 h 759"/>
              <a:gd name="T10" fmla="*/ 657 w 760"/>
              <a:gd name="T11" fmla="*/ 509 h 759"/>
              <a:gd name="T12" fmla="*/ 730 w 760"/>
              <a:gd name="T13" fmla="*/ 587 h 759"/>
              <a:gd name="T14" fmla="*/ 258 w 760"/>
              <a:gd name="T15" fmla="*/ 616 h 759"/>
              <a:gd name="T16" fmla="*/ 231 w 760"/>
              <a:gd name="T17" fmla="*/ 694 h 759"/>
              <a:gd name="T18" fmla="*/ 132 w 760"/>
              <a:gd name="T19" fmla="*/ 734 h 759"/>
              <a:gd name="T20" fmla="*/ 171 w 760"/>
              <a:gd name="T21" fmla="*/ 587 h 759"/>
              <a:gd name="T22" fmla="*/ 36 w 760"/>
              <a:gd name="T23" fmla="*/ 573 h 759"/>
              <a:gd name="T24" fmla="*/ 130 w 760"/>
              <a:gd name="T25" fmla="*/ 503 h 759"/>
              <a:gd name="T26" fmla="*/ 509 w 760"/>
              <a:gd name="T27" fmla="*/ 201 h 759"/>
              <a:gd name="T28" fmla="*/ 503 w 760"/>
              <a:gd name="T29" fmla="*/ 136 h 759"/>
              <a:gd name="T30" fmla="*/ 537 w 760"/>
              <a:gd name="T31" fmla="*/ 59 h 759"/>
              <a:gd name="T32" fmla="*/ 643 w 760"/>
              <a:gd name="T33" fmla="*/ 28 h 759"/>
              <a:gd name="T34" fmla="*/ 599 w 760"/>
              <a:gd name="T35" fmla="*/ 179 h 759"/>
              <a:gd name="T36" fmla="*/ 719 w 760"/>
              <a:gd name="T37" fmla="*/ 200 h 759"/>
              <a:gd name="T38" fmla="*/ 619 w 760"/>
              <a:gd name="T39" fmla="*/ 257 h 759"/>
              <a:gd name="T40" fmla="*/ 249 w 760"/>
              <a:gd name="T41" fmla="*/ 562 h 759"/>
              <a:gd name="T42" fmla="*/ 170 w 760"/>
              <a:gd name="T43" fmla="*/ 254 h 759"/>
              <a:gd name="T44" fmla="*/ 87 w 760"/>
              <a:gd name="T45" fmla="*/ 244 h 759"/>
              <a:gd name="T46" fmla="*/ 26 w 760"/>
              <a:gd name="T47" fmla="*/ 147 h 759"/>
              <a:gd name="T48" fmla="*/ 180 w 760"/>
              <a:gd name="T49" fmla="*/ 166 h 759"/>
              <a:gd name="T50" fmla="*/ 175 w 760"/>
              <a:gd name="T51" fmla="*/ 30 h 759"/>
              <a:gd name="T52" fmla="*/ 251 w 760"/>
              <a:gd name="T53" fmla="*/ 102 h 759"/>
              <a:gd name="T54" fmla="*/ 248 w 760"/>
              <a:gd name="T55" fmla="*/ 187 h 759"/>
              <a:gd name="T56" fmla="*/ 703 w 760"/>
              <a:gd name="T57" fmla="*/ 505 h 759"/>
              <a:gd name="T58" fmla="*/ 611 w 760"/>
              <a:gd name="T59" fmla="*/ 477 h 759"/>
              <a:gd name="T60" fmla="*/ 619 w 760"/>
              <a:gd name="T61" fmla="*/ 283 h 759"/>
              <a:gd name="T62" fmla="*/ 732 w 760"/>
              <a:gd name="T63" fmla="*/ 225 h 759"/>
              <a:gd name="T64" fmla="*/ 759 w 760"/>
              <a:gd name="T65" fmla="*/ 129 h 759"/>
              <a:gd name="T66" fmla="*/ 732 w 760"/>
              <a:gd name="T67" fmla="*/ 82 h 759"/>
              <a:gd name="T68" fmla="*/ 682 w 760"/>
              <a:gd name="T69" fmla="*/ 22 h 759"/>
              <a:gd name="T70" fmla="*/ 591 w 760"/>
              <a:gd name="T71" fmla="*/ 3 h 759"/>
              <a:gd name="T72" fmla="*/ 495 w 760"/>
              <a:gd name="T73" fmla="*/ 73 h 759"/>
              <a:gd name="T74" fmla="*/ 480 w 760"/>
              <a:gd name="T75" fmla="*/ 169 h 759"/>
              <a:gd name="T76" fmla="*/ 283 w 760"/>
              <a:gd name="T77" fmla="*/ 129 h 759"/>
              <a:gd name="T78" fmla="*/ 242 w 760"/>
              <a:gd name="T79" fmla="*/ 42 h 759"/>
              <a:gd name="T80" fmla="*/ 149 w 760"/>
              <a:gd name="T81" fmla="*/ 0 h 759"/>
              <a:gd name="T82" fmla="*/ 82 w 760"/>
              <a:gd name="T83" fmla="*/ 22 h 759"/>
              <a:gd name="T84" fmla="*/ 28 w 760"/>
              <a:gd name="T85" fmla="*/ 82 h 759"/>
              <a:gd name="T86" fmla="*/ 1 w 760"/>
              <a:gd name="T87" fmla="*/ 129 h 759"/>
              <a:gd name="T88" fmla="*/ 28 w 760"/>
              <a:gd name="T89" fmla="*/ 227 h 759"/>
              <a:gd name="T90" fmla="*/ 111 w 760"/>
              <a:gd name="T91" fmla="*/ 281 h 759"/>
              <a:gd name="T92" fmla="*/ 189 w 760"/>
              <a:gd name="T93" fmla="*/ 485 h 759"/>
              <a:gd name="T94" fmla="*/ 64 w 760"/>
              <a:gd name="T95" fmla="*/ 501 h 759"/>
              <a:gd name="T96" fmla="*/ 3 w 760"/>
              <a:gd name="T97" fmla="*/ 592 h 759"/>
              <a:gd name="T98" fmla="*/ 16 w 760"/>
              <a:gd name="T99" fmla="*/ 678 h 759"/>
              <a:gd name="T100" fmla="*/ 86 w 760"/>
              <a:gd name="T101" fmla="*/ 727 h 759"/>
              <a:gd name="T102" fmla="*/ 116 w 760"/>
              <a:gd name="T103" fmla="*/ 757 h 759"/>
              <a:gd name="T104" fmla="*/ 232 w 760"/>
              <a:gd name="T105" fmla="*/ 727 h 759"/>
              <a:gd name="T106" fmla="*/ 282 w 760"/>
              <a:gd name="T107" fmla="*/ 640 h 759"/>
              <a:gd name="T108" fmla="*/ 482 w 760"/>
              <a:gd name="T109" fmla="*/ 581 h 759"/>
              <a:gd name="T110" fmla="*/ 491 w 760"/>
              <a:gd name="T111" fmla="*/ 678 h 759"/>
              <a:gd name="T112" fmla="*/ 578 w 760"/>
              <a:gd name="T113" fmla="*/ 754 h 759"/>
              <a:gd name="T114" fmla="*/ 681 w 760"/>
              <a:gd name="T115" fmla="*/ 742 h 759"/>
              <a:gd name="T116" fmla="*/ 730 w 760"/>
              <a:gd name="T117" fmla="*/ 679 h 759"/>
              <a:gd name="T118" fmla="*/ 758 w 760"/>
              <a:gd name="T119" fmla="*/ 642 h 759"/>
              <a:gd name="T120" fmla="*/ 739 w 760"/>
              <a:gd name="T121" fmla="*/ 544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0" h="759">
                <a:moveTo>
                  <a:pt x="731" y="642"/>
                </a:moveTo>
                <a:lnTo>
                  <a:pt x="685" y="591"/>
                </a:lnTo>
                <a:lnTo>
                  <a:pt x="681" y="588"/>
                </a:lnTo>
                <a:lnTo>
                  <a:pt x="676" y="586"/>
                </a:lnTo>
                <a:lnTo>
                  <a:pt x="599" y="586"/>
                </a:lnTo>
                <a:lnTo>
                  <a:pt x="594" y="587"/>
                </a:lnTo>
                <a:lnTo>
                  <a:pt x="590" y="590"/>
                </a:lnTo>
                <a:lnTo>
                  <a:pt x="588" y="594"/>
                </a:lnTo>
                <a:lnTo>
                  <a:pt x="586" y="598"/>
                </a:lnTo>
                <a:lnTo>
                  <a:pt x="586" y="675"/>
                </a:lnTo>
                <a:lnTo>
                  <a:pt x="586" y="678"/>
                </a:lnTo>
                <a:lnTo>
                  <a:pt x="588" y="680"/>
                </a:lnTo>
                <a:lnTo>
                  <a:pt x="589" y="683"/>
                </a:lnTo>
                <a:lnTo>
                  <a:pt x="591" y="685"/>
                </a:lnTo>
                <a:lnTo>
                  <a:pt x="643" y="732"/>
                </a:lnTo>
                <a:lnTo>
                  <a:pt x="629" y="734"/>
                </a:lnTo>
                <a:lnTo>
                  <a:pt x="615" y="734"/>
                </a:lnTo>
                <a:lnTo>
                  <a:pt x="600" y="733"/>
                </a:lnTo>
                <a:lnTo>
                  <a:pt x="586" y="729"/>
                </a:lnTo>
                <a:lnTo>
                  <a:pt x="574" y="724"/>
                </a:lnTo>
                <a:lnTo>
                  <a:pt x="561" y="718"/>
                </a:lnTo>
                <a:lnTo>
                  <a:pt x="548" y="710"/>
                </a:lnTo>
                <a:lnTo>
                  <a:pt x="537" y="700"/>
                </a:lnTo>
                <a:lnTo>
                  <a:pt x="531" y="694"/>
                </a:lnTo>
                <a:lnTo>
                  <a:pt x="525" y="688"/>
                </a:lnTo>
                <a:lnTo>
                  <a:pt x="521" y="680"/>
                </a:lnTo>
                <a:lnTo>
                  <a:pt x="517" y="673"/>
                </a:lnTo>
                <a:lnTo>
                  <a:pt x="512" y="665"/>
                </a:lnTo>
                <a:lnTo>
                  <a:pt x="509" y="657"/>
                </a:lnTo>
                <a:lnTo>
                  <a:pt x="507" y="649"/>
                </a:lnTo>
                <a:lnTo>
                  <a:pt x="505" y="640"/>
                </a:lnTo>
                <a:lnTo>
                  <a:pt x="504" y="633"/>
                </a:lnTo>
                <a:lnTo>
                  <a:pt x="504" y="624"/>
                </a:lnTo>
                <a:lnTo>
                  <a:pt x="503" y="616"/>
                </a:lnTo>
                <a:lnTo>
                  <a:pt x="504" y="607"/>
                </a:lnTo>
                <a:lnTo>
                  <a:pt x="505" y="598"/>
                </a:lnTo>
                <a:lnTo>
                  <a:pt x="507" y="590"/>
                </a:lnTo>
                <a:lnTo>
                  <a:pt x="509" y="581"/>
                </a:lnTo>
                <a:lnTo>
                  <a:pt x="512" y="573"/>
                </a:lnTo>
                <a:lnTo>
                  <a:pt x="513" y="569"/>
                </a:lnTo>
                <a:lnTo>
                  <a:pt x="513" y="566"/>
                </a:lnTo>
                <a:lnTo>
                  <a:pt x="512" y="562"/>
                </a:lnTo>
                <a:lnTo>
                  <a:pt x="509" y="559"/>
                </a:lnTo>
                <a:lnTo>
                  <a:pt x="399" y="448"/>
                </a:lnTo>
                <a:lnTo>
                  <a:pt x="449" y="399"/>
                </a:lnTo>
                <a:lnTo>
                  <a:pt x="560" y="509"/>
                </a:lnTo>
                <a:lnTo>
                  <a:pt x="563" y="511"/>
                </a:lnTo>
                <a:lnTo>
                  <a:pt x="566" y="513"/>
                </a:lnTo>
                <a:lnTo>
                  <a:pt x="570" y="513"/>
                </a:lnTo>
                <a:lnTo>
                  <a:pt x="574" y="511"/>
                </a:lnTo>
                <a:lnTo>
                  <a:pt x="582" y="508"/>
                </a:lnTo>
                <a:lnTo>
                  <a:pt x="591" y="506"/>
                </a:lnTo>
                <a:lnTo>
                  <a:pt x="598" y="505"/>
                </a:lnTo>
                <a:lnTo>
                  <a:pt x="607" y="503"/>
                </a:lnTo>
                <a:lnTo>
                  <a:pt x="615" y="503"/>
                </a:lnTo>
                <a:lnTo>
                  <a:pt x="624" y="503"/>
                </a:lnTo>
                <a:lnTo>
                  <a:pt x="633" y="504"/>
                </a:lnTo>
                <a:lnTo>
                  <a:pt x="641" y="505"/>
                </a:lnTo>
                <a:lnTo>
                  <a:pt x="649" y="507"/>
                </a:lnTo>
                <a:lnTo>
                  <a:pt x="657" y="509"/>
                </a:lnTo>
                <a:lnTo>
                  <a:pt x="665" y="513"/>
                </a:lnTo>
                <a:lnTo>
                  <a:pt x="672" y="516"/>
                </a:lnTo>
                <a:lnTo>
                  <a:pt x="680" y="520"/>
                </a:lnTo>
                <a:lnTo>
                  <a:pt x="687" y="525"/>
                </a:lnTo>
                <a:lnTo>
                  <a:pt x="694" y="531"/>
                </a:lnTo>
                <a:lnTo>
                  <a:pt x="700" y="537"/>
                </a:lnTo>
                <a:lnTo>
                  <a:pt x="711" y="548"/>
                </a:lnTo>
                <a:lnTo>
                  <a:pt x="719" y="560"/>
                </a:lnTo>
                <a:lnTo>
                  <a:pt x="725" y="573"/>
                </a:lnTo>
                <a:lnTo>
                  <a:pt x="730" y="587"/>
                </a:lnTo>
                <a:lnTo>
                  <a:pt x="734" y="600"/>
                </a:lnTo>
                <a:lnTo>
                  <a:pt x="735" y="615"/>
                </a:lnTo>
                <a:lnTo>
                  <a:pt x="735" y="628"/>
                </a:lnTo>
                <a:lnTo>
                  <a:pt x="731" y="642"/>
                </a:lnTo>
                <a:close/>
                <a:moveTo>
                  <a:pt x="248" y="573"/>
                </a:moveTo>
                <a:lnTo>
                  <a:pt x="251" y="581"/>
                </a:lnTo>
                <a:lnTo>
                  <a:pt x="254" y="590"/>
                </a:lnTo>
                <a:lnTo>
                  <a:pt x="256" y="598"/>
                </a:lnTo>
                <a:lnTo>
                  <a:pt x="257" y="607"/>
                </a:lnTo>
                <a:lnTo>
                  <a:pt x="258" y="616"/>
                </a:lnTo>
                <a:lnTo>
                  <a:pt x="258" y="624"/>
                </a:lnTo>
                <a:lnTo>
                  <a:pt x="257" y="633"/>
                </a:lnTo>
                <a:lnTo>
                  <a:pt x="256" y="640"/>
                </a:lnTo>
                <a:lnTo>
                  <a:pt x="255" y="649"/>
                </a:lnTo>
                <a:lnTo>
                  <a:pt x="251" y="657"/>
                </a:lnTo>
                <a:lnTo>
                  <a:pt x="248" y="665"/>
                </a:lnTo>
                <a:lnTo>
                  <a:pt x="245" y="673"/>
                </a:lnTo>
                <a:lnTo>
                  <a:pt x="241" y="680"/>
                </a:lnTo>
                <a:lnTo>
                  <a:pt x="236" y="688"/>
                </a:lnTo>
                <a:lnTo>
                  <a:pt x="231" y="694"/>
                </a:lnTo>
                <a:lnTo>
                  <a:pt x="225" y="700"/>
                </a:lnTo>
                <a:lnTo>
                  <a:pt x="216" y="708"/>
                </a:lnTo>
                <a:lnTo>
                  <a:pt x="207" y="714"/>
                </a:lnTo>
                <a:lnTo>
                  <a:pt x="198" y="721"/>
                </a:lnTo>
                <a:lnTo>
                  <a:pt x="188" y="725"/>
                </a:lnTo>
                <a:lnTo>
                  <a:pt x="177" y="729"/>
                </a:lnTo>
                <a:lnTo>
                  <a:pt x="167" y="733"/>
                </a:lnTo>
                <a:lnTo>
                  <a:pt x="155" y="734"/>
                </a:lnTo>
                <a:lnTo>
                  <a:pt x="144" y="735"/>
                </a:lnTo>
                <a:lnTo>
                  <a:pt x="132" y="734"/>
                </a:lnTo>
                <a:lnTo>
                  <a:pt x="119" y="732"/>
                </a:lnTo>
                <a:lnTo>
                  <a:pt x="174" y="685"/>
                </a:lnTo>
                <a:lnTo>
                  <a:pt x="176" y="683"/>
                </a:lnTo>
                <a:lnTo>
                  <a:pt x="177" y="680"/>
                </a:lnTo>
                <a:lnTo>
                  <a:pt x="178" y="678"/>
                </a:lnTo>
                <a:lnTo>
                  <a:pt x="180" y="675"/>
                </a:lnTo>
                <a:lnTo>
                  <a:pt x="180" y="598"/>
                </a:lnTo>
                <a:lnTo>
                  <a:pt x="178" y="594"/>
                </a:lnTo>
                <a:lnTo>
                  <a:pt x="175" y="590"/>
                </a:lnTo>
                <a:lnTo>
                  <a:pt x="171" y="587"/>
                </a:lnTo>
                <a:lnTo>
                  <a:pt x="167" y="586"/>
                </a:lnTo>
                <a:lnTo>
                  <a:pt x="85" y="586"/>
                </a:lnTo>
                <a:lnTo>
                  <a:pt x="80" y="588"/>
                </a:lnTo>
                <a:lnTo>
                  <a:pt x="75" y="591"/>
                </a:lnTo>
                <a:lnTo>
                  <a:pt x="29" y="642"/>
                </a:lnTo>
                <a:lnTo>
                  <a:pt x="27" y="628"/>
                </a:lnTo>
                <a:lnTo>
                  <a:pt x="26" y="615"/>
                </a:lnTo>
                <a:lnTo>
                  <a:pt x="27" y="600"/>
                </a:lnTo>
                <a:lnTo>
                  <a:pt x="30" y="587"/>
                </a:lnTo>
                <a:lnTo>
                  <a:pt x="36" y="573"/>
                </a:lnTo>
                <a:lnTo>
                  <a:pt x="42" y="560"/>
                </a:lnTo>
                <a:lnTo>
                  <a:pt x="51" y="548"/>
                </a:lnTo>
                <a:lnTo>
                  <a:pt x="60" y="537"/>
                </a:lnTo>
                <a:lnTo>
                  <a:pt x="69" y="529"/>
                </a:lnTo>
                <a:lnTo>
                  <a:pt x="78" y="522"/>
                </a:lnTo>
                <a:lnTo>
                  <a:pt x="87" y="516"/>
                </a:lnTo>
                <a:lnTo>
                  <a:pt x="98" y="511"/>
                </a:lnTo>
                <a:lnTo>
                  <a:pt x="108" y="507"/>
                </a:lnTo>
                <a:lnTo>
                  <a:pt x="119" y="505"/>
                </a:lnTo>
                <a:lnTo>
                  <a:pt x="130" y="503"/>
                </a:lnTo>
                <a:lnTo>
                  <a:pt x="142" y="503"/>
                </a:lnTo>
                <a:lnTo>
                  <a:pt x="154" y="503"/>
                </a:lnTo>
                <a:lnTo>
                  <a:pt x="164" y="505"/>
                </a:lnTo>
                <a:lnTo>
                  <a:pt x="176" y="507"/>
                </a:lnTo>
                <a:lnTo>
                  <a:pt x="187" y="511"/>
                </a:lnTo>
                <a:lnTo>
                  <a:pt x="190" y="513"/>
                </a:lnTo>
                <a:lnTo>
                  <a:pt x="195" y="513"/>
                </a:lnTo>
                <a:lnTo>
                  <a:pt x="198" y="511"/>
                </a:lnTo>
                <a:lnTo>
                  <a:pt x="201" y="509"/>
                </a:lnTo>
                <a:lnTo>
                  <a:pt x="509" y="201"/>
                </a:lnTo>
                <a:lnTo>
                  <a:pt x="512" y="198"/>
                </a:lnTo>
                <a:lnTo>
                  <a:pt x="513" y="194"/>
                </a:lnTo>
                <a:lnTo>
                  <a:pt x="513" y="190"/>
                </a:lnTo>
                <a:lnTo>
                  <a:pt x="512" y="187"/>
                </a:lnTo>
                <a:lnTo>
                  <a:pt x="509" y="179"/>
                </a:lnTo>
                <a:lnTo>
                  <a:pt x="507" y="170"/>
                </a:lnTo>
                <a:lnTo>
                  <a:pt x="505" y="161"/>
                </a:lnTo>
                <a:lnTo>
                  <a:pt x="504" y="153"/>
                </a:lnTo>
                <a:lnTo>
                  <a:pt x="503" y="144"/>
                </a:lnTo>
                <a:lnTo>
                  <a:pt x="503" y="136"/>
                </a:lnTo>
                <a:lnTo>
                  <a:pt x="504" y="127"/>
                </a:lnTo>
                <a:lnTo>
                  <a:pt x="505" y="120"/>
                </a:lnTo>
                <a:lnTo>
                  <a:pt x="507" y="111"/>
                </a:lnTo>
                <a:lnTo>
                  <a:pt x="509" y="102"/>
                </a:lnTo>
                <a:lnTo>
                  <a:pt x="512" y="95"/>
                </a:lnTo>
                <a:lnTo>
                  <a:pt x="517" y="87"/>
                </a:lnTo>
                <a:lnTo>
                  <a:pt x="521" y="80"/>
                </a:lnTo>
                <a:lnTo>
                  <a:pt x="525" y="72"/>
                </a:lnTo>
                <a:lnTo>
                  <a:pt x="531" y="66"/>
                </a:lnTo>
                <a:lnTo>
                  <a:pt x="537" y="59"/>
                </a:lnTo>
                <a:lnTo>
                  <a:pt x="546" y="52"/>
                </a:lnTo>
                <a:lnTo>
                  <a:pt x="554" y="45"/>
                </a:lnTo>
                <a:lnTo>
                  <a:pt x="564" y="39"/>
                </a:lnTo>
                <a:lnTo>
                  <a:pt x="575" y="35"/>
                </a:lnTo>
                <a:lnTo>
                  <a:pt x="585" y="30"/>
                </a:lnTo>
                <a:lnTo>
                  <a:pt x="596" y="27"/>
                </a:lnTo>
                <a:lnTo>
                  <a:pt x="607" y="26"/>
                </a:lnTo>
                <a:lnTo>
                  <a:pt x="619" y="25"/>
                </a:lnTo>
                <a:lnTo>
                  <a:pt x="632" y="26"/>
                </a:lnTo>
                <a:lnTo>
                  <a:pt x="643" y="28"/>
                </a:lnTo>
                <a:lnTo>
                  <a:pt x="591" y="74"/>
                </a:lnTo>
                <a:lnTo>
                  <a:pt x="589" y="77"/>
                </a:lnTo>
                <a:lnTo>
                  <a:pt x="588" y="80"/>
                </a:lnTo>
                <a:lnTo>
                  <a:pt x="586" y="82"/>
                </a:lnTo>
                <a:lnTo>
                  <a:pt x="586" y="85"/>
                </a:lnTo>
                <a:lnTo>
                  <a:pt x="586" y="166"/>
                </a:lnTo>
                <a:lnTo>
                  <a:pt x="588" y="171"/>
                </a:lnTo>
                <a:lnTo>
                  <a:pt x="590" y="174"/>
                </a:lnTo>
                <a:lnTo>
                  <a:pt x="594" y="178"/>
                </a:lnTo>
                <a:lnTo>
                  <a:pt x="599" y="179"/>
                </a:lnTo>
                <a:lnTo>
                  <a:pt x="676" y="179"/>
                </a:lnTo>
                <a:lnTo>
                  <a:pt x="681" y="178"/>
                </a:lnTo>
                <a:lnTo>
                  <a:pt x="685" y="174"/>
                </a:lnTo>
                <a:lnTo>
                  <a:pt x="731" y="120"/>
                </a:lnTo>
                <a:lnTo>
                  <a:pt x="735" y="133"/>
                </a:lnTo>
                <a:lnTo>
                  <a:pt x="735" y="147"/>
                </a:lnTo>
                <a:lnTo>
                  <a:pt x="734" y="161"/>
                </a:lnTo>
                <a:lnTo>
                  <a:pt x="730" y="174"/>
                </a:lnTo>
                <a:lnTo>
                  <a:pt x="725" y="187"/>
                </a:lnTo>
                <a:lnTo>
                  <a:pt x="719" y="200"/>
                </a:lnTo>
                <a:lnTo>
                  <a:pt x="711" y="212"/>
                </a:lnTo>
                <a:lnTo>
                  <a:pt x="700" y="223"/>
                </a:lnTo>
                <a:lnTo>
                  <a:pt x="692" y="231"/>
                </a:lnTo>
                <a:lnTo>
                  <a:pt x="683" y="238"/>
                </a:lnTo>
                <a:lnTo>
                  <a:pt x="673" y="244"/>
                </a:lnTo>
                <a:lnTo>
                  <a:pt x="663" y="248"/>
                </a:lnTo>
                <a:lnTo>
                  <a:pt x="653" y="253"/>
                </a:lnTo>
                <a:lnTo>
                  <a:pt x="641" y="255"/>
                </a:lnTo>
                <a:lnTo>
                  <a:pt x="630" y="257"/>
                </a:lnTo>
                <a:lnTo>
                  <a:pt x="619" y="257"/>
                </a:lnTo>
                <a:lnTo>
                  <a:pt x="607" y="257"/>
                </a:lnTo>
                <a:lnTo>
                  <a:pt x="596" y="255"/>
                </a:lnTo>
                <a:lnTo>
                  <a:pt x="584" y="253"/>
                </a:lnTo>
                <a:lnTo>
                  <a:pt x="574" y="248"/>
                </a:lnTo>
                <a:lnTo>
                  <a:pt x="570" y="247"/>
                </a:lnTo>
                <a:lnTo>
                  <a:pt x="566" y="247"/>
                </a:lnTo>
                <a:lnTo>
                  <a:pt x="563" y="248"/>
                </a:lnTo>
                <a:lnTo>
                  <a:pt x="560" y="251"/>
                </a:lnTo>
                <a:lnTo>
                  <a:pt x="251" y="559"/>
                </a:lnTo>
                <a:lnTo>
                  <a:pt x="249" y="562"/>
                </a:lnTo>
                <a:lnTo>
                  <a:pt x="247" y="566"/>
                </a:lnTo>
                <a:lnTo>
                  <a:pt x="247" y="569"/>
                </a:lnTo>
                <a:lnTo>
                  <a:pt x="248" y="573"/>
                </a:lnTo>
                <a:close/>
                <a:moveTo>
                  <a:pt x="201" y="251"/>
                </a:moveTo>
                <a:lnTo>
                  <a:pt x="198" y="249"/>
                </a:lnTo>
                <a:lnTo>
                  <a:pt x="195" y="248"/>
                </a:lnTo>
                <a:lnTo>
                  <a:pt x="190" y="247"/>
                </a:lnTo>
                <a:lnTo>
                  <a:pt x="187" y="248"/>
                </a:lnTo>
                <a:lnTo>
                  <a:pt x="178" y="252"/>
                </a:lnTo>
                <a:lnTo>
                  <a:pt x="170" y="254"/>
                </a:lnTo>
                <a:lnTo>
                  <a:pt x="162" y="256"/>
                </a:lnTo>
                <a:lnTo>
                  <a:pt x="154" y="257"/>
                </a:lnTo>
                <a:lnTo>
                  <a:pt x="145" y="258"/>
                </a:lnTo>
                <a:lnTo>
                  <a:pt x="137" y="258"/>
                </a:lnTo>
                <a:lnTo>
                  <a:pt x="128" y="257"/>
                </a:lnTo>
                <a:lnTo>
                  <a:pt x="119" y="256"/>
                </a:lnTo>
                <a:lnTo>
                  <a:pt x="111" y="254"/>
                </a:lnTo>
                <a:lnTo>
                  <a:pt x="103" y="252"/>
                </a:lnTo>
                <a:lnTo>
                  <a:pt x="96" y="248"/>
                </a:lnTo>
                <a:lnTo>
                  <a:pt x="87" y="244"/>
                </a:lnTo>
                <a:lnTo>
                  <a:pt x="81" y="240"/>
                </a:lnTo>
                <a:lnTo>
                  <a:pt x="73" y="236"/>
                </a:lnTo>
                <a:lnTo>
                  <a:pt x="67" y="230"/>
                </a:lnTo>
                <a:lnTo>
                  <a:pt x="60" y="224"/>
                </a:lnTo>
                <a:lnTo>
                  <a:pt x="51" y="213"/>
                </a:lnTo>
                <a:lnTo>
                  <a:pt x="42" y="201"/>
                </a:lnTo>
                <a:lnTo>
                  <a:pt x="36" y="188"/>
                </a:lnTo>
                <a:lnTo>
                  <a:pt x="31" y="175"/>
                </a:lnTo>
                <a:lnTo>
                  <a:pt x="28" y="161"/>
                </a:lnTo>
                <a:lnTo>
                  <a:pt x="26" y="147"/>
                </a:lnTo>
                <a:lnTo>
                  <a:pt x="27" y="133"/>
                </a:lnTo>
                <a:lnTo>
                  <a:pt x="29" y="120"/>
                </a:lnTo>
                <a:lnTo>
                  <a:pt x="75" y="174"/>
                </a:lnTo>
                <a:lnTo>
                  <a:pt x="80" y="178"/>
                </a:lnTo>
                <a:lnTo>
                  <a:pt x="85" y="179"/>
                </a:lnTo>
                <a:lnTo>
                  <a:pt x="167" y="179"/>
                </a:lnTo>
                <a:lnTo>
                  <a:pt x="171" y="178"/>
                </a:lnTo>
                <a:lnTo>
                  <a:pt x="175" y="174"/>
                </a:lnTo>
                <a:lnTo>
                  <a:pt x="178" y="171"/>
                </a:lnTo>
                <a:lnTo>
                  <a:pt x="180" y="166"/>
                </a:lnTo>
                <a:lnTo>
                  <a:pt x="180" y="85"/>
                </a:lnTo>
                <a:lnTo>
                  <a:pt x="178" y="82"/>
                </a:lnTo>
                <a:lnTo>
                  <a:pt x="177" y="80"/>
                </a:lnTo>
                <a:lnTo>
                  <a:pt x="176" y="77"/>
                </a:lnTo>
                <a:lnTo>
                  <a:pt x="174" y="74"/>
                </a:lnTo>
                <a:lnTo>
                  <a:pt x="119" y="28"/>
                </a:lnTo>
                <a:lnTo>
                  <a:pt x="133" y="26"/>
                </a:lnTo>
                <a:lnTo>
                  <a:pt x="147" y="26"/>
                </a:lnTo>
                <a:lnTo>
                  <a:pt x="161" y="27"/>
                </a:lnTo>
                <a:lnTo>
                  <a:pt x="175" y="30"/>
                </a:lnTo>
                <a:lnTo>
                  <a:pt x="188" y="36"/>
                </a:lnTo>
                <a:lnTo>
                  <a:pt x="201" y="42"/>
                </a:lnTo>
                <a:lnTo>
                  <a:pt x="213" y="50"/>
                </a:lnTo>
                <a:lnTo>
                  <a:pt x="224" y="59"/>
                </a:lnTo>
                <a:lnTo>
                  <a:pt x="230" y="66"/>
                </a:lnTo>
                <a:lnTo>
                  <a:pt x="235" y="72"/>
                </a:lnTo>
                <a:lnTo>
                  <a:pt x="240" y="80"/>
                </a:lnTo>
                <a:lnTo>
                  <a:pt x="244" y="87"/>
                </a:lnTo>
                <a:lnTo>
                  <a:pt x="248" y="95"/>
                </a:lnTo>
                <a:lnTo>
                  <a:pt x="251" y="102"/>
                </a:lnTo>
                <a:lnTo>
                  <a:pt x="254" y="111"/>
                </a:lnTo>
                <a:lnTo>
                  <a:pt x="256" y="120"/>
                </a:lnTo>
                <a:lnTo>
                  <a:pt x="257" y="127"/>
                </a:lnTo>
                <a:lnTo>
                  <a:pt x="258" y="136"/>
                </a:lnTo>
                <a:lnTo>
                  <a:pt x="258" y="144"/>
                </a:lnTo>
                <a:lnTo>
                  <a:pt x="257" y="153"/>
                </a:lnTo>
                <a:lnTo>
                  <a:pt x="256" y="161"/>
                </a:lnTo>
                <a:lnTo>
                  <a:pt x="254" y="170"/>
                </a:lnTo>
                <a:lnTo>
                  <a:pt x="251" y="179"/>
                </a:lnTo>
                <a:lnTo>
                  <a:pt x="248" y="187"/>
                </a:lnTo>
                <a:lnTo>
                  <a:pt x="247" y="190"/>
                </a:lnTo>
                <a:lnTo>
                  <a:pt x="247" y="194"/>
                </a:lnTo>
                <a:lnTo>
                  <a:pt x="249" y="198"/>
                </a:lnTo>
                <a:lnTo>
                  <a:pt x="251" y="201"/>
                </a:lnTo>
                <a:lnTo>
                  <a:pt x="362" y="312"/>
                </a:lnTo>
                <a:lnTo>
                  <a:pt x="312" y="361"/>
                </a:lnTo>
                <a:lnTo>
                  <a:pt x="201" y="251"/>
                </a:lnTo>
                <a:close/>
                <a:moveTo>
                  <a:pt x="719" y="518"/>
                </a:moveTo>
                <a:lnTo>
                  <a:pt x="711" y="511"/>
                </a:lnTo>
                <a:lnTo>
                  <a:pt x="703" y="505"/>
                </a:lnTo>
                <a:lnTo>
                  <a:pt x="695" y="500"/>
                </a:lnTo>
                <a:lnTo>
                  <a:pt x="686" y="494"/>
                </a:lnTo>
                <a:lnTo>
                  <a:pt x="678" y="490"/>
                </a:lnTo>
                <a:lnTo>
                  <a:pt x="669" y="486"/>
                </a:lnTo>
                <a:lnTo>
                  <a:pt x="659" y="482"/>
                </a:lnTo>
                <a:lnTo>
                  <a:pt x="650" y="480"/>
                </a:lnTo>
                <a:lnTo>
                  <a:pt x="640" y="478"/>
                </a:lnTo>
                <a:lnTo>
                  <a:pt x="630" y="477"/>
                </a:lnTo>
                <a:lnTo>
                  <a:pt x="621" y="477"/>
                </a:lnTo>
                <a:lnTo>
                  <a:pt x="611" y="477"/>
                </a:lnTo>
                <a:lnTo>
                  <a:pt x="601" y="478"/>
                </a:lnTo>
                <a:lnTo>
                  <a:pt x="592" y="479"/>
                </a:lnTo>
                <a:lnTo>
                  <a:pt x="581" y="482"/>
                </a:lnTo>
                <a:lnTo>
                  <a:pt x="571" y="485"/>
                </a:lnTo>
                <a:lnTo>
                  <a:pt x="466" y="380"/>
                </a:lnTo>
                <a:lnTo>
                  <a:pt x="571" y="275"/>
                </a:lnTo>
                <a:lnTo>
                  <a:pt x="583" y="278"/>
                </a:lnTo>
                <a:lnTo>
                  <a:pt x="595" y="281"/>
                </a:lnTo>
                <a:lnTo>
                  <a:pt x="607" y="282"/>
                </a:lnTo>
                <a:lnTo>
                  <a:pt x="619" y="283"/>
                </a:lnTo>
                <a:lnTo>
                  <a:pt x="633" y="282"/>
                </a:lnTo>
                <a:lnTo>
                  <a:pt x="647" y="280"/>
                </a:lnTo>
                <a:lnTo>
                  <a:pt x="661" y="276"/>
                </a:lnTo>
                <a:lnTo>
                  <a:pt x="673" y="272"/>
                </a:lnTo>
                <a:lnTo>
                  <a:pt x="685" y="267"/>
                </a:lnTo>
                <a:lnTo>
                  <a:pt x="697" y="259"/>
                </a:lnTo>
                <a:lnTo>
                  <a:pt x="708" y="252"/>
                </a:lnTo>
                <a:lnTo>
                  <a:pt x="719" y="242"/>
                </a:lnTo>
                <a:lnTo>
                  <a:pt x="726" y="233"/>
                </a:lnTo>
                <a:lnTo>
                  <a:pt x="732" y="225"/>
                </a:lnTo>
                <a:lnTo>
                  <a:pt x="739" y="216"/>
                </a:lnTo>
                <a:lnTo>
                  <a:pt x="744" y="208"/>
                </a:lnTo>
                <a:lnTo>
                  <a:pt x="749" y="198"/>
                </a:lnTo>
                <a:lnTo>
                  <a:pt x="752" y="188"/>
                </a:lnTo>
                <a:lnTo>
                  <a:pt x="755" y="179"/>
                </a:lnTo>
                <a:lnTo>
                  <a:pt x="757" y="169"/>
                </a:lnTo>
                <a:lnTo>
                  <a:pt x="759" y="159"/>
                </a:lnTo>
                <a:lnTo>
                  <a:pt x="760" y="150"/>
                </a:lnTo>
                <a:lnTo>
                  <a:pt x="760" y="139"/>
                </a:lnTo>
                <a:lnTo>
                  <a:pt x="759" y="129"/>
                </a:lnTo>
                <a:lnTo>
                  <a:pt x="758" y="118"/>
                </a:lnTo>
                <a:lnTo>
                  <a:pt x="756" y="109"/>
                </a:lnTo>
                <a:lnTo>
                  <a:pt x="753" y="99"/>
                </a:lnTo>
                <a:lnTo>
                  <a:pt x="749" y="89"/>
                </a:lnTo>
                <a:lnTo>
                  <a:pt x="747" y="86"/>
                </a:lnTo>
                <a:lnTo>
                  <a:pt x="745" y="84"/>
                </a:lnTo>
                <a:lnTo>
                  <a:pt x="742" y="82"/>
                </a:lnTo>
                <a:lnTo>
                  <a:pt x="739" y="81"/>
                </a:lnTo>
                <a:lnTo>
                  <a:pt x="736" y="81"/>
                </a:lnTo>
                <a:lnTo>
                  <a:pt x="732" y="82"/>
                </a:lnTo>
                <a:lnTo>
                  <a:pt x="729" y="83"/>
                </a:lnTo>
                <a:lnTo>
                  <a:pt x="727" y="85"/>
                </a:lnTo>
                <a:lnTo>
                  <a:pt x="670" y="153"/>
                </a:lnTo>
                <a:lnTo>
                  <a:pt x="612" y="153"/>
                </a:lnTo>
                <a:lnTo>
                  <a:pt x="612" y="91"/>
                </a:lnTo>
                <a:lnTo>
                  <a:pt x="678" y="33"/>
                </a:lnTo>
                <a:lnTo>
                  <a:pt x="680" y="30"/>
                </a:lnTo>
                <a:lnTo>
                  <a:pt x="681" y="27"/>
                </a:lnTo>
                <a:lnTo>
                  <a:pt x="682" y="25"/>
                </a:lnTo>
                <a:lnTo>
                  <a:pt x="682" y="22"/>
                </a:lnTo>
                <a:lnTo>
                  <a:pt x="681" y="18"/>
                </a:lnTo>
                <a:lnTo>
                  <a:pt x="679" y="15"/>
                </a:lnTo>
                <a:lnTo>
                  <a:pt x="677" y="13"/>
                </a:lnTo>
                <a:lnTo>
                  <a:pt x="674" y="11"/>
                </a:lnTo>
                <a:lnTo>
                  <a:pt x="661" y="7"/>
                </a:lnTo>
                <a:lnTo>
                  <a:pt x="647" y="3"/>
                </a:lnTo>
                <a:lnTo>
                  <a:pt x="633" y="0"/>
                </a:lnTo>
                <a:lnTo>
                  <a:pt x="619" y="0"/>
                </a:lnTo>
                <a:lnTo>
                  <a:pt x="605" y="0"/>
                </a:lnTo>
                <a:lnTo>
                  <a:pt x="591" y="3"/>
                </a:lnTo>
                <a:lnTo>
                  <a:pt x="578" y="6"/>
                </a:lnTo>
                <a:lnTo>
                  <a:pt x="565" y="11"/>
                </a:lnTo>
                <a:lnTo>
                  <a:pt x="552" y="16"/>
                </a:lnTo>
                <a:lnTo>
                  <a:pt x="540" y="24"/>
                </a:lnTo>
                <a:lnTo>
                  <a:pt x="530" y="33"/>
                </a:lnTo>
                <a:lnTo>
                  <a:pt x="519" y="42"/>
                </a:lnTo>
                <a:lnTo>
                  <a:pt x="512" y="50"/>
                </a:lnTo>
                <a:lnTo>
                  <a:pt x="506" y="57"/>
                </a:lnTo>
                <a:lnTo>
                  <a:pt x="499" y="65"/>
                </a:lnTo>
                <a:lnTo>
                  <a:pt x="495" y="73"/>
                </a:lnTo>
                <a:lnTo>
                  <a:pt x="491" y="82"/>
                </a:lnTo>
                <a:lnTo>
                  <a:pt x="487" y="92"/>
                </a:lnTo>
                <a:lnTo>
                  <a:pt x="483" y="101"/>
                </a:lnTo>
                <a:lnTo>
                  <a:pt x="481" y="110"/>
                </a:lnTo>
                <a:lnTo>
                  <a:pt x="479" y="120"/>
                </a:lnTo>
                <a:lnTo>
                  <a:pt x="478" y="129"/>
                </a:lnTo>
                <a:lnTo>
                  <a:pt x="478" y="140"/>
                </a:lnTo>
                <a:lnTo>
                  <a:pt x="478" y="150"/>
                </a:lnTo>
                <a:lnTo>
                  <a:pt x="479" y="159"/>
                </a:lnTo>
                <a:lnTo>
                  <a:pt x="480" y="169"/>
                </a:lnTo>
                <a:lnTo>
                  <a:pt x="482" y="179"/>
                </a:lnTo>
                <a:lnTo>
                  <a:pt x="486" y="188"/>
                </a:lnTo>
                <a:lnTo>
                  <a:pt x="380" y="293"/>
                </a:lnTo>
                <a:lnTo>
                  <a:pt x="275" y="188"/>
                </a:lnTo>
                <a:lnTo>
                  <a:pt x="278" y="179"/>
                </a:lnTo>
                <a:lnTo>
                  <a:pt x="280" y="169"/>
                </a:lnTo>
                <a:lnTo>
                  <a:pt x="282" y="159"/>
                </a:lnTo>
                <a:lnTo>
                  <a:pt x="283" y="150"/>
                </a:lnTo>
                <a:lnTo>
                  <a:pt x="283" y="140"/>
                </a:lnTo>
                <a:lnTo>
                  <a:pt x="283" y="129"/>
                </a:lnTo>
                <a:lnTo>
                  <a:pt x="282" y="120"/>
                </a:lnTo>
                <a:lnTo>
                  <a:pt x="279" y="110"/>
                </a:lnTo>
                <a:lnTo>
                  <a:pt x="277" y="101"/>
                </a:lnTo>
                <a:lnTo>
                  <a:pt x="274" y="92"/>
                </a:lnTo>
                <a:lnTo>
                  <a:pt x="270" y="82"/>
                </a:lnTo>
                <a:lnTo>
                  <a:pt x="265" y="73"/>
                </a:lnTo>
                <a:lnTo>
                  <a:pt x="261" y="65"/>
                </a:lnTo>
                <a:lnTo>
                  <a:pt x="255" y="57"/>
                </a:lnTo>
                <a:lnTo>
                  <a:pt x="248" y="50"/>
                </a:lnTo>
                <a:lnTo>
                  <a:pt x="242" y="42"/>
                </a:lnTo>
                <a:lnTo>
                  <a:pt x="234" y="35"/>
                </a:lnTo>
                <a:lnTo>
                  <a:pt x="226" y="28"/>
                </a:lnTo>
                <a:lnTo>
                  <a:pt x="217" y="22"/>
                </a:lnTo>
                <a:lnTo>
                  <a:pt x="209" y="16"/>
                </a:lnTo>
                <a:lnTo>
                  <a:pt x="199" y="12"/>
                </a:lnTo>
                <a:lnTo>
                  <a:pt x="189" y="9"/>
                </a:lnTo>
                <a:lnTo>
                  <a:pt x="180" y="6"/>
                </a:lnTo>
                <a:lnTo>
                  <a:pt x="170" y="4"/>
                </a:lnTo>
                <a:lnTo>
                  <a:pt x="160" y="1"/>
                </a:lnTo>
                <a:lnTo>
                  <a:pt x="149" y="0"/>
                </a:lnTo>
                <a:lnTo>
                  <a:pt x="140" y="0"/>
                </a:lnTo>
                <a:lnTo>
                  <a:pt x="130" y="1"/>
                </a:lnTo>
                <a:lnTo>
                  <a:pt x="119" y="3"/>
                </a:lnTo>
                <a:lnTo>
                  <a:pt x="110" y="5"/>
                </a:lnTo>
                <a:lnTo>
                  <a:pt x="99" y="8"/>
                </a:lnTo>
                <a:lnTo>
                  <a:pt x="89" y="11"/>
                </a:lnTo>
                <a:lnTo>
                  <a:pt x="86" y="13"/>
                </a:lnTo>
                <a:lnTo>
                  <a:pt x="84" y="15"/>
                </a:lnTo>
                <a:lnTo>
                  <a:pt x="83" y="19"/>
                </a:lnTo>
                <a:lnTo>
                  <a:pt x="82" y="22"/>
                </a:lnTo>
                <a:lnTo>
                  <a:pt x="82" y="25"/>
                </a:lnTo>
                <a:lnTo>
                  <a:pt x="82" y="27"/>
                </a:lnTo>
                <a:lnTo>
                  <a:pt x="84" y="30"/>
                </a:lnTo>
                <a:lnTo>
                  <a:pt x="86" y="33"/>
                </a:lnTo>
                <a:lnTo>
                  <a:pt x="154" y="91"/>
                </a:lnTo>
                <a:lnTo>
                  <a:pt x="154" y="153"/>
                </a:lnTo>
                <a:lnTo>
                  <a:pt x="91" y="153"/>
                </a:lnTo>
                <a:lnTo>
                  <a:pt x="34" y="85"/>
                </a:lnTo>
                <a:lnTo>
                  <a:pt x="31" y="83"/>
                </a:lnTo>
                <a:lnTo>
                  <a:pt x="28" y="82"/>
                </a:lnTo>
                <a:lnTo>
                  <a:pt x="25" y="81"/>
                </a:lnTo>
                <a:lnTo>
                  <a:pt x="22" y="81"/>
                </a:lnTo>
                <a:lnTo>
                  <a:pt x="18" y="82"/>
                </a:lnTo>
                <a:lnTo>
                  <a:pt x="16" y="84"/>
                </a:lnTo>
                <a:lnTo>
                  <a:pt x="13" y="86"/>
                </a:lnTo>
                <a:lnTo>
                  <a:pt x="12" y="89"/>
                </a:lnTo>
                <a:lnTo>
                  <a:pt x="8" y="99"/>
                </a:lnTo>
                <a:lnTo>
                  <a:pt x="6" y="109"/>
                </a:lnTo>
                <a:lnTo>
                  <a:pt x="3" y="120"/>
                </a:lnTo>
                <a:lnTo>
                  <a:pt x="1" y="129"/>
                </a:lnTo>
                <a:lnTo>
                  <a:pt x="1" y="140"/>
                </a:lnTo>
                <a:lnTo>
                  <a:pt x="1" y="150"/>
                </a:lnTo>
                <a:lnTo>
                  <a:pt x="1" y="160"/>
                </a:lnTo>
                <a:lnTo>
                  <a:pt x="3" y="170"/>
                </a:lnTo>
                <a:lnTo>
                  <a:pt x="6" y="181"/>
                </a:lnTo>
                <a:lnTo>
                  <a:pt x="9" y="190"/>
                </a:lnTo>
                <a:lnTo>
                  <a:pt x="13" y="200"/>
                </a:lnTo>
                <a:lnTo>
                  <a:pt x="17" y="209"/>
                </a:lnTo>
                <a:lnTo>
                  <a:pt x="23" y="218"/>
                </a:lnTo>
                <a:lnTo>
                  <a:pt x="28" y="227"/>
                </a:lnTo>
                <a:lnTo>
                  <a:pt x="35" y="236"/>
                </a:lnTo>
                <a:lnTo>
                  <a:pt x="42" y="243"/>
                </a:lnTo>
                <a:lnTo>
                  <a:pt x="50" y="249"/>
                </a:lnTo>
                <a:lnTo>
                  <a:pt x="57" y="256"/>
                </a:lnTo>
                <a:lnTo>
                  <a:pt x="66" y="261"/>
                </a:lnTo>
                <a:lnTo>
                  <a:pt x="74" y="267"/>
                </a:lnTo>
                <a:lnTo>
                  <a:pt x="83" y="271"/>
                </a:lnTo>
                <a:lnTo>
                  <a:pt x="91" y="275"/>
                </a:lnTo>
                <a:lnTo>
                  <a:pt x="101" y="278"/>
                </a:lnTo>
                <a:lnTo>
                  <a:pt x="111" y="281"/>
                </a:lnTo>
                <a:lnTo>
                  <a:pt x="120" y="282"/>
                </a:lnTo>
                <a:lnTo>
                  <a:pt x="130" y="283"/>
                </a:lnTo>
                <a:lnTo>
                  <a:pt x="140" y="284"/>
                </a:lnTo>
                <a:lnTo>
                  <a:pt x="149" y="284"/>
                </a:lnTo>
                <a:lnTo>
                  <a:pt x="159" y="283"/>
                </a:lnTo>
                <a:lnTo>
                  <a:pt x="170" y="281"/>
                </a:lnTo>
                <a:lnTo>
                  <a:pt x="180" y="278"/>
                </a:lnTo>
                <a:lnTo>
                  <a:pt x="189" y="275"/>
                </a:lnTo>
                <a:lnTo>
                  <a:pt x="294" y="380"/>
                </a:lnTo>
                <a:lnTo>
                  <a:pt x="189" y="485"/>
                </a:lnTo>
                <a:lnTo>
                  <a:pt x="177" y="481"/>
                </a:lnTo>
                <a:lnTo>
                  <a:pt x="166" y="479"/>
                </a:lnTo>
                <a:lnTo>
                  <a:pt x="154" y="478"/>
                </a:lnTo>
                <a:lnTo>
                  <a:pt x="142" y="477"/>
                </a:lnTo>
                <a:lnTo>
                  <a:pt x="128" y="478"/>
                </a:lnTo>
                <a:lnTo>
                  <a:pt x="114" y="480"/>
                </a:lnTo>
                <a:lnTo>
                  <a:pt x="101" y="484"/>
                </a:lnTo>
                <a:lnTo>
                  <a:pt x="88" y="488"/>
                </a:lnTo>
                <a:lnTo>
                  <a:pt x="75" y="494"/>
                </a:lnTo>
                <a:lnTo>
                  <a:pt x="64" y="501"/>
                </a:lnTo>
                <a:lnTo>
                  <a:pt x="53" y="509"/>
                </a:lnTo>
                <a:lnTo>
                  <a:pt x="42" y="518"/>
                </a:lnTo>
                <a:lnTo>
                  <a:pt x="35" y="526"/>
                </a:lnTo>
                <a:lnTo>
                  <a:pt x="28" y="535"/>
                </a:lnTo>
                <a:lnTo>
                  <a:pt x="22" y="544"/>
                </a:lnTo>
                <a:lnTo>
                  <a:pt x="17" y="552"/>
                </a:lnTo>
                <a:lnTo>
                  <a:pt x="12" y="562"/>
                </a:lnTo>
                <a:lnTo>
                  <a:pt x="9" y="572"/>
                </a:lnTo>
                <a:lnTo>
                  <a:pt x="6" y="581"/>
                </a:lnTo>
                <a:lnTo>
                  <a:pt x="3" y="592"/>
                </a:lnTo>
                <a:lnTo>
                  <a:pt x="1" y="602"/>
                </a:lnTo>
                <a:lnTo>
                  <a:pt x="1" y="612"/>
                </a:lnTo>
                <a:lnTo>
                  <a:pt x="0" y="622"/>
                </a:lnTo>
                <a:lnTo>
                  <a:pt x="1" y="633"/>
                </a:lnTo>
                <a:lnTo>
                  <a:pt x="2" y="642"/>
                </a:lnTo>
                <a:lnTo>
                  <a:pt x="6" y="653"/>
                </a:lnTo>
                <a:lnTo>
                  <a:pt x="8" y="663"/>
                </a:lnTo>
                <a:lnTo>
                  <a:pt x="12" y="674"/>
                </a:lnTo>
                <a:lnTo>
                  <a:pt x="13" y="676"/>
                </a:lnTo>
                <a:lnTo>
                  <a:pt x="16" y="678"/>
                </a:lnTo>
                <a:lnTo>
                  <a:pt x="18" y="680"/>
                </a:lnTo>
                <a:lnTo>
                  <a:pt x="22" y="681"/>
                </a:lnTo>
                <a:lnTo>
                  <a:pt x="25" y="681"/>
                </a:lnTo>
                <a:lnTo>
                  <a:pt x="28" y="681"/>
                </a:lnTo>
                <a:lnTo>
                  <a:pt x="30" y="679"/>
                </a:lnTo>
                <a:lnTo>
                  <a:pt x="34" y="677"/>
                </a:lnTo>
                <a:lnTo>
                  <a:pt x="90" y="611"/>
                </a:lnTo>
                <a:lnTo>
                  <a:pt x="154" y="611"/>
                </a:lnTo>
                <a:lnTo>
                  <a:pt x="154" y="669"/>
                </a:lnTo>
                <a:lnTo>
                  <a:pt x="86" y="727"/>
                </a:lnTo>
                <a:lnTo>
                  <a:pt x="84" y="729"/>
                </a:lnTo>
                <a:lnTo>
                  <a:pt x="82" y="733"/>
                </a:lnTo>
                <a:lnTo>
                  <a:pt x="82" y="735"/>
                </a:lnTo>
                <a:lnTo>
                  <a:pt x="82" y="738"/>
                </a:lnTo>
                <a:lnTo>
                  <a:pt x="83" y="742"/>
                </a:lnTo>
                <a:lnTo>
                  <a:pt x="84" y="744"/>
                </a:lnTo>
                <a:lnTo>
                  <a:pt x="86" y="747"/>
                </a:lnTo>
                <a:lnTo>
                  <a:pt x="89" y="749"/>
                </a:lnTo>
                <a:lnTo>
                  <a:pt x="102" y="753"/>
                </a:lnTo>
                <a:lnTo>
                  <a:pt x="116" y="757"/>
                </a:lnTo>
                <a:lnTo>
                  <a:pt x="130" y="759"/>
                </a:lnTo>
                <a:lnTo>
                  <a:pt x="144" y="759"/>
                </a:lnTo>
                <a:lnTo>
                  <a:pt x="144" y="759"/>
                </a:lnTo>
                <a:lnTo>
                  <a:pt x="158" y="759"/>
                </a:lnTo>
                <a:lnTo>
                  <a:pt x="171" y="757"/>
                </a:lnTo>
                <a:lnTo>
                  <a:pt x="185" y="754"/>
                </a:lnTo>
                <a:lnTo>
                  <a:pt x="198" y="749"/>
                </a:lnTo>
                <a:lnTo>
                  <a:pt x="210" y="743"/>
                </a:lnTo>
                <a:lnTo>
                  <a:pt x="221" y="736"/>
                </a:lnTo>
                <a:lnTo>
                  <a:pt x="232" y="727"/>
                </a:lnTo>
                <a:lnTo>
                  <a:pt x="243" y="718"/>
                </a:lnTo>
                <a:lnTo>
                  <a:pt x="249" y="710"/>
                </a:lnTo>
                <a:lnTo>
                  <a:pt x="256" y="703"/>
                </a:lnTo>
                <a:lnTo>
                  <a:pt x="261" y="695"/>
                </a:lnTo>
                <a:lnTo>
                  <a:pt x="266" y="686"/>
                </a:lnTo>
                <a:lnTo>
                  <a:pt x="271" y="678"/>
                </a:lnTo>
                <a:lnTo>
                  <a:pt x="275" y="668"/>
                </a:lnTo>
                <a:lnTo>
                  <a:pt x="278" y="660"/>
                </a:lnTo>
                <a:lnTo>
                  <a:pt x="280" y="650"/>
                </a:lnTo>
                <a:lnTo>
                  <a:pt x="282" y="640"/>
                </a:lnTo>
                <a:lnTo>
                  <a:pt x="283" y="631"/>
                </a:lnTo>
                <a:lnTo>
                  <a:pt x="284" y="621"/>
                </a:lnTo>
                <a:lnTo>
                  <a:pt x="283" y="611"/>
                </a:lnTo>
                <a:lnTo>
                  <a:pt x="283" y="602"/>
                </a:lnTo>
                <a:lnTo>
                  <a:pt x="280" y="591"/>
                </a:lnTo>
                <a:lnTo>
                  <a:pt x="278" y="581"/>
                </a:lnTo>
                <a:lnTo>
                  <a:pt x="275" y="572"/>
                </a:lnTo>
                <a:lnTo>
                  <a:pt x="380" y="466"/>
                </a:lnTo>
                <a:lnTo>
                  <a:pt x="486" y="572"/>
                </a:lnTo>
                <a:lnTo>
                  <a:pt x="482" y="581"/>
                </a:lnTo>
                <a:lnTo>
                  <a:pt x="480" y="591"/>
                </a:lnTo>
                <a:lnTo>
                  <a:pt x="479" y="601"/>
                </a:lnTo>
                <a:lnTo>
                  <a:pt x="478" y="610"/>
                </a:lnTo>
                <a:lnTo>
                  <a:pt x="478" y="620"/>
                </a:lnTo>
                <a:lnTo>
                  <a:pt x="478" y="631"/>
                </a:lnTo>
                <a:lnTo>
                  <a:pt x="479" y="640"/>
                </a:lnTo>
                <a:lnTo>
                  <a:pt x="481" y="650"/>
                </a:lnTo>
                <a:lnTo>
                  <a:pt x="483" y="659"/>
                </a:lnTo>
                <a:lnTo>
                  <a:pt x="487" y="668"/>
                </a:lnTo>
                <a:lnTo>
                  <a:pt x="491" y="678"/>
                </a:lnTo>
                <a:lnTo>
                  <a:pt x="495" y="686"/>
                </a:lnTo>
                <a:lnTo>
                  <a:pt x="501" y="695"/>
                </a:lnTo>
                <a:lnTo>
                  <a:pt x="506" y="703"/>
                </a:lnTo>
                <a:lnTo>
                  <a:pt x="512" y="710"/>
                </a:lnTo>
                <a:lnTo>
                  <a:pt x="519" y="718"/>
                </a:lnTo>
                <a:lnTo>
                  <a:pt x="530" y="727"/>
                </a:lnTo>
                <a:lnTo>
                  <a:pt x="541" y="736"/>
                </a:lnTo>
                <a:lnTo>
                  <a:pt x="553" y="743"/>
                </a:lnTo>
                <a:lnTo>
                  <a:pt x="565" y="749"/>
                </a:lnTo>
                <a:lnTo>
                  <a:pt x="578" y="754"/>
                </a:lnTo>
                <a:lnTo>
                  <a:pt x="592" y="757"/>
                </a:lnTo>
                <a:lnTo>
                  <a:pt x="605" y="759"/>
                </a:lnTo>
                <a:lnTo>
                  <a:pt x="619" y="759"/>
                </a:lnTo>
                <a:lnTo>
                  <a:pt x="633" y="759"/>
                </a:lnTo>
                <a:lnTo>
                  <a:pt x="647" y="757"/>
                </a:lnTo>
                <a:lnTo>
                  <a:pt x="661" y="753"/>
                </a:lnTo>
                <a:lnTo>
                  <a:pt x="674" y="749"/>
                </a:lnTo>
                <a:lnTo>
                  <a:pt x="677" y="747"/>
                </a:lnTo>
                <a:lnTo>
                  <a:pt x="679" y="744"/>
                </a:lnTo>
                <a:lnTo>
                  <a:pt x="681" y="742"/>
                </a:lnTo>
                <a:lnTo>
                  <a:pt x="682" y="738"/>
                </a:lnTo>
                <a:lnTo>
                  <a:pt x="682" y="735"/>
                </a:lnTo>
                <a:lnTo>
                  <a:pt x="681" y="733"/>
                </a:lnTo>
                <a:lnTo>
                  <a:pt x="680" y="729"/>
                </a:lnTo>
                <a:lnTo>
                  <a:pt x="678" y="727"/>
                </a:lnTo>
                <a:lnTo>
                  <a:pt x="612" y="669"/>
                </a:lnTo>
                <a:lnTo>
                  <a:pt x="612" y="611"/>
                </a:lnTo>
                <a:lnTo>
                  <a:pt x="670" y="611"/>
                </a:lnTo>
                <a:lnTo>
                  <a:pt x="727" y="677"/>
                </a:lnTo>
                <a:lnTo>
                  <a:pt x="730" y="679"/>
                </a:lnTo>
                <a:lnTo>
                  <a:pt x="732" y="681"/>
                </a:lnTo>
                <a:lnTo>
                  <a:pt x="736" y="681"/>
                </a:lnTo>
                <a:lnTo>
                  <a:pt x="739" y="681"/>
                </a:lnTo>
                <a:lnTo>
                  <a:pt x="742" y="680"/>
                </a:lnTo>
                <a:lnTo>
                  <a:pt x="745" y="678"/>
                </a:lnTo>
                <a:lnTo>
                  <a:pt x="747" y="676"/>
                </a:lnTo>
                <a:lnTo>
                  <a:pt x="749" y="674"/>
                </a:lnTo>
                <a:lnTo>
                  <a:pt x="753" y="663"/>
                </a:lnTo>
                <a:lnTo>
                  <a:pt x="756" y="653"/>
                </a:lnTo>
                <a:lnTo>
                  <a:pt x="758" y="642"/>
                </a:lnTo>
                <a:lnTo>
                  <a:pt x="759" y="633"/>
                </a:lnTo>
                <a:lnTo>
                  <a:pt x="760" y="622"/>
                </a:lnTo>
                <a:lnTo>
                  <a:pt x="760" y="612"/>
                </a:lnTo>
                <a:lnTo>
                  <a:pt x="759" y="602"/>
                </a:lnTo>
                <a:lnTo>
                  <a:pt x="757" y="592"/>
                </a:lnTo>
                <a:lnTo>
                  <a:pt x="755" y="581"/>
                </a:lnTo>
                <a:lnTo>
                  <a:pt x="752" y="572"/>
                </a:lnTo>
                <a:lnTo>
                  <a:pt x="749" y="562"/>
                </a:lnTo>
                <a:lnTo>
                  <a:pt x="744" y="552"/>
                </a:lnTo>
                <a:lnTo>
                  <a:pt x="739" y="544"/>
                </a:lnTo>
                <a:lnTo>
                  <a:pt x="732" y="535"/>
                </a:lnTo>
                <a:lnTo>
                  <a:pt x="726" y="526"/>
                </a:lnTo>
                <a:lnTo>
                  <a:pt x="719" y="5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: Rounded Corners 129">
            <a:extLst>
              <a:ext uri="{FF2B5EF4-FFF2-40B4-BE49-F238E27FC236}">
                <a16:creationId xmlns:a16="http://schemas.microsoft.com/office/drawing/2014/main" xmlns="" id="{25E520A2-F864-4667-999D-A56ACB66DEDC}"/>
              </a:ext>
            </a:extLst>
          </p:cNvPr>
          <p:cNvSpPr/>
          <p:nvPr/>
        </p:nvSpPr>
        <p:spPr>
          <a:xfrm>
            <a:off x="8283574" y="2345942"/>
            <a:ext cx="1566699" cy="523900"/>
          </a:xfrm>
          <a:prstGeom prst="roundRect">
            <a:avLst>
              <a:gd name="adj" fmla="val 50000"/>
            </a:avLst>
          </a:prstGeom>
          <a:solidFill>
            <a:srgbClr val="22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819955" y="2383439"/>
            <a:ext cx="103031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BUSINESS CASE</a:t>
            </a:r>
          </a:p>
        </p:txBody>
      </p:sp>
      <p:sp>
        <p:nvSpPr>
          <p:cNvPr id="114" name="Oval 113"/>
          <p:cNvSpPr/>
          <p:nvPr/>
        </p:nvSpPr>
        <p:spPr>
          <a:xfrm>
            <a:off x="8363467" y="2409111"/>
            <a:ext cx="393615" cy="393615"/>
          </a:xfrm>
          <a:prstGeom prst="ellipse">
            <a:avLst/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8452930" y="2497978"/>
            <a:ext cx="214688" cy="215881"/>
            <a:chOff x="8468390" y="2494994"/>
            <a:chExt cx="214688" cy="215881"/>
          </a:xfrm>
        </p:grpSpPr>
        <p:sp>
          <p:nvSpPr>
            <p:cNvPr id="176" name="Freeform 214"/>
            <p:cNvSpPr>
              <a:spLocks noEditPoints="1"/>
            </p:cNvSpPr>
            <p:nvPr/>
          </p:nvSpPr>
          <p:spPr bwMode="auto">
            <a:xfrm>
              <a:off x="8468390" y="2566557"/>
              <a:ext cx="214688" cy="144318"/>
            </a:xfrm>
            <a:custGeom>
              <a:avLst/>
              <a:gdLst>
                <a:gd name="T0" fmla="*/ 812 w 903"/>
                <a:gd name="T1" fmla="*/ 30 h 601"/>
                <a:gd name="T2" fmla="*/ 512 w 903"/>
                <a:gd name="T3" fmla="*/ 571 h 601"/>
                <a:gd name="T4" fmla="*/ 602 w 903"/>
                <a:gd name="T5" fmla="*/ 571 h 601"/>
                <a:gd name="T6" fmla="*/ 301 w 903"/>
                <a:gd name="T7" fmla="*/ 210 h 601"/>
                <a:gd name="T8" fmla="*/ 301 w 903"/>
                <a:gd name="T9" fmla="*/ 571 h 601"/>
                <a:gd name="T10" fmla="*/ 181 w 903"/>
                <a:gd name="T11" fmla="*/ 421 h 601"/>
                <a:gd name="T12" fmla="*/ 888 w 903"/>
                <a:gd name="T13" fmla="*/ 571 h 601"/>
                <a:gd name="T14" fmla="*/ 842 w 903"/>
                <a:gd name="T15" fmla="*/ 12 h 601"/>
                <a:gd name="T16" fmla="*/ 838 w 903"/>
                <a:gd name="T17" fmla="*/ 5 h 601"/>
                <a:gd name="T18" fmla="*/ 830 w 903"/>
                <a:gd name="T19" fmla="*/ 0 h 601"/>
                <a:gd name="T20" fmla="*/ 704 w 903"/>
                <a:gd name="T21" fmla="*/ 0 h 601"/>
                <a:gd name="T22" fmla="*/ 696 w 903"/>
                <a:gd name="T23" fmla="*/ 5 h 601"/>
                <a:gd name="T24" fmla="*/ 692 w 903"/>
                <a:gd name="T25" fmla="*/ 12 h 601"/>
                <a:gd name="T26" fmla="*/ 632 w 903"/>
                <a:gd name="T27" fmla="*/ 571 h 601"/>
                <a:gd name="T28" fmla="*/ 631 w 903"/>
                <a:gd name="T29" fmla="*/ 280 h 601"/>
                <a:gd name="T30" fmla="*/ 626 w 903"/>
                <a:gd name="T31" fmla="*/ 274 h 601"/>
                <a:gd name="T32" fmla="*/ 617 w 903"/>
                <a:gd name="T33" fmla="*/ 270 h 601"/>
                <a:gd name="T34" fmla="*/ 491 w 903"/>
                <a:gd name="T35" fmla="*/ 271 h 601"/>
                <a:gd name="T36" fmla="*/ 484 w 903"/>
                <a:gd name="T37" fmla="*/ 278 h 601"/>
                <a:gd name="T38" fmla="*/ 482 w 903"/>
                <a:gd name="T39" fmla="*/ 285 h 601"/>
                <a:gd name="T40" fmla="*/ 421 w 903"/>
                <a:gd name="T41" fmla="*/ 195 h 601"/>
                <a:gd name="T42" fmla="*/ 419 w 903"/>
                <a:gd name="T43" fmla="*/ 187 h 601"/>
                <a:gd name="T44" fmla="*/ 412 w 903"/>
                <a:gd name="T45" fmla="*/ 181 h 601"/>
                <a:gd name="T46" fmla="*/ 286 w 903"/>
                <a:gd name="T47" fmla="*/ 180 h 601"/>
                <a:gd name="T48" fmla="*/ 277 w 903"/>
                <a:gd name="T49" fmla="*/ 184 h 601"/>
                <a:gd name="T50" fmla="*/ 272 w 903"/>
                <a:gd name="T51" fmla="*/ 190 h 601"/>
                <a:gd name="T52" fmla="*/ 271 w 903"/>
                <a:gd name="T53" fmla="*/ 571 h 601"/>
                <a:gd name="T54" fmla="*/ 211 w 903"/>
                <a:gd name="T55" fmla="*/ 403 h 601"/>
                <a:gd name="T56" fmla="*/ 207 w 903"/>
                <a:gd name="T57" fmla="*/ 396 h 601"/>
                <a:gd name="T58" fmla="*/ 199 w 903"/>
                <a:gd name="T59" fmla="*/ 391 h 601"/>
                <a:gd name="T60" fmla="*/ 73 w 903"/>
                <a:gd name="T61" fmla="*/ 391 h 601"/>
                <a:gd name="T62" fmla="*/ 65 w 903"/>
                <a:gd name="T63" fmla="*/ 396 h 601"/>
                <a:gd name="T64" fmla="*/ 61 w 903"/>
                <a:gd name="T65" fmla="*/ 403 h 601"/>
                <a:gd name="T66" fmla="*/ 16 w 903"/>
                <a:gd name="T67" fmla="*/ 571 h 601"/>
                <a:gd name="T68" fmla="*/ 7 w 903"/>
                <a:gd name="T69" fmla="*/ 573 h 601"/>
                <a:gd name="T70" fmla="*/ 2 w 903"/>
                <a:gd name="T71" fmla="*/ 581 h 601"/>
                <a:gd name="T72" fmla="*/ 1 w 903"/>
                <a:gd name="T73" fmla="*/ 590 h 601"/>
                <a:gd name="T74" fmla="*/ 5 w 903"/>
                <a:gd name="T75" fmla="*/ 597 h 601"/>
                <a:gd name="T76" fmla="*/ 13 w 903"/>
                <a:gd name="T77" fmla="*/ 601 h 601"/>
                <a:gd name="T78" fmla="*/ 196 w 903"/>
                <a:gd name="T79" fmla="*/ 601 h 601"/>
                <a:gd name="T80" fmla="*/ 497 w 903"/>
                <a:gd name="T81" fmla="*/ 601 h 601"/>
                <a:gd name="T82" fmla="*/ 827 w 903"/>
                <a:gd name="T83" fmla="*/ 601 h 601"/>
                <a:gd name="T84" fmla="*/ 893 w 903"/>
                <a:gd name="T85" fmla="*/ 600 h 601"/>
                <a:gd name="T86" fmla="*/ 900 w 903"/>
                <a:gd name="T87" fmla="*/ 595 h 601"/>
                <a:gd name="T88" fmla="*/ 903 w 903"/>
                <a:gd name="T89" fmla="*/ 586 h 601"/>
                <a:gd name="T90" fmla="*/ 900 w 903"/>
                <a:gd name="T91" fmla="*/ 578 h 601"/>
                <a:gd name="T92" fmla="*/ 893 w 903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3" h="601">
                  <a:moveTo>
                    <a:pt x="722" y="571"/>
                  </a:moveTo>
                  <a:lnTo>
                    <a:pt x="722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2" y="571"/>
                  </a:lnTo>
                  <a:close/>
                  <a:moveTo>
                    <a:pt x="512" y="571"/>
                  </a:moveTo>
                  <a:lnTo>
                    <a:pt x="512" y="300"/>
                  </a:lnTo>
                  <a:lnTo>
                    <a:pt x="602" y="300"/>
                  </a:lnTo>
                  <a:lnTo>
                    <a:pt x="602" y="571"/>
                  </a:lnTo>
                  <a:lnTo>
                    <a:pt x="512" y="571"/>
                  </a:lnTo>
                  <a:close/>
                  <a:moveTo>
                    <a:pt x="301" y="571"/>
                  </a:moveTo>
                  <a:lnTo>
                    <a:pt x="301" y="210"/>
                  </a:lnTo>
                  <a:lnTo>
                    <a:pt x="391" y="210"/>
                  </a:lnTo>
                  <a:lnTo>
                    <a:pt x="391" y="571"/>
                  </a:lnTo>
                  <a:lnTo>
                    <a:pt x="301" y="571"/>
                  </a:lnTo>
                  <a:close/>
                  <a:moveTo>
                    <a:pt x="91" y="571"/>
                  </a:moveTo>
                  <a:lnTo>
                    <a:pt x="91" y="421"/>
                  </a:lnTo>
                  <a:lnTo>
                    <a:pt x="181" y="421"/>
                  </a:lnTo>
                  <a:lnTo>
                    <a:pt x="181" y="571"/>
                  </a:lnTo>
                  <a:lnTo>
                    <a:pt x="91" y="571"/>
                  </a:lnTo>
                  <a:close/>
                  <a:moveTo>
                    <a:pt x="888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2" y="12"/>
                  </a:lnTo>
                  <a:lnTo>
                    <a:pt x="841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3" y="1"/>
                  </a:lnTo>
                  <a:lnTo>
                    <a:pt x="830" y="0"/>
                  </a:lnTo>
                  <a:lnTo>
                    <a:pt x="827" y="0"/>
                  </a:lnTo>
                  <a:lnTo>
                    <a:pt x="707" y="0"/>
                  </a:lnTo>
                  <a:lnTo>
                    <a:pt x="704" y="0"/>
                  </a:lnTo>
                  <a:lnTo>
                    <a:pt x="702" y="1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4" y="7"/>
                  </a:lnTo>
                  <a:lnTo>
                    <a:pt x="693" y="9"/>
                  </a:lnTo>
                  <a:lnTo>
                    <a:pt x="692" y="12"/>
                  </a:lnTo>
                  <a:lnTo>
                    <a:pt x="692" y="15"/>
                  </a:lnTo>
                  <a:lnTo>
                    <a:pt x="692" y="571"/>
                  </a:lnTo>
                  <a:lnTo>
                    <a:pt x="632" y="571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1" y="280"/>
                  </a:lnTo>
                  <a:lnTo>
                    <a:pt x="630" y="278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2" y="271"/>
                  </a:lnTo>
                  <a:lnTo>
                    <a:pt x="620" y="271"/>
                  </a:lnTo>
                  <a:lnTo>
                    <a:pt x="617" y="270"/>
                  </a:lnTo>
                  <a:lnTo>
                    <a:pt x="497" y="270"/>
                  </a:lnTo>
                  <a:lnTo>
                    <a:pt x="494" y="271"/>
                  </a:lnTo>
                  <a:lnTo>
                    <a:pt x="491" y="271"/>
                  </a:lnTo>
                  <a:lnTo>
                    <a:pt x="488" y="274"/>
                  </a:lnTo>
                  <a:lnTo>
                    <a:pt x="486" y="275"/>
                  </a:lnTo>
                  <a:lnTo>
                    <a:pt x="484" y="278"/>
                  </a:lnTo>
                  <a:lnTo>
                    <a:pt x="483" y="280"/>
                  </a:lnTo>
                  <a:lnTo>
                    <a:pt x="482" y="283"/>
                  </a:lnTo>
                  <a:lnTo>
                    <a:pt x="482" y="285"/>
                  </a:lnTo>
                  <a:lnTo>
                    <a:pt x="482" y="571"/>
                  </a:lnTo>
                  <a:lnTo>
                    <a:pt x="421" y="571"/>
                  </a:lnTo>
                  <a:lnTo>
                    <a:pt x="421" y="195"/>
                  </a:lnTo>
                  <a:lnTo>
                    <a:pt x="421" y="192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4"/>
                  </a:lnTo>
                  <a:lnTo>
                    <a:pt x="412" y="181"/>
                  </a:lnTo>
                  <a:lnTo>
                    <a:pt x="409" y="180"/>
                  </a:lnTo>
                  <a:lnTo>
                    <a:pt x="406" y="180"/>
                  </a:lnTo>
                  <a:lnTo>
                    <a:pt x="286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77" y="184"/>
                  </a:lnTo>
                  <a:lnTo>
                    <a:pt x="275" y="185"/>
                  </a:lnTo>
                  <a:lnTo>
                    <a:pt x="274" y="187"/>
                  </a:lnTo>
                  <a:lnTo>
                    <a:pt x="272" y="190"/>
                  </a:lnTo>
                  <a:lnTo>
                    <a:pt x="271" y="192"/>
                  </a:lnTo>
                  <a:lnTo>
                    <a:pt x="271" y="195"/>
                  </a:lnTo>
                  <a:lnTo>
                    <a:pt x="271" y="571"/>
                  </a:lnTo>
                  <a:lnTo>
                    <a:pt x="211" y="571"/>
                  </a:lnTo>
                  <a:lnTo>
                    <a:pt x="211" y="406"/>
                  </a:lnTo>
                  <a:lnTo>
                    <a:pt x="211" y="403"/>
                  </a:lnTo>
                  <a:lnTo>
                    <a:pt x="210" y="400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2"/>
                  </a:lnTo>
                  <a:lnTo>
                    <a:pt x="199" y="391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1"/>
                  </a:lnTo>
                  <a:lnTo>
                    <a:pt x="70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8"/>
                  </a:lnTo>
                  <a:lnTo>
                    <a:pt x="62" y="400"/>
                  </a:lnTo>
                  <a:lnTo>
                    <a:pt x="61" y="403"/>
                  </a:lnTo>
                  <a:lnTo>
                    <a:pt x="61" y="406"/>
                  </a:lnTo>
                  <a:lnTo>
                    <a:pt x="61" y="571"/>
                  </a:lnTo>
                  <a:lnTo>
                    <a:pt x="16" y="571"/>
                  </a:lnTo>
                  <a:lnTo>
                    <a:pt x="13" y="571"/>
                  </a:lnTo>
                  <a:lnTo>
                    <a:pt x="10" y="572"/>
                  </a:lnTo>
                  <a:lnTo>
                    <a:pt x="7" y="573"/>
                  </a:lnTo>
                  <a:lnTo>
                    <a:pt x="5" y="576"/>
                  </a:lnTo>
                  <a:lnTo>
                    <a:pt x="3" y="578"/>
                  </a:lnTo>
                  <a:lnTo>
                    <a:pt x="2" y="581"/>
                  </a:lnTo>
                  <a:lnTo>
                    <a:pt x="1" y="583"/>
                  </a:lnTo>
                  <a:lnTo>
                    <a:pt x="0" y="586"/>
                  </a:lnTo>
                  <a:lnTo>
                    <a:pt x="1" y="590"/>
                  </a:lnTo>
                  <a:lnTo>
                    <a:pt x="2" y="593"/>
                  </a:lnTo>
                  <a:lnTo>
                    <a:pt x="3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10" y="600"/>
                  </a:lnTo>
                  <a:lnTo>
                    <a:pt x="13" y="601"/>
                  </a:lnTo>
                  <a:lnTo>
                    <a:pt x="16" y="601"/>
                  </a:lnTo>
                  <a:lnTo>
                    <a:pt x="76" y="601"/>
                  </a:lnTo>
                  <a:lnTo>
                    <a:pt x="196" y="601"/>
                  </a:lnTo>
                  <a:lnTo>
                    <a:pt x="286" y="601"/>
                  </a:lnTo>
                  <a:lnTo>
                    <a:pt x="406" y="601"/>
                  </a:lnTo>
                  <a:lnTo>
                    <a:pt x="497" y="601"/>
                  </a:lnTo>
                  <a:lnTo>
                    <a:pt x="617" y="601"/>
                  </a:lnTo>
                  <a:lnTo>
                    <a:pt x="707" y="601"/>
                  </a:lnTo>
                  <a:lnTo>
                    <a:pt x="827" y="601"/>
                  </a:lnTo>
                  <a:lnTo>
                    <a:pt x="888" y="601"/>
                  </a:lnTo>
                  <a:lnTo>
                    <a:pt x="890" y="601"/>
                  </a:lnTo>
                  <a:lnTo>
                    <a:pt x="893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900" y="595"/>
                  </a:lnTo>
                  <a:lnTo>
                    <a:pt x="901" y="593"/>
                  </a:lnTo>
                  <a:lnTo>
                    <a:pt x="902" y="590"/>
                  </a:lnTo>
                  <a:lnTo>
                    <a:pt x="903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900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3" y="572"/>
                  </a:lnTo>
                  <a:lnTo>
                    <a:pt x="890" y="571"/>
                  </a:lnTo>
                  <a:lnTo>
                    <a:pt x="888" y="5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15"/>
            <p:cNvSpPr>
              <a:spLocks noEditPoints="1"/>
            </p:cNvSpPr>
            <p:nvPr/>
          </p:nvSpPr>
          <p:spPr bwMode="auto">
            <a:xfrm>
              <a:off x="8482703" y="2494994"/>
              <a:ext cx="189641" cy="118079"/>
            </a:xfrm>
            <a:custGeom>
              <a:avLst/>
              <a:gdLst>
                <a:gd name="T0" fmla="*/ 83 w 796"/>
                <a:gd name="T1" fmla="*/ 417 h 496"/>
                <a:gd name="T2" fmla="*/ 89 w 796"/>
                <a:gd name="T3" fmla="*/ 431 h 496"/>
                <a:gd name="T4" fmla="*/ 76 w 796"/>
                <a:gd name="T5" fmla="*/ 461 h 496"/>
                <a:gd name="T6" fmla="*/ 43 w 796"/>
                <a:gd name="T7" fmla="*/ 461 h 496"/>
                <a:gd name="T8" fmla="*/ 30 w 796"/>
                <a:gd name="T9" fmla="*/ 430 h 496"/>
                <a:gd name="T10" fmla="*/ 54 w 796"/>
                <a:gd name="T11" fmla="*/ 407 h 496"/>
                <a:gd name="T12" fmla="*/ 302 w 796"/>
                <a:gd name="T13" fmla="*/ 216 h 496"/>
                <a:gd name="T14" fmla="*/ 315 w 796"/>
                <a:gd name="T15" fmla="*/ 247 h 496"/>
                <a:gd name="T16" fmla="*/ 291 w 796"/>
                <a:gd name="T17" fmla="*/ 270 h 496"/>
                <a:gd name="T18" fmla="*/ 260 w 796"/>
                <a:gd name="T19" fmla="*/ 257 h 496"/>
                <a:gd name="T20" fmla="*/ 260 w 796"/>
                <a:gd name="T21" fmla="*/ 224 h 496"/>
                <a:gd name="T22" fmla="*/ 511 w 796"/>
                <a:gd name="T23" fmla="*/ 301 h 496"/>
                <a:gd name="T24" fmla="*/ 530 w 796"/>
                <a:gd name="T25" fmla="*/ 308 h 496"/>
                <a:gd name="T26" fmla="*/ 541 w 796"/>
                <a:gd name="T27" fmla="*/ 331 h 496"/>
                <a:gd name="T28" fmla="*/ 523 w 796"/>
                <a:gd name="T29" fmla="*/ 359 h 496"/>
                <a:gd name="T30" fmla="*/ 490 w 796"/>
                <a:gd name="T31" fmla="*/ 353 h 496"/>
                <a:gd name="T32" fmla="*/ 483 w 796"/>
                <a:gd name="T33" fmla="*/ 320 h 496"/>
                <a:gd name="T34" fmla="*/ 511 w 796"/>
                <a:gd name="T35" fmla="*/ 301 h 496"/>
                <a:gd name="T36" fmla="*/ 757 w 796"/>
                <a:gd name="T37" fmla="*/ 39 h 496"/>
                <a:gd name="T38" fmla="*/ 764 w 796"/>
                <a:gd name="T39" fmla="*/ 72 h 496"/>
                <a:gd name="T40" fmla="*/ 736 w 796"/>
                <a:gd name="T41" fmla="*/ 90 h 496"/>
                <a:gd name="T42" fmla="*/ 708 w 796"/>
                <a:gd name="T43" fmla="*/ 72 h 496"/>
                <a:gd name="T44" fmla="*/ 716 w 796"/>
                <a:gd name="T45" fmla="*/ 39 h 496"/>
                <a:gd name="T46" fmla="*/ 60 w 796"/>
                <a:gd name="T47" fmla="*/ 496 h 496"/>
                <a:gd name="T48" fmla="*/ 93 w 796"/>
                <a:gd name="T49" fmla="*/ 487 h 496"/>
                <a:gd name="T50" fmla="*/ 115 w 796"/>
                <a:gd name="T51" fmla="*/ 460 h 496"/>
                <a:gd name="T52" fmla="*/ 118 w 796"/>
                <a:gd name="T53" fmla="*/ 422 h 496"/>
                <a:gd name="T54" fmla="*/ 276 w 796"/>
                <a:gd name="T55" fmla="*/ 300 h 496"/>
                <a:gd name="T56" fmla="*/ 318 w 796"/>
                <a:gd name="T57" fmla="*/ 291 h 496"/>
                <a:gd name="T58" fmla="*/ 451 w 796"/>
                <a:gd name="T59" fmla="*/ 331 h 496"/>
                <a:gd name="T60" fmla="*/ 461 w 796"/>
                <a:gd name="T61" fmla="*/ 365 h 496"/>
                <a:gd name="T62" fmla="*/ 487 w 796"/>
                <a:gd name="T63" fmla="*/ 387 h 496"/>
                <a:gd name="T64" fmla="*/ 523 w 796"/>
                <a:gd name="T65" fmla="*/ 390 h 496"/>
                <a:gd name="T66" fmla="*/ 554 w 796"/>
                <a:gd name="T67" fmla="*/ 373 h 496"/>
                <a:gd name="T68" fmla="*/ 570 w 796"/>
                <a:gd name="T69" fmla="*/ 343 h 496"/>
                <a:gd name="T70" fmla="*/ 559 w 796"/>
                <a:gd name="T71" fmla="*/ 296 h 496"/>
                <a:gd name="T72" fmla="*/ 742 w 796"/>
                <a:gd name="T73" fmla="*/ 120 h 496"/>
                <a:gd name="T74" fmla="*/ 775 w 796"/>
                <a:gd name="T75" fmla="*/ 106 h 496"/>
                <a:gd name="T76" fmla="*/ 794 w 796"/>
                <a:gd name="T77" fmla="*/ 79 h 496"/>
                <a:gd name="T78" fmla="*/ 794 w 796"/>
                <a:gd name="T79" fmla="*/ 43 h 496"/>
                <a:gd name="T80" fmla="*/ 775 w 796"/>
                <a:gd name="T81" fmla="*/ 14 h 496"/>
                <a:gd name="T82" fmla="*/ 742 w 796"/>
                <a:gd name="T83" fmla="*/ 0 h 496"/>
                <a:gd name="T84" fmla="*/ 708 w 796"/>
                <a:gd name="T85" fmla="*/ 8 h 496"/>
                <a:gd name="T86" fmla="*/ 683 w 796"/>
                <a:gd name="T87" fmla="*/ 31 h 496"/>
                <a:gd name="T88" fmla="*/ 677 w 796"/>
                <a:gd name="T89" fmla="*/ 70 h 496"/>
                <a:gd name="T90" fmla="*/ 524 w 796"/>
                <a:gd name="T91" fmla="*/ 272 h 496"/>
                <a:gd name="T92" fmla="*/ 483 w 796"/>
                <a:gd name="T93" fmla="*/ 278 h 496"/>
                <a:gd name="T94" fmla="*/ 345 w 796"/>
                <a:gd name="T95" fmla="*/ 245 h 496"/>
                <a:gd name="T96" fmla="*/ 339 w 796"/>
                <a:gd name="T97" fmla="*/ 212 h 496"/>
                <a:gd name="T98" fmla="*/ 314 w 796"/>
                <a:gd name="T99" fmla="*/ 188 h 496"/>
                <a:gd name="T100" fmla="*/ 280 w 796"/>
                <a:gd name="T101" fmla="*/ 181 h 496"/>
                <a:gd name="T102" fmla="*/ 247 w 796"/>
                <a:gd name="T103" fmla="*/ 194 h 496"/>
                <a:gd name="T104" fmla="*/ 228 w 796"/>
                <a:gd name="T105" fmla="*/ 223 h 496"/>
                <a:gd name="T106" fmla="*/ 229 w 796"/>
                <a:gd name="T107" fmla="*/ 262 h 496"/>
                <a:gd name="T108" fmla="*/ 60 w 796"/>
                <a:gd name="T109" fmla="*/ 376 h 496"/>
                <a:gd name="T110" fmla="*/ 26 w 796"/>
                <a:gd name="T111" fmla="*/ 387 h 496"/>
                <a:gd name="T112" fmla="*/ 4 w 796"/>
                <a:gd name="T113" fmla="*/ 413 h 496"/>
                <a:gd name="T114" fmla="*/ 1 w 796"/>
                <a:gd name="T115" fmla="*/ 448 h 496"/>
                <a:gd name="T116" fmla="*/ 17 w 796"/>
                <a:gd name="T117" fmla="*/ 479 h 496"/>
                <a:gd name="T118" fmla="*/ 47 w 796"/>
                <a:gd name="T119" fmla="*/ 4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496">
                  <a:moveTo>
                    <a:pt x="60" y="406"/>
                  </a:moveTo>
                  <a:lnTo>
                    <a:pt x="66" y="407"/>
                  </a:lnTo>
                  <a:lnTo>
                    <a:pt x="73" y="410"/>
                  </a:lnTo>
                  <a:lnTo>
                    <a:pt x="78" y="413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6" y="421"/>
                  </a:lnTo>
                  <a:lnTo>
                    <a:pt x="88" y="426"/>
                  </a:lnTo>
                  <a:lnTo>
                    <a:pt x="89" y="431"/>
                  </a:lnTo>
                  <a:lnTo>
                    <a:pt x="90" y="436"/>
                  </a:lnTo>
                  <a:lnTo>
                    <a:pt x="89" y="443"/>
                  </a:lnTo>
                  <a:lnTo>
                    <a:pt x="88" y="448"/>
                  </a:lnTo>
                  <a:lnTo>
                    <a:pt x="85" y="453"/>
                  </a:lnTo>
                  <a:lnTo>
                    <a:pt x="81" y="458"/>
                  </a:lnTo>
                  <a:lnTo>
                    <a:pt x="76" y="461"/>
                  </a:lnTo>
                  <a:lnTo>
                    <a:pt x="72" y="464"/>
                  </a:lnTo>
                  <a:lnTo>
                    <a:pt x="65" y="466"/>
                  </a:lnTo>
                  <a:lnTo>
                    <a:pt x="60" y="466"/>
                  </a:lnTo>
                  <a:lnTo>
                    <a:pt x="54" y="466"/>
                  </a:lnTo>
                  <a:lnTo>
                    <a:pt x="48" y="464"/>
                  </a:lnTo>
                  <a:lnTo>
                    <a:pt x="43" y="461"/>
                  </a:lnTo>
                  <a:lnTo>
                    <a:pt x="39" y="458"/>
                  </a:lnTo>
                  <a:lnTo>
                    <a:pt x="34" y="453"/>
                  </a:lnTo>
                  <a:lnTo>
                    <a:pt x="32" y="448"/>
                  </a:lnTo>
                  <a:lnTo>
                    <a:pt x="30" y="443"/>
                  </a:lnTo>
                  <a:lnTo>
                    <a:pt x="30" y="436"/>
                  </a:lnTo>
                  <a:lnTo>
                    <a:pt x="30" y="430"/>
                  </a:lnTo>
                  <a:lnTo>
                    <a:pt x="32" y="425"/>
                  </a:lnTo>
                  <a:lnTo>
                    <a:pt x="34" y="419"/>
                  </a:lnTo>
                  <a:lnTo>
                    <a:pt x="39" y="415"/>
                  </a:lnTo>
                  <a:lnTo>
                    <a:pt x="43" y="412"/>
                  </a:lnTo>
                  <a:lnTo>
                    <a:pt x="48" y="409"/>
                  </a:lnTo>
                  <a:lnTo>
                    <a:pt x="54" y="407"/>
                  </a:lnTo>
                  <a:lnTo>
                    <a:pt x="60" y="406"/>
                  </a:lnTo>
                  <a:lnTo>
                    <a:pt x="60" y="406"/>
                  </a:lnTo>
                  <a:close/>
                  <a:moveTo>
                    <a:pt x="285" y="211"/>
                  </a:moveTo>
                  <a:lnTo>
                    <a:pt x="291" y="211"/>
                  </a:lnTo>
                  <a:lnTo>
                    <a:pt x="297" y="214"/>
                  </a:lnTo>
                  <a:lnTo>
                    <a:pt x="302" y="216"/>
                  </a:lnTo>
                  <a:lnTo>
                    <a:pt x="306" y="220"/>
                  </a:lnTo>
                  <a:lnTo>
                    <a:pt x="311" y="224"/>
                  </a:lnTo>
                  <a:lnTo>
                    <a:pt x="313" y="230"/>
                  </a:lnTo>
                  <a:lnTo>
                    <a:pt x="315" y="235"/>
                  </a:lnTo>
                  <a:lnTo>
                    <a:pt x="315" y="241"/>
                  </a:lnTo>
                  <a:lnTo>
                    <a:pt x="315" y="247"/>
                  </a:lnTo>
                  <a:lnTo>
                    <a:pt x="313" y="253"/>
                  </a:lnTo>
                  <a:lnTo>
                    <a:pt x="311" y="257"/>
                  </a:lnTo>
                  <a:lnTo>
                    <a:pt x="306" y="262"/>
                  </a:lnTo>
                  <a:lnTo>
                    <a:pt x="302" y="266"/>
                  </a:lnTo>
                  <a:lnTo>
                    <a:pt x="297" y="268"/>
                  </a:lnTo>
                  <a:lnTo>
                    <a:pt x="291" y="270"/>
                  </a:lnTo>
                  <a:lnTo>
                    <a:pt x="285" y="271"/>
                  </a:lnTo>
                  <a:lnTo>
                    <a:pt x="280" y="270"/>
                  </a:lnTo>
                  <a:lnTo>
                    <a:pt x="273" y="268"/>
                  </a:lnTo>
                  <a:lnTo>
                    <a:pt x="269" y="266"/>
                  </a:lnTo>
                  <a:lnTo>
                    <a:pt x="264" y="262"/>
                  </a:lnTo>
                  <a:lnTo>
                    <a:pt x="260" y="257"/>
                  </a:lnTo>
                  <a:lnTo>
                    <a:pt x="257" y="253"/>
                  </a:lnTo>
                  <a:lnTo>
                    <a:pt x="256" y="247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0"/>
                  </a:lnTo>
                  <a:lnTo>
                    <a:pt x="260" y="224"/>
                  </a:lnTo>
                  <a:lnTo>
                    <a:pt x="264" y="220"/>
                  </a:lnTo>
                  <a:lnTo>
                    <a:pt x="269" y="216"/>
                  </a:lnTo>
                  <a:lnTo>
                    <a:pt x="273" y="214"/>
                  </a:lnTo>
                  <a:lnTo>
                    <a:pt x="280" y="211"/>
                  </a:lnTo>
                  <a:lnTo>
                    <a:pt x="285" y="211"/>
                  </a:lnTo>
                  <a:close/>
                  <a:moveTo>
                    <a:pt x="511" y="301"/>
                  </a:moveTo>
                  <a:lnTo>
                    <a:pt x="516" y="301"/>
                  </a:lnTo>
                  <a:lnTo>
                    <a:pt x="521" y="302"/>
                  </a:lnTo>
                  <a:lnTo>
                    <a:pt x="526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5" y="313"/>
                  </a:lnTo>
                  <a:lnTo>
                    <a:pt x="538" y="319"/>
                  </a:lnTo>
                  <a:lnTo>
                    <a:pt x="540" y="325"/>
                  </a:lnTo>
                  <a:lnTo>
                    <a:pt x="541" y="331"/>
                  </a:lnTo>
                  <a:lnTo>
                    <a:pt x="540" y="337"/>
                  </a:lnTo>
                  <a:lnTo>
                    <a:pt x="539" y="343"/>
                  </a:lnTo>
                  <a:lnTo>
                    <a:pt x="536" y="347"/>
                  </a:lnTo>
                  <a:lnTo>
                    <a:pt x="532" y="353"/>
                  </a:lnTo>
                  <a:lnTo>
                    <a:pt x="527" y="356"/>
                  </a:lnTo>
                  <a:lnTo>
                    <a:pt x="523" y="359"/>
                  </a:lnTo>
                  <a:lnTo>
                    <a:pt x="516" y="360"/>
                  </a:lnTo>
                  <a:lnTo>
                    <a:pt x="511" y="361"/>
                  </a:lnTo>
                  <a:lnTo>
                    <a:pt x="505" y="360"/>
                  </a:lnTo>
                  <a:lnTo>
                    <a:pt x="499" y="359"/>
                  </a:lnTo>
                  <a:lnTo>
                    <a:pt x="494" y="356"/>
                  </a:lnTo>
                  <a:lnTo>
                    <a:pt x="490" y="353"/>
                  </a:lnTo>
                  <a:lnTo>
                    <a:pt x="486" y="349"/>
                  </a:lnTo>
                  <a:lnTo>
                    <a:pt x="483" y="343"/>
                  </a:lnTo>
                  <a:lnTo>
                    <a:pt x="481" y="337"/>
                  </a:lnTo>
                  <a:lnTo>
                    <a:pt x="481" y="331"/>
                  </a:lnTo>
                  <a:lnTo>
                    <a:pt x="481" y="325"/>
                  </a:lnTo>
                  <a:lnTo>
                    <a:pt x="483" y="320"/>
                  </a:lnTo>
                  <a:lnTo>
                    <a:pt x="486" y="314"/>
                  </a:lnTo>
                  <a:lnTo>
                    <a:pt x="490" y="310"/>
                  </a:lnTo>
                  <a:lnTo>
                    <a:pt x="494" y="307"/>
                  </a:lnTo>
                  <a:lnTo>
                    <a:pt x="499" y="304"/>
                  </a:lnTo>
                  <a:lnTo>
                    <a:pt x="505" y="301"/>
                  </a:lnTo>
                  <a:lnTo>
                    <a:pt x="511" y="301"/>
                  </a:lnTo>
                  <a:lnTo>
                    <a:pt x="511" y="301"/>
                  </a:lnTo>
                  <a:close/>
                  <a:moveTo>
                    <a:pt x="736" y="30"/>
                  </a:moveTo>
                  <a:lnTo>
                    <a:pt x="742" y="31"/>
                  </a:lnTo>
                  <a:lnTo>
                    <a:pt x="748" y="33"/>
                  </a:lnTo>
                  <a:lnTo>
                    <a:pt x="753" y="36"/>
                  </a:lnTo>
                  <a:lnTo>
                    <a:pt x="757" y="39"/>
                  </a:lnTo>
                  <a:lnTo>
                    <a:pt x="762" y="43"/>
                  </a:lnTo>
                  <a:lnTo>
                    <a:pt x="764" y="49"/>
                  </a:lnTo>
                  <a:lnTo>
                    <a:pt x="766" y="55"/>
                  </a:lnTo>
                  <a:lnTo>
                    <a:pt x="766" y="60"/>
                  </a:lnTo>
                  <a:lnTo>
                    <a:pt x="766" y="67"/>
                  </a:lnTo>
                  <a:lnTo>
                    <a:pt x="764" y="72"/>
                  </a:lnTo>
                  <a:lnTo>
                    <a:pt x="762" y="78"/>
                  </a:lnTo>
                  <a:lnTo>
                    <a:pt x="757" y="82"/>
                  </a:lnTo>
                  <a:lnTo>
                    <a:pt x="753" y="85"/>
                  </a:lnTo>
                  <a:lnTo>
                    <a:pt x="748" y="88"/>
                  </a:lnTo>
                  <a:lnTo>
                    <a:pt x="742" y="90"/>
                  </a:lnTo>
                  <a:lnTo>
                    <a:pt x="736" y="90"/>
                  </a:lnTo>
                  <a:lnTo>
                    <a:pt x="731" y="90"/>
                  </a:lnTo>
                  <a:lnTo>
                    <a:pt x="724" y="88"/>
                  </a:lnTo>
                  <a:lnTo>
                    <a:pt x="720" y="85"/>
                  </a:lnTo>
                  <a:lnTo>
                    <a:pt x="716" y="82"/>
                  </a:lnTo>
                  <a:lnTo>
                    <a:pt x="711" y="78"/>
                  </a:lnTo>
                  <a:lnTo>
                    <a:pt x="708" y="72"/>
                  </a:lnTo>
                  <a:lnTo>
                    <a:pt x="707" y="67"/>
                  </a:lnTo>
                  <a:lnTo>
                    <a:pt x="706" y="60"/>
                  </a:lnTo>
                  <a:lnTo>
                    <a:pt x="707" y="55"/>
                  </a:lnTo>
                  <a:lnTo>
                    <a:pt x="708" y="49"/>
                  </a:lnTo>
                  <a:lnTo>
                    <a:pt x="711" y="43"/>
                  </a:lnTo>
                  <a:lnTo>
                    <a:pt x="716" y="39"/>
                  </a:lnTo>
                  <a:lnTo>
                    <a:pt x="720" y="36"/>
                  </a:lnTo>
                  <a:lnTo>
                    <a:pt x="724" y="33"/>
                  </a:lnTo>
                  <a:lnTo>
                    <a:pt x="731" y="31"/>
                  </a:lnTo>
                  <a:lnTo>
                    <a:pt x="736" y="30"/>
                  </a:lnTo>
                  <a:lnTo>
                    <a:pt x="736" y="30"/>
                  </a:lnTo>
                  <a:close/>
                  <a:moveTo>
                    <a:pt x="60" y="496"/>
                  </a:moveTo>
                  <a:lnTo>
                    <a:pt x="66" y="496"/>
                  </a:lnTo>
                  <a:lnTo>
                    <a:pt x="72" y="495"/>
                  </a:lnTo>
                  <a:lnTo>
                    <a:pt x="77" y="494"/>
                  </a:lnTo>
                  <a:lnTo>
                    <a:pt x="84" y="492"/>
                  </a:lnTo>
                  <a:lnTo>
                    <a:pt x="89" y="489"/>
                  </a:lnTo>
                  <a:lnTo>
                    <a:pt x="93" y="487"/>
                  </a:lnTo>
                  <a:lnTo>
                    <a:pt x="98" y="482"/>
                  </a:lnTo>
                  <a:lnTo>
                    <a:pt x="102" y="479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3" y="465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8"/>
                  </a:lnTo>
                  <a:lnTo>
                    <a:pt x="120" y="443"/>
                  </a:lnTo>
                  <a:lnTo>
                    <a:pt x="120" y="436"/>
                  </a:lnTo>
                  <a:lnTo>
                    <a:pt x="119" y="429"/>
                  </a:lnTo>
                  <a:lnTo>
                    <a:pt x="118" y="422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1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6" y="300"/>
                  </a:lnTo>
                  <a:lnTo>
                    <a:pt x="285" y="301"/>
                  </a:lnTo>
                  <a:lnTo>
                    <a:pt x="292" y="300"/>
                  </a:lnTo>
                  <a:lnTo>
                    <a:pt x="300" y="299"/>
                  </a:lnTo>
                  <a:lnTo>
                    <a:pt x="306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6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1"/>
                  </a:lnTo>
                  <a:lnTo>
                    <a:pt x="451" y="338"/>
                  </a:lnTo>
                  <a:lnTo>
                    <a:pt x="452" y="343"/>
                  </a:lnTo>
                  <a:lnTo>
                    <a:pt x="453" y="350"/>
                  </a:lnTo>
                  <a:lnTo>
                    <a:pt x="455" y="355"/>
                  </a:lnTo>
                  <a:lnTo>
                    <a:pt x="457" y="360"/>
                  </a:lnTo>
                  <a:lnTo>
                    <a:pt x="461" y="365"/>
                  </a:lnTo>
                  <a:lnTo>
                    <a:pt x="464" y="370"/>
                  </a:lnTo>
                  <a:lnTo>
                    <a:pt x="468" y="374"/>
                  </a:lnTo>
                  <a:lnTo>
                    <a:pt x="472" y="377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7" y="387"/>
                  </a:lnTo>
                  <a:lnTo>
                    <a:pt x="493" y="388"/>
                  </a:lnTo>
                  <a:lnTo>
                    <a:pt x="498" y="390"/>
                  </a:lnTo>
                  <a:lnTo>
                    <a:pt x="505" y="391"/>
                  </a:lnTo>
                  <a:lnTo>
                    <a:pt x="511" y="391"/>
                  </a:lnTo>
                  <a:lnTo>
                    <a:pt x="517" y="391"/>
                  </a:lnTo>
                  <a:lnTo>
                    <a:pt x="523" y="390"/>
                  </a:lnTo>
                  <a:lnTo>
                    <a:pt x="529" y="388"/>
                  </a:lnTo>
                  <a:lnTo>
                    <a:pt x="535" y="387"/>
                  </a:lnTo>
                  <a:lnTo>
                    <a:pt x="540" y="384"/>
                  </a:lnTo>
                  <a:lnTo>
                    <a:pt x="544" y="381"/>
                  </a:lnTo>
                  <a:lnTo>
                    <a:pt x="550" y="377"/>
                  </a:lnTo>
                  <a:lnTo>
                    <a:pt x="554" y="373"/>
                  </a:lnTo>
                  <a:lnTo>
                    <a:pt x="557" y="370"/>
                  </a:lnTo>
                  <a:lnTo>
                    <a:pt x="560" y="365"/>
                  </a:lnTo>
                  <a:lnTo>
                    <a:pt x="564" y="360"/>
                  </a:lnTo>
                  <a:lnTo>
                    <a:pt x="567" y="355"/>
                  </a:lnTo>
                  <a:lnTo>
                    <a:pt x="568" y="350"/>
                  </a:lnTo>
                  <a:lnTo>
                    <a:pt x="570" y="343"/>
                  </a:lnTo>
                  <a:lnTo>
                    <a:pt x="571" y="338"/>
                  </a:lnTo>
                  <a:lnTo>
                    <a:pt x="571" y="331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59" y="296"/>
                  </a:lnTo>
                  <a:lnTo>
                    <a:pt x="710" y="115"/>
                  </a:lnTo>
                  <a:lnTo>
                    <a:pt x="717" y="117"/>
                  </a:lnTo>
                  <a:lnTo>
                    <a:pt x="723" y="119"/>
                  </a:lnTo>
                  <a:lnTo>
                    <a:pt x="730" y="120"/>
                  </a:lnTo>
                  <a:lnTo>
                    <a:pt x="736" y="120"/>
                  </a:lnTo>
                  <a:lnTo>
                    <a:pt x="742" y="120"/>
                  </a:lnTo>
                  <a:lnTo>
                    <a:pt x="749" y="119"/>
                  </a:lnTo>
                  <a:lnTo>
                    <a:pt x="754" y="118"/>
                  </a:lnTo>
                  <a:lnTo>
                    <a:pt x="760" y="116"/>
                  </a:lnTo>
                  <a:lnTo>
                    <a:pt x="765" y="114"/>
                  </a:lnTo>
                  <a:lnTo>
                    <a:pt x="770" y="111"/>
                  </a:lnTo>
                  <a:lnTo>
                    <a:pt x="775" y="106"/>
                  </a:lnTo>
                  <a:lnTo>
                    <a:pt x="779" y="103"/>
                  </a:lnTo>
                  <a:lnTo>
                    <a:pt x="783" y="99"/>
                  </a:lnTo>
                  <a:lnTo>
                    <a:pt x="786" y="95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4" y="79"/>
                  </a:lnTo>
                  <a:lnTo>
                    <a:pt x="795" y="73"/>
                  </a:lnTo>
                  <a:lnTo>
                    <a:pt x="796" y="67"/>
                  </a:lnTo>
                  <a:lnTo>
                    <a:pt x="796" y="60"/>
                  </a:lnTo>
                  <a:lnTo>
                    <a:pt x="796" y="54"/>
                  </a:lnTo>
                  <a:lnTo>
                    <a:pt x="795" y="49"/>
                  </a:lnTo>
                  <a:lnTo>
                    <a:pt x="794" y="43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6" y="27"/>
                  </a:lnTo>
                  <a:lnTo>
                    <a:pt x="783" y="23"/>
                  </a:lnTo>
                  <a:lnTo>
                    <a:pt x="779" y="19"/>
                  </a:lnTo>
                  <a:lnTo>
                    <a:pt x="775" y="14"/>
                  </a:lnTo>
                  <a:lnTo>
                    <a:pt x="770" y="11"/>
                  </a:lnTo>
                  <a:lnTo>
                    <a:pt x="765" y="8"/>
                  </a:lnTo>
                  <a:lnTo>
                    <a:pt x="760" y="5"/>
                  </a:lnTo>
                  <a:lnTo>
                    <a:pt x="754" y="4"/>
                  </a:lnTo>
                  <a:lnTo>
                    <a:pt x="749" y="1"/>
                  </a:lnTo>
                  <a:lnTo>
                    <a:pt x="742" y="0"/>
                  </a:lnTo>
                  <a:lnTo>
                    <a:pt x="736" y="0"/>
                  </a:lnTo>
                  <a:lnTo>
                    <a:pt x="731" y="0"/>
                  </a:lnTo>
                  <a:lnTo>
                    <a:pt x="724" y="1"/>
                  </a:lnTo>
                  <a:lnTo>
                    <a:pt x="719" y="4"/>
                  </a:lnTo>
                  <a:lnTo>
                    <a:pt x="712" y="5"/>
                  </a:lnTo>
                  <a:lnTo>
                    <a:pt x="708" y="8"/>
                  </a:lnTo>
                  <a:lnTo>
                    <a:pt x="703" y="11"/>
                  </a:lnTo>
                  <a:lnTo>
                    <a:pt x="698" y="14"/>
                  </a:lnTo>
                  <a:lnTo>
                    <a:pt x="694" y="19"/>
                  </a:lnTo>
                  <a:lnTo>
                    <a:pt x="690" y="22"/>
                  </a:lnTo>
                  <a:lnTo>
                    <a:pt x="687" y="27"/>
                  </a:lnTo>
                  <a:lnTo>
                    <a:pt x="683" y="31"/>
                  </a:lnTo>
                  <a:lnTo>
                    <a:pt x="681" y="37"/>
                  </a:lnTo>
                  <a:lnTo>
                    <a:pt x="679" y="43"/>
                  </a:lnTo>
                  <a:lnTo>
                    <a:pt x="677" y="49"/>
                  </a:lnTo>
                  <a:lnTo>
                    <a:pt x="676" y="54"/>
                  </a:lnTo>
                  <a:lnTo>
                    <a:pt x="676" y="60"/>
                  </a:lnTo>
                  <a:lnTo>
                    <a:pt x="677" y="70"/>
                  </a:lnTo>
                  <a:lnTo>
                    <a:pt x="679" y="80"/>
                  </a:lnTo>
                  <a:lnTo>
                    <a:pt x="682" y="88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0" y="275"/>
                  </a:lnTo>
                  <a:lnTo>
                    <a:pt x="524" y="272"/>
                  </a:lnTo>
                  <a:lnTo>
                    <a:pt x="517" y="271"/>
                  </a:lnTo>
                  <a:lnTo>
                    <a:pt x="511" y="271"/>
                  </a:lnTo>
                  <a:lnTo>
                    <a:pt x="504" y="271"/>
                  </a:lnTo>
                  <a:lnTo>
                    <a:pt x="496" y="272"/>
                  </a:lnTo>
                  <a:lnTo>
                    <a:pt x="490" y="275"/>
                  </a:lnTo>
                  <a:lnTo>
                    <a:pt x="483" y="278"/>
                  </a:lnTo>
                  <a:lnTo>
                    <a:pt x="478" y="281"/>
                  </a:lnTo>
                  <a:lnTo>
                    <a:pt x="472" y="285"/>
                  </a:lnTo>
                  <a:lnTo>
                    <a:pt x="467" y="291"/>
                  </a:lnTo>
                  <a:lnTo>
                    <a:pt x="463" y="296"/>
                  </a:lnTo>
                  <a:lnTo>
                    <a:pt x="345" y="249"/>
                  </a:lnTo>
                  <a:lnTo>
                    <a:pt x="345" y="245"/>
                  </a:lnTo>
                  <a:lnTo>
                    <a:pt x="345" y="241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2"/>
                  </a:lnTo>
                  <a:lnTo>
                    <a:pt x="335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2"/>
                  </a:lnTo>
                  <a:lnTo>
                    <a:pt x="291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2"/>
                  </a:lnTo>
                  <a:lnTo>
                    <a:pt x="268" y="184"/>
                  </a:lnTo>
                  <a:lnTo>
                    <a:pt x="261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7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2" y="212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1"/>
                  </a:lnTo>
                  <a:lnTo>
                    <a:pt x="226" y="248"/>
                  </a:lnTo>
                  <a:lnTo>
                    <a:pt x="227" y="255"/>
                  </a:lnTo>
                  <a:lnTo>
                    <a:pt x="229" y="262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69" y="377"/>
                  </a:lnTo>
                  <a:lnTo>
                    <a:pt x="60" y="376"/>
                  </a:lnTo>
                  <a:lnTo>
                    <a:pt x="54" y="376"/>
                  </a:lnTo>
                  <a:lnTo>
                    <a:pt x="47" y="377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4"/>
                  </a:lnTo>
                  <a:lnTo>
                    <a:pt x="26" y="387"/>
                  </a:lnTo>
                  <a:lnTo>
                    <a:pt x="21" y="390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10" y="403"/>
                  </a:lnTo>
                  <a:lnTo>
                    <a:pt x="6" y="407"/>
                  </a:lnTo>
                  <a:lnTo>
                    <a:pt x="4" y="413"/>
                  </a:lnTo>
                  <a:lnTo>
                    <a:pt x="2" y="418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5"/>
                  </a:lnTo>
                  <a:lnTo>
                    <a:pt x="10" y="470"/>
                  </a:lnTo>
                  <a:lnTo>
                    <a:pt x="13" y="475"/>
                  </a:lnTo>
                  <a:lnTo>
                    <a:pt x="17" y="479"/>
                  </a:lnTo>
                  <a:lnTo>
                    <a:pt x="21" y="482"/>
                  </a:lnTo>
                  <a:lnTo>
                    <a:pt x="26" y="487"/>
                  </a:lnTo>
                  <a:lnTo>
                    <a:pt x="31" y="489"/>
                  </a:lnTo>
                  <a:lnTo>
                    <a:pt x="36" y="492"/>
                  </a:lnTo>
                  <a:lnTo>
                    <a:pt x="42" y="494"/>
                  </a:lnTo>
                  <a:lnTo>
                    <a:pt x="47" y="495"/>
                  </a:lnTo>
                  <a:lnTo>
                    <a:pt x="54" y="496"/>
                  </a:lnTo>
                  <a:lnTo>
                    <a:pt x="60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07525" y="1729208"/>
            <a:ext cx="214688" cy="171750"/>
            <a:chOff x="4316857" y="1714890"/>
            <a:chExt cx="214688" cy="171750"/>
          </a:xfrm>
        </p:grpSpPr>
        <p:sp>
          <p:nvSpPr>
            <p:cNvPr id="179" name="Freeform 81"/>
            <p:cNvSpPr>
              <a:spLocks/>
            </p:cNvSpPr>
            <p:nvPr/>
          </p:nvSpPr>
          <p:spPr bwMode="auto">
            <a:xfrm>
              <a:off x="4388420" y="1843703"/>
              <a:ext cx="114500" cy="7156"/>
            </a:xfrm>
            <a:custGeom>
              <a:avLst/>
              <a:gdLst>
                <a:gd name="T0" fmla="*/ 466 w 481"/>
                <a:gd name="T1" fmla="*/ 0 h 30"/>
                <a:gd name="T2" fmla="*/ 15 w 481"/>
                <a:gd name="T3" fmla="*/ 0 h 30"/>
                <a:gd name="T4" fmla="*/ 12 w 481"/>
                <a:gd name="T5" fmla="*/ 0 h 30"/>
                <a:gd name="T6" fmla="*/ 10 w 481"/>
                <a:gd name="T7" fmla="*/ 1 h 30"/>
                <a:gd name="T8" fmla="*/ 6 w 481"/>
                <a:gd name="T9" fmla="*/ 2 h 30"/>
                <a:gd name="T10" fmla="*/ 4 w 481"/>
                <a:gd name="T11" fmla="*/ 4 h 30"/>
                <a:gd name="T12" fmla="*/ 2 w 481"/>
                <a:gd name="T13" fmla="*/ 6 h 30"/>
                <a:gd name="T14" fmla="*/ 1 w 481"/>
                <a:gd name="T15" fmla="*/ 8 h 30"/>
                <a:gd name="T16" fmla="*/ 0 w 481"/>
                <a:gd name="T17" fmla="*/ 11 h 30"/>
                <a:gd name="T18" fmla="*/ 0 w 481"/>
                <a:gd name="T19" fmla="*/ 15 h 30"/>
                <a:gd name="T20" fmla="*/ 0 w 481"/>
                <a:gd name="T21" fmla="*/ 18 h 30"/>
                <a:gd name="T22" fmla="*/ 1 w 481"/>
                <a:gd name="T23" fmla="*/ 20 h 30"/>
                <a:gd name="T24" fmla="*/ 2 w 481"/>
                <a:gd name="T25" fmla="*/ 23 h 30"/>
                <a:gd name="T26" fmla="*/ 4 w 481"/>
                <a:gd name="T27" fmla="*/ 25 h 30"/>
                <a:gd name="T28" fmla="*/ 6 w 481"/>
                <a:gd name="T29" fmla="*/ 27 h 30"/>
                <a:gd name="T30" fmla="*/ 10 w 481"/>
                <a:gd name="T31" fmla="*/ 29 h 30"/>
                <a:gd name="T32" fmla="*/ 12 w 481"/>
                <a:gd name="T33" fmla="*/ 30 h 30"/>
                <a:gd name="T34" fmla="*/ 15 w 481"/>
                <a:gd name="T35" fmla="*/ 30 h 30"/>
                <a:gd name="T36" fmla="*/ 466 w 481"/>
                <a:gd name="T37" fmla="*/ 30 h 30"/>
                <a:gd name="T38" fmla="*/ 469 w 481"/>
                <a:gd name="T39" fmla="*/ 30 h 30"/>
                <a:gd name="T40" fmla="*/ 472 w 481"/>
                <a:gd name="T41" fmla="*/ 29 h 30"/>
                <a:gd name="T42" fmla="*/ 475 w 481"/>
                <a:gd name="T43" fmla="*/ 27 h 30"/>
                <a:gd name="T44" fmla="*/ 477 w 481"/>
                <a:gd name="T45" fmla="*/ 25 h 30"/>
                <a:gd name="T46" fmla="*/ 479 w 481"/>
                <a:gd name="T47" fmla="*/ 23 h 30"/>
                <a:gd name="T48" fmla="*/ 480 w 481"/>
                <a:gd name="T49" fmla="*/ 20 h 30"/>
                <a:gd name="T50" fmla="*/ 481 w 481"/>
                <a:gd name="T51" fmla="*/ 18 h 30"/>
                <a:gd name="T52" fmla="*/ 481 w 481"/>
                <a:gd name="T53" fmla="*/ 15 h 30"/>
                <a:gd name="T54" fmla="*/ 481 w 481"/>
                <a:gd name="T55" fmla="*/ 11 h 30"/>
                <a:gd name="T56" fmla="*/ 480 w 481"/>
                <a:gd name="T57" fmla="*/ 8 h 30"/>
                <a:gd name="T58" fmla="*/ 479 w 481"/>
                <a:gd name="T59" fmla="*/ 6 h 30"/>
                <a:gd name="T60" fmla="*/ 477 w 481"/>
                <a:gd name="T61" fmla="*/ 4 h 30"/>
                <a:gd name="T62" fmla="*/ 475 w 481"/>
                <a:gd name="T63" fmla="*/ 2 h 30"/>
                <a:gd name="T64" fmla="*/ 472 w 481"/>
                <a:gd name="T65" fmla="*/ 1 h 30"/>
                <a:gd name="T66" fmla="*/ 469 w 481"/>
                <a:gd name="T67" fmla="*/ 0 h 30"/>
                <a:gd name="T68" fmla="*/ 466 w 48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1" h="30">
                  <a:moveTo>
                    <a:pt x="46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66" y="30"/>
                  </a:lnTo>
                  <a:lnTo>
                    <a:pt x="469" y="30"/>
                  </a:lnTo>
                  <a:lnTo>
                    <a:pt x="472" y="29"/>
                  </a:lnTo>
                  <a:lnTo>
                    <a:pt x="475" y="27"/>
                  </a:lnTo>
                  <a:lnTo>
                    <a:pt x="477" y="25"/>
                  </a:lnTo>
                  <a:lnTo>
                    <a:pt x="479" y="23"/>
                  </a:lnTo>
                  <a:lnTo>
                    <a:pt x="480" y="20"/>
                  </a:lnTo>
                  <a:lnTo>
                    <a:pt x="481" y="18"/>
                  </a:lnTo>
                  <a:lnTo>
                    <a:pt x="481" y="15"/>
                  </a:lnTo>
                  <a:lnTo>
                    <a:pt x="481" y="11"/>
                  </a:lnTo>
                  <a:lnTo>
                    <a:pt x="480" y="8"/>
                  </a:lnTo>
                  <a:lnTo>
                    <a:pt x="479" y="6"/>
                  </a:lnTo>
                  <a:lnTo>
                    <a:pt x="477" y="4"/>
                  </a:lnTo>
                  <a:lnTo>
                    <a:pt x="475" y="2"/>
                  </a:lnTo>
                  <a:lnTo>
                    <a:pt x="472" y="1"/>
                  </a:lnTo>
                  <a:lnTo>
                    <a:pt x="469" y="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4424201" y="1815078"/>
              <a:ext cx="78719" cy="7156"/>
            </a:xfrm>
            <a:custGeom>
              <a:avLst/>
              <a:gdLst>
                <a:gd name="T0" fmla="*/ 15 w 331"/>
                <a:gd name="T1" fmla="*/ 0 h 30"/>
                <a:gd name="T2" fmla="*/ 13 w 331"/>
                <a:gd name="T3" fmla="*/ 0 h 30"/>
                <a:gd name="T4" fmla="*/ 10 w 331"/>
                <a:gd name="T5" fmla="*/ 1 h 30"/>
                <a:gd name="T6" fmla="*/ 7 w 331"/>
                <a:gd name="T7" fmla="*/ 2 h 30"/>
                <a:gd name="T8" fmla="*/ 4 w 331"/>
                <a:gd name="T9" fmla="*/ 4 h 30"/>
                <a:gd name="T10" fmla="*/ 3 w 331"/>
                <a:gd name="T11" fmla="*/ 6 h 30"/>
                <a:gd name="T12" fmla="*/ 1 w 331"/>
                <a:gd name="T13" fmla="*/ 8 h 30"/>
                <a:gd name="T14" fmla="*/ 1 w 331"/>
                <a:gd name="T15" fmla="*/ 11 h 30"/>
                <a:gd name="T16" fmla="*/ 0 w 331"/>
                <a:gd name="T17" fmla="*/ 15 h 30"/>
                <a:gd name="T18" fmla="*/ 1 w 331"/>
                <a:gd name="T19" fmla="*/ 17 h 30"/>
                <a:gd name="T20" fmla="*/ 1 w 331"/>
                <a:gd name="T21" fmla="*/ 20 h 30"/>
                <a:gd name="T22" fmla="*/ 3 w 331"/>
                <a:gd name="T23" fmla="*/ 22 h 30"/>
                <a:gd name="T24" fmla="*/ 4 w 331"/>
                <a:gd name="T25" fmla="*/ 25 h 30"/>
                <a:gd name="T26" fmla="*/ 7 w 331"/>
                <a:gd name="T27" fmla="*/ 26 h 30"/>
                <a:gd name="T28" fmla="*/ 10 w 331"/>
                <a:gd name="T29" fmla="*/ 29 h 30"/>
                <a:gd name="T30" fmla="*/ 13 w 331"/>
                <a:gd name="T31" fmla="*/ 29 h 30"/>
                <a:gd name="T32" fmla="*/ 15 w 331"/>
                <a:gd name="T33" fmla="*/ 30 h 30"/>
                <a:gd name="T34" fmla="*/ 316 w 331"/>
                <a:gd name="T35" fmla="*/ 30 h 30"/>
                <a:gd name="T36" fmla="*/ 319 w 331"/>
                <a:gd name="T37" fmla="*/ 29 h 30"/>
                <a:gd name="T38" fmla="*/ 322 w 331"/>
                <a:gd name="T39" fmla="*/ 29 h 30"/>
                <a:gd name="T40" fmla="*/ 325 w 331"/>
                <a:gd name="T41" fmla="*/ 26 h 30"/>
                <a:gd name="T42" fmla="*/ 327 w 331"/>
                <a:gd name="T43" fmla="*/ 25 h 30"/>
                <a:gd name="T44" fmla="*/ 329 w 331"/>
                <a:gd name="T45" fmla="*/ 22 h 30"/>
                <a:gd name="T46" fmla="*/ 330 w 331"/>
                <a:gd name="T47" fmla="*/ 20 h 30"/>
                <a:gd name="T48" fmla="*/ 331 w 331"/>
                <a:gd name="T49" fmla="*/ 17 h 30"/>
                <a:gd name="T50" fmla="*/ 331 w 331"/>
                <a:gd name="T51" fmla="*/ 15 h 30"/>
                <a:gd name="T52" fmla="*/ 331 w 331"/>
                <a:gd name="T53" fmla="*/ 11 h 30"/>
                <a:gd name="T54" fmla="*/ 330 w 331"/>
                <a:gd name="T55" fmla="*/ 8 h 30"/>
                <a:gd name="T56" fmla="*/ 329 w 331"/>
                <a:gd name="T57" fmla="*/ 6 h 30"/>
                <a:gd name="T58" fmla="*/ 327 w 331"/>
                <a:gd name="T59" fmla="*/ 4 h 30"/>
                <a:gd name="T60" fmla="*/ 325 w 331"/>
                <a:gd name="T61" fmla="*/ 2 h 30"/>
                <a:gd name="T62" fmla="*/ 322 w 331"/>
                <a:gd name="T63" fmla="*/ 1 h 30"/>
                <a:gd name="T64" fmla="*/ 319 w 331"/>
                <a:gd name="T65" fmla="*/ 0 h 30"/>
                <a:gd name="T66" fmla="*/ 316 w 331"/>
                <a:gd name="T67" fmla="*/ 0 h 30"/>
                <a:gd name="T68" fmla="*/ 15 w 33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1" h="30">
                  <a:moveTo>
                    <a:pt x="15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4" y="25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316" y="30"/>
                  </a:lnTo>
                  <a:lnTo>
                    <a:pt x="319" y="29"/>
                  </a:lnTo>
                  <a:lnTo>
                    <a:pt x="322" y="29"/>
                  </a:lnTo>
                  <a:lnTo>
                    <a:pt x="325" y="26"/>
                  </a:lnTo>
                  <a:lnTo>
                    <a:pt x="327" y="25"/>
                  </a:lnTo>
                  <a:lnTo>
                    <a:pt x="329" y="22"/>
                  </a:lnTo>
                  <a:lnTo>
                    <a:pt x="330" y="20"/>
                  </a:lnTo>
                  <a:lnTo>
                    <a:pt x="331" y="17"/>
                  </a:lnTo>
                  <a:lnTo>
                    <a:pt x="331" y="15"/>
                  </a:lnTo>
                  <a:lnTo>
                    <a:pt x="331" y="11"/>
                  </a:lnTo>
                  <a:lnTo>
                    <a:pt x="330" y="8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2" y="1"/>
                  </a:lnTo>
                  <a:lnTo>
                    <a:pt x="319" y="0"/>
                  </a:lnTo>
                  <a:lnTo>
                    <a:pt x="31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 noEditPoints="1"/>
            </p:cNvSpPr>
            <p:nvPr/>
          </p:nvSpPr>
          <p:spPr bwMode="auto">
            <a:xfrm>
              <a:off x="4316857" y="1714890"/>
              <a:ext cx="214688" cy="171750"/>
            </a:xfrm>
            <a:custGeom>
              <a:avLst/>
              <a:gdLst>
                <a:gd name="T0" fmla="*/ 30 w 902"/>
                <a:gd name="T1" fmla="*/ 240 h 721"/>
                <a:gd name="T2" fmla="*/ 123 w 902"/>
                <a:gd name="T3" fmla="*/ 427 h 721"/>
                <a:gd name="T4" fmla="*/ 122 w 902"/>
                <a:gd name="T5" fmla="*/ 430 h 721"/>
                <a:gd name="T6" fmla="*/ 91 w 902"/>
                <a:gd name="T7" fmla="*/ 536 h 721"/>
                <a:gd name="T8" fmla="*/ 92 w 902"/>
                <a:gd name="T9" fmla="*/ 548 h 721"/>
                <a:gd name="T10" fmla="*/ 100 w 902"/>
                <a:gd name="T11" fmla="*/ 555 h 721"/>
                <a:gd name="T12" fmla="*/ 107 w 902"/>
                <a:gd name="T13" fmla="*/ 556 h 721"/>
                <a:gd name="T14" fmla="*/ 215 w 902"/>
                <a:gd name="T15" fmla="*/ 525 h 721"/>
                <a:gd name="T16" fmla="*/ 217 w 902"/>
                <a:gd name="T17" fmla="*/ 523 h 721"/>
                <a:gd name="T18" fmla="*/ 502 w 902"/>
                <a:gd name="T19" fmla="*/ 240 h 721"/>
                <a:gd name="T20" fmla="*/ 557 w 902"/>
                <a:gd name="T21" fmla="*/ 35 h 721"/>
                <a:gd name="T22" fmla="*/ 442 w 902"/>
                <a:gd name="T23" fmla="*/ 150 h 721"/>
                <a:gd name="T24" fmla="*/ 182 w 902"/>
                <a:gd name="T25" fmla="*/ 503 h 721"/>
                <a:gd name="T26" fmla="*/ 211 w 902"/>
                <a:gd name="T27" fmla="*/ 489 h 721"/>
                <a:gd name="T28" fmla="*/ 421 w 902"/>
                <a:gd name="T29" fmla="*/ 171 h 721"/>
                <a:gd name="T30" fmla="*/ 887 w 902"/>
                <a:gd name="T31" fmla="*/ 210 h 721"/>
                <a:gd name="T32" fmla="*/ 645 w 902"/>
                <a:gd name="T33" fmla="*/ 98 h 721"/>
                <a:gd name="T34" fmla="*/ 647 w 902"/>
                <a:gd name="T35" fmla="*/ 90 h 721"/>
                <a:gd name="T36" fmla="*/ 645 w 902"/>
                <a:gd name="T37" fmla="*/ 81 h 721"/>
                <a:gd name="T38" fmla="*/ 565 w 902"/>
                <a:gd name="T39" fmla="*/ 2 h 721"/>
                <a:gd name="T40" fmla="*/ 557 w 902"/>
                <a:gd name="T41" fmla="*/ 0 h 721"/>
                <a:gd name="T42" fmla="*/ 548 w 902"/>
                <a:gd name="T43" fmla="*/ 2 h 721"/>
                <a:gd name="T44" fmla="*/ 447 w 902"/>
                <a:gd name="T45" fmla="*/ 19 h 721"/>
                <a:gd name="T46" fmla="*/ 439 w 902"/>
                <a:gd name="T47" fmla="*/ 15 h 721"/>
                <a:gd name="T48" fmla="*/ 431 w 902"/>
                <a:gd name="T49" fmla="*/ 16 h 721"/>
                <a:gd name="T50" fmla="*/ 305 w 902"/>
                <a:gd name="T51" fmla="*/ 139 h 721"/>
                <a:gd name="T52" fmla="*/ 301 w 902"/>
                <a:gd name="T53" fmla="*/ 146 h 721"/>
                <a:gd name="T54" fmla="*/ 302 w 902"/>
                <a:gd name="T55" fmla="*/ 155 h 721"/>
                <a:gd name="T56" fmla="*/ 307 w 902"/>
                <a:gd name="T57" fmla="*/ 162 h 721"/>
                <a:gd name="T58" fmla="*/ 316 w 902"/>
                <a:gd name="T59" fmla="*/ 165 h 721"/>
                <a:gd name="T60" fmla="*/ 325 w 902"/>
                <a:gd name="T61" fmla="*/ 162 h 721"/>
                <a:gd name="T62" fmla="*/ 467 w 902"/>
                <a:gd name="T63" fmla="*/ 83 h 721"/>
                <a:gd name="T64" fmla="*/ 12 w 902"/>
                <a:gd name="T65" fmla="*/ 210 h 721"/>
                <a:gd name="T66" fmla="*/ 4 w 902"/>
                <a:gd name="T67" fmla="*/ 214 h 721"/>
                <a:gd name="T68" fmla="*/ 1 w 902"/>
                <a:gd name="T69" fmla="*/ 221 h 721"/>
                <a:gd name="T70" fmla="*/ 1 w 902"/>
                <a:gd name="T71" fmla="*/ 709 h 721"/>
                <a:gd name="T72" fmla="*/ 4 w 902"/>
                <a:gd name="T73" fmla="*/ 716 h 721"/>
                <a:gd name="T74" fmla="*/ 12 w 902"/>
                <a:gd name="T75" fmla="*/ 721 h 721"/>
                <a:gd name="T76" fmla="*/ 890 w 902"/>
                <a:gd name="T77" fmla="*/ 721 h 721"/>
                <a:gd name="T78" fmla="*/ 898 w 902"/>
                <a:gd name="T79" fmla="*/ 716 h 721"/>
                <a:gd name="T80" fmla="*/ 902 w 902"/>
                <a:gd name="T81" fmla="*/ 709 h 721"/>
                <a:gd name="T82" fmla="*/ 902 w 902"/>
                <a:gd name="T83" fmla="*/ 221 h 721"/>
                <a:gd name="T84" fmla="*/ 898 w 902"/>
                <a:gd name="T85" fmla="*/ 214 h 721"/>
                <a:gd name="T86" fmla="*/ 890 w 902"/>
                <a:gd name="T87" fmla="*/ 21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2" h="721">
                  <a:moveTo>
                    <a:pt x="872" y="691"/>
                  </a:moveTo>
                  <a:lnTo>
                    <a:pt x="30" y="691"/>
                  </a:lnTo>
                  <a:lnTo>
                    <a:pt x="30" y="240"/>
                  </a:lnTo>
                  <a:lnTo>
                    <a:pt x="310" y="240"/>
                  </a:lnTo>
                  <a:lnTo>
                    <a:pt x="125" y="425"/>
                  </a:lnTo>
                  <a:lnTo>
                    <a:pt x="123" y="427"/>
                  </a:lnTo>
                  <a:lnTo>
                    <a:pt x="122" y="429"/>
                  </a:lnTo>
                  <a:lnTo>
                    <a:pt x="122" y="429"/>
                  </a:lnTo>
                  <a:lnTo>
                    <a:pt x="122" y="430"/>
                  </a:lnTo>
                  <a:lnTo>
                    <a:pt x="121" y="430"/>
                  </a:lnTo>
                  <a:lnTo>
                    <a:pt x="121" y="431"/>
                  </a:lnTo>
                  <a:lnTo>
                    <a:pt x="91" y="536"/>
                  </a:lnTo>
                  <a:lnTo>
                    <a:pt x="91" y="541"/>
                  </a:lnTo>
                  <a:lnTo>
                    <a:pt x="91" y="544"/>
                  </a:lnTo>
                  <a:lnTo>
                    <a:pt x="92" y="548"/>
                  </a:lnTo>
                  <a:lnTo>
                    <a:pt x="95" y="551"/>
                  </a:lnTo>
                  <a:lnTo>
                    <a:pt x="97" y="553"/>
                  </a:lnTo>
                  <a:lnTo>
                    <a:pt x="100" y="555"/>
                  </a:lnTo>
                  <a:lnTo>
                    <a:pt x="103" y="556"/>
                  </a:lnTo>
                  <a:lnTo>
                    <a:pt x="106" y="556"/>
                  </a:lnTo>
                  <a:lnTo>
                    <a:pt x="107" y="556"/>
                  </a:lnTo>
                  <a:lnTo>
                    <a:pt x="109" y="555"/>
                  </a:lnTo>
                  <a:lnTo>
                    <a:pt x="215" y="525"/>
                  </a:lnTo>
                  <a:lnTo>
                    <a:pt x="215" y="525"/>
                  </a:lnTo>
                  <a:lnTo>
                    <a:pt x="216" y="525"/>
                  </a:lnTo>
                  <a:lnTo>
                    <a:pt x="216" y="525"/>
                  </a:lnTo>
                  <a:lnTo>
                    <a:pt x="217" y="523"/>
                  </a:lnTo>
                  <a:lnTo>
                    <a:pt x="220" y="522"/>
                  </a:lnTo>
                  <a:lnTo>
                    <a:pt x="222" y="521"/>
                  </a:lnTo>
                  <a:lnTo>
                    <a:pt x="502" y="240"/>
                  </a:lnTo>
                  <a:lnTo>
                    <a:pt x="872" y="240"/>
                  </a:lnTo>
                  <a:lnTo>
                    <a:pt x="872" y="691"/>
                  </a:lnTo>
                  <a:close/>
                  <a:moveTo>
                    <a:pt x="557" y="35"/>
                  </a:moveTo>
                  <a:lnTo>
                    <a:pt x="611" y="90"/>
                  </a:lnTo>
                  <a:lnTo>
                    <a:pt x="496" y="203"/>
                  </a:lnTo>
                  <a:lnTo>
                    <a:pt x="442" y="150"/>
                  </a:lnTo>
                  <a:lnTo>
                    <a:pt x="557" y="35"/>
                  </a:lnTo>
                  <a:close/>
                  <a:moveTo>
                    <a:pt x="142" y="464"/>
                  </a:moveTo>
                  <a:lnTo>
                    <a:pt x="182" y="503"/>
                  </a:lnTo>
                  <a:lnTo>
                    <a:pt x="127" y="518"/>
                  </a:lnTo>
                  <a:lnTo>
                    <a:pt x="142" y="464"/>
                  </a:lnTo>
                  <a:close/>
                  <a:moveTo>
                    <a:pt x="211" y="489"/>
                  </a:moveTo>
                  <a:lnTo>
                    <a:pt x="156" y="436"/>
                  </a:lnTo>
                  <a:lnTo>
                    <a:pt x="357" y="235"/>
                  </a:lnTo>
                  <a:lnTo>
                    <a:pt x="421" y="171"/>
                  </a:lnTo>
                  <a:lnTo>
                    <a:pt x="476" y="225"/>
                  </a:lnTo>
                  <a:lnTo>
                    <a:pt x="211" y="489"/>
                  </a:lnTo>
                  <a:close/>
                  <a:moveTo>
                    <a:pt x="887" y="210"/>
                  </a:moveTo>
                  <a:lnTo>
                    <a:pt x="532" y="210"/>
                  </a:lnTo>
                  <a:lnTo>
                    <a:pt x="643" y="100"/>
                  </a:lnTo>
                  <a:lnTo>
                    <a:pt x="645" y="98"/>
                  </a:lnTo>
                  <a:lnTo>
                    <a:pt x="646" y="95"/>
                  </a:lnTo>
                  <a:lnTo>
                    <a:pt x="647" y="92"/>
                  </a:lnTo>
                  <a:lnTo>
                    <a:pt x="647" y="90"/>
                  </a:lnTo>
                  <a:lnTo>
                    <a:pt x="647" y="86"/>
                  </a:lnTo>
                  <a:lnTo>
                    <a:pt x="646" y="84"/>
                  </a:lnTo>
                  <a:lnTo>
                    <a:pt x="645" y="81"/>
                  </a:lnTo>
                  <a:lnTo>
                    <a:pt x="643" y="79"/>
                  </a:lnTo>
                  <a:lnTo>
                    <a:pt x="568" y="4"/>
                  </a:lnTo>
                  <a:lnTo>
                    <a:pt x="565" y="2"/>
                  </a:lnTo>
                  <a:lnTo>
                    <a:pt x="562" y="1"/>
                  </a:lnTo>
                  <a:lnTo>
                    <a:pt x="559" y="0"/>
                  </a:lnTo>
                  <a:lnTo>
                    <a:pt x="557" y="0"/>
                  </a:lnTo>
                  <a:lnTo>
                    <a:pt x="554" y="0"/>
                  </a:lnTo>
                  <a:lnTo>
                    <a:pt x="551" y="1"/>
                  </a:lnTo>
                  <a:lnTo>
                    <a:pt x="548" y="2"/>
                  </a:lnTo>
                  <a:lnTo>
                    <a:pt x="546" y="4"/>
                  </a:lnTo>
                  <a:lnTo>
                    <a:pt x="488" y="62"/>
                  </a:lnTo>
                  <a:lnTo>
                    <a:pt x="447" y="19"/>
                  </a:lnTo>
                  <a:lnTo>
                    <a:pt x="445" y="17"/>
                  </a:lnTo>
                  <a:lnTo>
                    <a:pt x="442" y="16"/>
                  </a:lnTo>
                  <a:lnTo>
                    <a:pt x="439" y="15"/>
                  </a:lnTo>
                  <a:lnTo>
                    <a:pt x="436" y="15"/>
                  </a:lnTo>
                  <a:lnTo>
                    <a:pt x="434" y="15"/>
                  </a:lnTo>
                  <a:lnTo>
                    <a:pt x="431" y="16"/>
                  </a:lnTo>
                  <a:lnTo>
                    <a:pt x="427" y="17"/>
                  </a:lnTo>
                  <a:lnTo>
                    <a:pt x="425" y="19"/>
                  </a:lnTo>
                  <a:lnTo>
                    <a:pt x="305" y="139"/>
                  </a:lnTo>
                  <a:lnTo>
                    <a:pt x="303" y="141"/>
                  </a:lnTo>
                  <a:lnTo>
                    <a:pt x="302" y="144"/>
                  </a:lnTo>
                  <a:lnTo>
                    <a:pt x="301" y="146"/>
                  </a:lnTo>
                  <a:lnTo>
                    <a:pt x="301" y="150"/>
                  </a:lnTo>
                  <a:lnTo>
                    <a:pt x="301" y="153"/>
                  </a:lnTo>
                  <a:lnTo>
                    <a:pt x="302" y="155"/>
                  </a:lnTo>
                  <a:lnTo>
                    <a:pt x="303" y="158"/>
                  </a:lnTo>
                  <a:lnTo>
                    <a:pt x="305" y="160"/>
                  </a:lnTo>
                  <a:lnTo>
                    <a:pt x="307" y="162"/>
                  </a:lnTo>
                  <a:lnTo>
                    <a:pt x="311" y="164"/>
                  </a:lnTo>
                  <a:lnTo>
                    <a:pt x="313" y="165"/>
                  </a:lnTo>
                  <a:lnTo>
                    <a:pt x="316" y="165"/>
                  </a:lnTo>
                  <a:lnTo>
                    <a:pt x="319" y="165"/>
                  </a:lnTo>
                  <a:lnTo>
                    <a:pt x="321" y="164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436" y="51"/>
                  </a:lnTo>
                  <a:lnTo>
                    <a:pt x="467" y="83"/>
                  </a:lnTo>
                  <a:lnTo>
                    <a:pt x="340" y="210"/>
                  </a:lnTo>
                  <a:lnTo>
                    <a:pt x="15" y="210"/>
                  </a:lnTo>
                  <a:lnTo>
                    <a:pt x="12" y="210"/>
                  </a:lnTo>
                  <a:lnTo>
                    <a:pt x="10" y="211"/>
                  </a:lnTo>
                  <a:lnTo>
                    <a:pt x="6" y="212"/>
                  </a:lnTo>
                  <a:lnTo>
                    <a:pt x="4" y="214"/>
                  </a:lnTo>
                  <a:lnTo>
                    <a:pt x="3" y="216"/>
                  </a:lnTo>
                  <a:lnTo>
                    <a:pt x="1" y="219"/>
                  </a:lnTo>
                  <a:lnTo>
                    <a:pt x="1" y="221"/>
                  </a:lnTo>
                  <a:lnTo>
                    <a:pt x="0" y="225"/>
                  </a:lnTo>
                  <a:lnTo>
                    <a:pt x="0" y="706"/>
                  </a:lnTo>
                  <a:lnTo>
                    <a:pt x="1" y="709"/>
                  </a:lnTo>
                  <a:lnTo>
                    <a:pt x="1" y="712"/>
                  </a:lnTo>
                  <a:lnTo>
                    <a:pt x="3" y="714"/>
                  </a:lnTo>
                  <a:lnTo>
                    <a:pt x="4" y="716"/>
                  </a:lnTo>
                  <a:lnTo>
                    <a:pt x="6" y="718"/>
                  </a:lnTo>
                  <a:lnTo>
                    <a:pt x="10" y="720"/>
                  </a:lnTo>
                  <a:lnTo>
                    <a:pt x="12" y="721"/>
                  </a:lnTo>
                  <a:lnTo>
                    <a:pt x="15" y="721"/>
                  </a:lnTo>
                  <a:lnTo>
                    <a:pt x="887" y="721"/>
                  </a:lnTo>
                  <a:lnTo>
                    <a:pt x="890" y="721"/>
                  </a:lnTo>
                  <a:lnTo>
                    <a:pt x="893" y="720"/>
                  </a:lnTo>
                  <a:lnTo>
                    <a:pt x="896" y="718"/>
                  </a:lnTo>
                  <a:lnTo>
                    <a:pt x="898" y="716"/>
                  </a:lnTo>
                  <a:lnTo>
                    <a:pt x="900" y="714"/>
                  </a:lnTo>
                  <a:lnTo>
                    <a:pt x="901" y="712"/>
                  </a:lnTo>
                  <a:lnTo>
                    <a:pt x="902" y="709"/>
                  </a:lnTo>
                  <a:lnTo>
                    <a:pt x="902" y="706"/>
                  </a:lnTo>
                  <a:lnTo>
                    <a:pt x="902" y="225"/>
                  </a:lnTo>
                  <a:lnTo>
                    <a:pt x="902" y="221"/>
                  </a:lnTo>
                  <a:lnTo>
                    <a:pt x="901" y="219"/>
                  </a:lnTo>
                  <a:lnTo>
                    <a:pt x="900" y="216"/>
                  </a:lnTo>
                  <a:lnTo>
                    <a:pt x="898" y="214"/>
                  </a:lnTo>
                  <a:lnTo>
                    <a:pt x="896" y="212"/>
                  </a:lnTo>
                  <a:lnTo>
                    <a:pt x="893" y="211"/>
                  </a:lnTo>
                  <a:lnTo>
                    <a:pt x="890" y="210"/>
                  </a:lnTo>
                  <a:lnTo>
                    <a:pt x="887" y="210"/>
                  </a:lnTo>
                  <a:lnTo>
                    <a:pt x="887" y="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25E520A2-F864-4667-999D-A56ACB66DEDC}"/>
              </a:ext>
            </a:extLst>
          </p:cNvPr>
          <p:cNvSpPr/>
          <p:nvPr/>
        </p:nvSpPr>
        <p:spPr>
          <a:xfrm>
            <a:off x="8283574" y="3925701"/>
            <a:ext cx="1566699" cy="523900"/>
          </a:xfrm>
          <a:prstGeom prst="roundRect">
            <a:avLst>
              <a:gd name="adj" fmla="val 50000"/>
            </a:avLst>
          </a:prstGeom>
          <a:solidFill>
            <a:srgbClr val="22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8341363" y="3989969"/>
            <a:ext cx="393615" cy="393615"/>
          </a:xfrm>
          <a:prstGeom prst="ellipse">
            <a:avLst/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50875" y="4075678"/>
            <a:ext cx="617413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DIALOG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430826" y="4081221"/>
            <a:ext cx="214688" cy="211110"/>
            <a:chOff x="8440585" y="4097673"/>
            <a:chExt cx="195171" cy="191918"/>
          </a:xfrm>
        </p:grpSpPr>
        <p:sp>
          <p:nvSpPr>
            <p:cNvPr id="183" name="Freeform 158"/>
            <p:cNvSpPr>
              <a:spLocks/>
            </p:cNvSpPr>
            <p:nvPr/>
          </p:nvSpPr>
          <p:spPr bwMode="auto">
            <a:xfrm>
              <a:off x="8440585" y="4097673"/>
              <a:ext cx="146379" cy="133367"/>
            </a:xfrm>
            <a:custGeom>
              <a:avLst/>
              <a:gdLst>
                <a:gd name="T0" fmla="*/ 383 w 674"/>
                <a:gd name="T1" fmla="*/ 32 h 615"/>
                <a:gd name="T2" fmla="*/ 442 w 674"/>
                <a:gd name="T3" fmla="*/ 45 h 615"/>
                <a:gd name="T4" fmla="*/ 495 w 674"/>
                <a:gd name="T5" fmla="*/ 65 h 615"/>
                <a:gd name="T6" fmla="*/ 544 w 674"/>
                <a:gd name="T7" fmla="*/ 94 h 615"/>
                <a:gd name="T8" fmla="*/ 583 w 674"/>
                <a:gd name="T9" fmla="*/ 129 h 615"/>
                <a:gd name="T10" fmla="*/ 613 w 674"/>
                <a:gd name="T11" fmla="*/ 170 h 615"/>
                <a:gd name="T12" fmla="*/ 635 w 674"/>
                <a:gd name="T13" fmla="*/ 215 h 615"/>
                <a:gd name="T14" fmla="*/ 643 w 674"/>
                <a:gd name="T15" fmla="*/ 264 h 615"/>
                <a:gd name="T16" fmla="*/ 672 w 674"/>
                <a:gd name="T17" fmla="*/ 249 h 615"/>
                <a:gd name="T18" fmla="*/ 659 w 674"/>
                <a:gd name="T19" fmla="*/ 194 h 615"/>
                <a:gd name="T20" fmla="*/ 633 w 674"/>
                <a:gd name="T21" fmla="*/ 144 h 615"/>
                <a:gd name="T22" fmla="*/ 597 w 674"/>
                <a:gd name="T23" fmla="*/ 100 h 615"/>
                <a:gd name="T24" fmla="*/ 551 w 674"/>
                <a:gd name="T25" fmla="*/ 63 h 615"/>
                <a:gd name="T26" fmla="*/ 498 w 674"/>
                <a:gd name="T27" fmla="*/ 33 h 615"/>
                <a:gd name="T28" fmla="*/ 437 w 674"/>
                <a:gd name="T29" fmla="*/ 11 h 615"/>
                <a:gd name="T30" fmla="*/ 371 w 674"/>
                <a:gd name="T31" fmla="*/ 1 h 615"/>
                <a:gd name="T32" fmla="*/ 303 w 674"/>
                <a:gd name="T33" fmla="*/ 1 h 615"/>
                <a:gd name="T34" fmla="*/ 236 w 674"/>
                <a:gd name="T35" fmla="*/ 11 h 615"/>
                <a:gd name="T36" fmla="*/ 177 w 674"/>
                <a:gd name="T37" fmla="*/ 33 h 615"/>
                <a:gd name="T38" fmla="*/ 123 w 674"/>
                <a:gd name="T39" fmla="*/ 63 h 615"/>
                <a:gd name="T40" fmla="*/ 77 w 674"/>
                <a:gd name="T41" fmla="*/ 100 h 615"/>
                <a:gd name="T42" fmla="*/ 41 w 674"/>
                <a:gd name="T43" fmla="*/ 145 h 615"/>
                <a:gd name="T44" fmla="*/ 15 w 674"/>
                <a:gd name="T45" fmla="*/ 194 h 615"/>
                <a:gd name="T46" fmla="*/ 2 w 674"/>
                <a:gd name="T47" fmla="*/ 249 h 615"/>
                <a:gd name="T48" fmla="*/ 1 w 674"/>
                <a:gd name="T49" fmla="*/ 305 h 615"/>
                <a:gd name="T50" fmla="*/ 13 w 674"/>
                <a:gd name="T51" fmla="*/ 357 h 615"/>
                <a:gd name="T52" fmla="*/ 34 w 674"/>
                <a:gd name="T53" fmla="*/ 406 h 615"/>
                <a:gd name="T54" fmla="*/ 66 w 674"/>
                <a:gd name="T55" fmla="*/ 449 h 615"/>
                <a:gd name="T56" fmla="*/ 15 w 674"/>
                <a:gd name="T57" fmla="*/ 597 h 615"/>
                <a:gd name="T58" fmla="*/ 21 w 674"/>
                <a:gd name="T59" fmla="*/ 612 h 615"/>
                <a:gd name="T60" fmla="*/ 33 w 674"/>
                <a:gd name="T61" fmla="*/ 615 h 615"/>
                <a:gd name="T62" fmla="*/ 254 w 674"/>
                <a:gd name="T63" fmla="*/ 549 h 615"/>
                <a:gd name="T64" fmla="*/ 273 w 674"/>
                <a:gd name="T65" fmla="*/ 522 h 615"/>
                <a:gd name="T66" fmla="*/ 225 w 674"/>
                <a:gd name="T67" fmla="*/ 510 h 615"/>
                <a:gd name="T68" fmla="*/ 120 w 674"/>
                <a:gd name="T69" fmla="*/ 467 h 615"/>
                <a:gd name="T70" fmla="*/ 105 w 674"/>
                <a:gd name="T71" fmla="*/ 445 h 615"/>
                <a:gd name="T72" fmla="*/ 71 w 674"/>
                <a:gd name="T73" fmla="*/ 407 h 615"/>
                <a:gd name="T74" fmla="*/ 47 w 674"/>
                <a:gd name="T75" fmla="*/ 364 h 615"/>
                <a:gd name="T76" fmla="*/ 33 w 674"/>
                <a:gd name="T77" fmla="*/ 315 h 615"/>
                <a:gd name="T78" fmla="*/ 30 w 674"/>
                <a:gd name="T79" fmla="*/ 264 h 615"/>
                <a:gd name="T80" fmla="*/ 40 w 674"/>
                <a:gd name="T81" fmla="*/ 215 h 615"/>
                <a:gd name="T82" fmla="*/ 60 w 674"/>
                <a:gd name="T83" fmla="*/ 170 h 615"/>
                <a:gd name="T84" fmla="*/ 91 w 674"/>
                <a:gd name="T85" fmla="*/ 129 h 615"/>
                <a:gd name="T86" fmla="*/ 131 w 674"/>
                <a:gd name="T87" fmla="*/ 94 h 615"/>
                <a:gd name="T88" fmla="*/ 178 w 674"/>
                <a:gd name="T89" fmla="*/ 65 h 615"/>
                <a:gd name="T90" fmla="*/ 231 w 674"/>
                <a:gd name="T91" fmla="*/ 45 h 615"/>
                <a:gd name="T92" fmla="*/ 290 w 674"/>
                <a:gd name="T93" fmla="*/ 32 h 615"/>
                <a:gd name="T94" fmla="*/ 337 w 674"/>
                <a:gd name="T95" fmla="*/ 3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4" h="615">
                  <a:moveTo>
                    <a:pt x="337" y="30"/>
                  </a:moveTo>
                  <a:lnTo>
                    <a:pt x="353" y="30"/>
                  </a:lnTo>
                  <a:lnTo>
                    <a:pt x="368" y="31"/>
                  </a:lnTo>
                  <a:lnTo>
                    <a:pt x="383" y="32"/>
                  </a:lnTo>
                  <a:lnTo>
                    <a:pt x="399" y="34"/>
                  </a:lnTo>
                  <a:lnTo>
                    <a:pt x="413" y="37"/>
                  </a:lnTo>
                  <a:lnTo>
                    <a:pt x="428" y="40"/>
                  </a:lnTo>
                  <a:lnTo>
                    <a:pt x="442" y="45"/>
                  </a:lnTo>
                  <a:lnTo>
                    <a:pt x="456" y="49"/>
                  </a:lnTo>
                  <a:lnTo>
                    <a:pt x="470" y="54"/>
                  </a:lnTo>
                  <a:lnTo>
                    <a:pt x="483" y="60"/>
                  </a:lnTo>
                  <a:lnTo>
                    <a:pt x="495" y="65"/>
                  </a:lnTo>
                  <a:lnTo>
                    <a:pt x="508" y="71"/>
                  </a:lnTo>
                  <a:lnTo>
                    <a:pt x="520" y="79"/>
                  </a:lnTo>
                  <a:lnTo>
                    <a:pt x="532" y="86"/>
                  </a:lnTo>
                  <a:lnTo>
                    <a:pt x="544" y="94"/>
                  </a:lnTo>
                  <a:lnTo>
                    <a:pt x="554" y="102"/>
                  </a:lnTo>
                  <a:lnTo>
                    <a:pt x="564" y="111"/>
                  </a:lnTo>
                  <a:lnTo>
                    <a:pt x="574" y="120"/>
                  </a:lnTo>
                  <a:lnTo>
                    <a:pt x="583" y="129"/>
                  </a:lnTo>
                  <a:lnTo>
                    <a:pt x="592" y="139"/>
                  </a:lnTo>
                  <a:lnTo>
                    <a:pt x="599" y="148"/>
                  </a:lnTo>
                  <a:lnTo>
                    <a:pt x="607" y="159"/>
                  </a:lnTo>
                  <a:lnTo>
                    <a:pt x="613" y="170"/>
                  </a:lnTo>
                  <a:lnTo>
                    <a:pt x="620" y="181"/>
                  </a:lnTo>
                  <a:lnTo>
                    <a:pt x="625" y="192"/>
                  </a:lnTo>
                  <a:lnTo>
                    <a:pt x="630" y="203"/>
                  </a:lnTo>
                  <a:lnTo>
                    <a:pt x="635" y="215"/>
                  </a:lnTo>
                  <a:lnTo>
                    <a:pt x="638" y="228"/>
                  </a:lnTo>
                  <a:lnTo>
                    <a:pt x="640" y="239"/>
                  </a:lnTo>
                  <a:lnTo>
                    <a:pt x="642" y="251"/>
                  </a:lnTo>
                  <a:lnTo>
                    <a:pt x="643" y="264"/>
                  </a:lnTo>
                  <a:lnTo>
                    <a:pt x="644" y="277"/>
                  </a:lnTo>
                  <a:lnTo>
                    <a:pt x="674" y="277"/>
                  </a:lnTo>
                  <a:lnTo>
                    <a:pt x="673" y="263"/>
                  </a:lnTo>
                  <a:lnTo>
                    <a:pt x="672" y="249"/>
                  </a:lnTo>
                  <a:lnTo>
                    <a:pt x="670" y="235"/>
                  </a:lnTo>
                  <a:lnTo>
                    <a:pt x="667" y="221"/>
                  </a:lnTo>
                  <a:lnTo>
                    <a:pt x="663" y="207"/>
                  </a:lnTo>
                  <a:lnTo>
                    <a:pt x="659" y="194"/>
                  </a:lnTo>
                  <a:lnTo>
                    <a:pt x="654" y="182"/>
                  </a:lnTo>
                  <a:lnTo>
                    <a:pt x="647" y="169"/>
                  </a:lnTo>
                  <a:lnTo>
                    <a:pt x="641" y="157"/>
                  </a:lnTo>
                  <a:lnTo>
                    <a:pt x="633" y="144"/>
                  </a:lnTo>
                  <a:lnTo>
                    <a:pt x="625" y="133"/>
                  </a:lnTo>
                  <a:lnTo>
                    <a:pt x="616" y="122"/>
                  </a:lnTo>
                  <a:lnTo>
                    <a:pt x="607" y="111"/>
                  </a:lnTo>
                  <a:lnTo>
                    <a:pt x="597" y="100"/>
                  </a:lnTo>
                  <a:lnTo>
                    <a:pt x="586" y="91"/>
                  </a:lnTo>
                  <a:lnTo>
                    <a:pt x="575" y="81"/>
                  </a:lnTo>
                  <a:lnTo>
                    <a:pt x="563" y="71"/>
                  </a:lnTo>
                  <a:lnTo>
                    <a:pt x="551" y="63"/>
                  </a:lnTo>
                  <a:lnTo>
                    <a:pt x="538" y="54"/>
                  </a:lnTo>
                  <a:lnTo>
                    <a:pt x="525" y="47"/>
                  </a:lnTo>
                  <a:lnTo>
                    <a:pt x="511" y="39"/>
                  </a:lnTo>
                  <a:lnTo>
                    <a:pt x="498" y="33"/>
                  </a:lnTo>
                  <a:lnTo>
                    <a:pt x="483" y="26"/>
                  </a:lnTo>
                  <a:lnTo>
                    <a:pt x="468" y="21"/>
                  </a:lnTo>
                  <a:lnTo>
                    <a:pt x="453" y="16"/>
                  </a:lnTo>
                  <a:lnTo>
                    <a:pt x="437" y="11"/>
                  </a:lnTo>
                  <a:lnTo>
                    <a:pt x="421" y="8"/>
                  </a:lnTo>
                  <a:lnTo>
                    <a:pt x="404" y="5"/>
                  </a:lnTo>
                  <a:lnTo>
                    <a:pt x="388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7" y="0"/>
                  </a:lnTo>
                  <a:lnTo>
                    <a:pt x="320" y="0"/>
                  </a:lnTo>
                  <a:lnTo>
                    <a:pt x="303" y="1"/>
                  </a:lnTo>
                  <a:lnTo>
                    <a:pt x="286" y="3"/>
                  </a:lnTo>
                  <a:lnTo>
                    <a:pt x="269" y="5"/>
                  </a:lnTo>
                  <a:lnTo>
                    <a:pt x="253" y="8"/>
                  </a:lnTo>
                  <a:lnTo>
                    <a:pt x="236" y="11"/>
                  </a:lnTo>
                  <a:lnTo>
                    <a:pt x="221" y="16"/>
                  </a:lnTo>
                  <a:lnTo>
                    <a:pt x="205" y="21"/>
                  </a:lnTo>
                  <a:lnTo>
                    <a:pt x="190" y="26"/>
                  </a:lnTo>
                  <a:lnTo>
                    <a:pt x="177" y="33"/>
                  </a:lnTo>
                  <a:lnTo>
                    <a:pt x="163" y="39"/>
                  </a:lnTo>
                  <a:lnTo>
                    <a:pt x="149" y="47"/>
                  </a:lnTo>
                  <a:lnTo>
                    <a:pt x="136" y="54"/>
                  </a:lnTo>
                  <a:lnTo>
                    <a:pt x="123" y="63"/>
                  </a:lnTo>
                  <a:lnTo>
                    <a:pt x="110" y="71"/>
                  </a:lnTo>
                  <a:lnTo>
                    <a:pt x="98" y="81"/>
                  </a:lnTo>
                  <a:lnTo>
                    <a:pt x="88" y="91"/>
                  </a:lnTo>
                  <a:lnTo>
                    <a:pt x="77" y="100"/>
                  </a:lnTo>
                  <a:lnTo>
                    <a:pt x="67" y="111"/>
                  </a:lnTo>
                  <a:lnTo>
                    <a:pt x="58" y="122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3" y="157"/>
                  </a:lnTo>
                  <a:lnTo>
                    <a:pt x="27" y="169"/>
                  </a:lnTo>
                  <a:lnTo>
                    <a:pt x="20" y="182"/>
                  </a:lnTo>
                  <a:lnTo>
                    <a:pt x="15" y="194"/>
                  </a:lnTo>
                  <a:lnTo>
                    <a:pt x="11" y="207"/>
                  </a:lnTo>
                  <a:lnTo>
                    <a:pt x="6" y="221"/>
                  </a:lnTo>
                  <a:lnTo>
                    <a:pt x="4" y="235"/>
                  </a:lnTo>
                  <a:lnTo>
                    <a:pt x="2" y="249"/>
                  </a:lnTo>
                  <a:lnTo>
                    <a:pt x="0" y="263"/>
                  </a:lnTo>
                  <a:lnTo>
                    <a:pt x="0" y="277"/>
                  </a:lnTo>
                  <a:lnTo>
                    <a:pt x="0" y="291"/>
                  </a:lnTo>
                  <a:lnTo>
                    <a:pt x="1" y="305"/>
                  </a:lnTo>
                  <a:lnTo>
                    <a:pt x="3" y="319"/>
                  </a:lnTo>
                  <a:lnTo>
                    <a:pt x="5" y="331"/>
                  </a:lnTo>
                  <a:lnTo>
                    <a:pt x="9" y="344"/>
                  </a:lnTo>
                  <a:lnTo>
                    <a:pt x="13" y="357"/>
                  </a:lnTo>
                  <a:lnTo>
                    <a:pt x="17" y="370"/>
                  </a:lnTo>
                  <a:lnTo>
                    <a:pt x="22" y="383"/>
                  </a:lnTo>
                  <a:lnTo>
                    <a:pt x="28" y="395"/>
                  </a:lnTo>
                  <a:lnTo>
                    <a:pt x="34" y="406"/>
                  </a:lnTo>
                  <a:lnTo>
                    <a:pt x="42" y="417"/>
                  </a:lnTo>
                  <a:lnTo>
                    <a:pt x="49" y="429"/>
                  </a:lnTo>
                  <a:lnTo>
                    <a:pt x="58" y="440"/>
                  </a:lnTo>
                  <a:lnTo>
                    <a:pt x="66" y="449"/>
                  </a:lnTo>
                  <a:lnTo>
                    <a:pt x="76" y="459"/>
                  </a:lnTo>
                  <a:lnTo>
                    <a:pt x="86" y="468"/>
                  </a:lnTo>
                  <a:lnTo>
                    <a:pt x="17" y="593"/>
                  </a:lnTo>
                  <a:lnTo>
                    <a:pt x="15" y="597"/>
                  </a:lnTo>
                  <a:lnTo>
                    <a:pt x="15" y="601"/>
                  </a:lnTo>
                  <a:lnTo>
                    <a:pt x="16" y="606"/>
                  </a:lnTo>
                  <a:lnTo>
                    <a:pt x="18" y="610"/>
                  </a:lnTo>
                  <a:lnTo>
                    <a:pt x="21" y="612"/>
                  </a:lnTo>
                  <a:lnTo>
                    <a:pt x="24" y="614"/>
                  </a:lnTo>
                  <a:lnTo>
                    <a:pt x="27" y="615"/>
                  </a:lnTo>
                  <a:lnTo>
                    <a:pt x="30" y="615"/>
                  </a:lnTo>
                  <a:lnTo>
                    <a:pt x="33" y="615"/>
                  </a:lnTo>
                  <a:lnTo>
                    <a:pt x="35" y="614"/>
                  </a:lnTo>
                  <a:lnTo>
                    <a:pt x="226" y="540"/>
                  </a:lnTo>
                  <a:lnTo>
                    <a:pt x="239" y="544"/>
                  </a:lnTo>
                  <a:lnTo>
                    <a:pt x="254" y="549"/>
                  </a:lnTo>
                  <a:lnTo>
                    <a:pt x="269" y="552"/>
                  </a:lnTo>
                  <a:lnTo>
                    <a:pt x="284" y="555"/>
                  </a:lnTo>
                  <a:lnTo>
                    <a:pt x="288" y="525"/>
                  </a:lnTo>
                  <a:lnTo>
                    <a:pt x="273" y="522"/>
                  </a:lnTo>
                  <a:lnTo>
                    <a:pt x="257" y="519"/>
                  </a:lnTo>
                  <a:lnTo>
                    <a:pt x="242" y="514"/>
                  </a:lnTo>
                  <a:lnTo>
                    <a:pt x="230" y="510"/>
                  </a:lnTo>
                  <a:lnTo>
                    <a:pt x="225" y="510"/>
                  </a:lnTo>
                  <a:lnTo>
                    <a:pt x="219" y="511"/>
                  </a:lnTo>
                  <a:lnTo>
                    <a:pt x="63" y="571"/>
                  </a:lnTo>
                  <a:lnTo>
                    <a:pt x="119" y="472"/>
                  </a:lnTo>
                  <a:lnTo>
                    <a:pt x="120" y="467"/>
                  </a:lnTo>
                  <a:lnTo>
                    <a:pt x="120" y="462"/>
                  </a:lnTo>
                  <a:lnTo>
                    <a:pt x="118" y="457"/>
                  </a:lnTo>
                  <a:lnTo>
                    <a:pt x="114" y="453"/>
                  </a:lnTo>
                  <a:lnTo>
                    <a:pt x="105" y="445"/>
                  </a:lnTo>
                  <a:lnTo>
                    <a:pt x="95" y="436"/>
                  </a:lnTo>
                  <a:lnTo>
                    <a:pt x="87" y="427"/>
                  </a:lnTo>
                  <a:lnTo>
                    <a:pt x="78" y="417"/>
                  </a:lnTo>
                  <a:lnTo>
                    <a:pt x="71" y="407"/>
                  </a:lnTo>
                  <a:lnTo>
                    <a:pt x="64" y="397"/>
                  </a:lnTo>
                  <a:lnTo>
                    <a:pt x="58" y="386"/>
                  </a:lnTo>
                  <a:lnTo>
                    <a:pt x="51" y="375"/>
                  </a:lnTo>
                  <a:lnTo>
                    <a:pt x="47" y="364"/>
                  </a:lnTo>
                  <a:lnTo>
                    <a:pt x="43" y="352"/>
                  </a:lnTo>
                  <a:lnTo>
                    <a:pt x="39" y="340"/>
                  </a:lnTo>
                  <a:lnTo>
                    <a:pt x="35" y="328"/>
                  </a:lnTo>
                  <a:lnTo>
                    <a:pt x="33" y="315"/>
                  </a:lnTo>
                  <a:lnTo>
                    <a:pt x="31" y="303"/>
                  </a:lnTo>
                  <a:lnTo>
                    <a:pt x="30" y="290"/>
                  </a:lnTo>
                  <a:lnTo>
                    <a:pt x="30" y="277"/>
                  </a:lnTo>
                  <a:lnTo>
                    <a:pt x="30" y="264"/>
                  </a:lnTo>
                  <a:lnTo>
                    <a:pt x="32" y="251"/>
                  </a:lnTo>
                  <a:lnTo>
                    <a:pt x="33" y="239"/>
                  </a:lnTo>
                  <a:lnTo>
                    <a:pt x="36" y="227"/>
                  </a:lnTo>
                  <a:lnTo>
                    <a:pt x="40" y="215"/>
                  </a:lnTo>
                  <a:lnTo>
                    <a:pt x="44" y="203"/>
                  </a:lnTo>
                  <a:lnTo>
                    <a:pt x="48" y="192"/>
                  </a:lnTo>
                  <a:lnTo>
                    <a:pt x="55" y="181"/>
                  </a:lnTo>
                  <a:lnTo>
                    <a:pt x="60" y="170"/>
                  </a:lnTo>
                  <a:lnTo>
                    <a:pt x="67" y="159"/>
                  </a:lnTo>
                  <a:lnTo>
                    <a:pt x="75" y="148"/>
                  </a:lnTo>
                  <a:lnTo>
                    <a:pt x="82" y="139"/>
                  </a:lnTo>
                  <a:lnTo>
                    <a:pt x="91" y="129"/>
                  </a:lnTo>
                  <a:lnTo>
                    <a:pt x="101" y="120"/>
                  </a:lnTo>
                  <a:lnTo>
                    <a:pt x="110" y="111"/>
                  </a:lnTo>
                  <a:lnTo>
                    <a:pt x="120" y="102"/>
                  </a:lnTo>
                  <a:lnTo>
                    <a:pt x="131" y="94"/>
                  </a:lnTo>
                  <a:lnTo>
                    <a:pt x="142" y="86"/>
                  </a:lnTo>
                  <a:lnTo>
                    <a:pt x="153" y="79"/>
                  </a:lnTo>
                  <a:lnTo>
                    <a:pt x="166" y="71"/>
                  </a:lnTo>
                  <a:lnTo>
                    <a:pt x="178" y="65"/>
                  </a:lnTo>
                  <a:lnTo>
                    <a:pt x="190" y="60"/>
                  </a:lnTo>
                  <a:lnTo>
                    <a:pt x="204" y="54"/>
                  </a:lnTo>
                  <a:lnTo>
                    <a:pt x="217" y="49"/>
                  </a:lnTo>
                  <a:lnTo>
                    <a:pt x="231" y="45"/>
                  </a:lnTo>
                  <a:lnTo>
                    <a:pt x="246" y="40"/>
                  </a:lnTo>
                  <a:lnTo>
                    <a:pt x="260" y="37"/>
                  </a:lnTo>
                  <a:lnTo>
                    <a:pt x="275" y="34"/>
                  </a:lnTo>
                  <a:lnTo>
                    <a:pt x="290" y="32"/>
                  </a:lnTo>
                  <a:lnTo>
                    <a:pt x="306" y="31"/>
                  </a:lnTo>
                  <a:lnTo>
                    <a:pt x="321" y="30"/>
                  </a:lnTo>
                  <a:lnTo>
                    <a:pt x="337" y="30"/>
                  </a:lnTo>
                  <a:lnTo>
                    <a:pt x="337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59"/>
            <p:cNvSpPr>
              <a:spLocks noEditPoints="1"/>
            </p:cNvSpPr>
            <p:nvPr/>
          </p:nvSpPr>
          <p:spPr bwMode="auto">
            <a:xfrm>
              <a:off x="8514316" y="4174657"/>
              <a:ext cx="121440" cy="114934"/>
            </a:xfrm>
            <a:custGeom>
              <a:avLst/>
              <a:gdLst>
                <a:gd name="T0" fmla="*/ 377 w 560"/>
                <a:gd name="T1" fmla="*/ 437 h 527"/>
                <a:gd name="T2" fmla="*/ 336 w 560"/>
                <a:gd name="T3" fmla="*/ 451 h 527"/>
                <a:gd name="T4" fmla="*/ 285 w 560"/>
                <a:gd name="T5" fmla="*/ 459 h 527"/>
                <a:gd name="T6" fmla="*/ 248 w 560"/>
                <a:gd name="T7" fmla="*/ 458 h 527"/>
                <a:gd name="T8" fmla="*/ 179 w 560"/>
                <a:gd name="T9" fmla="*/ 442 h 527"/>
                <a:gd name="T10" fmla="*/ 102 w 560"/>
                <a:gd name="T11" fmla="*/ 395 h 527"/>
                <a:gd name="T12" fmla="*/ 59 w 560"/>
                <a:gd name="T13" fmla="*/ 345 h 527"/>
                <a:gd name="T14" fmla="*/ 41 w 560"/>
                <a:gd name="T15" fmla="*/ 306 h 527"/>
                <a:gd name="T16" fmla="*/ 31 w 560"/>
                <a:gd name="T17" fmla="*/ 265 h 527"/>
                <a:gd name="T18" fmla="*/ 31 w 560"/>
                <a:gd name="T19" fmla="*/ 221 h 527"/>
                <a:gd name="T20" fmla="*/ 41 w 560"/>
                <a:gd name="T21" fmla="*/ 180 h 527"/>
                <a:gd name="T22" fmla="*/ 60 w 560"/>
                <a:gd name="T23" fmla="*/ 143 h 527"/>
                <a:gd name="T24" fmla="*/ 104 w 560"/>
                <a:gd name="T25" fmla="*/ 93 h 527"/>
                <a:gd name="T26" fmla="*/ 183 w 560"/>
                <a:gd name="T27" fmla="*/ 47 h 527"/>
                <a:gd name="T28" fmla="*/ 255 w 560"/>
                <a:gd name="T29" fmla="*/ 31 h 527"/>
                <a:gd name="T30" fmla="*/ 305 w 560"/>
                <a:gd name="T31" fmla="*/ 31 h 527"/>
                <a:gd name="T32" fmla="*/ 376 w 560"/>
                <a:gd name="T33" fmla="*/ 47 h 527"/>
                <a:gd name="T34" fmla="*/ 456 w 560"/>
                <a:gd name="T35" fmla="*/ 93 h 527"/>
                <a:gd name="T36" fmla="*/ 499 w 560"/>
                <a:gd name="T37" fmla="*/ 143 h 527"/>
                <a:gd name="T38" fmla="*/ 518 w 560"/>
                <a:gd name="T39" fmla="*/ 180 h 527"/>
                <a:gd name="T40" fmla="*/ 529 w 560"/>
                <a:gd name="T41" fmla="*/ 221 h 527"/>
                <a:gd name="T42" fmla="*/ 529 w 560"/>
                <a:gd name="T43" fmla="*/ 262 h 527"/>
                <a:gd name="T44" fmla="*/ 520 w 560"/>
                <a:gd name="T45" fmla="*/ 301 h 527"/>
                <a:gd name="T46" fmla="*/ 502 w 560"/>
                <a:gd name="T47" fmla="*/ 336 h 527"/>
                <a:gd name="T48" fmla="*/ 476 w 560"/>
                <a:gd name="T49" fmla="*/ 367 h 527"/>
                <a:gd name="T50" fmla="*/ 455 w 560"/>
                <a:gd name="T51" fmla="*/ 391 h 527"/>
                <a:gd name="T52" fmla="*/ 386 w 560"/>
                <a:gd name="T53" fmla="*/ 437 h 527"/>
                <a:gd name="T54" fmla="*/ 512 w 560"/>
                <a:gd name="T55" fmla="*/ 373 h 527"/>
                <a:gd name="T56" fmla="*/ 536 w 560"/>
                <a:gd name="T57" fmla="*/ 336 h 527"/>
                <a:gd name="T58" fmla="*/ 552 w 560"/>
                <a:gd name="T59" fmla="*/ 297 h 527"/>
                <a:gd name="T60" fmla="*/ 560 w 560"/>
                <a:gd name="T61" fmla="*/ 254 h 527"/>
                <a:gd name="T62" fmla="*/ 557 w 560"/>
                <a:gd name="T63" fmla="*/ 206 h 527"/>
                <a:gd name="T64" fmla="*/ 543 w 560"/>
                <a:gd name="T65" fmla="*/ 160 h 527"/>
                <a:gd name="T66" fmla="*/ 519 w 560"/>
                <a:gd name="T67" fmla="*/ 118 h 527"/>
                <a:gd name="T68" fmla="*/ 486 w 560"/>
                <a:gd name="T69" fmla="*/ 81 h 527"/>
                <a:gd name="T70" fmla="*/ 447 w 560"/>
                <a:gd name="T71" fmla="*/ 48 h 527"/>
                <a:gd name="T72" fmla="*/ 401 w 560"/>
                <a:gd name="T73" fmla="*/ 24 h 527"/>
                <a:gd name="T74" fmla="*/ 349 w 560"/>
                <a:gd name="T75" fmla="*/ 8 h 527"/>
                <a:gd name="T76" fmla="*/ 295 w 560"/>
                <a:gd name="T77" fmla="*/ 0 h 527"/>
                <a:gd name="T78" fmla="*/ 238 w 560"/>
                <a:gd name="T79" fmla="*/ 2 h 527"/>
                <a:gd name="T80" fmla="*/ 184 w 560"/>
                <a:gd name="T81" fmla="*/ 15 h 527"/>
                <a:gd name="T82" fmla="*/ 136 w 560"/>
                <a:gd name="T83" fmla="*/ 36 h 527"/>
                <a:gd name="T84" fmla="*/ 92 w 560"/>
                <a:gd name="T85" fmla="*/ 63 h 527"/>
                <a:gd name="T86" fmla="*/ 56 w 560"/>
                <a:gd name="T87" fmla="*/ 99 h 527"/>
                <a:gd name="T88" fmla="*/ 28 w 560"/>
                <a:gd name="T89" fmla="*/ 138 h 527"/>
                <a:gd name="T90" fmla="*/ 9 w 560"/>
                <a:gd name="T91" fmla="*/ 182 h 527"/>
                <a:gd name="T92" fmla="*/ 0 w 560"/>
                <a:gd name="T93" fmla="*/ 230 h 527"/>
                <a:gd name="T94" fmla="*/ 4 w 560"/>
                <a:gd name="T95" fmla="*/ 280 h 527"/>
                <a:gd name="T96" fmla="*/ 16 w 560"/>
                <a:gd name="T97" fmla="*/ 327 h 527"/>
                <a:gd name="T98" fmla="*/ 40 w 560"/>
                <a:gd name="T99" fmla="*/ 369 h 527"/>
                <a:gd name="T100" fmla="*/ 72 w 560"/>
                <a:gd name="T101" fmla="*/ 407 h 527"/>
                <a:gd name="T102" fmla="*/ 111 w 560"/>
                <a:gd name="T103" fmla="*/ 439 h 527"/>
                <a:gd name="T104" fmla="*/ 155 w 560"/>
                <a:gd name="T105" fmla="*/ 465 h 527"/>
                <a:gd name="T106" fmla="*/ 205 w 560"/>
                <a:gd name="T107" fmla="*/ 482 h 527"/>
                <a:gd name="T108" fmla="*/ 258 w 560"/>
                <a:gd name="T109" fmla="*/ 489 h 527"/>
                <a:gd name="T110" fmla="*/ 300 w 560"/>
                <a:gd name="T111" fmla="*/ 488 h 527"/>
                <a:gd name="T112" fmla="*/ 353 w 560"/>
                <a:gd name="T113" fmla="*/ 478 h 527"/>
                <a:gd name="T114" fmla="*/ 527 w 560"/>
                <a:gd name="T115" fmla="*/ 526 h 527"/>
                <a:gd name="T116" fmla="*/ 539 w 560"/>
                <a:gd name="T117" fmla="*/ 524 h 527"/>
                <a:gd name="T118" fmla="*/ 545 w 560"/>
                <a:gd name="T119" fmla="*/ 509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0" h="527">
                  <a:moveTo>
                    <a:pt x="386" y="437"/>
                  </a:moveTo>
                  <a:lnTo>
                    <a:pt x="382" y="437"/>
                  </a:lnTo>
                  <a:lnTo>
                    <a:pt x="380" y="436"/>
                  </a:lnTo>
                  <a:lnTo>
                    <a:pt x="377" y="437"/>
                  </a:lnTo>
                  <a:lnTo>
                    <a:pt x="374" y="438"/>
                  </a:lnTo>
                  <a:lnTo>
                    <a:pt x="362" y="442"/>
                  </a:lnTo>
                  <a:lnTo>
                    <a:pt x="349" y="447"/>
                  </a:lnTo>
                  <a:lnTo>
                    <a:pt x="336" y="451"/>
                  </a:lnTo>
                  <a:lnTo>
                    <a:pt x="323" y="454"/>
                  </a:lnTo>
                  <a:lnTo>
                    <a:pt x="311" y="456"/>
                  </a:lnTo>
                  <a:lnTo>
                    <a:pt x="298" y="458"/>
                  </a:lnTo>
                  <a:lnTo>
                    <a:pt x="285" y="459"/>
                  </a:lnTo>
                  <a:lnTo>
                    <a:pt x="272" y="459"/>
                  </a:lnTo>
                  <a:lnTo>
                    <a:pt x="272" y="459"/>
                  </a:lnTo>
                  <a:lnTo>
                    <a:pt x="259" y="459"/>
                  </a:lnTo>
                  <a:lnTo>
                    <a:pt x="248" y="458"/>
                  </a:lnTo>
                  <a:lnTo>
                    <a:pt x="236" y="457"/>
                  </a:lnTo>
                  <a:lnTo>
                    <a:pt x="224" y="455"/>
                  </a:lnTo>
                  <a:lnTo>
                    <a:pt x="200" y="450"/>
                  </a:lnTo>
                  <a:lnTo>
                    <a:pt x="179" y="442"/>
                  </a:lnTo>
                  <a:lnTo>
                    <a:pt x="158" y="433"/>
                  </a:lnTo>
                  <a:lnTo>
                    <a:pt x="137" y="422"/>
                  </a:lnTo>
                  <a:lnTo>
                    <a:pt x="119" y="409"/>
                  </a:lnTo>
                  <a:lnTo>
                    <a:pt x="102" y="395"/>
                  </a:lnTo>
                  <a:lnTo>
                    <a:pt x="86" y="379"/>
                  </a:lnTo>
                  <a:lnTo>
                    <a:pt x="72" y="363"/>
                  </a:lnTo>
                  <a:lnTo>
                    <a:pt x="66" y="353"/>
                  </a:lnTo>
                  <a:lnTo>
                    <a:pt x="59" y="345"/>
                  </a:lnTo>
                  <a:lnTo>
                    <a:pt x="54" y="335"/>
                  </a:lnTo>
                  <a:lnTo>
                    <a:pt x="50" y="326"/>
                  </a:lnTo>
                  <a:lnTo>
                    <a:pt x="45" y="316"/>
                  </a:lnTo>
                  <a:lnTo>
                    <a:pt x="41" y="306"/>
                  </a:lnTo>
                  <a:lnTo>
                    <a:pt x="38" y="296"/>
                  </a:lnTo>
                  <a:lnTo>
                    <a:pt x="35" y="285"/>
                  </a:lnTo>
                  <a:lnTo>
                    <a:pt x="32" y="275"/>
                  </a:lnTo>
                  <a:lnTo>
                    <a:pt x="31" y="265"/>
                  </a:lnTo>
                  <a:lnTo>
                    <a:pt x="30" y="254"/>
                  </a:lnTo>
                  <a:lnTo>
                    <a:pt x="30" y="242"/>
                  </a:lnTo>
                  <a:lnTo>
                    <a:pt x="30" y="231"/>
                  </a:lnTo>
                  <a:lnTo>
                    <a:pt x="31" y="221"/>
                  </a:lnTo>
                  <a:lnTo>
                    <a:pt x="32" y="211"/>
                  </a:lnTo>
                  <a:lnTo>
                    <a:pt x="35" y="200"/>
                  </a:lnTo>
                  <a:lnTo>
                    <a:pt x="38" y="190"/>
                  </a:lnTo>
                  <a:lnTo>
                    <a:pt x="41" y="180"/>
                  </a:lnTo>
                  <a:lnTo>
                    <a:pt x="45" y="170"/>
                  </a:lnTo>
                  <a:lnTo>
                    <a:pt x="50" y="161"/>
                  </a:lnTo>
                  <a:lnTo>
                    <a:pt x="55" y="151"/>
                  </a:lnTo>
                  <a:lnTo>
                    <a:pt x="60" y="143"/>
                  </a:lnTo>
                  <a:lnTo>
                    <a:pt x="67" y="133"/>
                  </a:lnTo>
                  <a:lnTo>
                    <a:pt x="73" y="124"/>
                  </a:lnTo>
                  <a:lnTo>
                    <a:pt x="88" y="108"/>
                  </a:lnTo>
                  <a:lnTo>
                    <a:pt x="104" y="93"/>
                  </a:lnTo>
                  <a:lnTo>
                    <a:pt x="122" y="79"/>
                  </a:lnTo>
                  <a:lnTo>
                    <a:pt x="142" y="67"/>
                  </a:lnTo>
                  <a:lnTo>
                    <a:pt x="162" y="56"/>
                  </a:lnTo>
                  <a:lnTo>
                    <a:pt x="183" y="47"/>
                  </a:lnTo>
                  <a:lnTo>
                    <a:pt x="207" y="40"/>
                  </a:lnTo>
                  <a:lnTo>
                    <a:pt x="230" y="35"/>
                  </a:lnTo>
                  <a:lnTo>
                    <a:pt x="242" y="32"/>
                  </a:lnTo>
                  <a:lnTo>
                    <a:pt x="255" y="31"/>
                  </a:lnTo>
                  <a:lnTo>
                    <a:pt x="267" y="30"/>
                  </a:lnTo>
                  <a:lnTo>
                    <a:pt x="280" y="30"/>
                  </a:lnTo>
                  <a:lnTo>
                    <a:pt x="292" y="30"/>
                  </a:lnTo>
                  <a:lnTo>
                    <a:pt x="305" y="31"/>
                  </a:lnTo>
                  <a:lnTo>
                    <a:pt x="317" y="32"/>
                  </a:lnTo>
                  <a:lnTo>
                    <a:pt x="330" y="35"/>
                  </a:lnTo>
                  <a:lnTo>
                    <a:pt x="353" y="40"/>
                  </a:lnTo>
                  <a:lnTo>
                    <a:pt x="376" y="47"/>
                  </a:lnTo>
                  <a:lnTo>
                    <a:pt x="398" y="56"/>
                  </a:lnTo>
                  <a:lnTo>
                    <a:pt x="419" y="67"/>
                  </a:lnTo>
                  <a:lnTo>
                    <a:pt x="438" y="79"/>
                  </a:lnTo>
                  <a:lnTo>
                    <a:pt x="456" y="93"/>
                  </a:lnTo>
                  <a:lnTo>
                    <a:pt x="472" y="108"/>
                  </a:lnTo>
                  <a:lnTo>
                    <a:pt x="486" y="124"/>
                  </a:lnTo>
                  <a:lnTo>
                    <a:pt x="494" y="133"/>
                  </a:lnTo>
                  <a:lnTo>
                    <a:pt x="499" y="143"/>
                  </a:lnTo>
                  <a:lnTo>
                    <a:pt x="505" y="151"/>
                  </a:lnTo>
                  <a:lnTo>
                    <a:pt x="510" y="161"/>
                  </a:lnTo>
                  <a:lnTo>
                    <a:pt x="515" y="170"/>
                  </a:lnTo>
                  <a:lnTo>
                    <a:pt x="518" y="180"/>
                  </a:lnTo>
                  <a:lnTo>
                    <a:pt x="521" y="190"/>
                  </a:lnTo>
                  <a:lnTo>
                    <a:pt x="525" y="200"/>
                  </a:lnTo>
                  <a:lnTo>
                    <a:pt x="527" y="211"/>
                  </a:lnTo>
                  <a:lnTo>
                    <a:pt x="529" y="221"/>
                  </a:lnTo>
                  <a:lnTo>
                    <a:pt x="530" y="231"/>
                  </a:lnTo>
                  <a:lnTo>
                    <a:pt x="530" y="242"/>
                  </a:lnTo>
                  <a:lnTo>
                    <a:pt x="530" y="253"/>
                  </a:lnTo>
                  <a:lnTo>
                    <a:pt x="529" y="262"/>
                  </a:lnTo>
                  <a:lnTo>
                    <a:pt x="528" y="272"/>
                  </a:lnTo>
                  <a:lnTo>
                    <a:pt x="526" y="282"/>
                  </a:lnTo>
                  <a:lnTo>
                    <a:pt x="522" y="291"/>
                  </a:lnTo>
                  <a:lnTo>
                    <a:pt x="520" y="301"/>
                  </a:lnTo>
                  <a:lnTo>
                    <a:pt x="516" y="311"/>
                  </a:lnTo>
                  <a:lnTo>
                    <a:pt x="512" y="319"/>
                  </a:lnTo>
                  <a:lnTo>
                    <a:pt x="508" y="328"/>
                  </a:lnTo>
                  <a:lnTo>
                    <a:pt x="502" y="336"/>
                  </a:lnTo>
                  <a:lnTo>
                    <a:pt x="497" y="345"/>
                  </a:lnTo>
                  <a:lnTo>
                    <a:pt x="490" y="352"/>
                  </a:lnTo>
                  <a:lnTo>
                    <a:pt x="483" y="360"/>
                  </a:lnTo>
                  <a:lnTo>
                    <a:pt x="476" y="367"/>
                  </a:lnTo>
                  <a:lnTo>
                    <a:pt x="468" y="375"/>
                  </a:lnTo>
                  <a:lnTo>
                    <a:pt x="459" y="382"/>
                  </a:lnTo>
                  <a:lnTo>
                    <a:pt x="456" y="386"/>
                  </a:lnTo>
                  <a:lnTo>
                    <a:pt x="455" y="391"/>
                  </a:lnTo>
                  <a:lnTo>
                    <a:pt x="454" y="396"/>
                  </a:lnTo>
                  <a:lnTo>
                    <a:pt x="456" y="400"/>
                  </a:lnTo>
                  <a:lnTo>
                    <a:pt x="498" y="483"/>
                  </a:lnTo>
                  <a:lnTo>
                    <a:pt x="386" y="437"/>
                  </a:lnTo>
                  <a:close/>
                  <a:moveTo>
                    <a:pt x="488" y="397"/>
                  </a:moveTo>
                  <a:lnTo>
                    <a:pt x="497" y="390"/>
                  </a:lnTo>
                  <a:lnTo>
                    <a:pt x="504" y="381"/>
                  </a:lnTo>
                  <a:lnTo>
                    <a:pt x="512" y="373"/>
                  </a:lnTo>
                  <a:lnTo>
                    <a:pt x="519" y="364"/>
                  </a:lnTo>
                  <a:lnTo>
                    <a:pt x="526" y="356"/>
                  </a:lnTo>
                  <a:lnTo>
                    <a:pt x="531" y="346"/>
                  </a:lnTo>
                  <a:lnTo>
                    <a:pt x="536" y="336"/>
                  </a:lnTo>
                  <a:lnTo>
                    <a:pt x="542" y="327"/>
                  </a:lnTo>
                  <a:lnTo>
                    <a:pt x="546" y="317"/>
                  </a:lnTo>
                  <a:lnTo>
                    <a:pt x="549" y="307"/>
                  </a:lnTo>
                  <a:lnTo>
                    <a:pt x="552" y="297"/>
                  </a:lnTo>
                  <a:lnTo>
                    <a:pt x="556" y="286"/>
                  </a:lnTo>
                  <a:lnTo>
                    <a:pt x="558" y="275"/>
                  </a:lnTo>
                  <a:lnTo>
                    <a:pt x="559" y="265"/>
                  </a:lnTo>
                  <a:lnTo>
                    <a:pt x="560" y="254"/>
                  </a:lnTo>
                  <a:lnTo>
                    <a:pt x="560" y="242"/>
                  </a:lnTo>
                  <a:lnTo>
                    <a:pt x="560" y="230"/>
                  </a:lnTo>
                  <a:lnTo>
                    <a:pt x="559" y="218"/>
                  </a:lnTo>
                  <a:lnTo>
                    <a:pt x="557" y="206"/>
                  </a:lnTo>
                  <a:lnTo>
                    <a:pt x="555" y="194"/>
                  </a:lnTo>
                  <a:lnTo>
                    <a:pt x="551" y="182"/>
                  </a:lnTo>
                  <a:lnTo>
                    <a:pt x="547" y="171"/>
                  </a:lnTo>
                  <a:lnTo>
                    <a:pt x="543" y="160"/>
                  </a:lnTo>
                  <a:lnTo>
                    <a:pt x="537" y="149"/>
                  </a:lnTo>
                  <a:lnTo>
                    <a:pt x="532" y="138"/>
                  </a:lnTo>
                  <a:lnTo>
                    <a:pt x="526" y="128"/>
                  </a:lnTo>
                  <a:lnTo>
                    <a:pt x="519" y="118"/>
                  </a:lnTo>
                  <a:lnTo>
                    <a:pt x="512" y="108"/>
                  </a:lnTo>
                  <a:lnTo>
                    <a:pt x="503" y="99"/>
                  </a:lnTo>
                  <a:lnTo>
                    <a:pt x="495" y="89"/>
                  </a:lnTo>
                  <a:lnTo>
                    <a:pt x="486" y="81"/>
                  </a:lnTo>
                  <a:lnTo>
                    <a:pt x="476" y="72"/>
                  </a:lnTo>
                  <a:lnTo>
                    <a:pt x="467" y="63"/>
                  </a:lnTo>
                  <a:lnTo>
                    <a:pt x="457" y="56"/>
                  </a:lnTo>
                  <a:lnTo>
                    <a:pt x="447" y="48"/>
                  </a:lnTo>
                  <a:lnTo>
                    <a:pt x="435" y="42"/>
                  </a:lnTo>
                  <a:lnTo>
                    <a:pt x="424" y="36"/>
                  </a:lnTo>
                  <a:lnTo>
                    <a:pt x="412" y="30"/>
                  </a:lnTo>
                  <a:lnTo>
                    <a:pt x="401" y="24"/>
                  </a:lnTo>
                  <a:lnTo>
                    <a:pt x="388" y="20"/>
                  </a:lnTo>
                  <a:lnTo>
                    <a:pt x="375" y="15"/>
                  </a:lnTo>
                  <a:lnTo>
                    <a:pt x="362" y="11"/>
                  </a:lnTo>
                  <a:lnTo>
                    <a:pt x="349" y="8"/>
                  </a:lnTo>
                  <a:lnTo>
                    <a:pt x="335" y="5"/>
                  </a:lnTo>
                  <a:lnTo>
                    <a:pt x="322" y="2"/>
                  </a:lnTo>
                  <a:lnTo>
                    <a:pt x="308" y="1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66" y="0"/>
                  </a:lnTo>
                  <a:lnTo>
                    <a:pt x="252" y="1"/>
                  </a:lnTo>
                  <a:lnTo>
                    <a:pt x="238" y="2"/>
                  </a:lnTo>
                  <a:lnTo>
                    <a:pt x="224" y="5"/>
                  </a:lnTo>
                  <a:lnTo>
                    <a:pt x="211" y="8"/>
                  </a:lnTo>
                  <a:lnTo>
                    <a:pt x="197" y="11"/>
                  </a:lnTo>
                  <a:lnTo>
                    <a:pt x="184" y="15"/>
                  </a:lnTo>
                  <a:lnTo>
                    <a:pt x="173" y="20"/>
                  </a:lnTo>
                  <a:lnTo>
                    <a:pt x="160" y="24"/>
                  </a:lnTo>
                  <a:lnTo>
                    <a:pt x="148" y="30"/>
                  </a:lnTo>
                  <a:lnTo>
                    <a:pt x="136" y="36"/>
                  </a:lnTo>
                  <a:lnTo>
                    <a:pt x="124" y="42"/>
                  </a:lnTo>
                  <a:lnTo>
                    <a:pt x="114" y="48"/>
                  </a:lnTo>
                  <a:lnTo>
                    <a:pt x="103" y="56"/>
                  </a:lnTo>
                  <a:lnTo>
                    <a:pt x="92" y="63"/>
                  </a:lnTo>
                  <a:lnTo>
                    <a:pt x="83" y="72"/>
                  </a:lnTo>
                  <a:lnTo>
                    <a:pt x="73" y="81"/>
                  </a:lnTo>
                  <a:lnTo>
                    <a:pt x="65" y="89"/>
                  </a:lnTo>
                  <a:lnTo>
                    <a:pt x="56" y="99"/>
                  </a:lnTo>
                  <a:lnTo>
                    <a:pt x="48" y="108"/>
                  </a:lnTo>
                  <a:lnTo>
                    <a:pt x="41" y="118"/>
                  </a:lnTo>
                  <a:lnTo>
                    <a:pt x="35" y="128"/>
                  </a:lnTo>
                  <a:lnTo>
                    <a:pt x="28" y="138"/>
                  </a:lnTo>
                  <a:lnTo>
                    <a:pt x="22" y="149"/>
                  </a:lnTo>
                  <a:lnTo>
                    <a:pt x="17" y="160"/>
                  </a:lnTo>
                  <a:lnTo>
                    <a:pt x="13" y="171"/>
                  </a:lnTo>
                  <a:lnTo>
                    <a:pt x="9" y="182"/>
                  </a:lnTo>
                  <a:lnTo>
                    <a:pt x="6" y="194"/>
                  </a:lnTo>
                  <a:lnTo>
                    <a:pt x="4" y="206"/>
                  </a:lnTo>
                  <a:lnTo>
                    <a:pt x="1" y="218"/>
                  </a:lnTo>
                  <a:lnTo>
                    <a:pt x="0" y="230"/>
                  </a:lnTo>
                  <a:lnTo>
                    <a:pt x="0" y="242"/>
                  </a:lnTo>
                  <a:lnTo>
                    <a:pt x="0" y="255"/>
                  </a:lnTo>
                  <a:lnTo>
                    <a:pt x="1" y="267"/>
                  </a:lnTo>
                  <a:lnTo>
                    <a:pt x="4" y="280"/>
                  </a:lnTo>
                  <a:lnTo>
                    <a:pt x="6" y="291"/>
                  </a:lnTo>
                  <a:lnTo>
                    <a:pt x="9" y="303"/>
                  </a:lnTo>
                  <a:lnTo>
                    <a:pt x="12" y="315"/>
                  </a:lnTo>
                  <a:lnTo>
                    <a:pt x="16" y="327"/>
                  </a:lnTo>
                  <a:lnTo>
                    <a:pt x="22" y="337"/>
                  </a:lnTo>
                  <a:lnTo>
                    <a:pt x="27" y="348"/>
                  </a:lnTo>
                  <a:lnTo>
                    <a:pt x="34" y="359"/>
                  </a:lnTo>
                  <a:lnTo>
                    <a:pt x="40" y="369"/>
                  </a:lnTo>
                  <a:lnTo>
                    <a:pt x="47" y="379"/>
                  </a:lnTo>
                  <a:lnTo>
                    <a:pt x="55" y="389"/>
                  </a:lnTo>
                  <a:lnTo>
                    <a:pt x="62" y="398"/>
                  </a:lnTo>
                  <a:lnTo>
                    <a:pt x="72" y="407"/>
                  </a:lnTo>
                  <a:lnTo>
                    <a:pt x="81" y="417"/>
                  </a:lnTo>
                  <a:lnTo>
                    <a:pt x="90" y="424"/>
                  </a:lnTo>
                  <a:lnTo>
                    <a:pt x="100" y="433"/>
                  </a:lnTo>
                  <a:lnTo>
                    <a:pt x="111" y="439"/>
                  </a:lnTo>
                  <a:lnTo>
                    <a:pt x="121" y="447"/>
                  </a:lnTo>
                  <a:lnTo>
                    <a:pt x="132" y="453"/>
                  </a:lnTo>
                  <a:lnTo>
                    <a:pt x="144" y="459"/>
                  </a:lnTo>
                  <a:lnTo>
                    <a:pt x="155" y="465"/>
                  </a:lnTo>
                  <a:lnTo>
                    <a:pt x="167" y="470"/>
                  </a:lnTo>
                  <a:lnTo>
                    <a:pt x="179" y="474"/>
                  </a:lnTo>
                  <a:lnTo>
                    <a:pt x="192" y="478"/>
                  </a:lnTo>
                  <a:lnTo>
                    <a:pt x="205" y="482"/>
                  </a:lnTo>
                  <a:lnTo>
                    <a:pt x="218" y="484"/>
                  </a:lnTo>
                  <a:lnTo>
                    <a:pt x="231" y="486"/>
                  </a:lnTo>
                  <a:lnTo>
                    <a:pt x="244" y="488"/>
                  </a:lnTo>
                  <a:lnTo>
                    <a:pt x="258" y="489"/>
                  </a:lnTo>
                  <a:lnTo>
                    <a:pt x="272" y="489"/>
                  </a:lnTo>
                  <a:lnTo>
                    <a:pt x="272" y="489"/>
                  </a:lnTo>
                  <a:lnTo>
                    <a:pt x="286" y="489"/>
                  </a:lnTo>
                  <a:lnTo>
                    <a:pt x="300" y="488"/>
                  </a:lnTo>
                  <a:lnTo>
                    <a:pt x="314" y="486"/>
                  </a:lnTo>
                  <a:lnTo>
                    <a:pt x="327" y="484"/>
                  </a:lnTo>
                  <a:lnTo>
                    <a:pt x="341" y="481"/>
                  </a:lnTo>
                  <a:lnTo>
                    <a:pt x="353" y="478"/>
                  </a:lnTo>
                  <a:lnTo>
                    <a:pt x="367" y="472"/>
                  </a:lnTo>
                  <a:lnTo>
                    <a:pt x="380" y="468"/>
                  </a:lnTo>
                  <a:lnTo>
                    <a:pt x="525" y="526"/>
                  </a:lnTo>
                  <a:lnTo>
                    <a:pt x="527" y="526"/>
                  </a:lnTo>
                  <a:lnTo>
                    <a:pt x="530" y="527"/>
                  </a:lnTo>
                  <a:lnTo>
                    <a:pt x="533" y="526"/>
                  </a:lnTo>
                  <a:lnTo>
                    <a:pt x="536" y="525"/>
                  </a:lnTo>
                  <a:lnTo>
                    <a:pt x="539" y="524"/>
                  </a:lnTo>
                  <a:lnTo>
                    <a:pt x="541" y="521"/>
                  </a:lnTo>
                  <a:lnTo>
                    <a:pt x="544" y="517"/>
                  </a:lnTo>
                  <a:lnTo>
                    <a:pt x="545" y="513"/>
                  </a:lnTo>
                  <a:lnTo>
                    <a:pt x="545" y="509"/>
                  </a:lnTo>
                  <a:lnTo>
                    <a:pt x="543" y="504"/>
                  </a:lnTo>
                  <a:lnTo>
                    <a:pt x="488" y="3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4893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" y="2529432"/>
            <a:ext cx="12192003" cy="1890168"/>
            <a:chOff x="-1" y="2244770"/>
            <a:chExt cx="12192003" cy="2459492"/>
          </a:xfrm>
        </p:grpSpPr>
        <p:sp>
          <p:nvSpPr>
            <p:cNvPr id="136" name="Rectangle 135"/>
            <p:cNvSpPr/>
            <p:nvPr/>
          </p:nvSpPr>
          <p:spPr>
            <a:xfrm>
              <a:off x="-1" y="2244770"/>
              <a:ext cx="12192002" cy="2459078"/>
            </a:xfrm>
            <a:prstGeom prst="rect">
              <a:avLst/>
            </a:prstGeom>
            <a:pattFill prst="pct5">
              <a:fgClr>
                <a:srgbClr val="CCCC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0" y="2244771"/>
              <a:ext cx="12192002" cy="2459491"/>
            </a:xfrm>
            <a:prstGeom prst="rect">
              <a:avLst/>
            </a:prstGeom>
            <a:solidFill>
              <a:srgbClr val="CCCC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ounded Rectangle 96"/>
          <p:cNvSpPr/>
          <p:nvPr/>
        </p:nvSpPr>
        <p:spPr>
          <a:xfrm>
            <a:off x="3896789" y="4078230"/>
            <a:ext cx="2199211" cy="528069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ounded Rectangle 105"/>
          <p:cNvSpPr/>
          <p:nvPr/>
        </p:nvSpPr>
        <p:spPr>
          <a:xfrm>
            <a:off x="3914925" y="1382033"/>
            <a:ext cx="2199211" cy="528069"/>
          </a:xfrm>
          <a:prstGeom prst="roundRect">
            <a:avLst>
              <a:gd name="adj" fmla="val 50000"/>
            </a:avLst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495300" y="4078230"/>
            <a:ext cx="2199211" cy="528069"/>
          </a:xfrm>
          <a:prstGeom prst="roundRect">
            <a:avLst>
              <a:gd name="adj" fmla="val 50000"/>
            </a:avLst>
          </a:prstGeom>
          <a:solidFill>
            <a:srgbClr val="95A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05860" y="1382033"/>
            <a:ext cx="2199211" cy="528069"/>
          </a:xfrm>
          <a:prstGeom prst="roundRect">
            <a:avLst>
              <a:gd name="adj" fmla="val 50000"/>
            </a:avLst>
          </a:prstGeom>
          <a:solidFill>
            <a:srgbClr val="22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726314" y="6152827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26314" y="0"/>
            <a:ext cx="247473" cy="435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4629" y="323620"/>
            <a:ext cx="690842" cy="690842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41545" y="424034"/>
            <a:ext cx="279942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FINANCIAL DATA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190446" y="6419952"/>
            <a:ext cx="8492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logo</a:t>
            </a:r>
          </a:p>
        </p:txBody>
      </p:sp>
      <p:sp>
        <p:nvSpPr>
          <p:cNvPr id="218" name="Oval 217"/>
          <p:cNvSpPr/>
          <p:nvPr/>
        </p:nvSpPr>
        <p:spPr>
          <a:xfrm>
            <a:off x="11593461" y="6299714"/>
            <a:ext cx="486697" cy="486697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  <p:grpSp>
        <p:nvGrpSpPr>
          <p:cNvPr id="219" name="Group 218"/>
          <p:cNvGrpSpPr/>
          <p:nvPr/>
        </p:nvGrpSpPr>
        <p:grpSpPr>
          <a:xfrm flipV="1">
            <a:off x="5632595" y="6476518"/>
            <a:ext cx="926810" cy="133088"/>
            <a:chOff x="2496115" y="5556500"/>
            <a:chExt cx="3648413" cy="523902"/>
          </a:xfrm>
        </p:grpSpPr>
        <p:grpSp>
          <p:nvGrpSpPr>
            <p:cNvPr id="220" name="Group 219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225" name="Oval 224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6096000" y="1147247"/>
            <a:ext cx="6845258" cy="4563506"/>
            <a:chOff x="6096000" y="1147247"/>
            <a:chExt cx="6845258" cy="4563506"/>
          </a:xfrm>
        </p:grpSpPr>
        <p:sp>
          <p:nvSpPr>
            <p:cNvPr id="360" name="Oval 359"/>
            <p:cNvSpPr/>
            <p:nvPr/>
          </p:nvSpPr>
          <p:spPr>
            <a:xfrm>
              <a:off x="7387274" y="1274287"/>
              <a:ext cx="4309426" cy="4309426"/>
            </a:xfrm>
            <a:prstGeom prst="ellipse">
              <a:avLst/>
            </a:prstGeom>
            <a:gradFill flip="none" rotWithShape="1">
              <a:gsLst>
                <a:gs pos="47000">
                  <a:srgbClr val="8D5632">
                    <a:lumMod val="99000"/>
                    <a:lumOff val="1000"/>
                    <a:alpha val="68000"/>
                  </a:srgbClr>
                </a:gs>
                <a:gs pos="0">
                  <a:srgbClr val="FC7B01">
                    <a:alpha val="75000"/>
                  </a:srgbClr>
                </a:gs>
                <a:gs pos="100000">
                  <a:srgbClr val="1D3164">
                    <a:alpha val="68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8" name="Chart 367"/>
            <p:cNvGraphicFramePr/>
            <p:nvPr>
              <p:extLst>
                <p:ext uri="{D42A27DB-BD31-4B8C-83A1-F6EECF244321}">
                  <p14:modId xmlns:p14="http://schemas.microsoft.com/office/powerpoint/2010/main" xmlns="" val="4162591269"/>
                </p:ext>
              </p:extLst>
            </p:nvPr>
          </p:nvGraphicFramePr>
          <p:xfrm>
            <a:off x="6096000" y="1147247"/>
            <a:ext cx="6845258" cy="4563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383" name="Rectangle 382"/>
          <p:cNvSpPr/>
          <p:nvPr/>
        </p:nvSpPr>
        <p:spPr>
          <a:xfrm>
            <a:off x="9748848" y="3121224"/>
            <a:ext cx="175806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dolor sit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</a:p>
        </p:txBody>
      </p:sp>
      <p:sp>
        <p:nvSpPr>
          <p:cNvPr id="369" name="Rectangle 368"/>
          <p:cNvSpPr/>
          <p:nvPr/>
        </p:nvSpPr>
        <p:spPr>
          <a:xfrm>
            <a:off x="521486" y="2498253"/>
            <a:ext cx="218358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 err="1">
                <a:solidFill>
                  <a:srgbClr val="223362"/>
                </a:solidFill>
              </a:rPr>
              <a:t>Lorem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ipsum</a:t>
            </a:r>
            <a:r>
              <a:rPr lang="en-US" sz="1400" dirty="0">
                <a:solidFill>
                  <a:srgbClr val="223362"/>
                </a:solidFill>
              </a:rPr>
              <a:t> dolor sit </a:t>
            </a:r>
            <a:r>
              <a:rPr lang="en-US" sz="1400" dirty="0" err="1">
                <a:solidFill>
                  <a:srgbClr val="223362"/>
                </a:solidFill>
              </a:rPr>
              <a:t>amet</a:t>
            </a:r>
            <a:r>
              <a:rPr lang="en-US" sz="1400" dirty="0">
                <a:solidFill>
                  <a:srgbClr val="223362"/>
                </a:solidFill>
              </a:rPr>
              <a:t>, </a:t>
            </a:r>
            <a:r>
              <a:rPr lang="en-US" sz="1400" dirty="0" err="1">
                <a:solidFill>
                  <a:srgbClr val="223362"/>
                </a:solidFill>
              </a:rPr>
              <a:t>consectetur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adipiscing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elit</a:t>
            </a:r>
            <a:r>
              <a:rPr lang="en-US" sz="1400" dirty="0">
                <a:solidFill>
                  <a:srgbClr val="223362"/>
                </a:solidFill>
              </a:rPr>
              <a:t>. </a:t>
            </a:r>
          </a:p>
        </p:txBody>
      </p:sp>
      <p:sp>
        <p:nvSpPr>
          <p:cNvPr id="373" name="Rectangle 372"/>
          <p:cNvSpPr/>
          <p:nvPr/>
        </p:nvSpPr>
        <p:spPr>
          <a:xfrm>
            <a:off x="3920635" y="2526993"/>
            <a:ext cx="217536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 err="1">
                <a:solidFill>
                  <a:srgbClr val="223362"/>
                </a:solidFill>
              </a:rPr>
              <a:t>Lorem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ipsum</a:t>
            </a:r>
            <a:r>
              <a:rPr lang="en-US" sz="1400" dirty="0">
                <a:solidFill>
                  <a:srgbClr val="223362"/>
                </a:solidFill>
              </a:rPr>
              <a:t> dolor sit </a:t>
            </a:r>
            <a:r>
              <a:rPr lang="en-US" sz="1400" dirty="0" err="1">
                <a:solidFill>
                  <a:srgbClr val="223362"/>
                </a:solidFill>
              </a:rPr>
              <a:t>amet</a:t>
            </a:r>
            <a:r>
              <a:rPr lang="en-US" sz="1400" dirty="0">
                <a:solidFill>
                  <a:srgbClr val="223362"/>
                </a:solidFill>
              </a:rPr>
              <a:t>, </a:t>
            </a:r>
            <a:r>
              <a:rPr lang="en-US" sz="1400" dirty="0" err="1">
                <a:solidFill>
                  <a:srgbClr val="223362"/>
                </a:solidFill>
              </a:rPr>
              <a:t>consectetur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adipiscing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elit</a:t>
            </a:r>
            <a:r>
              <a:rPr lang="en-US" sz="1400" dirty="0">
                <a:solidFill>
                  <a:srgbClr val="223362"/>
                </a:solidFill>
              </a:rPr>
              <a:t>. 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2096069" y="1492179"/>
            <a:ext cx="5006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10%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79118" y="1467151"/>
            <a:ext cx="357832" cy="357832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116567" y="1522957"/>
            <a:ext cx="7863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PHASE 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99486" y="1493066"/>
            <a:ext cx="0" cy="30600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096069" y="4188376"/>
            <a:ext cx="5006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15%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16567" y="4219154"/>
            <a:ext cx="7863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PHASE 3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1999486" y="4189263"/>
            <a:ext cx="0" cy="30600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561227" y="4145457"/>
            <a:ext cx="393615" cy="393615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5492652" y="4188376"/>
            <a:ext cx="5006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22%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13150" y="4219154"/>
            <a:ext cx="7863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PHASE 4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5396069" y="4189263"/>
            <a:ext cx="0" cy="30600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3957810" y="4145457"/>
            <a:ext cx="393615" cy="393615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015684" y="1449260"/>
            <a:ext cx="393615" cy="393615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535799" y="1492179"/>
            <a:ext cx="5006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12%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556297" y="1522957"/>
            <a:ext cx="7863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PHASE 1</a:t>
            </a:r>
          </a:p>
        </p:txBody>
      </p:sp>
      <p:cxnSp>
        <p:nvCxnSpPr>
          <p:cNvPr id="120" name="Straight Connector 119"/>
          <p:cNvCxnSpPr/>
          <p:nvPr/>
        </p:nvCxnSpPr>
        <p:spPr>
          <a:xfrm>
            <a:off x="5439216" y="1493066"/>
            <a:ext cx="0" cy="30600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4393476" y="605594"/>
            <a:ext cx="7798526" cy="0"/>
          </a:xfrm>
          <a:prstGeom prst="line">
            <a:avLst/>
          </a:prstGeom>
          <a:ln w="38100">
            <a:solidFill>
              <a:srgbClr val="36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98346" y="1997305"/>
            <a:ext cx="19943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dirty="0">
                <a:solidFill>
                  <a:srgbClr val="223362"/>
                </a:solidFill>
              </a:rPr>
              <a:t>$ 1,543,555</a:t>
            </a:r>
            <a:endParaRPr lang="en-US" sz="2800" dirty="0">
              <a:solidFill>
                <a:srgbClr val="22336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938840" y="1997305"/>
            <a:ext cx="19943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dirty="0">
                <a:solidFill>
                  <a:srgbClr val="DC710F"/>
                </a:solidFill>
              </a:rPr>
              <a:t>$ 543,555</a:t>
            </a:r>
            <a:endParaRPr lang="en-US" sz="2800" dirty="0">
              <a:solidFill>
                <a:srgbClr val="DC710F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21486" y="5243737"/>
            <a:ext cx="217302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 err="1">
                <a:solidFill>
                  <a:srgbClr val="223362"/>
                </a:solidFill>
              </a:rPr>
              <a:t>Lorem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ipsum</a:t>
            </a:r>
            <a:r>
              <a:rPr lang="en-US" sz="1400" dirty="0">
                <a:solidFill>
                  <a:srgbClr val="223362"/>
                </a:solidFill>
              </a:rPr>
              <a:t> dolor sit </a:t>
            </a:r>
            <a:r>
              <a:rPr lang="en-US" sz="1400" dirty="0" err="1">
                <a:solidFill>
                  <a:srgbClr val="223362"/>
                </a:solidFill>
              </a:rPr>
              <a:t>amet</a:t>
            </a:r>
            <a:r>
              <a:rPr lang="en-US" sz="1400" dirty="0">
                <a:solidFill>
                  <a:srgbClr val="223362"/>
                </a:solidFill>
              </a:rPr>
              <a:t>, </a:t>
            </a:r>
            <a:r>
              <a:rPr lang="en-US" sz="1400" dirty="0" err="1">
                <a:solidFill>
                  <a:srgbClr val="223362"/>
                </a:solidFill>
              </a:rPr>
              <a:t>consectetur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adipiscing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elit</a:t>
            </a:r>
            <a:r>
              <a:rPr lang="en-US" sz="1400" dirty="0">
                <a:solidFill>
                  <a:srgbClr val="223362"/>
                </a:solidFill>
              </a:rPr>
              <a:t>. 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920635" y="5272477"/>
            <a:ext cx="217536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 err="1">
                <a:solidFill>
                  <a:srgbClr val="223362"/>
                </a:solidFill>
              </a:rPr>
              <a:t>Lorem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ipsum</a:t>
            </a:r>
            <a:r>
              <a:rPr lang="en-US" sz="1400" dirty="0">
                <a:solidFill>
                  <a:srgbClr val="223362"/>
                </a:solidFill>
              </a:rPr>
              <a:t> dolor sit </a:t>
            </a:r>
            <a:r>
              <a:rPr lang="en-US" sz="1400" dirty="0" err="1">
                <a:solidFill>
                  <a:srgbClr val="223362"/>
                </a:solidFill>
              </a:rPr>
              <a:t>amet</a:t>
            </a:r>
            <a:r>
              <a:rPr lang="en-US" sz="1400" dirty="0">
                <a:solidFill>
                  <a:srgbClr val="223362"/>
                </a:solidFill>
              </a:rPr>
              <a:t>, </a:t>
            </a:r>
            <a:r>
              <a:rPr lang="en-US" sz="1400" dirty="0" err="1">
                <a:solidFill>
                  <a:srgbClr val="223362"/>
                </a:solidFill>
              </a:rPr>
              <a:t>consectetur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adipiscing</a:t>
            </a:r>
            <a:r>
              <a:rPr lang="en-US" sz="1400" dirty="0">
                <a:solidFill>
                  <a:srgbClr val="223362"/>
                </a:solidFill>
              </a:rPr>
              <a:t> </a:t>
            </a:r>
            <a:r>
              <a:rPr lang="en-US" sz="1400" dirty="0" err="1">
                <a:solidFill>
                  <a:srgbClr val="223362"/>
                </a:solidFill>
              </a:rPr>
              <a:t>elit</a:t>
            </a:r>
            <a:r>
              <a:rPr lang="en-US" sz="1400" dirty="0">
                <a:solidFill>
                  <a:srgbClr val="223362"/>
                </a:solidFill>
              </a:rPr>
              <a:t>.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98346" y="4742789"/>
            <a:ext cx="19943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dirty="0">
                <a:solidFill>
                  <a:srgbClr val="95A7DB"/>
                </a:solidFill>
              </a:rPr>
              <a:t>$ 2,874,222</a:t>
            </a:r>
            <a:endParaRPr lang="en-US" sz="2800" dirty="0">
              <a:solidFill>
                <a:srgbClr val="95A7DB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954488" y="4742789"/>
            <a:ext cx="19943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dirty="0">
                <a:solidFill>
                  <a:srgbClr val="FF9900"/>
                </a:solidFill>
              </a:rPr>
              <a:t>$ 446,078</a:t>
            </a:r>
            <a:endParaRPr lang="en-US" sz="2800" dirty="0">
              <a:solidFill>
                <a:srgbClr val="FF99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49749" y="539155"/>
            <a:ext cx="200603" cy="259773"/>
            <a:chOff x="2278184" y="2469878"/>
            <a:chExt cx="220663" cy="285750"/>
          </a:xfrm>
        </p:grpSpPr>
        <p:sp>
          <p:nvSpPr>
            <p:cNvPr id="55" name="Freeform 144"/>
            <p:cNvSpPr>
              <a:spLocks noEditPoints="1"/>
            </p:cNvSpPr>
            <p:nvPr/>
          </p:nvSpPr>
          <p:spPr bwMode="auto">
            <a:xfrm>
              <a:off x="2278184" y="2469878"/>
              <a:ext cx="220663" cy="285750"/>
            </a:xfrm>
            <a:custGeom>
              <a:avLst/>
              <a:gdLst>
                <a:gd name="T0" fmla="*/ 361 w 692"/>
                <a:gd name="T1" fmla="*/ 632 h 903"/>
                <a:gd name="T2" fmla="*/ 662 w 692"/>
                <a:gd name="T3" fmla="*/ 818 h 903"/>
                <a:gd name="T4" fmla="*/ 657 w 692"/>
                <a:gd name="T5" fmla="*/ 835 h 903"/>
                <a:gd name="T6" fmla="*/ 648 w 692"/>
                <a:gd name="T7" fmla="*/ 850 h 903"/>
                <a:gd name="T8" fmla="*/ 635 w 692"/>
                <a:gd name="T9" fmla="*/ 862 h 903"/>
                <a:gd name="T10" fmla="*/ 619 w 692"/>
                <a:gd name="T11" fmla="*/ 869 h 903"/>
                <a:gd name="T12" fmla="*/ 602 w 692"/>
                <a:gd name="T13" fmla="*/ 872 h 903"/>
                <a:gd name="T14" fmla="*/ 331 w 692"/>
                <a:gd name="T15" fmla="*/ 632 h 903"/>
                <a:gd name="T16" fmla="*/ 85 w 692"/>
                <a:gd name="T17" fmla="*/ 872 h 903"/>
                <a:gd name="T18" fmla="*/ 67 w 692"/>
                <a:gd name="T19" fmla="*/ 867 h 903"/>
                <a:gd name="T20" fmla="*/ 52 w 692"/>
                <a:gd name="T21" fmla="*/ 859 h 903"/>
                <a:gd name="T22" fmla="*/ 41 w 692"/>
                <a:gd name="T23" fmla="*/ 846 h 903"/>
                <a:gd name="T24" fmla="*/ 33 w 692"/>
                <a:gd name="T25" fmla="*/ 830 h 903"/>
                <a:gd name="T26" fmla="*/ 30 w 692"/>
                <a:gd name="T27" fmla="*/ 812 h 903"/>
                <a:gd name="T28" fmla="*/ 30 w 692"/>
                <a:gd name="T29" fmla="*/ 602 h 903"/>
                <a:gd name="T30" fmla="*/ 331 w 692"/>
                <a:gd name="T31" fmla="*/ 602 h 903"/>
                <a:gd name="T32" fmla="*/ 662 w 692"/>
                <a:gd name="T33" fmla="*/ 602 h 903"/>
                <a:gd name="T34" fmla="*/ 91 w 692"/>
                <a:gd name="T35" fmla="*/ 30 h 903"/>
                <a:gd name="T36" fmla="*/ 614 w 692"/>
                <a:gd name="T37" fmla="*/ 32 h 903"/>
                <a:gd name="T38" fmla="*/ 631 w 692"/>
                <a:gd name="T39" fmla="*/ 37 h 903"/>
                <a:gd name="T40" fmla="*/ 644 w 692"/>
                <a:gd name="T41" fmla="*/ 48 h 903"/>
                <a:gd name="T42" fmla="*/ 655 w 692"/>
                <a:gd name="T43" fmla="*/ 62 h 903"/>
                <a:gd name="T44" fmla="*/ 661 w 692"/>
                <a:gd name="T45" fmla="*/ 78 h 903"/>
                <a:gd name="T46" fmla="*/ 662 w 692"/>
                <a:gd name="T47" fmla="*/ 361 h 903"/>
                <a:gd name="T48" fmla="*/ 31 w 692"/>
                <a:gd name="T49" fmla="*/ 84 h 903"/>
                <a:gd name="T50" fmla="*/ 35 w 692"/>
                <a:gd name="T51" fmla="*/ 67 h 903"/>
                <a:gd name="T52" fmla="*/ 44 w 692"/>
                <a:gd name="T53" fmla="*/ 52 h 903"/>
                <a:gd name="T54" fmla="*/ 57 w 692"/>
                <a:gd name="T55" fmla="*/ 40 h 903"/>
                <a:gd name="T56" fmla="*/ 73 w 692"/>
                <a:gd name="T57" fmla="*/ 33 h 903"/>
                <a:gd name="T58" fmla="*/ 91 w 692"/>
                <a:gd name="T59" fmla="*/ 31 h 903"/>
                <a:gd name="T60" fmla="*/ 91 w 692"/>
                <a:gd name="T61" fmla="*/ 0 h 903"/>
                <a:gd name="T62" fmla="*/ 64 w 692"/>
                <a:gd name="T63" fmla="*/ 4 h 903"/>
                <a:gd name="T64" fmla="*/ 41 w 692"/>
                <a:gd name="T65" fmla="*/ 16 h 903"/>
                <a:gd name="T66" fmla="*/ 21 w 692"/>
                <a:gd name="T67" fmla="*/ 33 h 903"/>
                <a:gd name="T68" fmla="*/ 7 w 692"/>
                <a:gd name="T69" fmla="*/ 55 h 903"/>
                <a:gd name="T70" fmla="*/ 1 w 692"/>
                <a:gd name="T71" fmla="*/ 81 h 903"/>
                <a:gd name="T72" fmla="*/ 1 w 692"/>
                <a:gd name="T73" fmla="*/ 821 h 903"/>
                <a:gd name="T74" fmla="*/ 7 w 692"/>
                <a:gd name="T75" fmla="*/ 847 h 903"/>
                <a:gd name="T76" fmla="*/ 21 w 692"/>
                <a:gd name="T77" fmla="*/ 869 h 903"/>
                <a:gd name="T78" fmla="*/ 40 w 692"/>
                <a:gd name="T79" fmla="*/ 887 h 903"/>
                <a:gd name="T80" fmla="*/ 64 w 692"/>
                <a:gd name="T81" fmla="*/ 898 h 903"/>
                <a:gd name="T82" fmla="*/ 91 w 692"/>
                <a:gd name="T83" fmla="*/ 903 h 903"/>
                <a:gd name="T84" fmla="*/ 620 w 692"/>
                <a:gd name="T85" fmla="*/ 900 h 903"/>
                <a:gd name="T86" fmla="*/ 645 w 692"/>
                <a:gd name="T87" fmla="*/ 891 h 903"/>
                <a:gd name="T88" fmla="*/ 665 w 692"/>
                <a:gd name="T89" fmla="*/ 876 h 903"/>
                <a:gd name="T90" fmla="*/ 681 w 692"/>
                <a:gd name="T91" fmla="*/ 854 h 903"/>
                <a:gd name="T92" fmla="*/ 690 w 692"/>
                <a:gd name="T93" fmla="*/ 830 h 903"/>
                <a:gd name="T94" fmla="*/ 692 w 692"/>
                <a:gd name="T95" fmla="*/ 91 h 903"/>
                <a:gd name="T96" fmla="*/ 688 w 692"/>
                <a:gd name="T97" fmla="*/ 64 h 903"/>
                <a:gd name="T98" fmla="*/ 677 w 692"/>
                <a:gd name="T99" fmla="*/ 40 h 903"/>
                <a:gd name="T100" fmla="*/ 659 w 692"/>
                <a:gd name="T101" fmla="*/ 21 h 903"/>
                <a:gd name="T102" fmla="*/ 637 w 692"/>
                <a:gd name="T103" fmla="*/ 7 h 903"/>
                <a:gd name="T104" fmla="*/ 611 w 692"/>
                <a:gd name="T105" fmla="*/ 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2" h="903">
                  <a:moveTo>
                    <a:pt x="602" y="872"/>
                  </a:moveTo>
                  <a:lnTo>
                    <a:pt x="361" y="872"/>
                  </a:lnTo>
                  <a:lnTo>
                    <a:pt x="361" y="632"/>
                  </a:lnTo>
                  <a:lnTo>
                    <a:pt x="662" y="632"/>
                  </a:lnTo>
                  <a:lnTo>
                    <a:pt x="662" y="812"/>
                  </a:lnTo>
                  <a:lnTo>
                    <a:pt x="662" y="818"/>
                  </a:lnTo>
                  <a:lnTo>
                    <a:pt x="661" y="824"/>
                  </a:lnTo>
                  <a:lnTo>
                    <a:pt x="659" y="830"/>
                  </a:lnTo>
                  <a:lnTo>
                    <a:pt x="657" y="835"/>
                  </a:lnTo>
                  <a:lnTo>
                    <a:pt x="655" y="841"/>
                  </a:lnTo>
                  <a:lnTo>
                    <a:pt x="651" y="846"/>
                  </a:lnTo>
                  <a:lnTo>
                    <a:pt x="648" y="850"/>
                  </a:lnTo>
                  <a:lnTo>
                    <a:pt x="644" y="854"/>
                  </a:lnTo>
                  <a:lnTo>
                    <a:pt x="640" y="859"/>
                  </a:lnTo>
                  <a:lnTo>
                    <a:pt x="635" y="862"/>
                  </a:lnTo>
                  <a:lnTo>
                    <a:pt x="631" y="865"/>
                  </a:lnTo>
                  <a:lnTo>
                    <a:pt x="626" y="867"/>
                  </a:lnTo>
                  <a:lnTo>
                    <a:pt x="619" y="869"/>
                  </a:lnTo>
                  <a:lnTo>
                    <a:pt x="614" y="870"/>
                  </a:lnTo>
                  <a:lnTo>
                    <a:pt x="607" y="872"/>
                  </a:lnTo>
                  <a:lnTo>
                    <a:pt x="602" y="872"/>
                  </a:lnTo>
                  <a:close/>
                  <a:moveTo>
                    <a:pt x="30" y="812"/>
                  </a:moveTo>
                  <a:lnTo>
                    <a:pt x="30" y="632"/>
                  </a:lnTo>
                  <a:lnTo>
                    <a:pt x="331" y="632"/>
                  </a:lnTo>
                  <a:lnTo>
                    <a:pt x="331" y="872"/>
                  </a:lnTo>
                  <a:lnTo>
                    <a:pt x="91" y="872"/>
                  </a:lnTo>
                  <a:lnTo>
                    <a:pt x="85" y="872"/>
                  </a:lnTo>
                  <a:lnTo>
                    <a:pt x="78" y="870"/>
                  </a:lnTo>
                  <a:lnTo>
                    <a:pt x="73" y="869"/>
                  </a:lnTo>
                  <a:lnTo>
                    <a:pt x="67" y="867"/>
                  </a:lnTo>
                  <a:lnTo>
                    <a:pt x="62" y="865"/>
                  </a:lnTo>
                  <a:lnTo>
                    <a:pt x="57" y="862"/>
                  </a:lnTo>
                  <a:lnTo>
                    <a:pt x="52" y="859"/>
                  </a:lnTo>
                  <a:lnTo>
                    <a:pt x="48" y="854"/>
                  </a:lnTo>
                  <a:lnTo>
                    <a:pt x="44" y="850"/>
                  </a:lnTo>
                  <a:lnTo>
                    <a:pt x="41" y="846"/>
                  </a:lnTo>
                  <a:lnTo>
                    <a:pt x="37" y="841"/>
                  </a:lnTo>
                  <a:lnTo>
                    <a:pt x="35" y="835"/>
                  </a:lnTo>
                  <a:lnTo>
                    <a:pt x="33" y="830"/>
                  </a:lnTo>
                  <a:lnTo>
                    <a:pt x="32" y="824"/>
                  </a:lnTo>
                  <a:lnTo>
                    <a:pt x="31" y="818"/>
                  </a:lnTo>
                  <a:lnTo>
                    <a:pt x="30" y="812"/>
                  </a:lnTo>
                  <a:lnTo>
                    <a:pt x="30" y="812"/>
                  </a:lnTo>
                  <a:close/>
                  <a:moveTo>
                    <a:pt x="331" y="602"/>
                  </a:moveTo>
                  <a:lnTo>
                    <a:pt x="30" y="602"/>
                  </a:lnTo>
                  <a:lnTo>
                    <a:pt x="30" y="391"/>
                  </a:lnTo>
                  <a:lnTo>
                    <a:pt x="331" y="391"/>
                  </a:lnTo>
                  <a:lnTo>
                    <a:pt x="331" y="602"/>
                  </a:lnTo>
                  <a:close/>
                  <a:moveTo>
                    <a:pt x="361" y="391"/>
                  </a:moveTo>
                  <a:lnTo>
                    <a:pt x="662" y="391"/>
                  </a:lnTo>
                  <a:lnTo>
                    <a:pt x="662" y="602"/>
                  </a:lnTo>
                  <a:lnTo>
                    <a:pt x="361" y="602"/>
                  </a:lnTo>
                  <a:lnTo>
                    <a:pt x="361" y="391"/>
                  </a:lnTo>
                  <a:close/>
                  <a:moveTo>
                    <a:pt x="91" y="30"/>
                  </a:moveTo>
                  <a:lnTo>
                    <a:pt x="602" y="30"/>
                  </a:lnTo>
                  <a:lnTo>
                    <a:pt x="607" y="31"/>
                  </a:lnTo>
                  <a:lnTo>
                    <a:pt x="614" y="32"/>
                  </a:lnTo>
                  <a:lnTo>
                    <a:pt x="619" y="33"/>
                  </a:lnTo>
                  <a:lnTo>
                    <a:pt x="626" y="35"/>
                  </a:lnTo>
                  <a:lnTo>
                    <a:pt x="631" y="37"/>
                  </a:lnTo>
                  <a:lnTo>
                    <a:pt x="635" y="40"/>
                  </a:lnTo>
                  <a:lnTo>
                    <a:pt x="640" y="44"/>
                  </a:lnTo>
                  <a:lnTo>
                    <a:pt x="644" y="48"/>
                  </a:lnTo>
                  <a:lnTo>
                    <a:pt x="648" y="52"/>
                  </a:lnTo>
                  <a:lnTo>
                    <a:pt x="651" y="56"/>
                  </a:lnTo>
                  <a:lnTo>
                    <a:pt x="655" y="62"/>
                  </a:lnTo>
                  <a:lnTo>
                    <a:pt x="657" y="67"/>
                  </a:lnTo>
                  <a:lnTo>
                    <a:pt x="659" y="72"/>
                  </a:lnTo>
                  <a:lnTo>
                    <a:pt x="661" y="78"/>
                  </a:lnTo>
                  <a:lnTo>
                    <a:pt x="662" y="84"/>
                  </a:lnTo>
                  <a:lnTo>
                    <a:pt x="662" y="91"/>
                  </a:lnTo>
                  <a:lnTo>
                    <a:pt x="662" y="361"/>
                  </a:lnTo>
                  <a:lnTo>
                    <a:pt x="30" y="361"/>
                  </a:lnTo>
                  <a:lnTo>
                    <a:pt x="30" y="91"/>
                  </a:lnTo>
                  <a:lnTo>
                    <a:pt x="31" y="84"/>
                  </a:lnTo>
                  <a:lnTo>
                    <a:pt x="32" y="78"/>
                  </a:lnTo>
                  <a:lnTo>
                    <a:pt x="33" y="72"/>
                  </a:lnTo>
                  <a:lnTo>
                    <a:pt x="35" y="67"/>
                  </a:lnTo>
                  <a:lnTo>
                    <a:pt x="37" y="6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48"/>
                  </a:lnTo>
                  <a:lnTo>
                    <a:pt x="52" y="44"/>
                  </a:lnTo>
                  <a:lnTo>
                    <a:pt x="57" y="40"/>
                  </a:lnTo>
                  <a:lnTo>
                    <a:pt x="62" y="37"/>
                  </a:lnTo>
                  <a:lnTo>
                    <a:pt x="67" y="35"/>
                  </a:lnTo>
                  <a:lnTo>
                    <a:pt x="73" y="33"/>
                  </a:lnTo>
                  <a:lnTo>
                    <a:pt x="78" y="32"/>
                  </a:lnTo>
                  <a:lnTo>
                    <a:pt x="85" y="31"/>
                  </a:lnTo>
                  <a:lnTo>
                    <a:pt x="91" y="31"/>
                  </a:lnTo>
                  <a:lnTo>
                    <a:pt x="91" y="30"/>
                  </a:lnTo>
                  <a:close/>
                  <a:moveTo>
                    <a:pt x="602" y="0"/>
                  </a:moveTo>
                  <a:lnTo>
                    <a:pt x="91" y="0"/>
                  </a:lnTo>
                  <a:lnTo>
                    <a:pt x="81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7"/>
                  </a:lnTo>
                  <a:lnTo>
                    <a:pt x="47" y="11"/>
                  </a:lnTo>
                  <a:lnTo>
                    <a:pt x="41" y="16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2" y="48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1" y="81"/>
                  </a:lnTo>
                  <a:lnTo>
                    <a:pt x="0" y="91"/>
                  </a:lnTo>
                  <a:lnTo>
                    <a:pt x="0" y="812"/>
                  </a:lnTo>
                  <a:lnTo>
                    <a:pt x="1" y="821"/>
                  </a:lnTo>
                  <a:lnTo>
                    <a:pt x="2" y="830"/>
                  </a:lnTo>
                  <a:lnTo>
                    <a:pt x="4" y="838"/>
                  </a:lnTo>
                  <a:lnTo>
                    <a:pt x="7" y="847"/>
                  </a:lnTo>
                  <a:lnTo>
                    <a:pt x="12" y="854"/>
                  </a:lnTo>
                  <a:lnTo>
                    <a:pt x="16" y="862"/>
                  </a:lnTo>
                  <a:lnTo>
                    <a:pt x="21" y="869"/>
                  </a:lnTo>
                  <a:lnTo>
                    <a:pt x="27" y="876"/>
                  </a:lnTo>
                  <a:lnTo>
                    <a:pt x="33" y="881"/>
                  </a:lnTo>
                  <a:lnTo>
                    <a:pt x="40" y="887"/>
                  </a:lnTo>
                  <a:lnTo>
                    <a:pt x="47" y="891"/>
                  </a:lnTo>
                  <a:lnTo>
                    <a:pt x="56" y="895"/>
                  </a:lnTo>
                  <a:lnTo>
                    <a:pt x="64" y="898"/>
                  </a:lnTo>
                  <a:lnTo>
                    <a:pt x="73" y="900"/>
                  </a:lnTo>
                  <a:lnTo>
                    <a:pt x="81" y="902"/>
                  </a:lnTo>
                  <a:lnTo>
                    <a:pt x="91" y="903"/>
                  </a:lnTo>
                  <a:lnTo>
                    <a:pt x="602" y="903"/>
                  </a:lnTo>
                  <a:lnTo>
                    <a:pt x="611" y="902"/>
                  </a:lnTo>
                  <a:lnTo>
                    <a:pt x="620" y="900"/>
                  </a:lnTo>
                  <a:lnTo>
                    <a:pt x="629" y="898"/>
                  </a:lnTo>
                  <a:lnTo>
                    <a:pt x="637" y="895"/>
                  </a:lnTo>
                  <a:lnTo>
                    <a:pt x="645" y="891"/>
                  </a:lnTo>
                  <a:lnTo>
                    <a:pt x="652" y="887"/>
                  </a:lnTo>
                  <a:lnTo>
                    <a:pt x="659" y="881"/>
                  </a:lnTo>
                  <a:lnTo>
                    <a:pt x="665" y="876"/>
                  </a:lnTo>
                  <a:lnTo>
                    <a:pt x="672" y="869"/>
                  </a:lnTo>
                  <a:lnTo>
                    <a:pt x="677" y="862"/>
                  </a:lnTo>
                  <a:lnTo>
                    <a:pt x="681" y="854"/>
                  </a:lnTo>
                  <a:lnTo>
                    <a:pt x="685" y="847"/>
                  </a:lnTo>
                  <a:lnTo>
                    <a:pt x="688" y="838"/>
                  </a:lnTo>
                  <a:lnTo>
                    <a:pt x="690" y="830"/>
                  </a:lnTo>
                  <a:lnTo>
                    <a:pt x="692" y="821"/>
                  </a:lnTo>
                  <a:lnTo>
                    <a:pt x="692" y="812"/>
                  </a:lnTo>
                  <a:lnTo>
                    <a:pt x="692" y="91"/>
                  </a:lnTo>
                  <a:lnTo>
                    <a:pt x="692" y="81"/>
                  </a:lnTo>
                  <a:lnTo>
                    <a:pt x="690" y="72"/>
                  </a:lnTo>
                  <a:lnTo>
                    <a:pt x="688" y="64"/>
                  </a:lnTo>
                  <a:lnTo>
                    <a:pt x="685" y="55"/>
                  </a:lnTo>
                  <a:lnTo>
                    <a:pt x="681" y="48"/>
                  </a:lnTo>
                  <a:lnTo>
                    <a:pt x="677" y="40"/>
                  </a:lnTo>
                  <a:lnTo>
                    <a:pt x="672" y="33"/>
                  </a:lnTo>
                  <a:lnTo>
                    <a:pt x="665" y="26"/>
                  </a:lnTo>
                  <a:lnTo>
                    <a:pt x="659" y="21"/>
                  </a:lnTo>
                  <a:lnTo>
                    <a:pt x="652" y="16"/>
                  </a:lnTo>
                  <a:lnTo>
                    <a:pt x="645" y="11"/>
                  </a:lnTo>
                  <a:lnTo>
                    <a:pt x="637" y="7"/>
                  </a:lnTo>
                  <a:lnTo>
                    <a:pt x="629" y="4"/>
                  </a:lnTo>
                  <a:lnTo>
                    <a:pt x="620" y="2"/>
                  </a:lnTo>
                  <a:lnTo>
                    <a:pt x="611" y="1"/>
                  </a:lnTo>
                  <a:lnTo>
                    <a:pt x="602" y="0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5"/>
            <p:cNvSpPr>
              <a:spLocks noEditPoints="1"/>
            </p:cNvSpPr>
            <p:nvPr/>
          </p:nvSpPr>
          <p:spPr bwMode="auto">
            <a:xfrm>
              <a:off x="2306759" y="2498453"/>
              <a:ext cx="163513" cy="66675"/>
            </a:xfrm>
            <a:custGeom>
              <a:avLst/>
              <a:gdLst>
                <a:gd name="T0" fmla="*/ 30 w 511"/>
                <a:gd name="T1" fmla="*/ 41 h 210"/>
                <a:gd name="T2" fmla="*/ 32 w 511"/>
                <a:gd name="T3" fmla="*/ 36 h 210"/>
                <a:gd name="T4" fmla="*/ 36 w 511"/>
                <a:gd name="T5" fmla="*/ 32 h 210"/>
                <a:gd name="T6" fmla="*/ 42 w 511"/>
                <a:gd name="T7" fmla="*/ 30 h 210"/>
                <a:gd name="T8" fmla="*/ 466 w 511"/>
                <a:gd name="T9" fmla="*/ 30 h 210"/>
                <a:gd name="T10" fmla="*/ 471 w 511"/>
                <a:gd name="T11" fmla="*/ 31 h 210"/>
                <a:gd name="T12" fmla="*/ 477 w 511"/>
                <a:gd name="T13" fmla="*/ 34 h 210"/>
                <a:gd name="T14" fmla="*/ 480 w 511"/>
                <a:gd name="T15" fmla="*/ 38 h 210"/>
                <a:gd name="T16" fmla="*/ 481 w 511"/>
                <a:gd name="T17" fmla="*/ 45 h 210"/>
                <a:gd name="T18" fmla="*/ 480 w 511"/>
                <a:gd name="T19" fmla="*/ 168 h 210"/>
                <a:gd name="T20" fmla="*/ 478 w 511"/>
                <a:gd name="T21" fmla="*/ 173 h 210"/>
                <a:gd name="T22" fmla="*/ 474 w 511"/>
                <a:gd name="T23" fmla="*/ 177 h 210"/>
                <a:gd name="T24" fmla="*/ 468 w 511"/>
                <a:gd name="T25" fmla="*/ 180 h 210"/>
                <a:gd name="T26" fmla="*/ 45 w 511"/>
                <a:gd name="T27" fmla="*/ 180 h 210"/>
                <a:gd name="T28" fmla="*/ 39 w 511"/>
                <a:gd name="T29" fmla="*/ 179 h 210"/>
                <a:gd name="T30" fmla="*/ 34 w 511"/>
                <a:gd name="T31" fmla="*/ 175 h 210"/>
                <a:gd name="T32" fmla="*/ 31 w 511"/>
                <a:gd name="T33" fmla="*/ 171 h 210"/>
                <a:gd name="T34" fmla="*/ 30 w 511"/>
                <a:gd name="T35" fmla="*/ 165 h 210"/>
                <a:gd name="T36" fmla="*/ 45 w 511"/>
                <a:gd name="T37" fmla="*/ 210 h 210"/>
                <a:gd name="T38" fmla="*/ 475 w 511"/>
                <a:gd name="T39" fmla="*/ 209 h 210"/>
                <a:gd name="T40" fmla="*/ 491 w 511"/>
                <a:gd name="T41" fmla="*/ 202 h 210"/>
                <a:gd name="T42" fmla="*/ 504 w 511"/>
                <a:gd name="T43" fmla="*/ 190 h 210"/>
                <a:gd name="T44" fmla="*/ 510 w 511"/>
                <a:gd name="T45" fmla="*/ 174 h 210"/>
                <a:gd name="T46" fmla="*/ 511 w 511"/>
                <a:gd name="T47" fmla="*/ 45 h 210"/>
                <a:gd name="T48" fmla="*/ 507 w 511"/>
                <a:gd name="T49" fmla="*/ 26 h 210"/>
                <a:gd name="T50" fmla="*/ 497 w 511"/>
                <a:gd name="T51" fmla="*/ 13 h 210"/>
                <a:gd name="T52" fmla="*/ 483 w 511"/>
                <a:gd name="T53" fmla="*/ 3 h 210"/>
                <a:gd name="T54" fmla="*/ 466 w 511"/>
                <a:gd name="T55" fmla="*/ 0 h 210"/>
                <a:gd name="T56" fmla="*/ 35 w 511"/>
                <a:gd name="T57" fmla="*/ 1 h 210"/>
                <a:gd name="T58" fmla="*/ 19 w 511"/>
                <a:gd name="T59" fmla="*/ 7 h 210"/>
                <a:gd name="T60" fmla="*/ 8 w 511"/>
                <a:gd name="T61" fmla="*/ 19 h 210"/>
                <a:gd name="T62" fmla="*/ 0 w 511"/>
                <a:gd name="T63" fmla="*/ 35 h 210"/>
                <a:gd name="T64" fmla="*/ 0 w 511"/>
                <a:gd name="T65" fmla="*/ 165 h 210"/>
                <a:gd name="T66" fmla="*/ 3 w 511"/>
                <a:gd name="T67" fmla="*/ 182 h 210"/>
                <a:gd name="T68" fmla="*/ 13 w 511"/>
                <a:gd name="T69" fmla="*/ 197 h 210"/>
                <a:gd name="T70" fmla="*/ 27 w 511"/>
                <a:gd name="T71" fmla="*/ 206 h 210"/>
                <a:gd name="T72" fmla="*/ 45 w 511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1" h="210">
                  <a:moveTo>
                    <a:pt x="30" y="45"/>
                  </a:moveTo>
                  <a:lnTo>
                    <a:pt x="30" y="41"/>
                  </a:lnTo>
                  <a:lnTo>
                    <a:pt x="31" y="38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66" y="30"/>
                  </a:lnTo>
                  <a:lnTo>
                    <a:pt x="468" y="30"/>
                  </a:lnTo>
                  <a:lnTo>
                    <a:pt x="471" y="31"/>
                  </a:lnTo>
                  <a:lnTo>
                    <a:pt x="474" y="32"/>
                  </a:lnTo>
                  <a:lnTo>
                    <a:pt x="477" y="34"/>
                  </a:lnTo>
                  <a:lnTo>
                    <a:pt x="478" y="36"/>
                  </a:lnTo>
                  <a:lnTo>
                    <a:pt x="480" y="38"/>
                  </a:lnTo>
                  <a:lnTo>
                    <a:pt x="480" y="41"/>
                  </a:lnTo>
                  <a:lnTo>
                    <a:pt x="481" y="45"/>
                  </a:lnTo>
                  <a:lnTo>
                    <a:pt x="481" y="165"/>
                  </a:lnTo>
                  <a:lnTo>
                    <a:pt x="480" y="168"/>
                  </a:lnTo>
                  <a:lnTo>
                    <a:pt x="480" y="170"/>
                  </a:lnTo>
                  <a:lnTo>
                    <a:pt x="478" y="173"/>
                  </a:lnTo>
                  <a:lnTo>
                    <a:pt x="477" y="175"/>
                  </a:lnTo>
                  <a:lnTo>
                    <a:pt x="474" y="177"/>
                  </a:lnTo>
                  <a:lnTo>
                    <a:pt x="471" y="179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5" y="180"/>
                  </a:lnTo>
                  <a:lnTo>
                    <a:pt x="42" y="180"/>
                  </a:lnTo>
                  <a:lnTo>
                    <a:pt x="39" y="179"/>
                  </a:lnTo>
                  <a:lnTo>
                    <a:pt x="36" y="177"/>
                  </a:lnTo>
                  <a:lnTo>
                    <a:pt x="34" y="175"/>
                  </a:lnTo>
                  <a:lnTo>
                    <a:pt x="32" y="173"/>
                  </a:lnTo>
                  <a:lnTo>
                    <a:pt x="31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45"/>
                  </a:lnTo>
                  <a:close/>
                  <a:moveTo>
                    <a:pt x="45" y="210"/>
                  </a:moveTo>
                  <a:lnTo>
                    <a:pt x="466" y="210"/>
                  </a:lnTo>
                  <a:lnTo>
                    <a:pt x="475" y="209"/>
                  </a:lnTo>
                  <a:lnTo>
                    <a:pt x="483" y="206"/>
                  </a:lnTo>
                  <a:lnTo>
                    <a:pt x="491" y="202"/>
                  </a:lnTo>
                  <a:lnTo>
                    <a:pt x="497" y="197"/>
                  </a:lnTo>
                  <a:lnTo>
                    <a:pt x="504" y="190"/>
                  </a:lnTo>
                  <a:lnTo>
                    <a:pt x="507" y="182"/>
                  </a:lnTo>
                  <a:lnTo>
                    <a:pt x="510" y="174"/>
                  </a:lnTo>
                  <a:lnTo>
                    <a:pt x="511" y="165"/>
                  </a:lnTo>
                  <a:lnTo>
                    <a:pt x="511" y="45"/>
                  </a:lnTo>
                  <a:lnTo>
                    <a:pt x="510" y="35"/>
                  </a:lnTo>
                  <a:lnTo>
                    <a:pt x="507" y="26"/>
                  </a:lnTo>
                  <a:lnTo>
                    <a:pt x="504" y="19"/>
                  </a:lnTo>
                  <a:lnTo>
                    <a:pt x="497" y="13"/>
                  </a:lnTo>
                  <a:lnTo>
                    <a:pt x="491" y="7"/>
                  </a:lnTo>
                  <a:lnTo>
                    <a:pt x="483" y="3"/>
                  </a:lnTo>
                  <a:lnTo>
                    <a:pt x="475" y="1"/>
                  </a:lnTo>
                  <a:lnTo>
                    <a:pt x="466" y="0"/>
                  </a:lnTo>
                  <a:lnTo>
                    <a:pt x="45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3" y="182"/>
                  </a:lnTo>
                  <a:lnTo>
                    <a:pt x="8" y="190"/>
                  </a:lnTo>
                  <a:lnTo>
                    <a:pt x="13" y="197"/>
                  </a:lnTo>
                  <a:lnTo>
                    <a:pt x="19" y="202"/>
                  </a:lnTo>
                  <a:lnTo>
                    <a:pt x="27" y="206"/>
                  </a:lnTo>
                  <a:lnTo>
                    <a:pt x="35" y="209"/>
                  </a:lnTo>
                  <a:lnTo>
                    <a:pt x="45" y="210"/>
                  </a:lnTo>
                  <a:lnTo>
                    <a:pt x="45" y="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6"/>
            <p:cNvSpPr>
              <a:spLocks/>
            </p:cNvSpPr>
            <p:nvPr/>
          </p:nvSpPr>
          <p:spPr bwMode="auto">
            <a:xfrm>
              <a:off x="2306759" y="2603228"/>
              <a:ext cx="47625" cy="47625"/>
            </a:xfrm>
            <a:custGeom>
              <a:avLst/>
              <a:gdLst>
                <a:gd name="T0" fmla="*/ 60 w 150"/>
                <a:gd name="T1" fmla="*/ 91 h 151"/>
                <a:gd name="T2" fmla="*/ 60 w 150"/>
                <a:gd name="T3" fmla="*/ 139 h 151"/>
                <a:gd name="T4" fmla="*/ 62 w 150"/>
                <a:gd name="T5" fmla="*/ 144 h 151"/>
                <a:gd name="T6" fmla="*/ 66 w 150"/>
                <a:gd name="T7" fmla="*/ 147 h 151"/>
                <a:gd name="T8" fmla="*/ 72 w 150"/>
                <a:gd name="T9" fmla="*/ 151 h 151"/>
                <a:gd name="T10" fmla="*/ 78 w 150"/>
                <a:gd name="T11" fmla="*/ 150 h 151"/>
                <a:gd name="T12" fmla="*/ 84 w 150"/>
                <a:gd name="T13" fmla="*/ 147 h 151"/>
                <a:gd name="T14" fmla="*/ 87 w 150"/>
                <a:gd name="T15" fmla="*/ 144 h 151"/>
                <a:gd name="T16" fmla="*/ 89 w 150"/>
                <a:gd name="T17" fmla="*/ 139 h 151"/>
                <a:gd name="T18" fmla="*/ 90 w 150"/>
                <a:gd name="T19" fmla="*/ 91 h 151"/>
                <a:gd name="T20" fmla="*/ 138 w 150"/>
                <a:gd name="T21" fmla="*/ 90 h 151"/>
                <a:gd name="T22" fmla="*/ 144 w 150"/>
                <a:gd name="T23" fmla="*/ 87 h 151"/>
                <a:gd name="T24" fmla="*/ 148 w 150"/>
                <a:gd name="T25" fmla="*/ 83 h 151"/>
                <a:gd name="T26" fmla="*/ 150 w 150"/>
                <a:gd name="T27" fmla="*/ 78 h 151"/>
                <a:gd name="T28" fmla="*/ 150 w 150"/>
                <a:gd name="T29" fmla="*/ 72 h 151"/>
                <a:gd name="T30" fmla="*/ 148 w 150"/>
                <a:gd name="T31" fmla="*/ 67 h 151"/>
                <a:gd name="T32" fmla="*/ 144 w 150"/>
                <a:gd name="T33" fmla="*/ 63 h 151"/>
                <a:gd name="T34" fmla="*/ 138 w 150"/>
                <a:gd name="T35" fmla="*/ 61 h 151"/>
                <a:gd name="T36" fmla="*/ 90 w 150"/>
                <a:gd name="T37" fmla="*/ 61 h 151"/>
                <a:gd name="T38" fmla="*/ 89 w 150"/>
                <a:gd name="T39" fmla="*/ 12 h 151"/>
                <a:gd name="T40" fmla="*/ 87 w 150"/>
                <a:gd name="T41" fmla="*/ 7 h 151"/>
                <a:gd name="T42" fmla="*/ 84 w 150"/>
                <a:gd name="T43" fmla="*/ 3 h 151"/>
                <a:gd name="T44" fmla="*/ 78 w 150"/>
                <a:gd name="T45" fmla="*/ 1 h 151"/>
                <a:gd name="T46" fmla="*/ 72 w 150"/>
                <a:gd name="T47" fmla="*/ 1 h 151"/>
                <a:gd name="T48" fmla="*/ 66 w 150"/>
                <a:gd name="T49" fmla="*/ 3 h 151"/>
                <a:gd name="T50" fmla="*/ 62 w 150"/>
                <a:gd name="T51" fmla="*/ 7 h 151"/>
                <a:gd name="T52" fmla="*/ 60 w 150"/>
                <a:gd name="T53" fmla="*/ 12 h 151"/>
                <a:gd name="T54" fmla="*/ 60 w 150"/>
                <a:gd name="T55" fmla="*/ 61 h 151"/>
                <a:gd name="T56" fmla="*/ 12 w 150"/>
                <a:gd name="T57" fmla="*/ 61 h 151"/>
                <a:gd name="T58" fmla="*/ 6 w 150"/>
                <a:gd name="T59" fmla="*/ 63 h 151"/>
                <a:gd name="T60" fmla="*/ 2 w 150"/>
                <a:gd name="T61" fmla="*/ 67 h 151"/>
                <a:gd name="T62" fmla="*/ 0 w 150"/>
                <a:gd name="T63" fmla="*/ 72 h 151"/>
                <a:gd name="T64" fmla="*/ 0 w 150"/>
                <a:gd name="T65" fmla="*/ 78 h 151"/>
                <a:gd name="T66" fmla="*/ 2 w 150"/>
                <a:gd name="T67" fmla="*/ 83 h 151"/>
                <a:gd name="T68" fmla="*/ 6 w 150"/>
                <a:gd name="T69" fmla="*/ 87 h 151"/>
                <a:gd name="T70" fmla="*/ 12 w 150"/>
                <a:gd name="T71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" h="151">
                  <a:moveTo>
                    <a:pt x="15" y="91"/>
                  </a:moveTo>
                  <a:lnTo>
                    <a:pt x="60" y="91"/>
                  </a:lnTo>
                  <a:lnTo>
                    <a:pt x="60" y="136"/>
                  </a:lnTo>
                  <a:lnTo>
                    <a:pt x="60" y="139"/>
                  </a:lnTo>
                  <a:lnTo>
                    <a:pt x="61" y="141"/>
                  </a:lnTo>
                  <a:lnTo>
                    <a:pt x="62" y="144"/>
                  </a:lnTo>
                  <a:lnTo>
                    <a:pt x="64" y="146"/>
                  </a:lnTo>
                  <a:lnTo>
                    <a:pt x="66" y="147"/>
                  </a:lnTo>
                  <a:lnTo>
                    <a:pt x="69" y="150"/>
                  </a:lnTo>
                  <a:lnTo>
                    <a:pt x="72" y="151"/>
                  </a:lnTo>
                  <a:lnTo>
                    <a:pt x="75" y="151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4" y="147"/>
                  </a:lnTo>
                  <a:lnTo>
                    <a:pt x="86" y="146"/>
                  </a:lnTo>
                  <a:lnTo>
                    <a:pt x="87" y="144"/>
                  </a:lnTo>
                  <a:lnTo>
                    <a:pt x="89" y="141"/>
                  </a:lnTo>
                  <a:lnTo>
                    <a:pt x="89" y="139"/>
                  </a:lnTo>
                  <a:lnTo>
                    <a:pt x="90" y="136"/>
                  </a:lnTo>
                  <a:lnTo>
                    <a:pt x="90" y="91"/>
                  </a:lnTo>
                  <a:lnTo>
                    <a:pt x="135" y="91"/>
                  </a:lnTo>
                  <a:lnTo>
                    <a:pt x="138" y="90"/>
                  </a:lnTo>
                  <a:lnTo>
                    <a:pt x="140" y="90"/>
                  </a:lnTo>
                  <a:lnTo>
                    <a:pt x="144" y="87"/>
                  </a:lnTo>
                  <a:lnTo>
                    <a:pt x="146" y="86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0" y="78"/>
                  </a:lnTo>
                  <a:lnTo>
                    <a:pt x="150" y="76"/>
                  </a:lnTo>
                  <a:lnTo>
                    <a:pt x="150" y="72"/>
                  </a:lnTo>
                  <a:lnTo>
                    <a:pt x="149" y="69"/>
                  </a:lnTo>
                  <a:lnTo>
                    <a:pt x="148" y="67"/>
                  </a:lnTo>
                  <a:lnTo>
                    <a:pt x="146" y="65"/>
                  </a:lnTo>
                  <a:lnTo>
                    <a:pt x="144" y="63"/>
                  </a:lnTo>
                  <a:lnTo>
                    <a:pt x="140" y="62"/>
                  </a:lnTo>
                  <a:lnTo>
                    <a:pt x="138" y="61"/>
                  </a:lnTo>
                  <a:lnTo>
                    <a:pt x="135" y="61"/>
                  </a:lnTo>
                  <a:lnTo>
                    <a:pt x="90" y="61"/>
                  </a:lnTo>
                  <a:lnTo>
                    <a:pt x="90" y="15"/>
                  </a:lnTo>
                  <a:lnTo>
                    <a:pt x="89" y="12"/>
                  </a:lnTo>
                  <a:lnTo>
                    <a:pt x="89" y="9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0" y="2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69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61" y="9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61"/>
                  </a:lnTo>
                  <a:lnTo>
                    <a:pt x="15" y="61"/>
                  </a:lnTo>
                  <a:lnTo>
                    <a:pt x="12" y="61"/>
                  </a:lnTo>
                  <a:lnTo>
                    <a:pt x="9" y="62"/>
                  </a:lnTo>
                  <a:lnTo>
                    <a:pt x="6" y="63"/>
                  </a:lnTo>
                  <a:lnTo>
                    <a:pt x="4" y="65"/>
                  </a:lnTo>
                  <a:lnTo>
                    <a:pt x="2" y="67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2" y="83"/>
                  </a:lnTo>
                  <a:lnTo>
                    <a:pt x="4" y="86"/>
                  </a:lnTo>
                  <a:lnTo>
                    <a:pt x="6" y="87"/>
                  </a:lnTo>
                  <a:lnTo>
                    <a:pt x="9" y="90"/>
                  </a:lnTo>
                  <a:lnTo>
                    <a:pt x="12" y="90"/>
                  </a:lnTo>
                  <a:lnTo>
                    <a:pt x="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7"/>
            <p:cNvSpPr>
              <a:spLocks/>
            </p:cNvSpPr>
            <p:nvPr/>
          </p:nvSpPr>
          <p:spPr bwMode="auto">
            <a:xfrm>
              <a:off x="2416297" y="2622278"/>
              <a:ext cx="49213" cy="9525"/>
            </a:xfrm>
            <a:custGeom>
              <a:avLst/>
              <a:gdLst>
                <a:gd name="T0" fmla="*/ 136 w 151"/>
                <a:gd name="T1" fmla="*/ 0 h 30"/>
                <a:gd name="T2" fmla="*/ 15 w 151"/>
                <a:gd name="T3" fmla="*/ 0 h 30"/>
                <a:gd name="T4" fmla="*/ 13 w 151"/>
                <a:gd name="T5" fmla="*/ 0 h 30"/>
                <a:gd name="T6" fmla="*/ 10 w 151"/>
                <a:gd name="T7" fmla="*/ 1 h 30"/>
                <a:gd name="T8" fmla="*/ 7 w 151"/>
                <a:gd name="T9" fmla="*/ 2 h 30"/>
                <a:gd name="T10" fmla="*/ 4 w 151"/>
                <a:gd name="T11" fmla="*/ 4 h 30"/>
                <a:gd name="T12" fmla="*/ 3 w 151"/>
                <a:gd name="T13" fmla="*/ 6 h 30"/>
                <a:gd name="T14" fmla="*/ 1 w 151"/>
                <a:gd name="T15" fmla="*/ 8 h 30"/>
                <a:gd name="T16" fmla="*/ 1 w 151"/>
                <a:gd name="T17" fmla="*/ 11 h 30"/>
                <a:gd name="T18" fmla="*/ 0 w 151"/>
                <a:gd name="T19" fmla="*/ 15 h 30"/>
                <a:gd name="T20" fmla="*/ 1 w 151"/>
                <a:gd name="T21" fmla="*/ 17 h 30"/>
                <a:gd name="T22" fmla="*/ 1 w 151"/>
                <a:gd name="T23" fmla="*/ 20 h 30"/>
                <a:gd name="T24" fmla="*/ 3 w 151"/>
                <a:gd name="T25" fmla="*/ 22 h 30"/>
                <a:gd name="T26" fmla="*/ 4 w 151"/>
                <a:gd name="T27" fmla="*/ 25 h 30"/>
                <a:gd name="T28" fmla="*/ 7 w 151"/>
                <a:gd name="T29" fmla="*/ 26 h 30"/>
                <a:gd name="T30" fmla="*/ 10 w 151"/>
                <a:gd name="T31" fmla="*/ 29 h 30"/>
                <a:gd name="T32" fmla="*/ 13 w 151"/>
                <a:gd name="T33" fmla="*/ 29 h 30"/>
                <a:gd name="T34" fmla="*/ 15 w 151"/>
                <a:gd name="T35" fmla="*/ 30 h 30"/>
                <a:gd name="T36" fmla="*/ 136 w 151"/>
                <a:gd name="T37" fmla="*/ 30 h 30"/>
                <a:gd name="T38" fmla="*/ 139 w 151"/>
                <a:gd name="T39" fmla="*/ 29 h 30"/>
                <a:gd name="T40" fmla="*/ 141 w 151"/>
                <a:gd name="T41" fmla="*/ 29 h 30"/>
                <a:gd name="T42" fmla="*/ 145 w 151"/>
                <a:gd name="T43" fmla="*/ 26 h 30"/>
                <a:gd name="T44" fmla="*/ 147 w 151"/>
                <a:gd name="T45" fmla="*/ 25 h 30"/>
                <a:gd name="T46" fmla="*/ 148 w 151"/>
                <a:gd name="T47" fmla="*/ 22 h 30"/>
                <a:gd name="T48" fmla="*/ 150 w 151"/>
                <a:gd name="T49" fmla="*/ 20 h 30"/>
                <a:gd name="T50" fmla="*/ 150 w 151"/>
                <a:gd name="T51" fmla="*/ 17 h 30"/>
                <a:gd name="T52" fmla="*/ 151 w 151"/>
                <a:gd name="T53" fmla="*/ 15 h 30"/>
                <a:gd name="T54" fmla="*/ 150 w 151"/>
                <a:gd name="T55" fmla="*/ 11 h 30"/>
                <a:gd name="T56" fmla="*/ 150 w 151"/>
                <a:gd name="T57" fmla="*/ 8 h 30"/>
                <a:gd name="T58" fmla="*/ 148 w 151"/>
                <a:gd name="T59" fmla="*/ 6 h 30"/>
                <a:gd name="T60" fmla="*/ 147 w 151"/>
                <a:gd name="T61" fmla="*/ 4 h 30"/>
                <a:gd name="T62" fmla="*/ 145 w 151"/>
                <a:gd name="T63" fmla="*/ 2 h 30"/>
                <a:gd name="T64" fmla="*/ 141 w 151"/>
                <a:gd name="T65" fmla="*/ 1 h 30"/>
                <a:gd name="T66" fmla="*/ 139 w 151"/>
                <a:gd name="T67" fmla="*/ 0 h 30"/>
                <a:gd name="T68" fmla="*/ 136 w 15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30">
                  <a:moveTo>
                    <a:pt x="136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4" y="25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136" y="30"/>
                  </a:lnTo>
                  <a:lnTo>
                    <a:pt x="139" y="29"/>
                  </a:lnTo>
                  <a:lnTo>
                    <a:pt x="141" y="29"/>
                  </a:lnTo>
                  <a:lnTo>
                    <a:pt x="145" y="26"/>
                  </a:lnTo>
                  <a:lnTo>
                    <a:pt x="147" y="25"/>
                  </a:lnTo>
                  <a:lnTo>
                    <a:pt x="148" y="22"/>
                  </a:lnTo>
                  <a:lnTo>
                    <a:pt x="150" y="20"/>
                  </a:lnTo>
                  <a:lnTo>
                    <a:pt x="150" y="17"/>
                  </a:lnTo>
                  <a:lnTo>
                    <a:pt x="151" y="15"/>
                  </a:lnTo>
                  <a:lnTo>
                    <a:pt x="150" y="11"/>
                  </a:lnTo>
                  <a:lnTo>
                    <a:pt x="150" y="8"/>
                  </a:lnTo>
                  <a:lnTo>
                    <a:pt x="148" y="6"/>
                  </a:lnTo>
                  <a:lnTo>
                    <a:pt x="147" y="4"/>
                  </a:lnTo>
                  <a:lnTo>
                    <a:pt x="145" y="2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8"/>
            <p:cNvSpPr>
              <a:spLocks/>
            </p:cNvSpPr>
            <p:nvPr/>
          </p:nvSpPr>
          <p:spPr bwMode="auto">
            <a:xfrm>
              <a:off x="2416297" y="2688953"/>
              <a:ext cx="49213" cy="9525"/>
            </a:xfrm>
            <a:custGeom>
              <a:avLst/>
              <a:gdLst>
                <a:gd name="T0" fmla="*/ 136 w 151"/>
                <a:gd name="T1" fmla="*/ 0 h 30"/>
                <a:gd name="T2" fmla="*/ 15 w 151"/>
                <a:gd name="T3" fmla="*/ 0 h 30"/>
                <a:gd name="T4" fmla="*/ 13 w 151"/>
                <a:gd name="T5" fmla="*/ 0 h 30"/>
                <a:gd name="T6" fmla="*/ 10 w 151"/>
                <a:gd name="T7" fmla="*/ 1 h 30"/>
                <a:gd name="T8" fmla="*/ 7 w 151"/>
                <a:gd name="T9" fmla="*/ 2 h 30"/>
                <a:gd name="T10" fmla="*/ 4 w 151"/>
                <a:gd name="T11" fmla="*/ 4 h 30"/>
                <a:gd name="T12" fmla="*/ 3 w 151"/>
                <a:gd name="T13" fmla="*/ 6 h 30"/>
                <a:gd name="T14" fmla="*/ 1 w 151"/>
                <a:gd name="T15" fmla="*/ 9 h 30"/>
                <a:gd name="T16" fmla="*/ 1 w 151"/>
                <a:gd name="T17" fmla="*/ 11 h 30"/>
                <a:gd name="T18" fmla="*/ 0 w 151"/>
                <a:gd name="T19" fmla="*/ 15 h 30"/>
                <a:gd name="T20" fmla="*/ 1 w 151"/>
                <a:gd name="T21" fmla="*/ 18 h 30"/>
                <a:gd name="T22" fmla="*/ 1 w 151"/>
                <a:gd name="T23" fmla="*/ 21 h 30"/>
                <a:gd name="T24" fmla="*/ 3 w 151"/>
                <a:gd name="T25" fmla="*/ 23 h 30"/>
                <a:gd name="T26" fmla="*/ 4 w 151"/>
                <a:gd name="T27" fmla="*/ 25 h 30"/>
                <a:gd name="T28" fmla="*/ 7 w 151"/>
                <a:gd name="T29" fmla="*/ 27 h 30"/>
                <a:gd name="T30" fmla="*/ 10 w 151"/>
                <a:gd name="T31" fmla="*/ 29 h 30"/>
                <a:gd name="T32" fmla="*/ 13 w 151"/>
                <a:gd name="T33" fmla="*/ 30 h 30"/>
                <a:gd name="T34" fmla="*/ 15 w 151"/>
                <a:gd name="T35" fmla="*/ 30 h 30"/>
                <a:gd name="T36" fmla="*/ 136 w 151"/>
                <a:gd name="T37" fmla="*/ 30 h 30"/>
                <a:gd name="T38" fmla="*/ 139 w 151"/>
                <a:gd name="T39" fmla="*/ 30 h 30"/>
                <a:gd name="T40" fmla="*/ 141 w 151"/>
                <a:gd name="T41" fmla="*/ 29 h 30"/>
                <a:gd name="T42" fmla="*/ 145 w 151"/>
                <a:gd name="T43" fmla="*/ 27 h 30"/>
                <a:gd name="T44" fmla="*/ 147 w 151"/>
                <a:gd name="T45" fmla="*/ 25 h 30"/>
                <a:gd name="T46" fmla="*/ 148 w 151"/>
                <a:gd name="T47" fmla="*/ 23 h 30"/>
                <a:gd name="T48" fmla="*/ 150 w 151"/>
                <a:gd name="T49" fmla="*/ 21 h 30"/>
                <a:gd name="T50" fmla="*/ 150 w 151"/>
                <a:gd name="T51" fmla="*/ 18 h 30"/>
                <a:gd name="T52" fmla="*/ 151 w 151"/>
                <a:gd name="T53" fmla="*/ 15 h 30"/>
                <a:gd name="T54" fmla="*/ 150 w 151"/>
                <a:gd name="T55" fmla="*/ 11 h 30"/>
                <a:gd name="T56" fmla="*/ 150 w 151"/>
                <a:gd name="T57" fmla="*/ 9 h 30"/>
                <a:gd name="T58" fmla="*/ 148 w 151"/>
                <a:gd name="T59" fmla="*/ 6 h 30"/>
                <a:gd name="T60" fmla="*/ 147 w 151"/>
                <a:gd name="T61" fmla="*/ 4 h 30"/>
                <a:gd name="T62" fmla="*/ 145 w 151"/>
                <a:gd name="T63" fmla="*/ 2 h 30"/>
                <a:gd name="T64" fmla="*/ 141 w 151"/>
                <a:gd name="T65" fmla="*/ 1 h 30"/>
                <a:gd name="T66" fmla="*/ 138 w 151"/>
                <a:gd name="T67" fmla="*/ 0 h 30"/>
                <a:gd name="T68" fmla="*/ 136 w 151"/>
                <a:gd name="T69" fmla="*/ 0 h 30"/>
                <a:gd name="T70" fmla="*/ 136 w 151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30">
                  <a:moveTo>
                    <a:pt x="136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7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1" y="29"/>
                  </a:lnTo>
                  <a:lnTo>
                    <a:pt x="145" y="27"/>
                  </a:lnTo>
                  <a:lnTo>
                    <a:pt x="147" y="25"/>
                  </a:lnTo>
                  <a:lnTo>
                    <a:pt x="148" y="23"/>
                  </a:lnTo>
                  <a:lnTo>
                    <a:pt x="150" y="21"/>
                  </a:lnTo>
                  <a:lnTo>
                    <a:pt x="150" y="18"/>
                  </a:lnTo>
                  <a:lnTo>
                    <a:pt x="151" y="15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48" y="6"/>
                  </a:lnTo>
                  <a:lnTo>
                    <a:pt x="147" y="4"/>
                  </a:lnTo>
                  <a:lnTo>
                    <a:pt x="145" y="2"/>
                  </a:lnTo>
                  <a:lnTo>
                    <a:pt x="141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9"/>
            <p:cNvSpPr>
              <a:spLocks/>
            </p:cNvSpPr>
            <p:nvPr/>
          </p:nvSpPr>
          <p:spPr bwMode="auto">
            <a:xfrm>
              <a:off x="2416297" y="2708003"/>
              <a:ext cx="49213" cy="9525"/>
            </a:xfrm>
            <a:custGeom>
              <a:avLst/>
              <a:gdLst>
                <a:gd name="T0" fmla="*/ 136 w 151"/>
                <a:gd name="T1" fmla="*/ 0 h 30"/>
                <a:gd name="T2" fmla="*/ 15 w 151"/>
                <a:gd name="T3" fmla="*/ 0 h 30"/>
                <a:gd name="T4" fmla="*/ 13 w 151"/>
                <a:gd name="T5" fmla="*/ 0 h 30"/>
                <a:gd name="T6" fmla="*/ 10 w 151"/>
                <a:gd name="T7" fmla="*/ 1 h 30"/>
                <a:gd name="T8" fmla="*/ 7 w 151"/>
                <a:gd name="T9" fmla="*/ 3 h 30"/>
                <a:gd name="T10" fmla="*/ 4 w 151"/>
                <a:gd name="T11" fmla="*/ 4 h 30"/>
                <a:gd name="T12" fmla="*/ 3 w 151"/>
                <a:gd name="T13" fmla="*/ 6 h 30"/>
                <a:gd name="T14" fmla="*/ 1 w 151"/>
                <a:gd name="T15" fmla="*/ 9 h 30"/>
                <a:gd name="T16" fmla="*/ 1 w 151"/>
                <a:gd name="T17" fmla="*/ 11 h 30"/>
                <a:gd name="T18" fmla="*/ 0 w 151"/>
                <a:gd name="T19" fmla="*/ 15 h 30"/>
                <a:gd name="T20" fmla="*/ 1 w 151"/>
                <a:gd name="T21" fmla="*/ 18 h 30"/>
                <a:gd name="T22" fmla="*/ 1 w 151"/>
                <a:gd name="T23" fmla="*/ 21 h 30"/>
                <a:gd name="T24" fmla="*/ 3 w 151"/>
                <a:gd name="T25" fmla="*/ 23 h 30"/>
                <a:gd name="T26" fmla="*/ 4 w 151"/>
                <a:gd name="T27" fmla="*/ 25 h 30"/>
                <a:gd name="T28" fmla="*/ 7 w 151"/>
                <a:gd name="T29" fmla="*/ 27 h 30"/>
                <a:gd name="T30" fmla="*/ 10 w 151"/>
                <a:gd name="T31" fmla="*/ 29 h 30"/>
                <a:gd name="T32" fmla="*/ 13 w 151"/>
                <a:gd name="T33" fmla="*/ 30 h 30"/>
                <a:gd name="T34" fmla="*/ 15 w 151"/>
                <a:gd name="T35" fmla="*/ 30 h 30"/>
                <a:gd name="T36" fmla="*/ 136 w 151"/>
                <a:gd name="T37" fmla="*/ 30 h 30"/>
                <a:gd name="T38" fmla="*/ 139 w 151"/>
                <a:gd name="T39" fmla="*/ 30 h 30"/>
                <a:gd name="T40" fmla="*/ 141 w 151"/>
                <a:gd name="T41" fmla="*/ 29 h 30"/>
                <a:gd name="T42" fmla="*/ 145 w 151"/>
                <a:gd name="T43" fmla="*/ 27 h 30"/>
                <a:gd name="T44" fmla="*/ 147 w 151"/>
                <a:gd name="T45" fmla="*/ 25 h 30"/>
                <a:gd name="T46" fmla="*/ 148 w 151"/>
                <a:gd name="T47" fmla="*/ 23 h 30"/>
                <a:gd name="T48" fmla="*/ 150 w 151"/>
                <a:gd name="T49" fmla="*/ 21 h 30"/>
                <a:gd name="T50" fmla="*/ 150 w 151"/>
                <a:gd name="T51" fmla="*/ 18 h 30"/>
                <a:gd name="T52" fmla="*/ 151 w 151"/>
                <a:gd name="T53" fmla="*/ 15 h 30"/>
                <a:gd name="T54" fmla="*/ 150 w 151"/>
                <a:gd name="T55" fmla="*/ 11 h 30"/>
                <a:gd name="T56" fmla="*/ 150 w 151"/>
                <a:gd name="T57" fmla="*/ 9 h 30"/>
                <a:gd name="T58" fmla="*/ 148 w 151"/>
                <a:gd name="T59" fmla="*/ 6 h 30"/>
                <a:gd name="T60" fmla="*/ 147 w 151"/>
                <a:gd name="T61" fmla="*/ 4 h 30"/>
                <a:gd name="T62" fmla="*/ 145 w 151"/>
                <a:gd name="T63" fmla="*/ 3 h 30"/>
                <a:gd name="T64" fmla="*/ 141 w 151"/>
                <a:gd name="T65" fmla="*/ 1 h 30"/>
                <a:gd name="T66" fmla="*/ 139 w 151"/>
                <a:gd name="T67" fmla="*/ 1 h 30"/>
                <a:gd name="T68" fmla="*/ 136 w 15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30">
                  <a:moveTo>
                    <a:pt x="136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7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1" y="29"/>
                  </a:lnTo>
                  <a:lnTo>
                    <a:pt x="145" y="27"/>
                  </a:lnTo>
                  <a:lnTo>
                    <a:pt x="147" y="25"/>
                  </a:lnTo>
                  <a:lnTo>
                    <a:pt x="148" y="23"/>
                  </a:lnTo>
                  <a:lnTo>
                    <a:pt x="150" y="21"/>
                  </a:lnTo>
                  <a:lnTo>
                    <a:pt x="150" y="18"/>
                  </a:lnTo>
                  <a:lnTo>
                    <a:pt x="151" y="15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48" y="6"/>
                  </a:lnTo>
                  <a:lnTo>
                    <a:pt x="147" y="4"/>
                  </a:lnTo>
                  <a:lnTo>
                    <a:pt x="145" y="3"/>
                  </a:lnTo>
                  <a:lnTo>
                    <a:pt x="141" y="1"/>
                  </a:lnTo>
                  <a:lnTo>
                    <a:pt x="139" y="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0"/>
            <p:cNvSpPr>
              <a:spLocks/>
            </p:cNvSpPr>
            <p:nvPr/>
          </p:nvSpPr>
          <p:spPr bwMode="auto">
            <a:xfrm>
              <a:off x="2311522" y="2688953"/>
              <a:ext cx="38100" cy="38100"/>
            </a:xfrm>
            <a:custGeom>
              <a:avLst/>
              <a:gdLst>
                <a:gd name="T0" fmla="*/ 116 w 120"/>
                <a:gd name="T1" fmla="*/ 25 h 120"/>
                <a:gd name="T2" fmla="*/ 119 w 120"/>
                <a:gd name="T3" fmla="*/ 20 h 120"/>
                <a:gd name="T4" fmla="*/ 120 w 120"/>
                <a:gd name="T5" fmla="*/ 15 h 120"/>
                <a:gd name="T6" fmla="*/ 119 w 120"/>
                <a:gd name="T7" fmla="*/ 9 h 120"/>
                <a:gd name="T8" fmla="*/ 116 w 120"/>
                <a:gd name="T9" fmla="*/ 4 h 120"/>
                <a:gd name="T10" fmla="*/ 110 w 120"/>
                <a:gd name="T11" fmla="*/ 1 h 120"/>
                <a:gd name="T12" fmla="*/ 105 w 120"/>
                <a:gd name="T13" fmla="*/ 0 h 120"/>
                <a:gd name="T14" fmla="*/ 100 w 120"/>
                <a:gd name="T15" fmla="*/ 1 h 120"/>
                <a:gd name="T16" fmla="*/ 94 w 120"/>
                <a:gd name="T17" fmla="*/ 4 h 120"/>
                <a:gd name="T18" fmla="*/ 26 w 120"/>
                <a:gd name="T19" fmla="*/ 4 h 120"/>
                <a:gd name="T20" fmla="*/ 20 w 120"/>
                <a:gd name="T21" fmla="*/ 1 h 120"/>
                <a:gd name="T22" fmla="*/ 15 w 120"/>
                <a:gd name="T23" fmla="*/ 0 h 120"/>
                <a:gd name="T24" fmla="*/ 9 w 120"/>
                <a:gd name="T25" fmla="*/ 1 h 120"/>
                <a:gd name="T26" fmla="*/ 4 w 120"/>
                <a:gd name="T27" fmla="*/ 4 h 120"/>
                <a:gd name="T28" fmla="*/ 1 w 120"/>
                <a:gd name="T29" fmla="*/ 9 h 120"/>
                <a:gd name="T30" fmla="*/ 0 w 120"/>
                <a:gd name="T31" fmla="*/ 15 h 120"/>
                <a:gd name="T32" fmla="*/ 1 w 120"/>
                <a:gd name="T33" fmla="*/ 20 h 120"/>
                <a:gd name="T34" fmla="*/ 4 w 120"/>
                <a:gd name="T35" fmla="*/ 25 h 120"/>
                <a:gd name="T36" fmla="*/ 4 w 120"/>
                <a:gd name="T37" fmla="*/ 94 h 120"/>
                <a:gd name="T38" fmla="*/ 1 w 120"/>
                <a:gd name="T39" fmla="*/ 99 h 120"/>
                <a:gd name="T40" fmla="*/ 0 w 120"/>
                <a:gd name="T41" fmla="*/ 105 h 120"/>
                <a:gd name="T42" fmla="*/ 1 w 120"/>
                <a:gd name="T43" fmla="*/ 111 h 120"/>
                <a:gd name="T44" fmla="*/ 4 w 120"/>
                <a:gd name="T45" fmla="*/ 115 h 120"/>
                <a:gd name="T46" fmla="*/ 9 w 120"/>
                <a:gd name="T47" fmla="*/ 119 h 120"/>
                <a:gd name="T48" fmla="*/ 15 w 120"/>
                <a:gd name="T49" fmla="*/ 120 h 120"/>
                <a:gd name="T50" fmla="*/ 20 w 120"/>
                <a:gd name="T51" fmla="*/ 119 h 120"/>
                <a:gd name="T52" fmla="*/ 26 w 120"/>
                <a:gd name="T53" fmla="*/ 115 h 120"/>
                <a:gd name="T54" fmla="*/ 94 w 120"/>
                <a:gd name="T55" fmla="*/ 115 h 120"/>
                <a:gd name="T56" fmla="*/ 100 w 120"/>
                <a:gd name="T57" fmla="*/ 119 h 120"/>
                <a:gd name="T58" fmla="*/ 105 w 120"/>
                <a:gd name="T59" fmla="*/ 120 h 120"/>
                <a:gd name="T60" fmla="*/ 110 w 120"/>
                <a:gd name="T61" fmla="*/ 119 h 120"/>
                <a:gd name="T62" fmla="*/ 116 w 120"/>
                <a:gd name="T63" fmla="*/ 115 h 120"/>
                <a:gd name="T64" fmla="*/ 119 w 120"/>
                <a:gd name="T65" fmla="*/ 111 h 120"/>
                <a:gd name="T66" fmla="*/ 120 w 120"/>
                <a:gd name="T67" fmla="*/ 105 h 120"/>
                <a:gd name="T68" fmla="*/ 119 w 120"/>
                <a:gd name="T69" fmla="*/ 99 h 120"/>
                <a:gd name="T70" fmla="*/ 116 w 120"/>
                <a:gd name="T71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0">
                  <a:moveTo>
                    <a:pt x="81" y="60"/>
                  </a:moveTo>
                  <a:lnTo>
                    <a:pt x="116" y="25"/>
                  </a:lnTo>
                  <a:lnTo>
                    <a:pt x="118" y="23"/>
                  </a:lnTo>
                  <a:lnTo>
                    <a:pt x="119" y="20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1"/>
                  </a:lnTo>
                  <a:lnTo>
                    <a:pt x="119" y="9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100" y="1"/>
                  </a:lnTo>
                  <a:lnTo>
                    <a:pt x="96" y="2"/>
                  </a:lnTo>
                  <a:lnTo>
                    <a:pt x="94" y="4"/>
                  </a:lnTo>
                  <a:lnTo>
                    <a:pt x="60" y="38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39" y="60"/>
                  </a:lnTo>
                  <a:lnTo>
                    <a:pt x="4" y="94"/>
                  </a:lnTo>
                  <a:lnTo>
                    <a:pt x="2" y="97"/>
                  </a:lnTo>
                  <a:lnTo>
                    <a:pt x="1" y="99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1" y="111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6" y="117"/>
                  </a:lnTo>
                  <a:lnTo>
                    <a:pt x="9" y="119"/>
                  </a:lnTo>
                  <a:lnTo>
                    <a:pt x="12" y="120"/>
                  </a:lnTo>
                  <a:lnTo>
                    <a:pt x="15" y="120"/>
                  </a:lnTo>
                  <a:lnTo>
                    <a:pt x="17" y="120"/>
                  </a:lnTo>
                  <a:lnTo>
                    <a:pt x="20" y="119"/>
                  </a:lnTo>
                  <a:lnTo>
                    <a:pt x="23" y="117"/>
                  </a:lnTo>
                  <a:lnTo>
                    <a:pt x="26" y="115"/>
                  </a:lnTo>
                  <a:lnTo>
                    <a:pt x="60" y="81"/>
                  </a:lnTo>
                  <a:lnTo>
                    <a:pt x="94" y="115"/>
                  </a:lnTo>
                  <a:lnTo>
                    <a:pt x="96" y="117"/>
                  </a:lnTo>
                  <a:lnTo>
                    <a:pt x="100" y="119"/>
                  </a:lnTo>
                  <a:lnTo>
                    <a:pt x="102" y="120"/>
                  </a:lnTo>
                  <a:lnTo>
                    <a:pt x="105" y="120"/>
                  </a:lnTo>
                  <a:lnTo>
                    <a:pt x="108" y="120"/>
                  </a:lnTo>
                  <a:lnTo>
                    <a:pt x="110" y="119"/>
                  </a:lnTo>
                  <a:lnTo>
                    <a:pt x="114" y="117"/>
                  </a:lnTo>
                  <a:lnTo>
                    <a:pt x="116" y="115"/>
                  </a:lnTo>
                  <a:lnTo>
                    <a:pt x="118" y="113"/>
                  </a:lnTo>
                  <a:lnTo>
                    <a:pt x="119" y="111"/>
                  </a:lnTo>
                  <a:lnTo>
                    <a:pt x="120" y="108"/>
                  </a:lnTo>
                  <a:lnTo>
                    <a:pt x="120" y="105"/>
                  </a:lnTo>
                  <a:lnTo>
                    <a:pt x="120" y="102"/>
                  </a:lnTo>
                  <a:lnTo>
                    <a:pt x="119" y="99"/>
                  </a:lnTo>
                  <a:lnTo>
                    <a:pt x="118" y="97"/>
                  </a:lnTo>
                  <a:lnTo>
                    <a:pt x="116" y="94"/>
                  </a:lnTo>
                  <a:lnTo>
                    <a:pt x="81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Freeform 313"/>
          <p:cNvSpPr>
            <a:spLocks noEditPoints="1"/>
          </p:cNvSpPr>
          <p:nvPr/>
        </p:nvSpPr>
        <p:spPr bwMode="auto">
          <a:xfrm>
            <a:off x="669320" y="1564746"/>
            <a:ext cx="177428" cy="162642"/>
          </a:xfrm>
          <a:custGeom>
            <a:avLst/>
            <a:gdLst>
              <a:gd name="T0" fmla="*/ 140 w 902"/>
              <a:gd name="T1" fmla="*/ 617 h 827"/>
              <a:gd name="T2" fmla="*/ 35 w 902"/>
              <a:gd name="T3" fmla="*/ 68 h 827"/>
              <a:gd name="T4" fmla="*/ 361 w 902"/>
              <a:gd name="T5" fmla="*/ 165 h 827"/>
              <a:gd name="T6" fmla="*/ 541 w 902"/>
              <a:gd name="T7" fmla="*/ 161 h 827"/>
              <a:gd name="T8" fmla="*/ 569 w 902"/>
              <a:gd name="T9" fmla="*/ 794 h 827"/>
              <a:gd name="T10" fmla="*/ 542 w 902"/>
              <a:gd name="T11" fmla="*/ 761 h 827"/>
              <a:gd name="T12" fmla="*/ 555 w 902"/>
              <a:gd name="T13" fmla="*/ 720 h 827"/>
              <a:gd name="T14" fmla="*/ 595 w 902"/>
              <a:gd name="T15" fmla="*/ 708 h 827"/>
              <a:gd name="T16" fmla="*/ 628 w 902"/>
              <a:gd name="T17" fmla="*/ 735 h 827"/>
              <a:gd name="T18" fmla="*/ 623 w 902"/>
              <a:gd name="T19" fmla="*/ 777 h 827"/>
              <a:gd name="T20" fmla="*/ 587 w 902"/>
              <a:gd name="T21" fmla="*/ 797 h 827"/>
              <a:gd name="T22" fmla="*/ 213 w 902"/>
              <a:gd name="T23" fmla="*/ 784 h 827"/>
              <a:gd name="T24" fmla="*/ 172 w 902"/>
              <a:gd name="T25" fmla="*/ 796 h 827"/>
              <a:gd name="T26" fmla="*/ 139 w 902"/>
              <a:gd name="T27" fmla="*/ 769 h 827"/>
              <a:gd name="T28" fmla="*/ 143 w 902"/>
              <a:gd name="T29" fmla="*/ 726 h 827"/>
              <a:gd name="T30" fmla="*/ 180 w 902"/>
              <a:gd name="T31" fmla="*/ 707 h 827"/>
              <a:gd name="T32" fmla="*/ 218 w 902"/>
              <a:gd name="T33" fmla="*/ 726 h 827"/>
              <a:gd name="T34" fmla="*/ 754 w 902"/>
              <a:gd name="T35" fmla="*/ 45 h 827"/>
              <a:gd name="T36" fmla="*/ 693 w 902"/>
              <a:gd name="T37" fmla="*/ 249 h 827"/>
              <a:gd name="T38" fmla="*/ 565 w 902"/>
              <a:gd name="T39" fmla="*/ 102 h 827"/>
              <a:gd name="T40" fmla="*/ 525 w 902"/>
              <a:gd name="T41" fmla="*/ 135 h 827"/>
              <a:gd name="T42" fmla="*/ 335 w 902"/>
              <a:gd name="T43" fmla="*/ 140 h 827"/>
              <a:gd name="T44" fmla="*/ 331 w 902"/>
              <a:gd name="T45" fmla="*/ 255 h 827"/>
              <a:gd name="T46" fmla="*/ 118 w 902"/>
              <a:gd name="T47" fmla="*/ 2 h 827"/>
              <a:gd name="T48" fmla="*/ 103 w 902"/>
              <a:gd name="T49" fmla="*/ 1 h 827"/>
              <a:gd name="T50" fmla="*/ 1 w 902"/>
              <a:gd name="T51" fmla="*/ 55 h 827"/>
              <a:gd name="T52" fmla="*/ 83 w 902"/>
              <a:gd name="T53" fmla="*/ 255 h 827"/>
              <a:gd name="T54" fmla="*/ 2 w 902"/>
              <a:gd name="T55" fmla="*/ 262 h 827"/>
              <a:gd name="T56" fmla="*/ 115 w 902"/>
              <a:gd name="T57" fmla="*/ 636 h 827"/>
              <a:gd name="T58" fmla="*/ 596 w 902"/>
              <a:gd name="T59" fmla="*/ 647 h 827"/>
              <a:gd name="T60" fmla="*/ 158 w 902"/>
              <a:gd name="T61" fmla="*/ 680 h 827"/>
              <a:gd name="T62" fmla="*/ 128 w 902"/>
              <a:gd name="T63" fmla="*/ 698 h 827"/>
              <a:gd name="T64" fmla="*/ 109 w 902"/>
              <a:gd name="T65" fmla="*/ 729 h 827"/>
              <a:gd name="T66" fmla="*/ 106 w 902"/>
              <a:gd name="T67" fmla="*/ 767 h 827"/>
              <a:gd name="T68" fmla="*/ 123 w 902"/>
              <a:gd name="T69" fmla="*/ 799 h 827"/>
              <a:gd name="T70" fmla="*/ 151 w 902"/>
              <a:gd name="T71" fmla="*/ 822 h 827"/>
              <a:gd name="T72" fmla="*/ 188 w 902"/>
              <a:gd name="T73" fmla="*/ 827 h 827"/>
              <a:gd name="T74" fmla="*/ 222 w 902"/>
              <a:gd name="T75" fmla="*/ 814 h 827"/>
              <a:gd name="T76" fmla="*/ 247 w 902"/>
              <a:gd name="T77" fmla="*/ 787 h 827"/>
              <a:gd name="T78" fmla="*/ 255 w 902"/>
              <a:gd name="T79" fmla="*/ 752 h 827"/>
              <a:gd name="T80" fmla="*/ 527 w 902"/>
              <a:gd name="T81" fmla="*/ 707 h 827"/>
              <a:gd name="T82" fmla="*/ 512 w 902"/>
              <a:gd name="T83" fmla="*/ 759 h 827"/>
              <a:gd name="T84" fmla="*/ 524 w 902"/>
              <a:gd name="T85" fmla="*/ 794 h 827"/>
              <a:gd name="T86" fmla="*/ 550 w 902"/>
              <a:gd name="T87" fmla="*/ 818 h 827"/>
              <a:gd name="T88" fmla="*/ 587 w 902"/>
              <a:gd name="T89" fmla="*/ 827 h 827"/>
              <a:gd name="T90" fmla="*/ 622 w 902"/>
              <a:gd name="T91" fmla="*/ 818 h 827"/>
              <a:gd name="T92" fmla="*/ 649 w 902"/>
              <a:gd name="T93" fmla="*/ 794 h 827"/>
              <a:gd name="T94" fmla="*/ 661 w 902"/>
              <a:gd name="T95" fmla="*/ 759 h 827"/>
              <a:gd name="T96" fmla="*/ 650 w 902"/>
              <a:gd name="T97" fmla="*/ 711 h 827"/>
              <a:gd name="T98" fmla="*/ 630 w 902"/>
              <a:gd name="T99" fmla="*/ 638 h 827"/>
              <a:gd name="T100" fmla="*/ 766 w 902"/>
              <a:gd name="T101" fmla="*/ 75 h 827"/>
              <a:gd name="T102" fmla="*/ 898 w 902"/>
              <a:gd name="T103" fmla="*/ 71 h 827"/>
              <a:gd name="T104" fmla="*/ 902 w 902"/>
              <a:gd name="T105" fmla="*/ 57 h 827"/>
              <a:gd name="T106" fmla="*/ 892 w 902"/>
              <a:gd name="T107" fmla="*/ 46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2" h="827">
                <a:moveTo>
                  <a:pt x="140" y="617"/>
                </a:moveTo>
                <a:lnTo>
                  <a:pt x="36" y="285"/>
                </a:lnTo>
                <a:lnTo>
                  <a:pt x="684" y="285"/>
                </a:lnTo>
                <a:lnTo>
                  <a:pt x="604" y="617"/>
                </a:lnTo>
                <a:lnTo>
                  <a:pt x="140" y="617"/>
                </a:lnTo>
                <a:close/>
                <a:moveTo>
                  <a:pt x="35" y="68"/>
                </a:moveTo>
                <a:lnTo>
                  <a:pt x="102" y="36"/>
                </a:lnTo>
                <a:lnTo>
                  <a:pt x="202" y="255"/>
                </a:lnTo>
                <a:lnTo>
                  <a:pt x="115" y="255"/>
                </a:lnTo>
                <a:lnTo>
                  <a:pt x="35" y="68"/>
                </a:lnTo>
                <a:close/>
                <a:moveTo>
                  <a:pt x="361" y="165"/>
                </a:moveTo>
                <a:lnTo>
                  <a:pt x="493" y="165"/>
                </a:lnTo>
                <a:lnTo>
                  <a:pt x="400" y="255"/>
                </a:lnTo>
                <a:lnTo>
                  <a:pt x="361" y="255"/>
                </a:lnTo>
                <a:lnTo>
                  <a:pt x="361" y="165"/>
                </a:lnTo>
                <a:close/>
                <a:moveTo>
                  <a:pt x="563" y="140"/>
                </a:moveTo>
                <a:lnTo>
                  <a:pt x="660" y="255"/>
                </a:lnTo>
                <a:lnTo>
                  <a:pt x="443" y="255"/>
                </a:lnTo>
                <a:lnTo>
                  <a:pt x="541" y="161"/>
                </a:lnTo>
                <a:lnTo>
                  <a:pt x="541" y="161"/>
                </a:lnTo>
                <a:lnTo>
                  <a:pt x="541" y="161"/>
                </a:lnTo>
                <a:lnTo>
                  <a:pt x="563" y="140"/>
                </a:lnTo>
                <a:close/>
                <a:moveTo>
                  <a:pt x="587" y="797"/>
                </a:moveTo>
                <a:lnTo>
                  <a:pt x="577" y="796"/>
                </a:lnTo>
                <a:lnTo>
                  <a:pt x="569" y="794"/>
                </a:lnTo>
                <a:lnTo>
                  <a:pt x="561" y="790"/>
                </a:lnTo>
                <a:lnTo>
                  <a:pt x="555" y="784"/>
                </a:lnTo>
                <a:lnTo>
                  <a:pt x="549" y="777"/>
                </a:lnTo>
                <a:lnTo>
                  <a:pt x="545" y="769"/>
                </a:lnTo>
                <a:lnTo>
                  <a:pt x="542" y="761"/>
                </a:lnTo>
                <a:lnTo>
                  <a:pt x="542" y="752"/>
                </a:lnTo>
                <a:lnTo>
                  <a:pt x="542" y="742"/>
                </a:lnTo>
                <a:lnTo>
                  <a:pt x="545" y="735"/>
                </a:lnTo>
                <a:lnTo>
                  <a:pt x="549" y="726"/>
                </a:lnTo>
                <a:lnTo>
                  <a:pt x="555" y="720"/>
                </a:lnTo>
                <a:lnTo>
                  <a:pt x="561" y="714"/>
                </a:lnTo>
                <a:lnTo>
                  <a:pt x="569" y="710"/>
                </a:lnTo>
                <a:lnTo>
                  <a:pt x="577" y="708"/>
                </a:lnTo>
                <a:lnTo>
                  <a:pt x="587" y="707"/>
                </a:lnTo>
                <a:lnTo>
                  <a:pt x="595" y="708"/>
                </a:lnTo>
                <a:lnTo>
                  <a:pt x="604" y="710"/>
                </a:lnTo>
                <a:lnTo>
                  <a:pt x="611" y="714"/>
                </a:lnTo>
                <a:lnTo>
                  <a:pt x="618" y="720"/>
                </a:lnTo>
                <a:lnTo>
                  <a:pt x="623" y="726"/>
                </a:lnTo>
                <a:lnTo>
                  <a:pt x="628" y="735"/>
                </a:lnTo>
                <a:lnTo>
                  <a:pt x="631" y="742"/>
                </a:lnTo>
                <a:lnTo>
                  <a:pt x="632" y="752"/>
                </a:lnTo>
                <a:lnTo>
                  <a:pt x="631" y="761"/>
                </a:lnTo>
                <a:lnTo>
                  <a:pt x="628" y="769"/>
                </a:lnTo>
                <a:lnTo>
                  <a:pt x="623" y="777"/>
                </a:lnTo>
                <a:lnTo>
                  <a:pt x="618" y="784"/>
                </a:lnTo>
                <a:lnTo>
                  <a:pt x="611" y="790"/>
                </a:lnTo>
                <a:lnTo>
                  <a:pt x="604" y="794"/>
                </a:lnTo>
                <a:lnTo>
                  <a:pt x="595" y="796"/>
                </a:lnTo>
                <a:lnTo>
                  <a:pt x="587" y="797"/>
                </a:lnTo>
                <a:close/>
                <a:moveTo>
                  <a:pt x="225" y="752"/>
                </a:moveTo>
                <a:lnTo>
                  <a:pt x="224" y="761"/>
                </a:lnTo>
                <a:lnTo>
                  <a:pt x="222" y="769"/>
                </a:lnTo>
                <a:lnTo>
                  <a:pt x="218" y="777"/>
                </a:lnTo>
                <a:lnTo>
                  <a:pt x="213" y="784"/>
                </a:lnTo>
                <a:lnTo>
                  <a:pt x="206" y="790"/>
                </a:lnTo>
                <a:lnTo>
                  <a:pt x="198" y="794"/>
                </a:lnTo>
                <a:lnTo>
                  <a:pt x="190" y="796"/>
                </a:lnTo>
                <a:lnTo>
                  <a:pt x="180" y="797"/>
                </a:lnTo>
                <a:lnTo>
                  <a:pt x="172" y="796"/>
                </a:lnTo>
                <a:lnTo>
                  <a:pt x="163" y="794"/>
                </a:lnTo>
                <a:lnTo>
                  <a:pt x="156" y="790"/>
                </a:lnTo>
                <a:lnTo>
                  <a:pt x="148" y="784"/>
                </a:lnTo>
                <a:lnTo>
                  <a:pt x="143" y="777"/>
                </a:lnTo>
                <a:lnTo>
                  <a:pt x="139" y="769"/>
                </a:lnTo>
                <a:lnTo>
                  <a:pt x="136" y="761"/>
                </a:lnTo>
                <a:lnTo>
                  <a:pt x="135" y="752"/>
                </a:lnTo>
                <a:lnTo>
                  <a:pt x="136" y="742"/>
                </a:lnTo>
                <a:lnTo>
                  <a:pt x="139" y="735"/>
                </a:lnTo>
                <a:lnTo>
                  <a:pt x="143" y="726"/>
                </a:lnTo>
                <a:lnTo>
                  <a:pt x="148" y="720"/>
                </a:lnTo>
                <a:lnTo>
                  <a:pt x="156" y="714"/>
                </a:lnTo>
                <a:lnTo>
                  <a:pt x="163" y="710"/>
                </a:lnTo>
                <a:lnTo>
                  <a:pt x="172" y="708"/>
                </a:lnTo>
                <a:lnTo>
                  <a:pt x="180" y="707"/>
                </a:lnTo>
                <a:lnTo>
                  <a:pt x="190" y="708"/>
                </a:lnTo>
                <a:lnTo>
                  <a:pt x="198" y="710"/>
                </a:lnTo>
                <a:lnTo>
                  <a:pt x="206" y="714"/>
                </a:lnTo>
                <a:lnTo>
                  <a:pt x="213" y="720"/>
                </a:lnTo>
                <a:lnTo>
                  <a:pt x="218" y="726"/>
                </a:lnTo>
                <a:lnTo>
                  <a:pt x="222" y="735"/>
                </a:lnTo>
                <a:lnTo>
                  <a:pt x="224" y="742"/>
                </a:lnTo>
                <a:lnTo>
                  <a:pt x="225" y="752"/>
                </a:lnTo>
                <a:close/>
                <a:moveTo>
                  <a:pt x="887" y="45"/>
                </a:moveTo>
                <a:lnTo>
                  <a:pt x="754" y="45"/>
                </a:lnTo>
                <a:lnTo>
                  <a:pt x="750" y="46"/>
                </a:lnTo>
                <a:lnTo>
                  <a:pt x="745" y="49"/>
                </a:lnTo>
                <a:lnTo>
                  <a:pt x="741" y="52"/>
                </a:lnTo>
                <a:lnTo>
                  <a:pt x="740" y="57"/>
                </a:lnTo>
                <a:lnTo>
                  <a:pt x="693" y="249"/>
                </a:lnTo>
                <a:lnTo>
                  <a:pt x="576" y="107"/>
                </a:lnTo>
                <a:lnTo>
                  <a:pt x="574" y="105"/>
                </a:lnTo>
                <a:lnTo>
                  <a:pt x="572" y="104"/>
                </a:lnTo>
                <a:lnTo>
                  <a:pt x="569" y="103"/>
                </a:lnTo>
                <a:lnTo>
                  <a:pt x="565" y="102"/>
                </a:lnTo>
                <a:lnTo>
                  <a:pt x="562" y="102"/>
                </a:lnTo>
                <a:lnTo>
                  <a:pt x="560" y="103"/>
                </a:lnTo>
                <a:lnTo>
                  <a:pt x="557" y="104"/>
                </a:lnTo>
                <a:lnTo>
                  <a:pt x="555" y="106"/>
                </a:lnTo>
                <a:lnTo>
                  <a:pt x="525" y="135"/>
                </a:lnTo>
                <a:lnTo>
                  <a:pt x="346" y="135"/>
                </a:lnTo>
                <a:lnTo>
                  <a:pt x="342" y="135"/>
                </a:lnTo>
                <a:lnTo>
                  <a:pt x="340" y="136"/>
                </a:lnTo>
                <a:lnTo>
                  <a:pt x="337" y="139"/>
                </a:lnTo>
                <a:lnTo>
                  <a:pt x="335" y="140"/>
                </a:lnTo>
                <a:lnTo>
                  <a:pt x="334" y="142"/>
                </a:lnTo>
                <a:lnTo>
                  <a:pt x="332" y="145"/>
                </a:lnTo>
                <a:lnTo>
                  <a:pt x="332" y="147"/>
                </a:lnTo>
                <a:lnTo>
                  <a:pt x="331" y="150"/>
                </a:lnTo>
                <a:lnTo>
                  <a:pt x="331" y="255"/>
                </a:lnTo>
                <a:lnTo>
                  <a:pt x="235" y="255"/>
                </a:lnTo>
                <a:lnTo>
                  <a:pt x="124" y="9"/>
                </a:lnTo>
                <a:lnTo>
                  <a:pt x="123" y="7"/>
                </a:lnTo>
                <a:lnTo>
                  <a:pt x="120" y="5"/>
                </a:lnTo>
                <a:lnTo>
                  <a:pt x="118" y="2"/>
                </a:lnTo>
                <a:lnTo>
                  <a:pt x="115" y="1"/>
                </a:lnTo>
                <a:lnTo>
                  <a:pt x="112" y="0"/>
                </a:lnTo>
                <a:lnTo>
                  <a:pt x="110" y="0"/>
                </a:lnTo>
                <a:lnTo>
                  <a:pt x="106" y="0"/>
                </a:lnTo>
                <a:lnTo>
                  <a:pt x="103" y="1"/>
                </a:lnTo>
                <a:lnTo>
                  <a:pt x="9" y="46"/>
                </a:lnTo>
                <a:lnTo>
                  <a:pt x="6" y="49"/>
                </a:lnTo>
                <a:lnTo>
                  <a:pt x="4" y="51"/>
                </a:lnTo>
                <a:lnTo>
                  <a:pt x="2" y="53"/>
                </a:lnTo>
                <a:lnTo>
                  <a:pt x="1" y="55"/>
                </a:lnTo>
                <a:lnTo>
                  <a:pt x="0" y="58"/>
                </a:lnTo>
                <a:lnTo>
                  <a:pt x="0" y="60"/>
                </a:lnTo>
                <a:lnTo>
                  <a:pt x="0" y="64"/>
                </a:lnTo>
                <a:lnTo>
                  <a:pt x="1" y="67"/>
                </a:lnTo>
                <a:lnTo>
                  <a:pt x="83" y="255"/>
                </a:lnTo>
                <a:lnTo>
                  <a:pt x="15" y="255"/>
                </a:lnTo>
                <a:lnTo>
                  <a:pt x="12" y="257"/>
                </a:lnTo>
                <a:lnTo>
                  <a:pt x="8" y="258"/>
                </a:lnTo>
                <a:lnTo>
                  <a:pt x="6" y="260"/>
                </a:lnTo>
                <a:lnTo>
                  <a:pt x="2" y="262"/>
                </a:lnTo>
                <a:lnTo>
                  <a:pt x="1" y="265"/>
                </a:lnTo>
                <a:lnTo>
                  <a:pt x="0" y="268"/>
                </a:lnTo>
                <a:lnTo>
                  <a:pt x="0" y="272"/>
                </a:lnTo>
                <a:lnTo>
                  <a:pt x="1" y="276"/>
                </a:lnTo>
                <a:lnTo>
                  <a:pt x="115" y="636"/>
                </a:lnTo>
                <a:lnTo>
                  <a:pt x="117" y="640"/>
                </a:lnTo>
                <a:lnTo>
                  <a:pt x="120" y="644"/>
                </a:lnTo>
                <a:lnTo>
                  <a:pt x="124" y="646"/>
                </a:lnTo>
                <a:lnTo>
                  <a:pt x="129" y="647"/>
                </a:lnTo>
                <a:lnTo>
                  <a:pt x="596" y="647"/>
                </a:lnTo>
                <a:lnTo>
                  <a:pt x="590" y="677"/>
                </a:lnTo>
                <a:lnTo>
                  <a:pt x="180" y="677"/>
                </a:lnTo>
                <a:lnTo>
                  <a:pt x="173" y="677"/>
                </a:lnTo>
                <a:lnTo>
                  <a:pt x="165" y="678"/>
                </a:lnTo>
                <a:lnTo>
                  <a:pt x="158" y="680"/>
                </a:lnTo>
                <a:lnTo>
                  <a:pt x="151" y="682"/>
                </a:lnTo>
                <a:lnTo>
                  <a:pt x="145" y="685"/>
                </a:lnTo>
                <a:lnTo>
                  <a:pt x="139" y="690"/>
                </a:lnTo>
                <a:lnTo>
                  <a:pt x="132" y="694"/>
                </a:lnTo>
                <a:lnTo>
                  <a:pt x="128" y="698"/>
                </a:lnTo>
                <a:lnTo>
                  <a:pt x="123" y="704"/>
                </a:lnTo>
                <a:lnTo>
                  <a:pt x="118" y="710"/>
                </a:lnTo>
                <a:lnTo>
                  <a:pt x="114" y="717"/>
                </a:lnTo>
                <a:lnTo>
                  <a:pt x="111" y="723"/>
                </a:lnTo>
                <a:lnTo>
                  <a:pt x="109" y="729"/>
                </a:lnTo>
                <a:lnTo>
                  <a:pt x="106" y="737"/>
                </a:lnTo>
                <a:lnTo>
                  <a:pt x="105" y="744"/>
                </a:lnTo>
                <a:lnTo>
                  <a:pt x="105" y="752"/>
                </a:lnTo>
                <a:lnTo>
                  <a:pt x="105" y="759"/>
                </a:lnTo>
                <a:lnTo>
                  <a:pt x="106" y="767"/>
                </a:lnTo>
                <a:lnTo>
                  <a:pt x="109" y="774"/>
                </a:lnTo>
                <a:lnTo>
                  <a:pt x="111" y="781"/>
                </a:lnTo>
                <a:lnTo>
                  <a:pt x="114" y="787"/>
                </a:lnTo>
                <a:lnTo>
                  <a:pt x="118" y="794"/>
                </a:lnTo>
                <a:lnTo>
                  <a:pt x="123" y="799"/>
                </a:lnTo>
                <a:lnTo>
                  <a:pt x="128" y="805"/>
                </a:lnTo>
                <a:lnTo>
                  <a:pt x="132" y="810"/>
                </a:lnTo>
                <a:lnTo>
                  <a:pt x="139" y="814"/>
                </a:lnTo>
                <a:lnTo>
                  <a:pt x="145" y="818"/>
                </a:lnTo>
                <a:lnTo>
                  <a:pt x="151" y="822"/>
                </a:lnTo>
                <a:lnTo>
                  <a:pt x="158" y="824"/>
                </a:lnTo>
                <a:lnTo>
                  <a:pt x="165" y="826"/>
                </a:lnTo>
                <a:lnTo>
                  <a:pt x="173" y="827"/>
                </a:lnTo>
                <a:lnTo>
                  <a:pt x="180" y="827"/>
                </a:lnTo>
                <a:lnTo>
                  <a:pt x="188" y="827"/>
                </a:lnTo>
                <a:lnTo>
                  <a:pt x="195" y="826"/>
                </a:lnTo>
                <a:lnTo>
                  <a:pt x="203" y="824"/>
                </a:lnTo>
                <a:lnTo>
                  <a:pt x="209" y="822"/>
                </a:lnTo>
                <a:lnTo>
                  <a:pt x="216" y="818"/>
                </a:lnTo>
                <a:lnTo>
                  <a:pt x="222" y="814"/>
                </a:lnTo>
                <a:lnTo>
                  <a:pt x="229" y="810"/>
                </a:lnTo>
                <a:lnTo>
                  <a:pt x="234" y="805"/>
                </a:lnTo>
                <a:lnTo>
                  <a:pt x="238" y="799"/>
                </a:lnTo>
                <a:lnTo>
                  <a:pt x="243" y="794"/>
                </a:lnTo>
                <a:lnTo>
                  <a:pt x="247" y="787"/>
                </a:lnTo>
                <a:lnTo>
                  <a:pt x="250" y="781"/>
                </a:lnTo>
                <a:lnTo>
                  <a:pt x="252" y="774"/>
                </a:lnTo>
                <a:lnTo>
                  <a:pt x="254" y="767"/>
                </a:lnTo>
                <a:lnTo>
                  <a:pt x="255" y="759"/>
                </a:lnTo>
                <a:lnTo>
                  <a:pt x="255" y="752"/>
                </a:lnTo>
                <a:lnTo>
                  <a:pt x="254" y="739"/>
                </a:lnTo>
                <a:lnTo>
                  <a:pt x="251" y="727"/>
                </a:lnTo>
                <a:lnTo>
                  <a:pt x="247" y="717"/>
                </a:lnTo>
                <a:lnTo>
                  <a:pt x="240" y="707"/>
                </a:lnTo>
                <a:lnTo>
                  <a:pt x="527" y="707"/>
                </a:lnTo>
                <a:lnTo>
                  <a:pt x="520" y="717"/>
                </a:lnTo>
                <a:lnTo>
                  <a:pt x="515" y="727"/>
                </a:lnTo>
                <a:lnTo>
                  <a:pt x="512" y="739"/>
                </a:lnTo>
                <a:lnTo>
                  <a:pt x="511" y="752"/>
                </a:lnTo>
                <a:lnTo>
                  <a:pt x="512" y="759"/>
                </a:lnTo>
                <a:lnTo>
                  <a:pt x="513" y="767"/>
                </a:lnTo>
                <a:lnTo>
                  <a:pt x="515" y="774"/>
                </a:lnTo>
                <a:lnTo>
                  <a:pt x="517" y="781"/>
                </a:lnTo>
                <a:lnTo>
                  <a:pt x="520" y="787"/>
                </a:lnTo>
                <a:lnTo>
                  <a:pt x="524" y="794"/>
                </a:lnTo>
                <a:lnTo>
                  <a:pt x="529" y="799"/>
                </a:lnTo>
                <a:lnTo>
                  <a:pt x="533" y="805"/>
                </a:lnTo>
                <a:lnTo>
                  <a:pt x="539" y="810"/>
                </a:lnTo>
                <a:lnTo>
                  <a:pt x="544" y="814"/>
                </a:lnTo>
                <a:lnTo>
                  <a:pt x="550" y="818"/>
                </a:lnTo>
                <a:lnTo>
                  <a:pt x="557" y="822"/>
                </a:lnTo>
                <a:lnTo>
                  <a:pt x="564" y="824"/>
                </a:lnTo>
                <a:lnTo>
                  <a:pt x="571" y="826"/>
                </a:lnTo>
                <a:lnTo>
                  <a:pt x="578" y="827"/>
                </a:lnTo>
                <a:lnTo>
                  <a:pt x="587" y="827"/>
                </a:lnTo>
                <a:lnTo>
                  <a:pt x="594" y="827"/>
                </a:lnTo>
                <a:lnTo>
                  <a:pt x="602" y="826"/>
                </a:lnTo>
                <a:lnTo>
                  <a:pt x="608" y="824"/>
                </a:lnTo>
                <a:lnTo>
                  <a:pt x="616" y="822"/>
                </a:lnTo>
                <a:lnTo>
                  <a:pt x="622" y="818"/>
                </a:lnTo>
                <a:lnTo>
                  <a:pt x="629" y="814"/>
                </a:lnTo>
                <a:lnTo>
                  <a:pt x="634" y="810"/>
                </a:lnTo>
                <a:lnTo>
                  <a:pt x="639" y="805"/>
                </a:lnTo>
                <a:lnTo>
                  <a:pt x="645" y="799"/>
                </a:lnTo>
                <a:lnTo>
                  <a:pt x="649" y="794"/>
                </a:lnTo>
                <a:lnTo>
                  <a:pt x="652" y="787"/>
                </a:lnTo>
                <a:lnTo>
                  <a:pt x="655" y="781"/>
                </a:lnTo>
                <a:lnTo>
                  <a:pt x="659" y="774"/>
                </a:lnTo>
                <a:lnTo>
                  <a:pt x="660" y="767"/>
                </a:lnTo>
                <a:lnTo>
                  <a:pt x="661" y="759"/>
                </a:lnTo>
                <a:lnTo>
                  <a:pt x="662" y="752"/>
                </a:lnTo>
                <a:lnTo>
                  <a:pt x="661" y="741"/>
                </a:lnTo>
                <a:lnTo>
                  <a:pt x="659" y="731"/>
                </a:lnTo>
                <a:lnTo>
                  <a:pt x="654" y="721"/>
                </a:lnTo>
                <a:lnTo>
                  <a:pt x="650" y="711"/>
                </a:lnTo>
                <a:lnTo>
                  <a:pt x="644" y="703"/>
                </a:lnTo>
                <a:lnTo>
                  <a:pt x="636" y="696"/>
                </a:lnTo>
                <a:lnTo>
                  <a:pt x="628" y="690"/>
                </a:lnTo>
                <a:lnTo>
                  <a:pt x="619" y="684"/>
                </a:lnTo>
                <a:lnTo>
                  <a:pt x="630" y="638"/>
                </a:lnTo>
                <a:lnTo>
                  <a:pt x="631" y="635"/>
                </a:lnTo>
                <a:lnTo>
                  <a:pt x="632" y="632"/>
                </a:lnTo>
                <a:lnTo>
                  <a:pt x="632" y="632"/>
                </a:lnTo>
                <a:lnTo>
                  <a:pt x="632" y="632"/>
                </a:lnTo>
                <a:lnTo>
                  <a:pt x="766" y="75"/>
                </a:lnTo>
                <a:lnTo>
                  <a:pt x="887" y="75"/>
                </a:lnTo>
                <a:lnTo>
                  <a:pt x="890" y="75"/>
                </a:lnTo>
                <a:lnTo>
                  <a:pt x="892" y="74"/>
                </a:lnTo>
                <a:lnTo>
                  <a:pt x="896" y="73"/>
                </a:lnTo>
                <a:lnTo>
                  <a:pt x="898" y="71"/>
                </a:lnTo>
                <a:lnTo>
                  <a:pt x="900" y="69"/>
                </a:lnTo>
                <a:lnTo>
                  <a:pt x="901" y="67"/>
                </a:lnTo>
                <a:lnTo>
                  <a:pt x="902" y="64"/>
                </a:lnTo>
                <a:lnTo>
                  <a:pt x="902" y="60"/>
                </a:lnTo>
                <a:lnTo>
                  <a:pt x="902" y="57"/>
                </a:lnTo>
                <a:lnTo>
                  <a:pt x="901" y="55"/>
                </a:lnTo>
                <a:lnTo>
                  <a:pt x="900" y="52"/>
                </a:lnTo>
                <a:lnTo>
                  <a:pt x="898" y="50"/>
                </a:lnTo>
                <a:lnTo>
                  <a:pt x="896" y="47"/>
                </a:lnTo>
                <a:lnTo>
                  <a:pt x="892" y="46"/>
                </a:lnTo>
                <a:lnTo>
                  <a:pt x="890" y="45"/>
                </a:lnTo>
                <a:lnTo>
                  <a:pt x="88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209"/>
          <p:cNvSpPr>
            <a:spLocks noEditPoints="1"/>
          </p:cNvSpPr>
          <p:nvPr/>
        </p:nvSpPr>
        <p:spPr bwMode="auto">
          <a:xfrm>
            <a:off x="4123284" y="1568689"/>
            <a:ext cx="178415" cy="154757"/>
          </a:xfrm>
          <a:custGeom>
            <a:avLst/>
            <a:gdLst>
              <a:gd name="T0" fmla="*/ 872 w 905"/>
              <a:gd name="T1" fmla="*/ 701 h 784"/>
              <a:gd name="T2" fmla="*/ 858 w 905"/>
              <a:gd name="T3" fmla="*/ 727 h 784"/>
              <a:gd name="T4" fmla="*/ 835 w 905"/>
              <a:gd name="T5" fmla="*/ 745 h 784"/>
              <a:gd name="T6" fmla="*/ 808 w 905"/>
              <a:gd name="T7" fmla="*/ 754 h 784"/>
              <a:gd name="T8" fmla="*/ 799 w 905"/>
              <a:gd name="T9" fmla="*/ 181 h 784"/>
              <a:gd name="T10" fmla="*/ 829 w 905"/>
              <a:gd name="T11" fmla="*/ 187 h 784"/>
              <a:gd name="T12" fmla="*/ 853 w 905"/>
              <a:gd name="T13" fmla="*/ 203 h 784"/>
              <a:gd name="T14" fmla="*/ 869 w 905"/>
              <a:gd name="T15" fmla="*/ 227 h 784"/>
              <a:gd name="T16" fmla="*/ 875 w 905"/>
              <a:gd name="T17" fmla="*/ 256 h 784"/>
              <a:gd name="T18" fmla="*/ 30 w 905"/>
              <a:gd name="T19" fmla="*/ 248 h 784"/>
              <a:gd name="T20" fmla="*/ 39 w 905"/>
              <a:gd name="T21" fmla="*/ 220 h 784"/>
              <a:gd name="T22" fmla="*/ 57 w 905"/>
              <a:gd name="T23" fmla="*/ 198 h 784"/>
              <a:gd name="T24" fmla="*/ 83 w 905"/>
              <a:gd name="T25" fmla="*/ 184 h 784"/>
              <a:gd name="T26" fmla="*/ 151 w 905"/>
              <a:gd name="T27" fmla="*/ 181 h 784"/>
              <a:gd name="T28" fmla="*/ 90 w 905"/>
              <a:gd name="T29" fmla="*/ 752 h 784"/>
              <a:gd name="T30" fmla="*/ 63 w 905"/>
              <a:gd name="T31" fmla="*/ 741 h 784"/>
              <a:gd name="T32" fmla="*/ 43 w 905"/>
              <a:gd name="T33" fmla="*/ 720 h 784"/>
              <a:gd name="T34" fmla="*/ 31 w 905"/>
              <a:gd name="T35" fmla="*/ 694 h 784"/>
              <a:gd name="T36" fmla="*/ 332 w 905"/>
              <a:gd name="T37" fmla="*/ 84 h 784"/>
              <a:gd name="T38" fmla="*/ 339 w 905"/>
              <a:gd name="T39" fmla="*/ 62 h 784"/>
              <a:gd name="T40" fmla="*/ 354 w 905"/>
              <a:gd name="T41" fmla="*/ 44 h 784"/>
              <a:gd name="T42" fmla="*/ 374 w 905"/>
              <a:gd name="T43" fmla="*/ 33 h 784"/>
              <a:gd name="T44" fmla="*/ 513 w 905"/>
              <a:gd name="T45" fmla="*/ 30 h 784"/>
              <a:gd name="T46" fmla="*/ 537 w 905"/>
              <a:gd name="T47" fmla="*/ 34 h 784"/>
              <a:gd name="T48" fmla="*/ 556 w 905"/>
              <a:gd name="T49" fmla="*/ 48 h 784"/>
              <a:gd name="T50" fmla="*/ 569 w 905"/>
              <a:gd name="T51" fmla="*/ 66 h 784"/>
              <a:gd name="T52" fmla="*/ 573 w 905"/>
              <a:gd name="T53" fmla="*/ 90 h 784"/>
              <a:gd name="T54" fmla="*/ 633 w 905"/>
              <a:gd name="T55" fmla="*/ 181 h 784"/>
              <a:gd name="T56" fmla="*/ 633 w 905"/>
              <a:gd name="T57" fmla="*/ 181 h 784"/>
              <a:gd name="T58" fmla="*/ 271 w 905"/>
              <a:gd name="T59" fmla="*/ 181 h 784"/>
              <a:gd name="T60" fmla="*/ 603 w 905"/>
              <a:gd name="T61" fmla="*/ 754 h 784"/>
              <a:gd name="T62" fmla="*/ 603 w 905"/>
              <a:gd name="T63" fmla="*/ 151 h 784"/>
              <a:gd name="T64" fmla="*/ 599 w 905"/>
              <a:gd name="T65" fmla="*/ 63 h 784"/>
              <a:gd name="T66" fmla="*/ 583 w 905"/>
              <a:gd name="T67" fmla="*/ 33 h 784"/>
              <a:gd name="T68" fmla="*/ 556 w 905"/>
              <a:gd name="T69" fmla="*/ 11 h 784"/>
              <a:gd name="T70" fmla="*/ 522 w 905"/>
              <a:gd name="T71" fmla="*/ 0 h 784"/>
              <a:gd name="T72" fmla="*/ 374 w 905"/>
              <a:gd name="T73" fmla="*/ 1 h 784"/>
              <a:gd name="T74" fmla="*/ 342 w 905"/>
              <a:gd name="T75" fmla="*/ 15 h 784"/>
              <a:gd name="T76" fmla="*/ 317 w 905"/>
              <a:gd name="T77" fmla="*/ 39 h 784"/>
              <a:gd name="T78" fmla="*/ 303 w 905"/>
              <a:gd name="T79" fmla="*/ 72 h 784"/>
              <a:gd name="T80" fmla="*/ 105 w 905"/>
              <a:gd name="T81" fmla="*/ 151 h 784"/>
              <a:gd name="T82" fmla="*/ 65 w 905"/>
              <a:gd name="T83" fmla="*/ 159 h 784"/>
              <a:gd name="T84" fmla="*/ 31 w 905"/>
              <a:gd name="T85" fmla="*/ 182 h 784"/>
              <a:gd name="T86" fmla="*/ 8 w 905"/>
              <a:gd name="T87" fmla="*/ 215 h 784"/>
              <a:gd name="T88" fmla="*/ 0 w 905"/>
              <a:gd name="T89" fmla="*/ 256 h 784"/>
              <a:gd name="T90" fmla="*/ 5 w 905"/>
              <a:gd name="T91" fmla="*/ 710 h 784"/>
              <a:gd name="T92" fmla="*/ 24 w 905"/>
              <a:gd name="T93" fmla="*/ 746 h 784"/>
              <a:gd name="T94" fmla="*/ 55 w 905"/>
              <a:gd name="T95" fmla="*/ 772 h 784"/>
              <a:gd name="T96" fmla="*/ 95 w 905"/>
              <a:gd name="T97" fmla="*/ 784 h 784"/>
              <a:gd name="T98" fmla="*/ 820 w 905"/>
              <a:gd name="T99" fmla="*/ 781 h 784"/>
              <a:gd name="T100" fmla="*/ 858 w 905"/>
              <a:gd name="T101" fmla="*/ 766 h 784"/>
              <a:gd name="T102" fmla="*/ 887 w 905"/>
              <a:gd name="T103" fmla="*/ 737 h 784"/>
              <a:gd name="T104" fmla="*/ 903 w 905"/>
              <a:gd name="T105" fmla="*/ 700 h 784"/>
              <a:gd name="T106" fmla="*/ 904 w 905"/>
              <a:gd name="T107" fmla="*/ 245 h 784"/>
              <a:gd name="T108" fmla="*/ 892 w 905"/>
              <a:gd name="T109" fmla="*/ 206 h 784"/>
              <a:gd name="T110" fmla="*/ 866 w 905"/>
              <a:gd name="T111" fmla="*/ 174 h 784"/>
              <a:gd name="T112" fmla="*/ 831 w 905"/>
              <a:gd name="T113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5" h="784">
                <a:moveTo>
                  <a:pt x="875" y="679"/>
                </a:moveTo>
                <a:lnTo>
                  <a:pt x="874" y="686"/>
                </a:lnTo>
                <a:lnTo>
                  <a:pt x="873" y="694"/>
                </a:lnTo>
                <a:lnTo>
                  <a:pt x="872" y="701"/>
                </a:lnTo>
                <a:lnTo>
                  <a:pt x="869" y="708"/>
                </a:lnTo>
                <a:lnTo>
                  <a:pt x="865" y="715"/>
                </a:lnTo>
                <a:lnTo>
                  <a:pt x="862" y="720"/>
                </a:lnTo>
                <a:lnTo>
                  <a:pt x="858" y="727"/>
                </a:lnTo>
                <a:lnTo>
                  <a:pt x="853" y="732"/>
                </a:lnTo>
                <a:lnTo>
                  <a:pt x="847" y="736"/>
                </a:lnTo>
                <a:lnTo>
                  <a:pt x="842" y="741"/>
                </a:lnTo>
                <a:lnTo>
                  <a:pt x="835" y="745"/>
                </a:lnTo>
                <a:lnTo>
                  <a:pt x="829" y="748"/>
                </a:lnTo>
                <a:lnTo>
                  <a:pt x="821" y="750"/>
                </a:lnTo>
                <a:lnTo>
                  <a:pt x="815" y="752"/>
                </a:lnTo>
                <a:lnTo>
                  <a:pt x="808" y="754"/>
                </a:lnTo>
                <a:lnTo>
                  <a:pt x="799" y="754"/>
                </a:lnTo>
                <a:lnTo>
                  <a:pt x="754" y="754"/>
                </a:lnTo>
                <a:lnTo>
                  <a:pt x="754" y="181"/>
                </a:lnTo>
                <a:lnTo>
                  <a:pt x="799" y="181"/>
                </a:lnTo>
                <a:lnTo>
                  <a:pt x="808" y="181"/>
                </a:lnTo>
                <a:lnTo>
                  <a:pt x="815" y="182"/>
                </a:lnTo>
                <a:lnTo>
                  <a:pt x="821" y="184"/>
                </a:lnTo>
                <a:lnTo>
                  <a:pt x="829" y="187"/>
                </a:lnTo>
                <a:lnTo>
                  <a:pt x="835" y="190"/>
                </a:lnTo>
                <a:lnTo>
                  <a:pt x="842" y="194"/>
                </a:lnTo>
                <a:lnTo>
                  <a:pt x="847" y="198"/>
                </a:lnTo>
                <a:lnTo>
                  <a:pt x="853" y="203"/>
                </a:lnTo>
                <a:lnTo>
                  <a:pt x="858" y="209"/>
                </a:lnTo>
                <a:lnTo>
                  <a:pt x="862" y="214"/>
                </a:lnTo>
                <a:lnTo>
                  <a:pt x="865" y="220"/>
                </a:lnTo>
                <a:lnTo>
                  <a:pt x="869" y="227"/>
                </a:lnTo>
                <a:lnTo>
                  <a:pt x="872" y="234"/>
                </a:lnTo>
                <a:lnTo>
                  <a:pt x="873" y="241"/>
                </a:lnTo>
                <a:lnTo>
                  <a:pt x="874" y="248"/>
                </a:lnTo>
                <a:lnTo>
                  <a:pt x="875" y="256"/>
                </a:lnTo>
                <a:lnTo>
                  <a:pt x="875" y="679"/>
                </a:lnTo>
                <a:close/>
                <a:moveTo>
                  <a:pt x="30" y="679"/>
                </a:moveTo>
                <a:lnTo>
                  <a:pt x="30" y="256"/>
                </a:lnTo>
                <a:lnTo>
                  <a:pt x="30" y="248"/>
                </a:lnTo>
                <a:lnTo>
                  <a:pt x="31" y="241"/>
                </a:lnTo>
                <a:lnTo>
                  <a:pt x="34" y="234"/>
                </a:lnTo>
                <a:lnTo>
                  <a:pt x="36" y="227"/>
                </a:lnTo>
                <a:lnTo>
                  <a:pt x="39" y="220"/>
                </a:lnTo>
                <a:lnTo>
                  <a:pt x="43" y="214"/>
                </a:lnTo>
                <a:lnTo>
                  <a:pt x="47" y="209"/>
                </a:lnTo>
                <a:lnTo>
                  <a:pt x="52" y="203"/>
                </a:lnTo>
                <a:lnTo>
                  <a:pt x="57" y="198"/>
                </a:lnTo>
                <a:lnTo>
                  <a:pt x="63" y="194"/>
                </a:lnTo>
                <a:lnTo>
                  <a:pt x="70" y="190"/>
                </a:lnTo>
                <a:lnTo>
                  <a:pt x="76" y="187"/>
                </a:lnTo>
                <a:lnTo>
                  <a:pt x="83" y="184"/>
                </a:lnTo>
                <a:lnTo>
                  <a:pt x="90" y="182"/>
                </a:lnTo>
                <a:lnTo>
                  <a:pt x="98" y="181"/>
                </a:lnTo>
                <a:lnTo>
                  <a:pt x="105" y="181"/>
                </a:lnTo>
                <a:lnTo>
                  <a:pt x="151" y="181"/>
                </a:lnTo>
                <a:lnTo>
                  <a:pt x="151" y="754"/>
                </a:lnTo>
                <a:lnTo>
                  <a:pt x="105" y="754"/>
                </a:lnTo>
                <a:lnTo>
                  <a:pt x="98" y="754"/>
                </a:lnTo>
                <a:lnTo>
                  <a:pt x="90" y="752"/>
                </a:lnTo>
                <a:lnTo>
                  <a:pt x="83" y="750"/>
                </a:lnTo>
                <a:lnTo>
                  <a:pt x="76" y="748"/>
                </a:lnTo>
                <a:lnTo>
                  <a:pt x="70" y="745"/>
                </a:lnTo>
                <a:lnTo>
                  <a:pt x="63" y="741"/>
                </a:lnTo>
                <a:lnTo>
                  <a:pt x="57" y="736"/>
                </a:lnTo>
                <a:lnTo>
                  <a:pt x="52" y="732"/>
                </a:lnTo>
                <a:lnTo>
                  <a:pt x="47" y="727"/>
                </a:lnTo>
                <a:lnTo>
                  <a:pt x="43" y="720"/>
                </a:lnTo>
                <a:lnTo>
                  <a:pt x="39" y="715"/>
                </a:lnTo>
                <a:lnTo>
                  <a:pt x="36" y="708"/>
                </a:lnTo>
                <a:lnTo>
                  <a:pt x="34" y="701"/>
                </a:lnTo>
                <a:lnTo>
                  <a:pt x="31" y="694"/>
                </a:lnTo>
                <a:lnTo>
                  <a:pt x="30" y="686"/>
                </a:lnTo>
                <a:lnTo>
                  <a:pt x="30" y="679"/>
                </a:lnTo>
                <a:close/>
                <a:moveTo>
                  <a:pt x="332" y="90"/>
                </a:moveTo>
                <a:lnTo>
                  <a:pt x="332" y="84"/>
                </a:lnTo>
                <a:lnTo>
                  <a:pt x="333" y="78"/>
                </a:lnTo>
                <a:lnTo>
                  <a:pt x="334" y="73"/>
                </a:lnTo>
                <a:lnTo>
                  <a:pt x="336" y="66"/>
                </a:lnTo>
                <a:lnTo>
                  <a:pt x="339" y="62"/>
                </a:lnTo>
                <a:lnTo>
                  <a:pt x="342" y="57"/>
                </a:lnTo>
                <a:lnTo>
                  <a:pt x="345" y="52"/>
                </a:lnTo>
                <a:lnTo>
                  <a:pt x="349" y="48"/>
                </a:lnTo>
                <a:lnTo>
                  <a:pt x="354" y="44"/>
                </a:lnTo>
                <a:lnTo>
                  <a:pt x="358" y="40"/>
                </a:lnTo>
                <a:lnTo>
                  <a:pt x="363" y="37"/>
                </a:lnTo>
                <a:lnTo>
                  <a:pt x="369" y="34"/>
                </a:lnTo>
                <a:lnTo>
                  <a:pt x="374" y="33"/>
                </a:lnTo>
                <a:lnTo>
                  <a:pt x="380" y="31"/>
                </a:lnTo>
                <a:lnTo>
                  <a:pt x="386" y="30"/>
                </a:lnTo>
                <a:lnTo>
                  <a:pt x="392" y="30"/>
                </a:lnTo>
                <a:lnTo>
                  <a:pt x="513" y="30"/>
                </a:lnTo>
                <a:lnTo>
                  <a:pt x="519" y="30"/>
                </a:lnTo>
                <a:lnTo>
                  <a:pt x="525" y="31"/>
                </a:lnTo>
                <a:lnTo>
                  <a:pt x="530" y="33"/>
                </a:lnTo>
                <a:lnTo>
                  <a:pt x="537" y="34"/>
                </a:lnTo>
                <a:lnTo>
                  <a:pt x="542" y="37"/>
                </a:lnTo>
                <a:lnTo>
                  <a:pt x="546" y="40"/>
                </a:lnTo>
                <a:lnTo>
                  <a:pt x="552" y="44"/>
                </a:lnTo>
                <a:lnTo>
                  <a:pt x="556" y="48"/>
                </a:lnTo>
                <a:lnTo>
                  <a:pt x="559" y="52"/>
                </a:lnTo>
                <a:lnTo>
                  <a:pt x="562" y="57"/>
                </a:lnTo>
                <a:lnTo>
                  <a:pt x="566" y="62"/>
                </a:lnTo>
                <a:lnTo>
                  <a:pt x="569" y="66"/>
                </a:lnTo>
                <a:lnTo>
                  <a:pt x="571" y="73"/>
                </a:lnTo>
                <a:lnTo>
                  <a:pt x="572" y="78"/>
                </a:lnTo>
                <a:lnTo>
                  <a:pt x="573" y="84"/>
                </a:lnTo>
                <a:lnTo>
                  <a:pt x="573" y="90"/>
                </a:lnTo>
                <a:lnTo>
                  <a:pt x="573" y="151"/>
                </a:lnTo>
                <a:lnTo>
                  <a:pt x="332" y="151"/>
                </a:lnTo>
                <a:lnTo>
                  <a:pt x="332" y="90"/>
                </a:lnTo>
                <a:close/>
                <a:moveTo>
                  <a:pt x="633" y="181"/>
                </a:moveTo>
                <a:lnTo>
                  <a:pt x="724" y="181"/>
                </a:lnTo>
                <a:lnTo>
                  <a:pt x="724" y="754"/>
                </a:lnTo>
                <a:lnTo>
                  <a:pt x="633" y="754"/>
                </a:lnTo>
                <a:lnTo>
                  <a:pt x="633" y="181"/>
                </a:lnTo>
                <a:close/>
                <a:moveTo>
                  <a:pt x="271" y="754"/>
                </a:moveTo>
                <a:lnTo>
                  <a:pt x="181" y="754"/>
                </a:lnTo>
                <a:lnTo>
                  <a:pt x="181" y="181"/>
                </a:lnTo>
                <a:lnTo>
                  <a:pt x="271" y="181"/>
                </a:lnTo>
                <a:lnTo>
                  <a:pt x="271" y="754"/>
                </a:lnTo>
                <a:close/>
                <a:moveTo>
                  <a:pt x="301" y="181"/>
                </a:moveTo>
                <a:lnTo>
                  <a:pt x="603" y="181"/>
                </a:lnTo>
                <a:lnTo>
                  <a:pt x="603" y="754"/>
                </a:lnTo>
                <a:lnTo>
                  <a:pt x="301" y="754"/>
                </a:lnTo>
                <a:lnTo>
                  <a:pt x="301" y="181"/>
                </a:lnTo>
                <a:close/>
                <a:moveTo>
                  <a:pt x="799" y="151"/>
                </a:moveTo>
                <a:lnTo>
                  <a:pt x="603" y="151"/>
                </a:lnTo>
                <a:lnTo>
                  <a:pt x="603" y="90"/>
                </a:lnTo>
                <a:lnTo>
                  <a:pt x="603" y="81"/>
                </a:lnTo>
                <a:lnTo>
                  <a:pt x="601" y="72"/>
                </a:lnTo>
                <a:lnTo>
                  <a:pt x="599" y="63"/>
                </a:lnTo>
                <a:lnTo>
                  <a:pt x="597" y="54"/>
                </a:lnTo>
                <a:lnTo>
                  <a:pt x="592" y="47"/>
                </a:lnTo>
                <a:lnTo>
                  <a:pt x="588" y="39"/>
                </a:lnTo>
                <a:lnTo>
                  <a:pt x="583" y="33"/>
                </a:lnTo>
                <a:lnTo>
                  <a:pt x="576" y="27"/>
                </a:lnTo>
                <a:lnTo>
                  <a:pt x="570" y="20"/>
                </a:lnTo>
                <a:lnTo>
                  <a:pt x="563" y="15"/>
                </a:lnTo>
                <a:lnTo>
                  <a:pt x="556" y="11"/>
                </a:lnTo>
                <a:lnTo>
                  <a:pt x="548" y="6"/>
                </a:lnTo>
                <a:lnTo>
                  <a:pt x="540" y="4"/>
                </a:lnTo>
                <a:lnTo>
                  <a:pt x="531" y="2"/>
                </a:lnTo>
                <a:lnTo>
                  <a:pt x="522" y="0"/>
                </a:lnTo>
                <a:lnTo>
                  <a:pt x="513" y="0"/>
                </a:lnTo>
                <a:lnTo>
                  <a:pt x="392" y="0"/>
                </a:lnTo>
                <a:lnTo>
                  <a:pt x="383" y="0"/>
                </a:lnTo>
                <a:lnTo>
                  <a:pt x="374" y="1"/>
                </a:lnTo>
                <a:lnTo>
                  <a:pt x="365" y="4"/>
                </a:lnTo>
                <a:lnTo>
                  <a:pt x="357" y="6"/>
                </a:lnTo>
                <a:lnTo>
                  <a:pt x="349" y="11"/>
                </a:lnTo>
                <a:lnTo>
                  <a:pt x="342" y="15"/>
                </a:lnTo>
                <a:lnTo>
                  <a:pt x="334" y="20"/>
                </a:lnTo>
                <a:lnTo>
                  <a:pt x="328" y="27"/>
                </a:lnTo>
                <a:lnTo>
                  <a:pt x="323" y="33"/>
                </a:lnTo>
                <a:lnTo>
                  <a:pt x="317" y="39"/>
                </a:lnTo>
                <a:lnTo>
                  <a:pt x="313" y="47"/>
                </a:lnTo>
                <a:lnTo>
                  <a:pt x="309" y="55"/>
                </a:lnTo>
                <a:lnTo>
                  <a:pt x="305" y="63"/>
                </a:lnTo>
                <a:lnTo>
                  <a:pt x="303" y="72"/>
                </a:lnTo>
                <a:lnTo>
                  <a:pt x="302" y="81"/>
                </a:lnTo>
                <a:lnTo>
                  <a:pt x="301" y="90"/>
                </a:lnTo>
                <a:lnTo>
                  <a:pt x="301" y="151"/>
                </a:lnTo>
                <a:lnTo>
                  <a:pt x="105" y="151"/>
                </a:lnTo>
                <a:lnTo>
                  <a:pt x="95" y="151"/>
                </a:lnTo>
                <a:lnTo>
                  <a:pt x="84" y="153"/>
                </a:lnTo>
                <a:lnTo>
                  <a:pt x="74" y="155"/>
                </a:lnTo>
                <a:lnTo>
                  <a:pt x="65" y="159"/>
                </a:lnTo>
                <a:lnTo>
                  <a:pt x="55" y="164"/>
                </a:lnTo>
                <a:lnTo>
                  <a:pt x="46" y="169"/>
                </a:lnTo>
                <a:lnTo>
                  <a:pt x="39" y="175"/>
                </a:lnTo>
                <a:lnTo>
                  <a:pt x="31" y="182"/>
                </a:lnTo>
                <a:lnTo>
                  <a:pt x="24" y="189"/>
                </a:lnTo>
                <a:lnTo>
                  <a:pt x="19" y="198"/>
                </a:lnTo>
                <a:lnTo>
                  <a:pt x="13" y="206"/>
                </a:lnTo>
                <a:lnTo>
                  <a:pt x="8" y="215"/>
                </a:lnTo>
                <a:lnTo>
                  <a:pt x="5" y="225"/>
                </a:lnTo>
                <a:lnTo>
                  <a:pt x="2" y="235"/>
                </a:lnTo>
                <a:lnTo>
                  <a:pt x="0" y="245"/>
                </a:lnTo>
                <a:lnTo>
                  <a:pt x="0" y="256"/>
                </a:lnTo>
                <a:lnTo>
                  <a:pt x="0" y="679"/>
                </a:lnTo>
                <a:lnTo>
                  <a:pt x="0" y="689"/>
                </a:lnTo>
                <a:lnTo>
                  <a:pt x="2" y="700"/>
                </a:lnTo>
                <a:lnTo>
                  <a:pt x="5" y="710"/>
                </a:lnTo>
                <a:lnTo>
                  <a:pt x="8" y="719"/>
                </a:lnTo>
                <a:lnTo>
                  <a:pt x="13" y="729"/>
                </a:lnTo>
                <a:lnTo>
                  <a:pt x="19" y="737"/>
                </a:lnTo>
                <a:lnTo>
                  <a:pt x="24" y="746"/>
                </a:lnTo>
                <a:lnTo>
                  <a:pt x="31" y="754"/>
                </a:lnTo>
                <a:lnTo>
                  <a:pt x="39" y="760"/>
                </a:lnTo>
                <a:lnTo>
                  <a:pt x="46" y="766"/>
                </a:lnTo>
                <a:lnTo>
                  <a:pt x="55" y="772"/>
                </a:lnTo>
                <a:lnTo>
                  <a:pt x="65" y="776"/>
                </a:lnTo>
                <a:lnTo>
                  <a:pt x="74" y="779"/>
                </a:lnTo>
                <a:lnTo>
                  <a:pt x="84" y="781"/>
                </a:lnTo>
                <a:lnTo>
                  <a:pt x="95" y="784"/>
                </a:lnTo>
                <a:lnTo>
                  <a:pt x="105" y="784"/>
                </a:lnTo>
                <a:lnTo>
                  <a:pt x="799" y="784"/>
                </a:lnTo>
                <a:lnTo>
                  <a:pt x="810" y="784"/>
                </a:lnTo>
                <a:lnTo>
                  <a:pt x="820" y="781"/>
                </a:lnTo>
                <a:lnTo>
                  <a:pt x="831" y="779"/>
                </a:lnTo>
                <a:lnTo>
                  <a:pt x="841" y="776"/>
                </a:lnTo>
                <a:lnTo>
                  <a:pt x="849" y="772"/>
                </a:lnTo>
                <a:lnTo>
                  <a:pt x="858" y="766"/>
                </a:lnTo>
                <a:lnTo>
                  <a:pt x="866" y="760"/>
                </a:lnTo>
                <a:lnTo>
                  <a:pt x="874" y="754"/>
                </a:lnTo>
                <a:lnTo>
                  <a:pt x="880" y="746"/>
                </a:lnTo>
                <a:lnTo>
                  <a:pt x="887" y="737"/>
                </a:lnTo>
                <a:lnTo>
                  <a:pt x="892" y="729"/>
                </a:lnTo>
                <a:lnTo>
                  <a:pt x="896" y="719"/>
                </a:lnTo>
                <a:lnTo>
                  <a:pt x="901" y="710"/>
                </a:lnTo>
                <a:lnTo>
                  <a:pt x="903" y="700"/>
                </a:lnTo>
                <a:lnTo>
                  <a:pt x="904" y="689"/>
                </a:lnTo>
                <a:lnTo>
                  <a:pt x="905" y="679"/>
                </a:lnTo>
                <a:lnTo>
                  <a:pt x="905" y="256"/>
                </a:lnTo>
                <a:lnTo>
                  <a:pt x="904" y="245"/>
                </a:lnTo>
                <a:lnTo>
                  <a:pt x="903" y="235"/>
                </a:lnTo>
                <a:lnTo>
                  <a:pt x="901" y="225"/>
                </a:lnTo>
                <a:lnTo>
                  <a:pt x="896" y="215"/>
                </a:lnTo>
                <a:lnTo>
                  <a:pt x="892" y="206"/>
                </a:lnTo>
                <a:lnTo>
                  <a:pt x="887" y="198"/>
                </a:lnTo>
                <a:lnTo>
                  <a:pt x="880" y="189"/>
                </a:lnTo>
                <a:lnTo>
                  <a:pt x="874" y="182"/>
                </a:lnTo>
                <a:lnTo>
                  <a:pt x="866" y="174"/>
                </a:lnTo>
                <a:lnTo>
                  <a:pt x="858" y="169"/>
                </a:lnTo>
                <a:lnTo>
                  <a:pt x="849" y="164"/>
                </a:lnTo>
                <a:lnTo>
                  <a:pt x="841" y="159"/>
                </a:lnTo>
                <a:lnTo>
                  <a:pt x="831" y="155"/>
                </a:lnTo>
                <a:lnTo>
                  <a:pt x="820" y="153"/>
                </a:lnTo>
                <a:lnTo>
                  <a:pt x="810" y="151"/>
                </a:lnTo>
                <a:lnTo>
                  <a:pt x="799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15"/>
          <p:cNvSpPr>
            <a:spLocks noEditPoints="1"/>
          </p:cNvSpPr>
          <p:nvPr/>
        </p:nvSpPr>
        <p:spPr bwMode="auto">
          <a:xfrm>
            <a:off x="4065903" y="4253057"/>
            <a:ext cx="177428" cy="178415"/>
          </a:xfrm>
          <a:custGeom>
            <a:avLst/>
            <a:gdLst>
              <a:gd name="T0" fmla="*/ 542 w 903"/>
              <a:gd name="T1" fmla="*/ 543 h 903"/>
              <a:gd name="T2" fmla="*/ 361 w 903"/>
              <a:gd name="T3" fmla="*/ 873 h 903"/>
              <a:gd name="T4" fmla="*/ 361 w 903"/>
              <a:gd name="T5" fmla="*/ 543 h 903"/>
              <a:gd name="T6" fmla="*/ 662 w 903"/>
              <a:gd name="T7" fmla="*/ 30 h 903"/>
              <a:gd name="T8" fmla="*/ 331 w 903"/>
              <a:gd name="T9" fmla="*/ 30 h 903"/>
              <a:gd name="T10" fmla="*/ 783 w 903"/>
              <a:gd name="T11" fmla="*/ 437 h 903"/>
              <a:gd name="T12" fmla="*/ 780 w 903"/>
              <a:gd name="T13" fmla="*/ 429 h 903"/>
              <a:gd name="T14" fmla="*/ 774 w 903"/>
              <a:gd name="T15" fmla="*/ 423 h 903"/>
              <a:gd name="T16" fmla="*/ 511 w 903"/>
              <a:gd name="T17" fmla="*/ 422 h 903"/>
              <a:gd name="T18" fmla="*/ 681 w 903"/>
              <a:gd name="T19" fmla="*/ 392 h 903"/>
              <a:gd name="T20" fmla="*/ 688 w 903"/>
              <a:gd name="T21" fmla="*/ 387 h 903"/>
              <a:gd name="T22" fmla="*/ 692 w 903"/>
              <a:gd name="T23" fmla="*/ 380 h 903"/>
              <a:gd name="T24" fmla="*/ 692 w 903"/>
              <a:gd name="T25" fmla="*/ 13 h 903"/>
              <a:gd name="T26" fmla="*/ 688 w 903"/>
              <a:gd name="T27" fmla="*/ 5 h 903"/>
              <a:gd name="T28" fmla="*/ 681 w 903"/>
              <a:gd name="T29" fmla="*/ 1 h 903"/>
              <a:gd name="T30" fmla="*/ 313 w 903"/>
              <a:gd name="T31" fmla="*/ 1 h 903"/>
              <a:gd name="T32" fmla="*/ 305 w 903"/>
              <a:gd name="T33" fmla="*/ 5 h 903"/>
              <a:gd name="T34" fmla="*/ 301 w 903"/>
              <a:gd name="T35" fmla="*/ 13 h 903"/>
              <a:gd name="T36" fmla="*/ 301 w 903"/>
              <a:gd name="T37" fmla="*/ 380 h 903"/>
              <a:gd name="T38" fmla="*/ 305 w 903"/>
              <a:gd name="T39" fmla="*/ 387 h 903"/>
              <a:gd name="T40" fmla="*/ 313 w 903"/>
              <a:gd name="T41" fmla="*/ 392 h 903"/>
              <a:gd name="T42" fmla="*/ 481 w 903"/>
              <a:gd name="T43" fmla="*/ 422 h 903"/>
              <a:gd name="T44" fmla="*/ 129 w 903"/>
              <a:gd name="T45" fmla="*/ 423 h 903"/>
              <a:gd name="T46" fmla="*/ 123 w 903"/>
              <a:gd name="T47" fmla="*/ 429 h 903"/>
              <a:gd name="T48" fmla="*/ 121 w 903"/>
              <a:gd name="T49" fmla="*/ 437 h 903"/>
              <a:gd name="T50" fmla="*/ 11 w 903"/>
              <a:gd name="T51" fmla="*/ 513 h 903"/>
              <a:gd name="T52" fmla="*/ 4 w 903"/>
              <a:gd name="T53" fmla="*/ 517 h 903"/>
              <a:gd name="T54" fmla="*/ 1 w 903"/>
              <a:gd name="T55" fmla="*/ 525 h 903"/>
              <a:gd name="T56" fmla="*/ 1 w 903"/>
              <a:gd name="T57" fmla="*/ 891 h 903"/>
              <a:gd name="T58" fmla="*/ 4 w 903"/>
              <a:gd name="T59" fmla="*/ 899 h 903"/>
              <a:gd name="T60" fmla="*/ 11 w 903"/>
              <a:gd name="T61" fmla="*/ 903 h 903"/>
              <a:gd name="T62" fmla="*/ 379 w 903"/>
              <a:gd name="T63" fmla="*/ 903 h 903"/>
              <a:gd name="T64" fmla="*/ 387 w 903"/>
              <a:gd name="T65" fmla="*/ 899 h 903"/>
              <a:gd name="T66" fmla="*/ 391 w 903"/>
              <a:gd name="T67" fmla="*/ 891 h 903"/>
              <a:gd name="T68" fmla="*/ 391 w 903"/>
              <a:gd name="T69" fmla="*/ 525 h 903"/>
              <a:gd name="T70" fmla="*/ 387 w 903"/>
              <a:gd name="T71" fmla="*/ 517 h 903"/>
              <a:gd name="T72" fmla="*/ 379 w 903"/>
              <a:gd name="T73" fmla="*/ 513 h 903"/>
              <a:gd name="T74" fmla="*/ 151 w 903"/>
              <a:gd name="T75" fmla="*/ 452 h 903"/>
              <a:gd name="T76" fmla="*/ 526 w 903"/>
              <a:gd name="T77" fmla="*/ 513 h 903"/>
              <a:gd name="T78" fmla="*/ 519 w 903"/>
              <a:gd name="T79" fmla="*/ 515 h 903"/>
              <a:gd name="T80" fmla="*/ 513 w 903"/>
              <a:gd name="T81" fmla="*/ 521 h 903"/>
              <a:gd name="T82" fmla="*/ 511 w 903"/>
              <a:gd name="T83" fmla="*/ 888 h 903"/>
              <a:gd name="T84" fmla="*/ 514 w 903"/>
              <a:gd name="T85" fmla="*/ 897 h 903"/>
              <a:gd name="T86" fmla="*/ 521 w 903"/>
              <a:gd name="T87" fmla="*/ 902 h 903"/>
              <a:gd name="T88" fmla="*/ 888 w 903"/>
              <a:gd name="T89" fmla="*/ 903 h 903"/>
              <a:gd name="T90" fmla="*/ 896 w 903"/>
              <a:gd name="T91" fmla="*/ 901 h 903"/>
              <a:gd name="T92" fmla="*/ 902 w 903"/>
              <a:gd name="T93" fmla="*/ 895 h 903"/>
              <a:gd name="T94" fmla="*/ 903 w 903"/>
              <a:gd name="T95" fmla="*/ 528 h 903"/>
              <a:gd name="T96" fmla="*/ 901 w 903"/>
              <a:gd name="T97" fmla="*/ 519 h 903"/>
              <a:gd name="T98" fmla="*/ 894 w 903"/>
              <a:gd name="T99" fmla="*/ 514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3" h="903">
                <a:moveTo>
                  <a:pt x="873" y="873"/>
                </a:moveTo>
                <a:lnTo>
                  <a:pt x="542" y="873"/>
                </a:lnTo>
                <a:lnTo>
                  <a:pt x="542" y="543"/>
                </a:lnTo>
                <a:lnTo>
                  <a:pt x="873" y="543"/>
                </a:lnTo>
                <a:lnTo>
                  <a:pt x="873" y="873"/>
                </a:lnTo>
                <a:close/>
                <a:moveTo>
                  <a:pt x="361" y="873"/>
                </a:moveTo>
                <a:lnTo>
                  <a:pt x="30" y="873"/>
                </a:lnTo>
                <a:lnTo>
                  <a:pt x="30" y="543"/>
                </a:lnTo>
                <a:lnTo>
                  <a:pt x="361" y="543"/>
                </a:lnTo>
                <a:lnTo>
                  <a:pt x="361" y="873"/>
                </a:lnTo>
                <a:close/>
                <a:moveTo>
                  <a:pt x="331" y="30"/>
                </a:moveTo>
                <a:lnTo>
                  <a:pt x="662" y="30"/>
                </a:lnTo>
                <a:lnTo>
                  <a:pt x="662" y="362"/>
                </a:lnTo>
                <a:lnTo>
                  <a:pt x="331" y="362"/>
                </a:lnTo>
                <a:lnTo>
                  <a:pt x="331" y="30"/>
                </a:lnTo>
                <a:close/>
                <a:moveTo>
                  <a:pt x="888" y="513"/>
                </a:moveTo>
                <a:lnTo>
                  <a:pt x="783" y="513"/>
                </a:lnTo>
                <a:lnTo>
                  <a:pt x="783" y="437"/>
                </a:lnTo>
                <a:lnTo>
                  <a:pt x="783" y="435"/>
                </a:lnTo>
                <a:lnTo>
                  <a:pt x="781" y="431"/>
                </a:lnTo>
                <a:lnTo>
                  <a:pt x="780" y="429"/>
                </a:lnTo>
                <a:lnTo>
                  <a:pt x="778" y="426"/>
                </a:lnTo>
                <a:lnTo>
                  <a:pt x="776" y="425"/>
                </a:lnTo>
                <a:lnTo>
                  <a:pt x="774" y="423"/>
                </a:lnTo>
                <a:lnTo>
                  <a:pt x="771" y="423"/>
                </a:lnTo>
                <a:lnTo>
                  <a:pt x="768" y="422"/>
                </a:lnTo>
                <a:lnTo>
                  <a:pt x="511" y="422"/>
                </a:lnTo>
                <a:lnTo>
                  <a:pt x="511" y="392"/>
                </a:lnTo>
                <a:lnTo>
                  <a:pt x="677" y="392"/>
                </a:lnTo>
                <a:lnTo>
                  <a:pt x="681" y="392"/>
                </a:lnTo>
                <a:lnTo>
                  <a:pt x="683" y="391"/>
                </a:lnTo>
                <a:lnTo>
                  <a:pt x="686" y="389"/>
                </a:lnTo>
                <a:lnTo>
                  <a:pt x="688" y="387"/>
                </a:lnTo>
                <a:lnTo>
                  <a:pt x="689" y="385"/>
                </a:lnTo>
                <a:lnTo>
                  <a:pt x="691" y="383"/>
                </a:lnTo>
                <a:lnTo>
                  <a:pt x="692" y="380"/>
                </a:lnTo>
                <a:lnTo>
                  <a:pt x="692" y="377"/>
                </a:lnTo>
                <a:lnTo>
                  <a:pt x="692" y="15"/>
                </a:lnTo>
                <a:lnTo>
                  <a:pt x="692" y="13"/>
                </a:lnTo>
                <a:lnTo>
                  <a:pt x="691" y="10"/>
                </a:lnTo>
                <a:lnTo>
                  <a:pt x="689" y="8"/>
                </a:lnTo>
                <a:lnTo>
                  <a:pt x="688" y="5"/>
                </a:lnTo>
                <a:lnTo>
                  <a:pt x="686" y="3"/>
                </a:lnTo>
                <a:lnTo>
                  <a:pt x="683" y="1"/>
                </a:lnTo>
                <a:lnTo>
                  <a:pt x="681" y="1"/>
                </a:lnTo>
                <a:lnTo>
                  <a:pt x="677" y="0"/>
                </a:lnTo>
                <a:lnTo>
                  <a:pt x="316" y="0"/>
                </a:lnTo>
                <a:lnTo>
                  <a:pt x="313" y="1"/>
                </a:lnTo>
                <a:lnTo>
                  <a:pt x="311" y="1"/>
                </a:lnTo>
                <a:lnTo>
                  <a:pt x="307" y="3"/>
                </a:lnTo>
                <a:lnTo>
                  <a:pt x="305" y="5"/>
                </a:lnTo>
                <a:lnTo>
                  <a:pt x="303" y="8"/>
                </a:lnTo>
                <a:lnTo>
                  <a:pt x="302" y="10"/>
                </a:lnTo>
                <a:lnTo>
                  <a:pt x="301" y="13"/>
                </a:lnTo>
                <a:lnTo>
                  <a:pt x="301" y="15"/>
                </a:lnTo>
                <a:lnTo>
                  <a:pt x="301" y="377"/>
                </a:lnTo>
                <a:lnTo>
                  <a:pt x="301" y="380"/>
                </a:lnTo>
                <a:lnTo>
                  <a:pt x="302" y="383"/>
                </a:lnTo>
                <a:lnTo>
                  <a:pt x="303" y="385"/>
                </a:lnTo>
                <a:lnTo>
                  <a:pt x="305" y="387"/>
                </a:lnTo>
                <a:lnTo>
                  <a:pt x="307" y="389"/>
                </a:lnTo>
                <a:lnTo>
                  <a:pt x="311" y="391"/>
                </a:lnTo>
                <a:lnTo>
                  <a:pt x="313" y="392"/>
                </a:lnTo>
                <a:lnTo>
                  <a:pt x="316" y="392"/>
                </a:lnTo>
                <a:lnTo>
                  <a:pt x="481" y="392"/>
                </a:lnTo>
                <a:lnTo>
                  <a:pt x="481" y="422"/>
                </a:lnTo>
                <a:lnTo>
                  <a:pt x="136" y="422"/>
                </a:lnTo>
                <a:lnTo>
                  <a:pt x="133" y="423"/>
                </a:lnTo>
                <a:lnTo>
                  <a:pt x="129" y="423"/>
                </a:lnTo>
                <a:lnTo>
                  <a:pt x="127" y="425"/>
                </a:lnTo>
                <a:lnTo>
                  <a:pt x="125" y="426"/>
                </a:lnTo>
                <a:lnTo>
                  <a:pt x="123" y="429"/>
                </a:lnTo>
                <a:lnTo>
                  <a:pt x="122" y="431"/>
                </a:lnTo>
                <a:lnTo>
                  <a:pt x="121" y="435"/>
                </a:lnTo>
                <a:lnTo>
                  <a:pt x="121" y="437"/>
                </a:lnTo>
                <a:lnTo>
                  <a:pt x="121" y="513"/>
                </a:lnTo>
                <a:lnTo>
                  <a:pt x="15" y="513"/>
                </a:lnTo>
                <a:lnTo>
                  <a:pt x="11" y="513"/>
                </a:lnTo>
                <a:lnTo>
                  <a:pt x="9" y="514"/>
                </a:lnTo>
                <a:lnTo>
                  <a:pt x="6" y="515"/>
                </a:lnTo>
                <a:lnTo>
                  <a:pt x="4" y="517"/>
                </a:lnTo>
                <a:lnTo>
                  <a:pt x="3" y="519"/>
                </a:lnTo>
                <a:lnTo>
                  <a:pt x="1" y="521"/>
                </a:lnTo>
                <a:lnTo>
                  <a:pt x="1" y="525"/>
                </a:lnTo>
                <a:lnTo>
                  <a:pt x="0" y="528"/>
                </a:lnTo>
                <a:lnTo>
                  <a:pt x="0" y="888"/>
                </a:lnTo>
                <a:lnTo>
                  <a:pt x="1" y="891"/>
                </a:lnTo>
                <a:lnTo>
                  <a:pt x="1" y="895"/>
                </a:lnTo>
                <a:lnTo>
                  <a:pt x="3" y="897"/>
                </a:lnTo>
                <a:lnTo>
                  <a:pt x="4" y="899"/>
                </a:lnTo>
                <a:lnTo>
                  <a:pt x="6" y="901"/>
                </a:lnTo>
                <a:lnTo>
                  <a:pt x="9" y="902"/>
                </a:lnTo>
                <a:lnTo>
                  <a:pt x="11" y="903"/>
                </a:lnTo>
                <a:lnTo>
                  <a:pt x="15" y="903"/>
                </a:lnTo>
                <a:lnTo>
                  <a:pt x="376" y="903"/>
                </a:lnTo>
                <a:lnTo>
                  <a:pt x="379" y="903"/>
                </a:lnTo>
                <a:lnTo>
                  <a:pt x="382" y="902"/>
                </a:lnTo>
                <a:lnTo>
                  <a:pt x="385" y="901"/>
                </a:lnTo>
                <a:lnTo>
                  <a:pt x="387" y="899"/>
                </a:lnTo>
                <a:lnTo>
                  <a:pt x="389" y="897"/>
                </a:lnTo>
                <a:lnTo>
                  <a:pt x="390" y="895"/>
                </a:lnTo>
                <a:lnTo>
                  <a:pt x="391" y="891"/>
                </a:lnTo>
                <a:lnTo>
                  <a:pt x="391" y="888"/>
                </a:lnTo>
                <a:lnTo>
                  <a:pt x="391" y="528"/>
                </a:lnTo>
                <a:lnTo>
                  <a:pt x="391" y="525"/>
                </a:lnTo>
                <a:lnTo>
                  <a:pt x="390" y="521"/>
                </a:lnTo>
                <a:lnTo>
                  <a:pt x="389" y="519"/>
                </a:lnTo>
                <a:lnTo>
                  <a:pt x="387" y="517"/>
                </a:lnTo>
                <a:lnTo>
                  <a:pt x="385" y="515"/>
                </a:lnTo>
                <a:lnTo>
                  <a:pt x="382" y="514"/>
                </a:lnTo>
                <a:lnTo>
                  <a:pt x="379" y="513"/>
                </a:lnTo>
                <a:lnTo>
                  <a:pt x="376" y="513"/>
                </a:lnTo>
                <a:lnTo>
                  <a:pt x="151" y="513"/>
                </a:lnTo>
                <a:lnTo>
                  <a:pt x="151" y="452"/>
                </a:lnTo>
                <a:lnTo>
                  <a:pt x="753" y="452"/>
                </a:lnTo>
                <a:lnTo>
                  <a:pt x="753" y="513"/>
                </a:lnTo>
                <a:lnTo>
                  <a:pt x="526" y="513"/>
                </a:lnTo>
                <a:lnTo>
                  <a:pt x="524" y="513"/>
                </a:lnTo>
                <a:lnTo>
                  <a:pt x="521" y="514"/>
                </a:lnTo>
                <a:lnTo>
                  <a:pt x="519" y="515"/>
                </a:lnTo>
                <a:lnTo>
                  <a:pt x="517" y="517"/>
                </a:lnTo>
                <a:lnTo>
                  <a:pt x="514" y="519"/>
                </a:lnTo>
                <a:lnTo>
                  <a:pt x="513" y="521"/>
                </a:lnTo>
                <a:lnTo>
                  <a:pt x="512" y="525"/>
                </a:lnTo>
                <a:lnTo>
                  <a:pt x="511" y="528"/>
                </a:lnTo>
                <a:lnTo>
                  <a:pt x="511" y="888"/>
                </a:lnTo>
                <a:lnTo>
                  <a:pt x="512" y="891"/>
                </a:lnTo>
                <a:lnTo>
                  <a:pt x="513" y="895"/>
                </a:lnTo>
                <a:lnTo>
                  <a:pt x="514" y="897"/>
                </a:lnTo>
                <a:lnTo>
                  <a:pt x="517" y="899"/>
                </a:lnTo>
                <a:lnTo>
                  <a:pt x="519" y="901"/>
                </a:lnTo>
                <a:lnTo>
                  <a:pt x="521" y="902"/>
                </a:lnTo>
                <a:lnTo>
                  <a:pt x="524" y="903"/>
                </a:lnTo>
                <a:lnTo>
                  <a:pt x="526" y="903"/>
                </a:lnTo>
                <a:lnTo>
                  <a:pt x="888" y="903"/>
                </a:lnTo>
                <a:lnTo>
                  <a:pt x="891" y="903"/>
                </a:lnTo>
                <a:lnTo>
                  <a:pt x="894" y="902"/>
                </a:lnTo>
                <a:lnTo>
                  <a:pt x="896" y="901"/>
                </a:lnTo>
                <a:lnTo>
                  <a:pt x="898" y="899"/>
                </a:lnTo>
                <a:lnTo>
                  <a:pt x="901" y="897"/>
                </a:lnTo>
                <a:lnTo>
                  <a:pt x="902" y="895"/>
                </a:lnTo>
                <a:lnTo>
                  <a:pt x="903" y="891"/>
                </a:lnTo>
                <a:lnTo>
                  <a:pt x="903" y="888"/>
                </a:lnTo>
                <a:lnTo>
                  <a:pt x="903" y="528"/>
                </a:lnTo>
                <a:lnTo>
                  <a:pt x="903" y="525"/>
                </a:lnTo>
                <a:lnTo>
                  <a:pt x="902" y="521"/>
                </a:lnTo>
                <a:lnTo>
                  <a:pt x="901" y="519"/>
                </a:lnTo>
                <a:lnTo>
                  <a:pt x="898" y="517"/>
                </a:lnTo>
                <a:lnTo>
                  <a:pt x="896" y="515"/>
                </a:lnTo>
                <a:lnTo>
                  <a:pt x="894" y="514"/>
                </a:lnTo>
                <a:lnTo>
                  <a:pt x="891" y="513"/>
                </a:lnTo>
                <a:lnTo>
                  <a:pt x="888" y="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669320" y="4253550"/>
            <a:ext cx="177428" cy="177428"/>
            <a:chOff x="8869733" y="743989"/>
            <a:chExt cx="418367" cy="418367"/>
          </a:xfrm>
        </p:grpSpPr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9176535" y="883445"/>
              <a:ext cx="83673" cy="83673"/>
            </a:xfrm>
            <a:custGeom>
              <a:avLst/>
              <a:gdLst>
                <a:gd name="T0" fmla="*/ 102 w 180"/>
                <a:gd name="T1" fmla="*/ 31 h 180"/>
                <a:gd name="T2" fmla="*/ 119 w 180"/>
                <a:gd name="T3" fmla="*/ 36 h 180"/>
                <a:gd name="T4" fmla="*/ 133 w 180"/>
                <a:gd name="T5" fmla="*/ 47 h 180"/>
                <a:gd name="T6" fmla="*/ 142 w 180"/>
                <a:gd name="T7" fmla="*/ 61 h 180"/>
                <a:gd name="T8" fmla="*/ 149 w 180"/>
                <a:gd name="T9" fmla="*/ 77 h 180"/>
                <a:gd name="T10" fmla="*/ 150 w 180"/>
                <a:gd name="T11" fmla="*/ 95 h 180"/>
                <a:gd name="T12" fmla="*/ 146 w 180"/>
                <a:gd name="T13" fmla="*/ 113 h 180"/>
                <a:gd name="T14" fmla="*/ 136 w 180"/>
                <a:gd name="T15" fmla="*/ 127 h 180"/>
                <a:gd name="T16" fmla="*/ 124 w 180"/>
                <a:gd name="T17" fmla="*/ 139 h 180"/>
                <a:gd name="T18" fmla="*/ 108 w 180"/>
                <a:gd name="T19" fmla="*/ 147 h 180"/>
                <a:gd name="T20" fmla="*/ 90 w 180"/>
                <a:gd name="T21" fmla="*/ 150 h 180"/>
                <a:gd name="T22" fmla="*/ 73 w 180"/>
                <a:gd name="T23" fmla="*/ 147 h 180"/>
                <a:gd name="T24" fmla="*/ 57 w 180"/>
                <a:gd name="T25" fmla="*/ 139 h 180"/>
                <a:gd name="T26" fmla="*/ 44 w 180"/>
                <a:gd name="T27" fmla="*/ 127 h 180"/>
                <a:gd name="T28" fmla="*/ 34 w 180"/>
                <a:gd name="T29" fmla="*/ 113 h 180"/>
                <a:gd name="T30" fmla="*/ 30 w 180"/>
                <a:gd name="T31" fmla="*/ 96 h 180"/>
                <a:gd name="T32" fmla="*/ 31 w 180"/>
                <a:gd name="T33" fmla="*/ 77 h 180"/>
                <a:gd name="T34" fmla="*/ 37 w 180"/>
                <a:gd name="T35" fmla="*/ 61 h 180"/>
                <a:gd name="T36" fmla="*/ 48 w 180"/>
                <a:gd name="T37" fmla="*/ 47 h 180"/>
                <a:gd name="T38" fmla="*/ 61 w 180"/>
                <a:gd name="T39" fmla="*/ 36 h 180"/>
                <a:gd name="T40" fmla="*/ 78 w 180"/>
                <a:gd name="T41" fmla="*/ 31 h 180"/>
                <a:gd name="T42" fmla="*/ 90 w 180"/>
                <a:gd name="T43" fmla="*/ 180 h 180"/>
                <a:gd name="T44" fmla="*/ 117 w 180"/>
                <a:gd name="T45" fmla="*/ 176 h 180"/>
                <a:gd name="T46" fmla="*/ 140 w 180"/>
                <a:gd name="T47" fmla="*/ 165 h 180"/>
                <a:gd name="T48" fmla="*/ 160 w 180"/>
                <a:gd name="T49" fmla="*/ 147 h 180"/>
                <a:gd name="T50" fmla="*/ 173 w 180"/>
                <a:gd name="T51" fmla="*/ 125 h 180"/>
                <a:gd name="T52" fmla="*/ 180 w 180"/>
                <a:gd name="T53" fmla="*/ 98 h 180"/>
                <a:gd name="T54" fmla="*/ 179 w 180"/>
                <a:gd name="T55" fmla="*/ 72 h 180"/>
                <a:gd name="T56" fmla="*/ 169 w 180"/>
                <a:gd name="T57" fmla="*/ 47 h 180"/>
                <a:gd name="T58" fmla="*/ 154 w 180"/>
                <a:gd name="T59" fmla="*/ 25 h 180"/>
                <a:gd name="T60" fmla="*/ 133 w 180"/>
                <a:gd name="T61" fmla="*/ 10 h 180"/>
                <a:gd name="T62" fmla="*/ 108 w 180"/>
                <a:gd name="T63" fmla="*/ 1 h 180"/>
                <a:gd name="T64" fmla="*/ 81 w 180"/>
                <a:gd name="T65" fmla="*/ 0 h 180"/>
                <a:gd name="T66" fmla="*/ 54 w 180"/>
                <a:gd name="T67" fmla="*/ 6 h 180"/>
                <a:gd name="T68" fmla="*/ 33 w 180"/>
                <a:gd name="T69" fmla="*/ 20 h 180"/>
                <a:gd name="T70" fmla="*/ 15 w 180"/>
                <a:gd name="T71" fmla="*/ 39 h 180"/>
                <a:gd name="T72" fmla="*/ 4 w 180"/>
                <a:gd name="T73" fmla="*/ 63 h 180"/>
                <a:gd name="T74" fmla="*/ 0 w 180"/>
                <a:gd name="T75" fmla="*/ 90 h 180"/>
                <a:gd name="T76" fmla="*/ 4 w 180"/>
                <a:gd name="T77" fmla="*/ 117 h 180"/>
                <a:gd name="T78" fmla="*/ 15 w 180"/>
                <a:gd name="T79" fmla="*/ 140 h 180"/>
                <a:gd name="T80" fmla="*/ 33 w 180"/>
                <a:gd name="T81" fmla="*/ 160 h 180"/>
                <a:gd name="T82" fmla="*/ 54 w 180"/>
                <a:gd name="T83" fmla="*/ 172 h 180"/>
                <a:gd name="T84" fmla="*/ 81 w 180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6" y="30"/>
                  </a:lnTo>
                  <a:lnTo>
                    <a:pt x="102" y="31"/>
                  </a:lnTo>
                  <a:lnTo>
                    <a:pt x="108" y="32"/>
                  </a:lnTo>
                  <a:lnTo>
                    <a:pt x="113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8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0" y="56"/>
                  </a:lnTo>
                  <a:lnTo>
                    <a:pt x="142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2" y="118"/>
                  </a:lnTo>
                  <a:lnTo>
                    <a:pt x="140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8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3" y="144"/>
                  </a:lnTo>
                  <a:lnTo>
                    <a:pt x="108" y="147"/>
                  </a:lnTo>
                  <a:lnTo>
                    <a:pt x="102" y="149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3" y="150"/>
                  </a:lnTo>
                  <a:lnTo>
                    <a:pt x="78" y="149"/>
                  </a:lnTo>
                  <a:lnTo>
                    <a:pt x="73" y="147"/>
                  </a:lnTo>
                  <a:lnTo>
                    <a:pt x="66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8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7" y="118"/>
                  </a:lnTo>
                  <a:lnTo>
                    <a:pt x="34" y="113"/>
                  </a:lnTo>
                  <a:lnTo>
                    <a:pt x="33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3" y="72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8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6" y="34"/>
                  </a:lnTo>
                  <a:lnTo>
                    <a:pt x="73" y="32"/>
                  </a:lnTo>
                  <a:lnTo>
                    <a:pt x="78" y="31"/>
                  </a:lnTo>
                  <a:lnTo>
                    <a:pt x="83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99" y="180"/>
                  </a:lnTo>
                  <a:lnTo>
                    <a:pt x="108" y="178"/>
                  </a:lnTo>
                  <a:lnTo>
                    <a:pt x="117" y="176"/>
                  </a:lnTo>
                  <a:lnTo>
                    <a:pt x="125" y="172"/>
                  </a:lnTo>
                  <a:lnTo>
                    <a:pt x="133" y="169"/>
                  </a:lnTo>
                  <a:lnTo>
                    <a:pt x="140" y="165"/>
                  </a:lnTo>
                  <a:lnTo>
                    <a:pt x="148" y="160"/>
                  </a:lnTo>
                  <a:lnTo>
                    <a:pt x="154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69" y="133"/>
                  </a:lnTo>
                  <a:lnTo>
                    <a:pt x="173" y="125"/>
                  </a:lnTo>
                  <a:lnTo>
                    <a:pt x="177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7" y="63"/>
                  </a:lnTo>
                  <a:lnTo>
                    <a:pt x="173" y="54"/>
                  </a:lnTo>
                  <a:lnTo>
                    <a:pt x="169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4" y="25"/>
                  </a:lnTo>
                  <a:lnTo>
                    <a:pt x="148" y="20"/>
                  </a:lnTo>
                  <a:lnTo>
                    <a:pt x="140" y="15"/>
                  </a:lnTo>
                  <a:lnTo>
                    <a:pt x="133" y="10"/>
                  </a:lnTo>
                  <a:lnTo>
                    <a:pt x="125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4" y="6"/>
                  </a:lnTo>
                  <a:lnTo>
                    <a:pt x="47" y="10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7" y="25"/>
                  </a:lnTo>
                  <a:lnTo>
                    <a:pt x="20" y="32"/>
                  </a:lnTo>
                  <a:lnTo>
                    <a:pt x="15" y="39"/>
                  </a:lnTo>
                  <a:lnTo>
                    <a:pt x="10" y="47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4" y="117"/>
                  </a:lnTo>
                  <a:lnTo>
                    <a:pt x="7" y="125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7"/>
                  </a:lnTo>
                  <a:lnTo>
                    <a:pt x="27" y="153"/>
                  </a:lnTo>
                  <a:lnTo>
                    <a:pt x="33" y="160"/>
                  </a:lnTo>
                  <a:lnTo>
                    <a:pt x="39" y="165"/>
                  </a:lnTo>
                  <a:lnTo>
                    <a:pt x="47" y="169"/>
                  </a:lnTo>
                  <a:lnTo>
                    <a:pt x="54" y="172"/>
                  </a:lnTo>
                  <a:lnTo>
                    <a:pt x="63" y="176"/>
                  </a:lnTo>
                  <a:lnTo>
                    <a:pt x="72" y="178"/>
                  </a:lnTo>
                  <a:lnTo>
                    <a:pt x="81" y="180"/>
                  </a:lnTo>
                  <a:lnTo>
                    <a:pt x="90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EditPoints="1"/>
            </p:cNvSpPr>
            <p:nvPr/>
          </p:nvSpPr>
          <p:spPr bwMode="auto">
            <a:xfrm>
              <a:off x="9150968" y="981064"/>
              <a:ext cx="137132" cy="181292"/>
            </a:xfrm>
            <a:custGeom>
              <a:avLst/>
              <a:gdLst>
                <a:gd name="T0" fmla="*/ 175 w 295"/>
                <a:gd name="T1" fmla="*/ 210 h 391"/>
                <a:gd name="T2" fmla="*/ 115 w 295"/>
                <a:gd name="T3" fmla="*/ 361 h 391"/>
                <a:gd name="T4" fmla="*/ 103 w 295"/>
                <a:gd name="T5" fmla="*/ 208 h 391"/>
                <a:gd name="T6" fmla="*/ 84 w 295"/>
                <a:gd name="T7" fmla="*/ 200 h 391"/>
                <a:gd name="T8" fmla="*/ 68 w 295"/>
                <a:gd name="T9" fmla="*/ 189 h 391"/>
                <a:gd name="T10" fmla="*/ 55 w 295"/>
                <a:gd name="T11" fmla="*/ 173 h 391"/>
                <a:gd name="T12" fmla="*/ 45 w 295"/>
                <a:gd name="T13" fmla="*/ 151 h 391"/>
                <a:gd name="T14" fmla="*/ 39 w 295"/>
                <a:gd name="T15" fmla="*/ 126 h 391"/>
                <a:gd name="T16" fmla="*/ 33 w 295"/>
                <a:gd name="T17" fmla="*/ 99 h 391"/>
                <a:gd name="T18" fmla="*/ 30 w 295"/>
                <a:gd name="T19" fmla="*/ 30 h 391"/>
                <a:gd name="T20" fmla="*/ 264 w 295"/>
                <a:gd name="T21" fmla="*/ 65 h 391"/>
                <a:gd name="T22" fmla="*/ 260 w 295"/>
                <a:gd name="T23" fmla="*/ 112 h 391"/>
                <a:gd name="T24" fmla="*/ 253 w 295"/>
                <a:gd name="T25" fmla="*/ 139 h 391"/>
                <a:gd name="T26" fmla="*/ 245 w 295"/>
                <a:gd name="T27" fmla="*/ 162 h 391"/>
                <a:gd name="T28" fmla="*/ 233 w 295"/>
                <a:gd name="T29" fmla="*/ 181 h 391"/>
                <a:gd name="T30" fmla="*/ 218 w 295"/>
                <a:gd name="T31" fmla="*/ 195 h 391"/>
                <a:gd name="T32" fmla="*/ 198 w 295"/>
                <a:gd name="T33" fmla="*/ 205 h 391"/>
                <a:gd name="T34" fmla="*/ 0 w 295"/>
                <a:gd name="T35" fmla="*/ 0 h 391"/>
                <a:gd name="T36" fmla="*/ 0 w 295"/>
                <a:gd name="T37" fmla="*/ 49 h 391"/>
                <a:gd name="T38" fmla="*/ 3 w 295"/>
                <a:gd name="T39" fmla="*/ 102 h 391"/>
                <a:gd name="T40" fmla="*/ 9 w 295"/>
                <a:gd name="T41" fmla="*/ 134 h 391"/>
                <a:gd name="T42" fmla="*/ 18 w 295"/>
                <a:gd name="T43" fmla="*/ 164 h 391"/>
                <a:gd name="T44" fmla="*/ 30 w 295"/>
                <a:gd name="T45" fmla="*/ 190 h 391"/>
                <a:gd name="T46" fmla="*/ 48 w 295"/>
                <a:gd name="T47" fmla="*/ 211 h 391"/>
                <a:gd name="T48" fmla="*/ 64 w 295"/>
                <a:gd name="T49" fmla="*/ 224 h 391"/>
                <a:gd name="T50" fmla="*/ 77 w 295"/>
                <a:gd name="T51" fmla="*/ 230 h 391"/>
                <a:gd name="T52" fmla="*/ 85 w 295"/>
                <a:gd name="T53" fmla="*/ 391 h 391"/>
                <a:gd name="T54" fmla="*/ 205 w 295"/>
                <a:gd name="T55" fmla="*/ 234 h 391"/>
                <a:gd name="T56" fmla="*/ 220 w 295"/>
                <a:gd name="T57" fmla="*/ 228 h 391"/>
                <a:gd name="T58" fmla="*/ 233 w 295"/>
                <a:gd name="T59" fmla="*/ 221 h 391"/>
                <a:gd name="T60" fmla="*/ 254 w 295"/>
                <a:gd name="T61" fmla="*/ 201 h 391"/>
                <a:gd name="T62" fmla="*/ 270 w 295"/>
                <a:gd name="T63" fmla="*/ 178 h 391"/>
                <a:gd name="T64" fmla="*/ 281 w 295"/>
                <a:gd name="T65" fmla="*/ 149 h 391"/>
                <a:gd name="T66" fmla="*/ 289 w 295"/>
                <a:gd name="T67" fmla="*/ 118 h 391"/>
                <a:gd name="T68" fmla="*/ 293 w 295"/>
                <a:gd name="T69" fmla="*/ 85 h 391"/>
                <a:gd name="T70" fmla="*/ 295 w 295"/>
                <a:gd name="T71" fmla="*/ 15 h 391"/>
                <a:gd name="T72" fmla="*/ 0 w 295"/>
                <a:gd name="T7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5" h="391">
                  <a:moveTo>
                    <a:pt x="187" y="208"/>
                  </a:moveTo>
                  <a:lnTo>
                    <a:pt x="175" y="210"/>
                  </a:lnTo>
                  <a:lnTo>
                    <a:pt x="175" y="361"/>
                  </a:lnTo>
                  <a:lnTo>
                    <a:pt x="115" y="361"/>
                  </a:lnTo>
                  <a:lnTo>
                    <a:pt x="115" y="210"/>
                  </a:lnTo>
                  <a:lnTo>
                    <a:pt x="103" y="208"/>
                  </a:lnTo>
                  <a:lnTo>
                    <a:pt x="92" y="205"/>
                  </a:lnTo>
                  <a:lnTo>
                    <a:pt x="84" y="200"/>
                  </a:lnTo>
                  <a:lnTo>
                    <a:pt x="75" y="195"/>
                  </a:lnTo>
                  <a:lnTo>
                    <a:pt x="68" y="189"/>
                  </a:lnTo>
                  <a:lnTo>
                    <a:pt x="61" y="181"/>
                  </a:lnTo>
                  <a:lnTo>
                    <a:pt x="55" y="173"/>
                  </a:lnTo>
                  <a:lnTo>
                    <a:pt x="49" y="162"/>
                  </a:lnTo>
                  <a:lnTo>
                    <a:pt x="45" y="151"/>
                  </a:lnTo>
                  <a:lnTo>
                    <a:pt x="42" y="139"/>
                  </a:lnTo>
                  <a:lnTo>
                    <a:pt x="39" y="126"/>
                  </a:lnTo>
                  <a:lnTo>
                    <a:pt x="35" y="112"/>
                  </a:lnTo>
                  <a:lnTo>
                    <a:pt x="33" y="99"/>
                  </a:lnTo>
                  <a:lnTo>
                    <a:pt x="31" y="66"/>
                  </a:lnTo>
                  <a:lnTo>
                    <a:pt x="30" y="30"/>
                  </a:lnTo>
                  <a:lnTo>
                    <a:pt x="265" y="30"/>
                  </a:lnTo>
                  <a:lnTo>
                    <a:pt x="264" y="65"/>
                  </a:lnTo>
                  <a:lnTo>
                    <a:pt x="262" y="99"/>
                  </a:lnTo>
                  <a:lnTo>
                    <a:pt x="260" y="112"/>
                  </a:lnTo>
                  <a:lnTo>
                    <a:pt x="256" y="126"/>
                  </a:lnTo>
                  <a:lnTo>
                    <a:pt x="253" y="139"/>
                  </a:lnTo>
                  <a:lnTo>
                    <a:pt x="249" y="151"/>
                  </a:lnTo>
                  <a:lnTo>
                    <a:pt x="245" y="162"/>
                  </a:lnTo>
                  <a:lnTo>
                    <a:pt x="239" y="173"/>
                  </a:lnTo>
                  <a:lnTo>
                    <a:pt x="233" y="181"/>
                  </a:lnTo>
                  <a:lnTo>
                    <a:pt x="225" y="189"/>
                  </a:lnTo>
                  <a:lnTo>
                    <a:pt x="218" y="195"/>
                  </a:lnTo>
                  <a:lnTo>
                    <a:pt x="208" y="200"/>
                  </a:lnTo>
                  <a:lnTo>
                    <a:pt x="198" y="205"/>
                  </a:lnTo>
                  <a:lnTo>
                    <a:pt x="187" y="208"/>
                  </a:lnTo>
                  <a:close/>
                  <a:moveTo>
                    <a:pt x="0" y="0"/>
                  </a:moveTo>
                  <a:lnTo>
                    <a:pt x="0" y="15"/>
                  </a:lnTo>
                  <a:lnTo>
                    <a:pt x="0" y="49"/>
                  </a:lnTo>
                  <a:lnTo>
                    <a:pt x="2" y="85"/>
                  </a:lnTo>
                  <a:lnTo>
                    <a:pt x="3" y="102"/>
                  </a:lnTo>
                  <a:lnTo>
                    <a:pt x="7" y="118"/>
                  </a:lnTo>
                  <a:lnTo>
                    <a:pt x="9" y="134"/>
                  </a:lnTo>
                  <a:lnTo>
                    <a:pt x="13" y="149"/>
                  </a:lnTo>
                  <a:lnTo>
                    <a:pt x="18" y="164"/>
                  </a:lnTo>
                  <a:lnTo>
                    <a:pt x="24" y="177"/>
                  </a:lnTo>
                  <a:lnTo>
                    <a:pt x="30" y="190"/>
                  </a:lnTo>
                  <a:lnTo>
                    <a:pt x="39" y="201"/>
                  </a:lnTo>
                  <a:lnTo>
                    <a:pt x="48" y="211"/>
                  </a:lnTo>
                  <a:lnTo>
                    <a:pt x="59" y="221"/>
                  </a:lnTo>
                  <a:lnTo>
                    <a:pt x="64" y="224"/>
                  </a:lnTo>
                  <a:lnTo>
                    <a:pt x="71" y="228"/>
                  </a:lnTo>
                  <a:lnTo>
                    <a:pt x="77" y="230"/>
                  </a:lnTo>
                  <a:lnTo>
                    <a:pt x="85" y="234"/>
                  </a:lnTo>
                  <a:lnTo>
                    <a:pt x="85" y="391"/>
                  </a:lnTo>
                  <a:lnTo>
                    <a:pt x="205" y="391"/>
                  </a:lnTo>
                  <a:lnTo>
                    <a:pt x="205" y="234"/>
                  </a:lnTo>
                  <a:lnTo>
                    <a:pt x="212" y="231"/>
                  </a:lnTo>
                  <a:lnTo>
                    <a:pt x="220" y="228"/>
                  </a:lnTo>
                  <a:lnTo>
                    <a:pt x="226" y="225"/>
                  </a:lnTo>
                  <a:lnTo>
                    <a:pt x="233" y="221"/>
                  </a:lnTo>
                  <a:lnTo>
                    <a:pt x="245" y="212"/>
                  </a:lnTo>
                  <a:lnTo>
                    <a:pt x="254" y="201"/>
                  </a:lnTo>
                  <a:lnTo>
                    <a:pt x="263" y="191"/>
                  </a:lnTo>
                  <a:lnTo>
                    <a:pt x="270" y="178"/>
                  </a:lnTo>
                  <a:lnTo>
                    <a:pt x="277" y="164"/>
                  </a:lnTo>
                  <a:lnTo>
                    <a:pt x="281" y="149"/>
                  </a:lnTo>
                  <a:lnTo>
                    <a:pt x="285" y="134"/>
                  </a:lnTo>
                  <a:lnTo>
                    <a:pt x="289" y="118"/>
                  </a:lnTo>
                  <a:lnTo>
                    <a:pt x="292" y="102"/>
                  </a:lnTo>
                  <a:lnTo>
                    <a:pt x="293" y="85"/>
                  </a:lnTo>
                  <a:lnTo>
                    <a:pt x="295" y="50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9037080" y="743989"/>
              <a:ext cx="83673" cy="83673"/>
            </a:xfrm>
            <a:custGeom>
              <a:avLst/>
              <a:gdLst>
                <a:gd name="T0" fmla="*/ 103 w 182"/>
                <a:gd name="T1" fmla="*/ 31 h 180"/>
                <a:gd name="T2" fmla="*/ 120 w 182"/>
                <a:gd name="T3" fmla="*/ 37 h 180"/>
                <a:gd name="T4" fmla="*/ 133 w 182"/>
                <a:gd name="T5" fmla="*/ 48 h 180"/>
                <a:gd name="T6" fmla="*/ 144 w 182"/>
                <a:gd name="T7" fmla="*/ 61 h 180"/>
                <a:gd name="T8" fmla="*/ 151 w 182"/>
                <a:gd name="T9" fmla="*/ 78 h 180"/>
                <a:gd name="T10" fmla="*/ 151 w 182"/>
                <a:gd name="T11" fmla="*/ 96 h 180"/>
                <a:gd name="T12" fmla="*/ 146 w 182"/>
                <a:gd name="T13" fmla="*/ 113 h 180"/>
                <a:gd name="T14" fmla="*/ 138 w 182"/>
                <a:gd name="T15" fmla="*/ 128 h 180"/>
                <a:gd name="T16" fmla="*/ 125 w 182"/>
                <a:gd name="T17" fmla="*/ 140 h 180"/>
                <a:gd name="T18" fmla="*/ 109 w 182"/>
                <a:gd name="T19" fmla="*/ 147 h 180"/>
                <a:gd name="T20" fmla="*/ 92 w 182"/>
                <a:gd name="T21" fmla="*/ 150 h 180"/>
                <a:gd name="T22" fmla="*/ 73 w 182"/>
                <a:gd name="T23" fmla="*/ 147 h 180"/>
                <a:gd name="T24" fmla="*/ 57 w 182"/>
                <a:gd name="T25" fmla="*/ 140 h 180"/>
                <a:gd name="T26" fmla="*/ 44 w 182"/>
                <a:gd name="T27" fmla="*/ 128 h 180"/>
                <a:gd name="T28" fmla="*/ 36 w 182"/>
                <a:gd name="T29" fmla="*/ 113 h 180"/>
                <a:gd name="T30" fmla="*/ 32 w 182"/>
                <a:gd name="T31" fmla="*/ 96 h 180"/>
                <a:gd name="T32" fmla="*/ 33 w 182"/>
                <a:gd name="T33" fmla="*/ 78 h 180"/>
                <a:gd name="T34" fmla="*/ 38 w 182"/>
                <a:gd name="T35" fmla="*/ 61 h 180"/>
                <a:gd name="T36" fmla="*/ 49 w 182"/>
                <a:gd name="T37" fmla="*/ 48 h 180"/>
                <a:gd name="T38" fmla="*/ 63 w 182"/>
                <a:gd name="T39" fmla="*/ 37 h 180"/>
                <a:gd name="T40" fmla="*/ 79 w 182"/>
                <a:gd name="T41" fmla="*/ 31 h 180"/>
                <a:gd name="T42" fmla="*/ 92 w 182"/>
                <a:gd name="T43" fmla="*/ 180 h 180"/>
                <a:gd name="T44" fmla="*/ 118 w 182"/>
                <a:gd name="T45" fmla="*/ 176 h 180"/>
                <a:gd name="T46" fmla="*/ 142 w 182"/>
                <a:gd name="T47" fmla="*/ 165 h 180"/>
                <a:gd name="T48" fmla="*/ 161 w 182"/>
                <a:gd name="T49" fmla="*/ 147 h 180"/>
                <a:gd name="T50" fmla="*/ 174 w 182"/>
                <a:gd name="T51" fmla="*/ 125 h 180"/>
                <a:gd name="T52" fmla="*/ 181 w 182"/>
                <a:gd name="T53" fmla="*/ 99 h 180"/>
                <a:gd name="T54" fmla="*/ 180 w 182"/>
                <a:gd name="T55" fmla="*/ 71 h 180"/>
                <a:gd name="T56" fmla="*/ 171 w 182"/>
                <a:gd name="T57" fmla="*/ 47 h 180"/>
                <a:gd name="T58" fmla="*/ 155 w 182"/>
                <a:gd name="T59" fmla="*/ 26 h 180"/>
                <a:gd name="T60" fmla="*/ 135 w 182"/>
                <a:gd name="T61" fmla="*/ 10 h 180"/>
                <a:gd name="T62" fmla="*/ 110 w 182"/>
                <a:gd name="T63" fmla="*/ 2 h 180"/>
                <a:gd name="T64" fmla="*/ 82 w 182"/>
                <a:gd name="T65" fmla="*/ 1 h 180"/>
                <a:gd name="T66" fmla="*/ 56 w 182"/>
                <a:gd name="T67" fmla="*/ 7 h 180"/>
                <a:gd name="T68" fmla="*/ 34 w 182"/>
                <a:gd name="T69" fmla="*/ 20 h 180"/>
                <a:gd name="T70" fmla="*/ 17 w 182"/>
                <a:gd name="T71" fmla="*/ 39 h 180"/>
                <a:gd name="T72" fmla="*/ 5 w 182"/>
                <a:gd name="T73" fmla="*/ 63 h 180"/>
                <a:gd name="T74" fmla="*/ 0 w 182"/>
                <a:gd name="T75" fmla="*/ 90 h 180"/>
                <a:gd name="T76" fmla="*/ 5 w 182"/>
                <a:gd name="T77" fmla="*/ 116 h 180"/>
                <a:gd name="T78" fmla="*/ 17 w 182"/>
                <a:gd name="T79" fmla="*/ 140 h 180"/>
                <a:gd name="T80" fmla="*/ 34 w 182"/>
                <a:gd name="T81" fmla="*/ 159 h 180"/>
                <a:gd name="T82" fmla="*/ 56 w 182"/>
                <a:gd name="T83" fmla="*/ 173 h 180"/>
                <a:gd name="T84" fmla="*/ 82 w 182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180">
                  <a:moveTo>
                    <a:pt x="92" y="30"/>
                  </a:moveTo>
                  <a:lnTo>
                    <a:pt x="97" y="30"/>
                  </a:lnTo>
                  <a:lnTo>
                    <a:pt x="103" y="31"/>
                  </a:lnTo>
                  <a:lnTo>
                    <a:pt x="109" y="33"/>
                  </a:lnTo>
                  <a:lnTo>
                    <a:pt x="114" y="35"/>
                  </a:lnTo>
                  <a:lnTo>
                    <a:pt x="120" y="37"/>
                  </a:lnTo>
                  <a:lnTo>
                    <a:pt x="125" y="40"/>
                  </a:lnTo>
                  <a:lnTo>
                    <a:pt x="129" y="43"/>
                  </a:lnTo>
                  <a:lnTo>
                    <a:pt x="133" y="48"/>
                  </a:lnTo>
                  <a:lnTo>
                    <a:pt x="138" y="52"/>
                  </a:lnTo>
                  <a:lnTo>
                    <a:pt x="141" y="56"/>
                  </a:lnTo>
                  <a:lnTo>
                    <a:pt x="144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51" y="78"/>
                  </a:lnTo>
                  <a:lnTo>
                    <a:pt x="151" y="84"/>
                  </a:lnTo>
                  <a:lnTo>
                    <a:pt x="152" y="90"/>
                  </a:lnTo>
                  <a:lnTo>
                    <a:pt x="151" y="96"/>
                  </a:lnTo>
                  <a:lnTo>
                    <a:pt x="151" y="102"/>
                  </a:lnTo>
                  <a:lnTo>
                    <a:pt x="148" y="108"/>
                  </a:lnTo>
                  <a:lnTo>
                    <a:pt x="146" y="113"/>
                  </a:lnTo>
                  <a:lnTo>
                    <a:pt x="144" y="119"/>
                  </a:lnTo>
                  <a:lnTo>
                    <a:pt x="141" y="124"/>
                  </a:lnTo>
                  <a:lnTo>
                    <a:pt x="138" y="128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5" y="140"/>
                  </a:lnTo>
                  <a:lnTo>
                    <a:pt x="120" y="143"/>
                  </a:lnTo>
                  <a:lnTo>
                    <a:pt x="114" y="145"/>
                  </a:lnTo>
                  <a:lnTo>
                    <a:pt x="109" y="147"/>
                  </a:lnTo>
                  <a:lnTo>
                    <a:pt x="103" y="149"/>
                  </a:lnTo>
                  <a:lnTo>
                    <a:pt x="97" y="150"/>
                  </a:lnTo>
                  <a:lnTo>
                    <a:pt x="92" y="150"/>
                  </a:lnTo>
                  <a:lnTo>
                    <a:pt x="85" y="150"/>
                  </a:lnTo>
                  <a:lnTo>
                    <a:pt x="79" y="149"/>
                  </a:lnTo>
                  <a:lnTo>
                    <a:pt x="73" y="147"/>
                  </a:lnTo>
                  <a:lnTo>
                    <a:pt x="68" y="145"/>
                  </a:lnTo>
                  <a:lnTo>
                    <a:pt x="63" y="143"/>
                  </a:lnTo>
                  <a:lnTo>
                    <a:pt x="57" y="140"/>
                  </a:lnTo>
                  <a:lnTo>
                    <a:pt x="53" y="136"/>
                  </a:lnTo>
                  <a:lnTo>
                    <a:pt x="49" y="132"/>
                  </a:lnTo>
                  <a:lnTo>
                    <a:pt x="44" y="128"/>
                  </a:lnTo>
                  <a:lnTo>
                    <a:pt x="41" y="124"/>
                  </a:lnTo>
                  <a:lnTo>
                    <a:pt x="38" y="119"/>
                  </a:lnTo>
                  <a:lnTo>
                    <a:pt x="36" y="113"/>
                  </a:lnTo>
                  <a:lnTo>
                    <a:pt x="34" y="108"/>
                  </a:lnTo>
                  <a:lnTo>
                    <a:pt x="33" y="102"/>
                  </a:lnTo>
                  <a:lnTo>
                    <a:pt x="32" y="96"/>
                  </a:lnTo>
                  <a:lnTo>
                    <a:pt x="32" y="90"/>
                  </a:lnTo>
                  <a:lnTo>
                    <a:pt x="32" y="84"/>
                  </a:lnTo>
                  <a:lnTo>
                    <a:pt x="33" y="78"/>
                  </a:lnTo>
                  <a:lnTo>
                    <a:pt x="34" y="72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9" y="48"/>
                  </a:lnTo>
                  <a:lnTo>
                    <a:pt x="53" y="43"/>
                  </a:lnTo>
                  <a:lnTo>
                    <a:pt x="57" y="40"/>
                  </a:lnTo>
                  <a:lnTo>
                    <a:pt x="63" y="37"/>
                  </a:lnTo>
                  <a:lnTo>
                    <a:pt x="68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30"/>
                  </a:lnTo>
                  <a:lnTo>
                    <a:pt x="92" y="30"/>
                  </a:lnTo>
                  <a:close/>
                  <a:moveTo>
                    <a:pt x="92" y="180"/>
                  </a:moveTo>
                  <a:lnTo>
                    <a:pt x="100" y="180"/>
                  </a:lnTo>
                  <a:lnTo>
                    <a:pt x="110" y="179"/>
                  </a:lnTo>
                  <a:lnTo>
                    <a:pt x="118" y="176"/>
                  </a:lnTo>
                  <a:lnTo>
                    <a:pt x="126" y="173"/>
                  </a:lnTo>
                  <a:lnTo>
                    <a:pt x="135" y="169"/>
                  </a:lnTo>
                  <a:lnTo>
                    <a:pt x="142" y="165"/>
                  </a:lnTo>
                  <a:lnTo>
                    <a:pt x="148" y="159"/>
                  </a:lnTo>
                  <a:lnTo>
                    <a:pt x="155" y="154"/>
                  </a:lnTo>
                  <a:lnTo>
                    <a:pt x="161" y="147"/>
                  </a:lnTo>
                  <a:lnTo>
                    <a:pt x="166" y="140"/>
                  </a:lnTo>
                  <a:lnTo>
                    <a:pt x="171" y="132"/>
                  </a:lnTo>
                  <a:lnTo>
                    <a:pt x="174" y="125"/>
                  </a:lnTo>
                  <a:lnTo>
                    <a:pt x="177" y="116"/>
                  </a:lnTo>
                  <a:lnTo>
                    <a:pt x="180" y="108"/>
                  </a:lnTo>
                  <a:lnTo>
                    <a:pt x="181" y="99"/>
                  </a:lnTo>
                  <a:lnTo>
                    <a:pt x="182" y="90"/>
                  </a:lnTo>
                  <a:lnTo>
                    <a:pt x="181" y="81"/>
                  </a:lnTo>
                  <a:lnTo>
                    <a:pt x="180" y="71"/>
                  </a:lnTo>
                  <a:lnTo>
                    <a:pt x="177" y="63"/>
                  </a:lnTo>
                  <a:lnTo>
                    <a:pt x="174" y="54"/>
                  </a:lnTo>
                  <a:lnTo>
                    <a:pt x="171" y="47"/>
                  </a:lnTo>
                  <a:lnTo>
                    <a:pt x="166" y="39"/>
                  </a:lnTo>
                  <a:lnTo>
                    <a:pt x="161" y="33"/>
                  </a:lnTo>
                  <a:lnTo>
                    <a:pt x="155" y="26"/>
                  </a:lnTo>
                  <a:lnTo>
                    <a:pt x="148" y="20"/>
                  </a:lnTo>
                  <a:lnTo>
                    <a:pt x="142" y="15"/>
                  </a:lnTo>
                  <a:lnTo>
                    <a:pt x="135" y="10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0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6" y="7"/>
                  </a:lnTo>
                  <a:lnTo>
                    <a:pt x="49" y="10"/>
                  </a:lnTo>
                  <a:lnTo>
                    <a:pt x="41" y="15"/>
                  </a:lnTo>
                  <a:lnTo>
                    <a:pt x="34" y="20"/>
                  </a:lnTo>
                  <a:lnTo>
                    <a:pt x="27" y="26"/>
                  </a:lnTo>
                  <a:lnTo>
                    <a:pt x="22" y="33"/>
                  </a:lnTo>
                  <a:lnTo>
                    <a:pt x="17" y="39"/>
                  </a:lnTo>
                  <a:lnTo>
                    <a:pt x="12" y="47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3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2" y="99"/>
                  </a:lnTo>
                  <a:lnTo>
                    <a:pt x="3" y="108"/>
                  </a:lnTo>
                  <a:lnTo>
                    <a:pt x="5" y="116"/>
                  </a:lnTo>
                  <a:lnTo>
                    <a:pt x="8" y="125"/>
                  </a:lnTo>
                  <a:lnTo>
                    <a:pt x="12" y="132"/>
                  </a:lnTo>
                  <a:lnTo>
                    <a:pt x="17" y="140"/>
                  </a:lnTo>
                  <a:lnTo>
                    <a:pt x="22" y="147"/>
                  </a:lnTo>
                  <a:lnTo>
                    <a:pt x="27" y="154"/>
                  </a:lnTo>
                  <a:lnTo>
                    <a:pt x="34" y="159"/>
                  </a:lnTo>
                  <a:lnTo>
                    <a:pt x="41" y="165"/>
                  </a:lnTo>
                  <a:lnTo>
                    <a:pt x="49" y="169"/>
                  </a:lnTo>
                  <a:lnTo>
                    <a:pt x="56" y="173"/>
                  </a:lnTo>
                  <a:lnTo>
                    <a:pt x="65" y="176"/>
                  </a:lnTo>
                  <a:lnTo>
                    <a:pt x="73" y="179"/>
                  </a:lnTo>
                  <a:lnTo>
                    <a:pt x="82" y="180"/>
                  </a:lnTo>
                  <a:lnTo>
                    <a:pt x="92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EditPoints="1"/>
            </p:cNvSpPr>
            <p:nvPr/>
          </p:nvSpPr>
          <p:spPr bwMode="auto">
            <a:xfrm>
              <a:off x="9011512" y="841608"/>
              <a:ext cx="137132" cy="181292"/>
            </a:xfrm>
            <a:custGeom>
              <a:avLst/>
              <a:gdLst>
                <a:gd name="T0" fmla="*/ 265 w 296"/>
                <a:gd name="T1" fmla="*/ 67 h 391"/>
                <a:gd name="T2" fmla="*/ 259 w 296"/>
                <a:gd name="T3" fmla="*/ 114 h 391"/>
                <a:gd name="T4" fmla="*/ 253 w 296"/>
                <a:gd name="T5" fmla="*/ 142 h 391"/>
                <a:gd name="T6" fmla="*/ 244 w 296"/>
                <a:gd name="T7" fmla="*/ 165 h 391"/>
                <a:gd name="T8" fmla="*/ 232 w 296"/>
                <a:gd name="T9" fmla="*/ 184 h 391"/>
                <a:gd name="T10" fmla="*/ 217 w 296"/>
                <a:gd name="T11" fmla="*/ 198 h 391"/>
                <a:gd name="T12" fmla="*/ 198 w 296"/>
                <a:gd name="T13" fmla="*/ 208 h 391"/>
                <a:gd name="T14" fmla="*/ 176 w 296"/>
                <a:gd name="T15" fmla="*/ 213 h 391"/>
                <a:gd name="T16" fmla="*/ 116 w 296"/>
                <a:gd name="T17" fmla="*/ 361 h 391"/>
                <a:gd name="T18" fmla="*/ 104 w 296"/>
                <a:gd name="T19" fmla="*/ 211 h 391"/>
                <a:gd name="T20" fmla="*/ 83 w 296"/>
                <a:gd name="T21" fmla="*/ 203 h 391"/>
                <a:gd name="T22" fmla="*/ 67 w 296"/>
                <a:gd name="T23" fmla="*/ 192 h 391"/>
                <a:gd name="T24" fmla="*/ 56 w 296"/>
                <a:gd name="T25" fmla="*/ 174 h 391"/>
                <a:gd name="T26" fmla="*/ 46 w 296"/>
                <a:gd name="T27" fmla="*/ 153 h 391"/>
                <a:gd name="T28" fmla="*/ 38 w 296"/>
                <a:gd name="T29" fmla="*/ 127 h 391"/>
                <a:gd name="T30" fmla="*/ 34 w 296"/>
                <a:gd name="T31" fmla="*/ 98 h 391"/>
                <a:gd name="T32" fmla="*/ 30 w 296"/>
                <a:gd name="T33" fmla="*/ 31 h 391"/>
                <a:gd name="T34" fmla="*/ 0 w 296"/>
                <a:gd name="T35" fmla="*/ 15 h 391"/>
                <a:gd name="T36" fmla="*/ 2 w 296"/>
                <a:gd name="T37" fmla="*/ 85 h 391"/>
                <a:gd name="T38" fmla="*/ 6 w 296"/>
                <a:gd name="T39" fmla="*/ 120 h 391"/>
                <a:gd name="T40" fmla="*/ 14 w 296"/>
                <a:gd name="T41" fmla="*/ 152 h 391"/>
                <a:gd name="T42" fmla="*/ 23 w 296"/>
                <a:gd name="T43" fmla="*/ 180 h 391"/>
                <a:gd name="T44" fmla="*/ 38 w 296"/>
                <a:gd name="T45" fmla="*/ 204 h 391"/>
                <a:gd name="T46" fmla="*/ 59 w 296"/>
                <a:gd name="T47" fmla="*/ 224 h 391"/>
                <a:gd name="T48" fmla="*/ 72 w 296"/>
                <a:gd name="T49" fmla="*/ 231 h 391"/>
                <a:gd name="T50" fmla="*/ 86 w 296"/>
                <a:gd name="T51" fmla="*/ 237 h 391"/>
                <a:gd name="T52" fmla="*/ 206 w 296"/>
                <a:gd name="T53" fmla="*/ 391 h 391"/>
                <a:gd name="T54" fmla="*/ 213 w 296"/>
                <a:gd name="T55" fmla="*/ 234 h 391"/>
                <a:gd name="T56" fmla="*/ 227 w 296"/>
                <a:gd name="T57" fmla="*/ 228 h 391"/>
                <a:gd name="T58" fmla="*/ 244 w 296"/>
                <a:gd name="T59" fmla="*/ 215 h 391"/>
                <a:gd name="T60" fmla="*/ 264 w 296"/>
                <a:gd name="T61" fmla="*/ 193 h 391"/>
                <a:gd name="T62" fmla="*/ 276 w 296"/>
                <a:gd name="T63" fmla="*/ 167 h 391"/>
                <a:gd name="T64" fmla="*/ 286 w 296"/>
                <a:gd name="T65" fmla="*/ 136 h 391"/>
                <a:gd name="T66" fmla="*/ 291 w 296"/>
                <a:gd name="T67" fmla="*/ 104 h 391"/>
                <a:gd name="T68" fmla="*/ 295 w 296"/>
                <a:gd name="T69" fmla="*/ 51 h 391"/>
                <a:gd name="T70" fmla="*/ 296 w 296"/>
                <a:gd name="T71" fmla="*/ 0 h 391"/>
                <a:gd name="T72" fmla="*/ 0 w 296"/>
                <a:gd name="T73" fmla="*/ 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391">
                  <a:moveTo>
                    <a:pt x="266" y="30"/>
                  </a:moveTo>
                  <a:lnTo>
                    <a:pt x="265" y="67"/>
                  </a:lnTo>
                  <a:lnTo>
                    <a:pt x="261" y="99"/>
                  </a:lnTo>
                  <a:lnTo>
                    <a:pt x="259" y="114"/>
                  </a:lnTo>
                  <a:lnTo>
                    <a:pt x="256" y="128"/>
                  </a:lnTo>
                  <a:lnTo>
                    <a:pt x="253" y="142"/>
                  </a:lnTo>
                  <a:lnTo>
                    <a:pt x="250" y="154"/>
                  </a:lnTo>
                  <a:lnTo>
                    <a:pt x="244" y="165"/>
                  </a:lnTo>
                  <a:lnTo>
                    <a:pt x="239" y="175"/>
                  </a:lnTo>
                  <a:lnTo>
                    <a:pt x="232" y="184"/>
                  </a:lnTo>
                  <a:lnTo>
                    <a:pt x="226" y="192"/>
                  </a:lnTo>
                  <a:lnTo>
                    <a:pt x="217" y="198"/>
                  </a:lnTo>
                  <a:lnTo>
                    <a:pt x="209" y="203"/>
                  </a:lnTo>
                  <a:lnTo>
                    <a:pt x="198" y="208"/>
                  </a:lnTo>
                  <a:lnTo>
                    <a:pt x="187" y="211"/>
                  </a:lnTo>
                  <a:lnTo>
                    <a:pt x="176" y="213"/>
                  </a:lnTo>
                  <a:lnTo>
                    <a:pt x="176" y="361"/>
                  </a:lnTo>
                  <a:lnTo>
                    <a:pt x="116" y="361"/>
                  </a:lnTo>
                  <a:lnTo>
                    <a:pt x="116" y="214"/>
                  </a:lnTo>
                  <a:lnTo>
                    <a:pt x="104" y="211"/>
                  </a:lnTo>
                  <a:lnTo>
                    <a:pt x="93" y="208"/>
                  </a:lnTo>
                  <a:lnTo>
                    <a:pt x="83" y="203"/>
                  </a:lnTo>
                  <a:lnTo>
                    <a:pt x="75" y="198"/>
                  </a:lnTo>
                  <a:lnTo>
                    <a:pt x="67" y="192"/>
                  </a:lnTo>
                  <a:lnTo>
                    <a:pt x="61" y="183"/>
                  </a:lnTo>
                  <a:lnTo>
                    <a:pt x="56" y="174"/>
                  </a:lnTo>
                  <a:lnTo>
                    <a:pt x="50" y="164"/>
                  </a:lnTo>
                  <a:lnTo>
                    <a:pt x="46" y="153"/>
                  </a:lnTo>
                  <a:lnTo>
                    <a:pt x="42" y="141"/>
                  </a:lnTo>
                  <a:lnTo>
                    <a:pt x="38" y="127"/>
                  </a:lnTo>
                  <a:lnTo>
                    <a:pt x="36" y="113"/>
                  </a:lnTo>
                  <a:lnTo>
                    <a:pt x="34" y="98"/>
                  </a:lnTo>
                  <a:lnTo>
                    <a:pt x="31" y="66"/>
                  </a:lnTo>
                  <a:lnTo>
                    <a:pt x="30" y="31"/>
                  </a:lnTo>
                  <a:lnTo>
                    <a:pt x="266" y="30"/>
                  </a:lnTo>
                  <a:close/>
                  <a:moveTo>
                    <a:pt x="0" y="15"/>
                  </a:moveTo>
                  <a:lnTo>
                    <a:pt x="1" y="50"/>
                  </a:lnTo>
                  <a:lnTo>
                    <a:pt x="2" y="85"/>
                  </a:lnTo>
                  <a:lnTo>
                    <a:pt x="4" y="103"/>
                  </a:lnTo>
                  <a:lnTo>
                    <a:pt x="6" y="120"/>
                  </a:lnTo>
                  <a:lnTo>
                    <a:pt x="9" y="136"/>
                  </a:lnTo>
                  <a:lnTo>
                    <a:pt x="14" y="152"/>
                  </a:lnTo>
                  <a:lnTo>
                    <a:pt x="18" y="166"/>
                  </a:lnTo>
                  <a:lnTo>
                    <a:pt x="23" y="180"/>
                  </a:lnTo>
                  <a:lnTo>
                    <a:pt x="31" y="193"/>
                  </a:lnTo>
                  <a:lnTo>
                    <a:pt x="38" y="204"/>
                  </a:lnTo>
                  <a:lnTo>
                    <a:pt x="48" y="215"/>
                  </a:lnTo>
                  <a:lnTo>
                    <a:pt x="59" y="224"/>
                  </a:lnTo>
                  <a:lnTo>
                    <a:pt x="65" y="228"/>
                  </a:lnTo>
                  <a:lnTo>
                    <a:pt x="72" y="231"/>
                  </a:lnTo>
                  <a:lnTo>
                    <a:pt x="78" y="234"/>
                  </a:lnTo>
                  <a:lnTo>
                    <a:pt x="86" y="237"/>
                  </a:lnTo>
                  <a:lnTo>
                    <a:pt x="86" y="391"/>
                  </a:lnTo>
                  <a:lnTo>
                    <a:pt x="206" y="391"/>
                  </a:lnTo>
                  <a:lnTo>
                    <a:pt x="206" y="238"/>
                  </a:lnTo>
                  <a:lnTo>
                    <a:pt x="213" y="234"/>
                  </a:lnTo>
                  <a:lnTo>
                    <a:pt x="220" y="231"/>
                  </a:lnTo>
                  <a:lnTo>
                    <a:pt x="227" y="228"/>
                  </a:lnTo>
                  <a:lnTo>
                    <a:pt x="234" y="224"/>
                  </a:lnTo>
                  <a:lnTo>
                    <a:pt x="244" y="215"/>
                  </a:lnTo>
                  <a:lnTo>
                    <a:pt x="255" y="204"/>
                  </a:lnTo>
                  <a:lnTo>
                    <a:pt x="264" y="193"/>
                  </a:lnTo>
                  <a:lnTo>
                    <a:pt x="270" y="181"/>
                  </a:lnTo>
                  <a:lnTo>
                    <a:pt x="276" y="167"/>
                  </a:lnTo>
                  <a:lnTo>
                    <a:pt x="282" y="152"/>
                  </a:lnTo>
                  <a:lnTo>
                    <a:pt x="286" y="136"/>
                  </a:lnTo>
                  <a:lnTo>
                    <a:pt x="289" y="120"/>
                  </a:lnTo>
                  <a:lnTo>
                    <a:pt x="291" y="104"/>
                  </a:lnTo>
                  <a:lnTo>
                    <a:pt x="294" y="85"/>
                  </a:lnTo>
                  <a:lnTo>
                    <a:pt x="295" y="51"/>
                  </a:lnTo>
                  <a:lnTo>
                    <a:pt x="296" y="15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EditPoints="1"/>
            </p:cNvSpPr>
            <p:nvPr/>
          </p:nvSpPr>
          <p:spPr bwMode="auto">
            <a:xfrm>
              <a:off x="8897624" y="883445"/>
              <a:ext cx="83673" cy="83673"/>
            </a:xfrm>
            <a:custGeom>
              <a:avLst/>
              <a:gdLst>
                <a:gd name="T0" fmla="*/ 102 w 180"/>
                <a:gd name="T1" fmla="*/ 31 h 180"/>
                <a:gd name="T2" fmla="*/ 119 w 180"/>
                <a:gd name="T3" fmla="*/ 36 h 180"/>
                <a:gd name="T4" fmla="*/ 133 w 180"/>
                <a:gd name="T5" fmla="*/ 47 h 180"/>
                <a:gd name="T6" fmla="*/ 143 w 180"/>
                <a:gd name="T7" fmla="*/ 61 h 180"/>
                <a:gd name="T8" fmla="*/ 149 w 180"/>
                <a:gd name="T9" fmla="*/ 77 h 180"/>
                <a:gd name="T10" fmla="*/ 150 w 180"/>
                <a:gd name="T11" fmla="*/ 95 h 180"/>
                <a:gd name="T12" fmla="*/ 146 w 180"/>
                <a:gd name="T13" fmla="*/ 113 h 180"/>
                <a:gd name="T14" fmla="*/ 136 w 180"/>
                <a:gd name="T15" fmla="*/ 127 h 180"/>
                <a:gd name="T16" fmla="*/ 124 w 180"/>
                <a:gd name="T17" fmla="*/ 139 h 180"/>
                <a:gd name="T18" fmla="*/ 109 w 180"/>
                <a:gd name="T19" fmla="*/ 147 h 180"/>
                <a:gd name="T20" fmla="*/ 90 w 180"/>
                <a:gd name="T21" fmla="*/ 150 h 180"/>
                <a:gd name="T22" fmla="*/ 72 w 180"/>
                <a:gd name="T23" fmla="*/ 147 h 180"/>
                <a:gd name="T24" fmla="*/ 57 w 180"/>
                <a:gd name="T25" fmla="*/ 139 h 180"/>
                <a:gd name="T26" fmla="*/ 44 w 180"/>
                <a:gd name="T27" fmla="*/ 127 h 180"/>
                <a:gd name="T28" fmla="*/ 35 w 180"/>
                <a:gd name="T29" fmla="*/ 113 h 180"/>
                <a:gd name="T30" fmla="*/ 30 w 180"/>
                <a:gd name="T31" fmla="*/ 96 h 180"/>
                <a:gd name="T32" fmla="*/ 31 w 180"/>
                <a:gd name="T33" fmla="*/ 77 h 180"/>
                <a:gd name="T34" fmla="*/ 38 w 180"/>
                <a:gd name="T35" fmla="*/ 61 h 180"/>
                <a:gd name="T36" fmla="*/ 47 w 180"/>
                <a:gd name="T37" fmla="*/ 47 h 180"/>
                <a:gd name="T38" fmla="*/ 61 w 180"/>
                <a:gd name="T39" fmla="*/ 36 h 180"/>
                <a:gd name="T40" fmla="*/ 79 w 180"/>
                <a:gd name="T41" fmla="*/ 31 h 180"/>
                <a:gd name="T42" fmla="*/ 90 w 180"/>
                <a:gd name="T43" fmla="*/ 180 h 180"/>
                <a:gd name="T44" fmla="*/ 117 w 180"/>
                <a:gd name="T45" fmla="*/ 176 h 180"/>
                <a:gd name="T46" fmla="*/ 141 w 180"/>
                <a:gd name="T47" fmla="*/ 165 h 180"/>
                <a:gd name="T48" fmla="*/ 160 w 180"/>
                <a:gd name="T49" fmla="*/ 147 h 180"/>
                <a:gd name="T50" fmla="*/ 174 w 180"/>
                <a:gd name="T51" fmla="*/ 125 h 180"/>
                <a:gd name="T52" fmla="*/ 180 w 180"/>
                <a:gd name="T53" fmla="*/ 98 h 180"/>
                <a:gd name="T54" fmla="*/ 179 w 180"/>
                <a:gd name="T55" fmla="*/ 72 h 180"/>
                <a:gd name="T56" fmla="*/ 170 w 180"/>
                <a:gd name="T57" fmla="*/ 47 h 180"/>
                <a:gd name="T58" fmla="*/ 155 w 180"/>
                <a:gd name="T59" fmla="*/ 25 h 180"/>
                <a:gd name="T60" fmla="*/ 133 w 180"/>
                <a:gd name="T61" fmla="*/ 10 h 180"/>
                <a:gd name="T62" fmla="*/ 109 w 180"/>
                <a:gd name="T63" fmla="*/ 1 h 180"/>
                <a:gd name="T64" fmla="*/ 82 w 180"/>
                <a:gd name="T65" fmla="*/ 0 h 180"/>
                <a:gd name="T66" fmla="*/ 55 w 180"/>
                <a:gd name="T67" fmla="*/ 6 h 180"/>
                <a:gd name="T68" fmla="*/ 34 w 180"/>
                <a:gd name="T69" fmla="*/ 20 h 180"/>
                <a:gd name="T70" fmla="*/ 15 w 180"/>
                <a:gd name="T71" fmla="*/ 39 h 180"/>
                <a:gd name="T72" fmla="*/ 5 w 180"/>
                <a:gd name="T73" fmla="*/ 63 h 180"/>
                <a:gd name="T74" fmla="*/ 0 w 180"/>
                <a:gd name="T75" fmla="*/ 90 h 180"/>
                <a:gd name="T76" fmla="*/ 5 w 180"/>
                <a:gd name="T77" fmla="*/ 117 h 180"/>
                <a:gd name="T78" fmla="*/ 15 w 180"/>
                <a:gd name="T79" fmla="*/ 140 h 180"/>
                <a:gd name="T80" fmla="*/ 34 w 180"/>
                <a:gd name="T81" fmla="*/ 160 h 180"/>
                <a:gd name="T82" fmla="*/ 55 w 180"/>
                <a:gd name="T83" fmla="*/ 172 h 180"/>
                <a:gd name="T84" fmla="*/ 82 w 180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7" y="30"/>
                  </a:lnTo>
                  <a:lnTo>
                    <a:pt x="102" y="31"/>
                  </a:lnTo>
                  <a:lnTo>
                    <a:pt x="109" y="32"/>
                  </a:lnTo>
                  <a:lnTo>
                    <a:pt x="114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9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1" y="56"/>
                  </a:lnTo>
                  <a:lnTo>
                    <a:pt x="143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3" y="118"/>
                  </a:lnTo>
                  <a:lnTo>
                    <a:pt x="141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4" y="144"/>
                  </a:lnTo>
                  <a:lnTo>
                    <a:pt x="109" y="147"/>
                  </a:lnTo>
                  <a:lnTo>
                    <a:pt x="102" y="149"/>
                  </a:lnTo>
                  <a:lnTo>
                    <a:pt x="97" y="150"/>
                  </a:lnTo>
                  <a:lnTo>
                    <a:pt x="90" y="150"/>
                  </a:lnTo>
                  <a:lnTo>
                    <a:pt x="84" y="150"/>
                  </a:lnTo>
                  <a:lnTo>
                    <a:pt x="79" y="149"/>
                  </a:lnTo>
                  <a:lnTo>
                    <a:pt x="72" y="147"/>
                  </a:lnTo>
                  <a:lnTo>
                    <a:pt x="67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7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8" y="118"/>
                  </a:lnTo>
                  <a:lnTo>
                    <a:pt x="35" y="113"/>
                  </a:lnTo>
                  <a:lnTo>
                    <a:pt x="34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4" y="72"/>
                  </a:lnTo>
                  <a:lnTo>
                    <a:pt x="35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7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7" y="34"/>
                  </a:lnTo>
                  <a:lnTo>
                    <a:pt x="72" y="32"/>
                  </a:lnTo>
                  <a:lnTo>
                    <a:pt x="79" y="31"/>
                  </a:lnTo>
                  <a:lnTo>
                    <a:pt x="84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100" y="180"/>
                  </a:lnTo>
                  <a:lnTo>
                    <a:pt x="109" y="178"/>
                  </a:lnTo>
                  <a:lnTo>
                    <a:pt x="117" y="176"/>
                  </a:lnTo>
                  <a:lnTo>
                    <a:pt x="126" y="172"/>
                  </a:lnTo>
                  <a:lnTo>
                    <a:pt x="133" y="169"/>
                  </a:lnTo>
                  <a:lnTo>
                    <a:pt x="141" y="165"/>
                  </a:lnTo>
                  <a:lnTo>
                    <a:pt x="148" y="160"/>
                  </a:lnTo>
                  <a:lnTo>
                    <a:pt x="155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70" y="133"/>
                  </a:lnTo>
                  <a:lnTo>
                    <a:pt x="174" y="125"/>
                  </a:lnTo>
                  <a:lnTo>
                    <a:pt x="176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6" y="63"/>
                  </a:lnTo>
                  <a:lnTo>
                    <a:pt x="174" y="54"/>
                  </a:lnTo>
                  <a:lnTo>
                    <a:pt x="170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5" y="25"/>
                  </a:lnTo>
                  <a:lnTo>
                    <a:pt x="148" y="20"/>
                  </a:lnTo>
                  <a:lnTo>
                    <a:pt x="141" y="15"/>
                  </a:lnTo>
                  <a:lnTo>
                    <a:pt x="133" y="10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2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7" y="10"/>
                  </a:lnTo>
                  <a:lnTo>
                    <a:pt x="40" y="15"/>
                  </a:lnTo>
                  <a:lnTo>
                    <a:pt x="34" y="20"/>
                  </a:lnTo>
                  <a:lnTo>
                    <a:pt x="27" y="25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7"/>
                  </a:lnTo>
                  <a:lnTo>
                    <a:pt x="8" y="54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8" y="125"/>
                  </a:lnTo>
                  <a:lnTo>
                    <a:pt x="11" y="133"/>
                  </a:lnTo>
                  <a:lnTo>
                    <a:pt x="15" y="140"/>
                  </a:lnTo>
                  <a:lnTo>
                    <a:pt x="21" y="147"/>
                  </a:lnTo>
                  <a:lnTo>
                    <a:pt x="27" y="153"/>
                  </a:lnTo>
                  <a:lnTo>
                    <a:pt x="34" y="160"/>
                  </a:lnTo>
                  <a:lnTo>
                    <a:pt x="40" y="165"/>
                  </a:lnTo>
                  <a:lnTo>
                    <a:pt x="47" y="169"/>
                  </a:lnTo>
                  <a:lnTo>
                    <a:pt x="55" y="172"/>
                  </a:lnTo>
                  <a:lnTo>
                    <a:pt x="64" y="176"/>
                  </a:lnTo>
                  <a:lnTo>
                    <a:pt x="72" y="178"/>
                  </a:lnTo>
                  <a:lnTo>
                    <a:pt x="82" y="180"/>
                  </a:lnTo>
                  <a:lnTo>
                    <a:pt x="90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8869733" y="981064"/>
              <a:ext cx="137132" cy="181292"/>
            </a:xfrm>
            <a:custGeom>
              <a:avLst/>
              <a:gdLst>
                <a:gd name="T0" fmla="*/ 265 w 295"/>
                <a:gd name="T1" fmla="*/ 64 h 391"/>
                <a:gd name="T2" fmla="*/ 261 w 295"/>
                <a:gd name="T3" fmla="*/ 111 h 391"/>
                <a:gd name="T4" fmla="*/ 256 w 295"/>
                <a:gd name="T5" fmla="*/ 138 h 391"/>
                <a:gd name="T6" fmla="*/ 249 w 295"/>
                <a:gd name="T7" fmla="*/ 162 h 391"/>
                <a:gd name="T8" fmla="*/ 238 w 295"/>
                <a:gd name="T9" fmla="*/ 182 h 391"/>
                <a:gd name="T10" fmla="*/ 223 w 295"/>
                <a:gd name="T11" fmla="*/ 197 h 391"/>
                <a:gd name="T12" fmla="*/ 204 w 295"/>
                <a:gd name="T13" fmla="*/ 208 h 391"/>
                <a:gd name="T14" fmla="*/ 180 w 295"/>
                <a:gd name="T15" fmla="*/ 213 h 391"/>
                <a:gd name="T16" fmla="*/ 120 w 295"/>
                <a:gd name="T17" fmla="*/ 361 h 391"/>
                <a:gd name="T18" fmla="*/ 109 w 295"/>
                <a:gd name="T19" fmla="*/ 211 h 391"/>
                <a:gd name="T20" fmla="*/ 90 w 295"/>
                <a:gd name="T21" fmla="*/ 205 h 391"/>
                <a:gd name="T22" fmla="*/ 74 w 295"/>
                <a:gd name="T23" fmla="*/ 194 h 391"/>
                <a:gd name="T24" fmla="*/ 61 w 295"/>
                <a:gd name="T25" fmla="*/ 178 h 391"/>
                <a:gd name="T26" fmla="*/ 51 w 295"/>
                <a:gd name="T27" fmla="*/ 159 h 391"/>
                <a:gd name="T28" fmla="*/ 42 w 295"/>
                <a:gd name="T29" fmla="*/ 134 h 391"/>
                <a:gd name="T30" fmla="*/ 36 w 295"/>
                <a:gd name="T31" fmla="*/ 104 h 391"/>
                <a:gd name="T32" fmla="*/ 32 w 295"/>
                <a:gd name="T33" fmla="*/ 70 h 391"/>
                <a:gd name="T34" fmla="*/ 30 w 295"/>
                <a:gd name="T35" fmla="*/ 30 h 391"/>
                <a:gd name="T36" fmla="*/ 0 w 295"/>
                <a:gd name="T37" fmla="*/ 15 h 391"/>
                <a:gd name="T38" fmla="*/ 3 w 295"/>
                <a:gd name="T39" fmla="*/ 84 h 391"/>
                <a:gd name="T40" fmla="*/ 8 w 295"/>
                <a:gd name="T41" fmla="*/ 118 h 391"/>
                <a:gd name="T42" fmla="*/ 15 w 295"/>
                <a:gd name="T43" fmla="*/ 150 h 391"/>
                <a:gd name="T44" fmla="*/ 27 w 295"/>
                <a:gd name="T45" fmla="*/ 179 h 391"/>
                <a:gd name="T46" fmla="*/ 42 w 295"/>
                <a:gd name="T47" fmla="*/ 204 h 391"/>
                <a:gd name="T48" fmla="*/ 63 w 295"/>
                <a:gd name="T49" fmla="*/ 223 h 391"/>
                <a:gd name="T50" fmla="*/ 76 w 295"/>
                <a:gd name="T51" fmla="*/ 230 h 391"/>
                <a:gd name="T52" fmla="*/ 90 w 295"/>
                <a:gd name="T53" fmla="*/ 237 h 391"/>
                <a:gd name="T54" fmla="*/ 210 w 295"/>
                <a:gd name="T55" fmla="*/ 391 h 391"/>
                <a:gd name="T56" fmla="*/ 218 w 295"/>
                <a:gd name="T57" fmla="*/ 235 h 391"/>
                <a:gd name="T58" fmla="*/ 232 w 295"/>
                <a:gd name="T59" fmla="*/ 227 h 391"/>
                <a:gd name="T60" fmla="*/ 245 w 295"/>
                <a:gd name="T61" fmla="*/ 219 h 391"/>
                <a:gd name="T62" fmla="*/ 255 w 295"/>
                <a:gd name="T63" fmla="*/ 209 h 391"/>
                <a:gd name="T64" fmla="*/ 268 w 295"/>
                <a:gd name="T65" fmla="*/ 191 h 391"/>
                <a:gd name="T66" fmla="*/ 280 w 295"/>
                <a:gd name="T67" fmla="*/ 164 h 391"/>
                <a:gd name="T68" fmla="*/ 289 w 295"/>
                <a:gd name="T69" fmla="*/ 133 h 391"/>
                <a:gd name="T70" fmla="*/ 293 w 295"/>
                <a:gd name="T71" fmla="*/ 100 h 391"/>
                <a:gd name="T72" fmla="*/ 295 w 295"/>
                <a:gd name="T73" fmla="*/ 48 h 391"/>
                <a:gd name="T74" fmla="*/ 295 w 295"/>
                <a:gd name="T75" fmla="*/ 0 h 391"/>
                <a:gd name="T76" fmla="*/ 0 w 295"/>
                <a:gd name="T77" fmla="*/ 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391">
                  <a:moveTo>
                    <a:pt x="265" y="30"/>
                  </a:moveTo>
                  <a:lnTo>
                    <a:pt x="265" y="64"/>
                  </a:lnTo>
                  <a:lnTo>
                    <a:pt x="263" y="96"/>
                  </a:lnTo>
                  <a:lnTo>
                    <a:pt x="261" y="111"/>
                  </a:lnTo>
                  <a:lnTo>
                    <a:pt x="259" y="125"/>
                  </a:lnTo>
                  <a:lnTo>
                    <a:pt x="256" y="138"/>
                  </a:lnTo>
                  <a:lnTo>
                    <a:pt x="253" y="151"/>
                  </a:lnTo>
                  <a:lnTo>
                    <a:pt x="249" y="162"/>
                  </a:lnTo>
                  <a:lnTo>
                    <a:pt x="244" y="173"/>
                  </a:lnTo>
                  <a:lnTo>
                    <a:pt x="238" y="182"/>
                  </a:lnTo>
                  <a:lnTo>
                    <a:pt x="231" y="190"/>
                  </a:lnTo>
                  <a:lnTo>
                    <a:pt x="223" y="197"/>
                  </a:lnTo>
                  <a:lnTo>
                    <a:pt x="214" y="203"/>
                  </a:lnTo>
                  <a:lnTo>
                    <a:pt x="204" y="208"/>
                  </a:lnTo>
                  <a:lnTo>
                    <a:pt x="192" y="211"/>
                  </a:lnTo>
                  <a:lnTo>
                    <a:pt x="180" y="213"/>
                  </a:lnTo>
                  <a:lnTo>
                    <a:pt x="180" y="361"/>
                  </a:lnTo>
                  <a:lnTo>
                    <a:pt x="120" y="361"/>
                  </a:lnTo>
                  <a:lnTo>
                    <a:pt x="120" y="213"/>
                  </a:lnTo>
                  <a:lnTo>
                    <a:pt x="109" y="211"/>
                  </a:lnTo>
                  <a:lnTo>
                    <a:pt x="99" y="208"/>
                  </a:lnTo>
                  <a:lnTo>
                    <a:pt x="90" y="205"/>
                  </a:lnTo>
                  <a:lnTo>
                    <a:pt x="82" y="199"/>
                  </a:lnTo>
                  <a:lnTo>
                    <a:pt x="74" y="194"/>
                  </a:lnTo>
                  <a:lnTo>
                    <a:pt x="68" y="186"/>
                  </a:lnTo>
                  <a:lnTo>
                    <a:pt x="61" y="178"/>
                  </a:lnTo>
                  <a:lnTo>
                    <a:pt x="56" y="169"/>
                  </a:lnTo>
                  <a:lnTo>
                    <a:pt x="51" y="159"/>
                  </a:lnTo>
                  <a:lnTo>
                    <a:pt x="46" y="147"/>
                  </a:lnTo>
                  <a:lnTo>
                    <a:pt x="42" y="134"/>
                  </a:lnTo>
                  <a:lnTo>
                    <a:pt x="39" y="120"/>
                  </a:lnTo>
                  <a:lnTo>
                    <a:pt x="36" y="104"/>
                  </a:lnTo>
                  <a:lnTo>
                    <a:pt x="33" y="88"/>
                  </a:lnTo>
                  <a:lnTo>
                    <a:pt x="32" y="70"/>
                  </a:lnTo>
                  <a:lnTo>
                    <a:pt x="31" y="50"/>
                  </a:lnTo>
                  <a:lnTo>
                    <a:pt x="30" y="30"/>
                  </a:lnTo>
                  <a:lnTo>
                    <a:pt x="265" y="30"/>
                  </a:lnTo>
                  <a:close/>
                  <a:moveTo>
                    <a:pt x="0" y="15"/>
                  </a:moveTo>
                  <a:lnTo>
                    <a:pt x="0" y="49"/>
                  </a:lnTo>
                  <a:lnTo>
                    <a:pt x="3" y="84"/>
                  </a:lnTo>
                  <a:lnTo>
                    <a:pt x="5" y="101"/>
                  </a:lnTo>
                  <a:lnTo>
                    <a:pt x="8" y="118"/>
                  </a:lnTo>
                  <a:lnTo>
                    <a:pt x="11" y="134"/>
                  </a:lnTo>
                  <a:lnTo>
                    <a:pt x="15" y="150"/>
                  </a:lnTo>
                  <a:lnTo>
                    <a:pt x="21" y="164"/>
                  </a:lnTo>
                  <a:lnTo>
                    <a:pt x="27" y="179"/>
                  </a:lnTo>
                  <a:lnTo>
                    <a:pt x="35" y="192"/>
                  </a:lnTo>
                  <a:lnTo>
                    <a:pt x="42" y="204"/>
                  </a:lnTo>
                  <a:lnTo>
                    <a:pt x="53" y="214"/>
                  </a:lnTo>
                  <a:lnTo>
                    <a:pt x="63" y="223"/>
                  </a:lnTo>
                  <a:lnTo>
                    <a:pt x="70" y="227"/>
                  </a:lnTo>
                  <a:lnTo>
                    <a:pt x="76" y="230"/>
                  </a:lnTo>
                  <a:lnTo>
                    <a:pt x="83" y="234"/>
                  </a:lnTo>
                  <a:lnTo>
                    <a:pt x="90" y="237"/>
                  </a:lnTo>
                  <a:lnTo>
                    <a:pt x="90" y="391"/>
                  </a:lnTo>
                  <a:lnTo>
                    <a:pt x="210" y="391"/>
                  </a:lnTo>
                  <a:lnTo>
                    <a:pt x="210" y="237"/>
                  </a:lnTo>
                  <a:lnTo>
                    <a:pt x="218" y="235"/>
                  </a:lnTo>
                  <a:lnTo>
                    <a:pt x="225" y="231"/>
                  </a:lnTo>
                  <a:lnTo>
                    <a:pt x="232" y="227"/>
                  </a:lnTo>
                  <a:lnTo>
                    <a:pt x="238" y="223"/>
                  </a:lnTo>
                  <a:lnTo>
                    <a:pt x="245" y="219"/>
                  </a:lnTo>
                  <a:lnTo>
                    <a:pt x="250" y="214"/>
                  </a:lnTo>
                  <a:lnTo>
                    <a:pt x="255" y="209"/>
                  </a:lnTo>
                  <a:lnTo>
                    <a:pt x="260" y="204"/>
                  </a:lnTo>
                  <a:lnTo>
                    <a:pt x="268" y="191"/>
                  </a:lnTo>
                  <a:lnTo>
                    <a:pt x="275" y="178"/>
                  </a:lnTo>
                  <a:lnTo>
                    <a:pt x="280" y="164"/>
                  </a:lnTo>
                  <a:lnTo>
                    <a:pt x="285" y="149"/>
                  </a:lnTo>
                  <a:lnTo>
                    <a:pt x="289" y="133"/>
                  </a:lnTo>
                  <a:lnTo>
                    <a:pt x="291" y="117"/>
                  </a:lnTo>
                  <a:lnTo>
                    <a:pt x="293" y="100"/>
                  </a:lnTo>
                  <a:lnTo>
                    <a:pt x="294" y="82"/>
                  </a:lnTo>
                  <a:lnTo>
                    <a:pt x="295" y="48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7317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4458" y="1233694"/>
            <a:ext cx="1984668" cy="645431"/>
          </a:xfrm>
          <a:prstGeom prst="roundRect">
            <a:avLst>
              <a:gd name="adj" fmla="val 50000"/>
            </a:avLst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-1" y="2529432"/>
            <a:ext cx="12192003" cy="1890168"/>
            <a:chOff x="-1" y="2244770"/>
            <a:chExt cx="12192003" cy="2459492"/>
          </a:xfrm>
        </p:grpSpPr>
        <p:sp>
          <p:nvSpPr>
            <p:cNvPr id="116" name="Rectangle 115"/>
            <p:cNvSpPr/>
            <p:nvPr/>
          </p:nvSpPr>
          <p:spPr>
            <a:xfrm>
              <a:off x="-1" y="2244770"/>
              <a:ext cx="12192002" cy="2459078"/>
            </a:xfrm>
            <a:prstGeom prst="rect">
              <a:avLst/>
            </a:prstGeom>
            <a:pattFill prst="pct5">
              <a:fgClr>
                <a:srgbClr val="CCCC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0" y="2244771"/>
              <a:ext cx="12192002" cy="2459491"/>
            </a:xfrm>
            <a:prstGeom prst="rect">
              <a:avLst/>
            </a:prstGeom>
            <a:solidFill>
              <a:srgbClr val="CCCC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716985" y="6152827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6985" y="0"/>
            <a:ext cx="247473" cy="435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" y="291169"/>
            <a:ext cx="690842" cy="690842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2216" y="421147"/>
            <a:ext cx="278852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FILES EXCHANGE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6211" y="1378323"/>
            <a:ext cx="8928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Gather</a:t>
            </a:r>
          </a:p>
        </p:txBody>
      </p:sp>
      <p:sp>
        <p:nvSpPr>
          <p:cNvPr id="24" name="Arc 23"/>
          <p:cNvSpPr/>
          <p:nvPr/>
        </p:nvSpPr>
        <p:spPr>
          <a:xfrm rot="10800000">
            <a:off x="3436975" y="3824480"/>
            <a:ext cx="1179816" cy="1179815"/>
          </a:xfrm>
          <a:prstGeom prst="arc">
            <a:avLst/>
          </a:prstGeom>
          <a:ln>
            <a:gradFill>
              <a:gsLst>
                <a:gs pos="53000">
                  <a:srgbClr val="7D5139"/>
                </a:gs>
                <a:gs pos="100000">
                  <a:srgbClr val="1D3163"/>
                </a:gs>
                <a:gs pos="0">
                  <a:srgbClr val="DC710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436975" y="2152898"/>
            <a:ext cx="984" cy="2261489"/>
          </a:xfrm>
          <a:prstGeom prst="line">
            <a:avLst/>
          </a:prstGeom>
          <a:ln>
            <a:gradFill>
              <a:gsLst>
                <a:gs pos="53000">
                  <a:srgbClr val="7D5139"/>
                </a:gs>
                <a:gs pos="100000">
                  <a:srgbClr val="1D3163"/>
                </a:gs>
                <a:gs pos="0">
                  <a:srgbClr val="DC710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0800000" flipH="1">
            <a:off x="3438071" y="3824480"/>
            <a:ext cx="1179816" cy="1179815"/>
          </a:xfrm>
          <a:prstGeom prst="arc">
            <a:avLst/>
          </a:prstGeom>
          <a:ln>
            <a:gradFill>
              <a:gsLst>
                <a:gs pos="53000">
                  <a:srgbClr val="7D5139"/>
                </a:gs>
                <a:gs pos="100000">
                  <a:srgbClr val="1D3163"/>
                </a:gs>
                <a:gs pos="0">
                  <a:srgbClr val="DC710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617886" y="2152898"/>
            <a:ext cx="984" cy="2261489"/>
          </a:xfrm>
          <a:prstGeom prst="line">
            <a:avLst/>
          </a:prstGeom>
          <a:ln>
            <a:gradFill>
              <a:gsLst>
                <a:gs pos="53000">
                  <a:srgbClr val="7D5139"/>
                </a:gs>
                <a:gs pos="100000">
                  <a:srgbClr val="1D3163"/>
                </a:gs>
                <a:gs pos="0">
                  <a:srgbClr val="DC710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2257158" y="1562990"/>
            <a:ext cx="1179816" cy="1179815"/>
          </a:xfrm>
          <a:prstGeom prst="arc">
            <a:avLst/>
          </a:prstGeom>
          <a:ln>
            <a:gradFill>
              <a:gsLst>
                <a:gs pos="53000">
                  <a:srgbClr val="7D5139"/>
                </a:gs>
                <a:gs pos="100000">
                  <a:srgbClr val="1D3163"/>
                </a:gs>
                <a:gs pos="0">
                  <a:srgbClr val="DC710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6200000">
            <a:off x="4618578" y="1562990"/>
            <a:ext cx="1179815" cy="1179816"/>
          </a:xfrm>
          <a:prstGeom prst="arc">
            <a:avLst/>
          </a:prstGeom>
          <a:ln>
            <a:gradFill>
              <a:gsLst>
                <a:gs pos="53000">
                  <a:srgbClr val="7D5139"/>
                </a:gs>
                <a:gs pos="100000">
                  <a:srgbClr val="1D3163"/>
                </a:gs>
                <a:gs pos="0">
                  <a:srgbClr val="DC710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412047" y="1562990"/>
            <a:ext cx="3541236" cy="3441305"/>
            <a:chOff x="6399255" y="1507937"/>
            <a:chExt cx="3592422" cy="3491047"/>
          </a:xfrm>
        </p:grpSpPr>
        <p:sp>
          <p:nvSpPr>
            <p:cNvPr id="31" name="Arc 30"/>
            <p:cNvSpPr/>
            <p:nvPr/>
          </p:nvSpPr>
          <p:spPr>
            <a:xfrm rot="10800000">
              <a:off x="7596125" y="3802115"/>
              <a:ext cx="1196869" cy="1196869"/>
            </a:xfrm>
            <a:prstGeom prst="arc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7596125" y="2106372"/>
              <a:ext cx="998" cy="2294177"/>
            </a:xfrm>
            <a:prstGeom prst="line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/>
            <p:cNvSpPr/>
            <p:nvPr/>
          </p:nvSpPr>
          <p:spPr>
            <a:xfrm rot="10800000" flipH="1">
              <a:off x="7597237" y="3802115"/>
              <a:ext cx="1196869" cy="1196869"/>
            </a:xfrm>
            <a:prstGeom prst="arc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794106" y="2106372"/>
              <a:ext cx="998" cy="2294177"/>
            </a:xfrm>
            <a:prstGeom prst="line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>
              <a:off x="6399255" y="1507937"/>
              <a:ext cx="1196869" cy="1196869"/>
            </a:xfrm>
            <a:prstGeom prst="arc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rot="16200000">
              <a:off x="8794808" y="1507937"/>
              <a:ext cx="1196869" cy="1196869"/>
            </a:xfrm>
            <a:prstGeom prst="arc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325140" y="2386500"/>
            <a:ext cx="250087" cy="250085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492388" y="3620160"/>
            <a:ext cx="250087" cy="250085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903847" y="4876599"/>
            <a:ext cx="250087" cy="250085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7473195" y="2380434"/>
            <a:ext cx="250087" cy="250085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645856" y="3620160"/>
            <a:ext cx="250087" cy="250085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044975" y="4876599"/>
            <a:ext cx="250087" cy="250085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662820" y="2390186"/>
            <a:ext cx="52078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Step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3257" y="2299169"/>
            <a:ext cx="22833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995" y="3532829"/>
            <a:ext cx="21917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28024" y="3623847"/>
            <a:ext cx="55284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 dirty="0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Step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50459" y="4569556"/>
            <a:ext cx="55284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Step 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36774" y="5181079"/>
            <a:ext cx="23842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96418" y="2293101"/>
            <a:ext cx="21917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03979" y="2384119"/>
            <a:ext cx="55605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Step 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10634" y="3623846"/>
            <a:ext cx="55284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Step 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905349" y="4579492"/>
            <a:ext cx="55284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Step 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97161" y="5181076"/>
            <a:ext cx="21457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978316" y="3532828"/>
            <a:ext cx="21917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0446" y="6419952"/>
            <a:ext cx="8492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logo</a:t>
            </a:r>
          </a:p>
        </p:txBody>
      </p:sp>
      <p:sp>
        <p:nvSpPr>
          <p:cNvPr id="68" name="Oval 67"/>
          <p:cNvSpPr/>
          <p:nvPr/>
        </p:nvSpPr>
        <p:spPr>
          <a:xfrm>
            <a:off x="11593461" y="6299714"/>
            <a:ext cx="486697" cy="486697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grpSp>
        <p:nvGrpSpPr>
          <p:cNvPr id="69" name="Group 68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70" name="Group 69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1" name="Oval 80"/>
          <p:cNvSpPr/>
          <p:nvPr/>
        </p:nvSpPr>
        <p:spPr>
          <a:xfrm>
            <a:off x="4546847" y="3674619"/>
            <a:ext cx="141168" cy="141167"/>
          </a:xfrm>
          <a:prstGeom prst="ellipse">
            <a:avLst/>
          </a:prstGeom>
          <a:solidFill>
            <a:srgbClr val="DC710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3379599" y="2440959"/>
            <a:ext cx="141168" cy="141167"/>
          </a:xfrm>
          <a:prstGeom prst="ellipse">
            <a:avLst/>
          </a:prstGeom>
          <a:solidFill>
            <a:srgbClr val="DC710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3958306" y="4931058"/>
            <a:ext cx="141168" cy="141167"/>
          </a:xfrm>
          <a:prstGeom prst="ellipse">
            <a:avLst/>
          </a:prstGeom>
          <a:solidFill>
            <a:srgbClr val="DC710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7527654" y="2434893"/>
            <a:ext cx="141168" cy="141167"/>
          </a:xfrm>
          <a:prstGeom prst="ellipse">
            <a:avLst/>
          </a:prstGeom>
          <a:solidFill>
            <a:srgbClr val="DC710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8700315" y="3674619"/>
            <a:ext cx="141168" cy="141167"/>
          </a:xfrm>
          <a:prstGeom prst="ellipse">
            <a:avLst/>
          </a:prstGeom>
          <a:solidFill>
            <a:srgbClr val="DC710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8099434" y="4931058"/>
            <a:ext cx="141168" cy="141167"/>
          </a:xfrm>
          <a:prstGeom prst="ellipse">
            <a:avLst/>
          </a:prstGeom>
          <a:solidFill>
            <a:srgbClr val="DC710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80869" y="605594"/>
            <a:ext cx="7811133" cy="0"/>
          </a:xfrm>
          <a:prstGeom prst="line">
            <a:avLst/>
          </a:prstGeom>
          <a:ln w="38100">
            <a:solidFill>
              <a:srgbClr val="36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1023899" y="1317086"/>
            <a:ext cx="491806" cy="491806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79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71"/>
            <p:cNvSpPr>
              <a:spLocks/>
            </p:cNvSpPr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72"/>
            <p:cNvSpPr>
              <a:spLocks/>
            </p:cNvSpPr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" name="Freeform 313"/>
          <p:cNvSpPr>
            <a:spLocks noEditPoints="1"/>
          </p:cNvSpPr>
          <p:nvPr/>
        </p:nvSpPr>
        <p:spPr bwMode="auto">
          <a:xfrm>
            <a:off x="1139916" y="1443927"/>
            <a:ext cx="259773" cy="238125"/>
          </a:xfrm>
          <a:custGeom>
            <a:avLst/>
            <a:gdLst>
              <a:gd name="T0" fmla="*/ 140 w 902"/>
              <a:gd name="T1" fmla="*/ 617 h 827"/>
              <a:gd name="T2" fmla="*/ 35 w 902"/>
              <a:gd name="T3" fmla="*/ 68 h 827"/>
              <a:gd name="T4" fmla="*/ 361 w 902"/>
              <a:gd name="T5" fmla="*/ 165 h 827"/>
              <a:gd name="T6" fmla="*/ 541 w 902"/>
              <a:gd name="T7" fmla="*/ 161 h 827"/>
              <a:gd name="T8" fmla="*/ 569 w 902"/>
              <a:gd name="T9" fmla="*/ 794 h 827"/>
              <a:gd name="T10" fmla="*/ 542 w 902"/>
              <a:gd name="T11" fmla="*/ 761 h 827"/>
              <a:gd name="T12" fmla="*/ 555 w 902"/>
              <a:gd name="T13" fmla="*/ 720 h 827"/>
              <a:gd name="T14" fmla="*/ 595 w 902"/>
              <a:gd name="T15" fmla="*/ 708 h 827"/>
              <a:gd name="T16" fmla="*/ 628 w 902"/>
              <a:gd name="T17" fmla="*/ 735 h 827"/>
              <a:gd name="T18" fmla="*/ 623 w 902"/>
              <a:gd name="T19" fmla="*/ 777 h 827"/>
              <a:gd name="T20" fmla="*/ 587 w 902"/>
              <a:gd name="T21" fmla="*/ 797 h 827"/>
              <a:gd name="T22" fmla="*/ 213 w 902"/>
              <a:gd name="T23" fmla="*/ 784 h 827"/>
              <a:gd name="T24" fmla="*/ 172 w 902"/>
              <a:gd name="T25" fmla="*/ 796 h 827"/>
              <a:gd name="T26" fmla="*/ 139 w 902"/>
              <a:gd name="T27" fmla="*/ 769 h 827"/>
              <a:gd name="T28" fmla="*/ 143 w 902"/>
              <a:gd name="T29" fmla="*/ 726 h 827"/>
              <a:gd name="T30" fmla="*/ 180 w 902"/>
              <a:gd name="T31" fmla="*/ 707 h 827"/>
              <a:gd name="T32" fmla="*/ 218 w 902"/>
              <a:gd name="T33" fmla="*/ 726 h 827"/>
              <a:gd name="T34" fmla="*/ 754 w 902"/>
              <a:gd name="T35" fmla="*/ 45 h 827"/>
              <a:gd name="T36" fmla="*/ 693 w 902"/>
              <a:gd name="T37" fmla="*/ 249 h 827"/>
              <a:gd name="T38" fmla="*/ 565 w 902"/>
              <a:gd name="T39" fmla="*/ 102 h 827"/>
              <a:gd name="T40" fmla="*/ 525 w 902"/>
              <a:gd name="T41" fmla="*/ 135 h 827"/>
              <a:gd name="T42" fmla="*/ 335 w 902"/>
              <a:gd name="T43" fmla="*/ 140 h 827"/>
              <a:gd name="T44" fmla="*/ 331 w 902"/>
              <a:gd name="T45" fmla="*/ 255 h 827"/>
              <a:gd name="T46" fmla="*/ 118 w 902"/>
              <a:gd name="T47" fmla="*/ 2 h 827"/>
              <a:gd name="T48" fmla="*/ 103 w 902"/>
              <a:gd name="T49" fmla="*/ 1 h 827"/>
              <a:gd name="T50" fmla="*/ 1 w 902"/>
              <a:gd name="T51" fmla="*/ 55 h 827"/>
              <a:gd name="T52" fmla="*/ 83 w 902"/>
              <a:gd name="T53" fmla="*/ 255 h 827"/>
              <a:gd name="T54" fmla="*/ 2 w 902"/>
              <a:gd name="T55" fmla="*/ 262 h 827"/>
              <a:gd name="T56" fmla="*/ 115 w 902"/>
              <a:gd name="T57" fmla="*/ 636 h 827"/>
              <a:gd name="T58" fmla="*/ 596 w 902"/>
              <a:gd name="T59" fmla="*/ 647 h 827"/>
              <a:gd name="T60" fmla="*/ 158 w 902"/>
              <a:gd name="T61" fmla="*/ 680 h 827"/>
              <a:gd name="T62" fmla="*/ 128 w 902"/>
              <a:gd name="T63" fmla="*/ 698 h 827"/>
              <a:gd name="T64" fmla="*/ 109 w 902"/>
              <a:gd name="T65" fmla="*/ 729 h 827"/>
              <a:gd name="T66" fmla="*/ 106 w 902"/>
              <a:gd name="T67" fmla="*/ 767 h 827"/>
              <a:gd name="T68" fmla="*/ 123 w 902"/>
              <a:gd name="T69" fmla="*/ 799 h 827"/>
              <a:gd name="T70" fmla="*/ 151 w 902"/>
              <a:gd name="T71" fmla="*/ 822 h 827"/>
              <a:gd name="T72" fmla="*/ 188 w 902"/>
              <a:gd name="T73" fmla="*/ 827 h 827"/>
              <a:gd name="T74" fmla="*/ 222 w 902"/>
              <a:gd name="T75" fmla="*/ 814 h 827"/>
              <a:gd name="T76" fmla="*/ 247 w 902"/>
              <a:gd name="T77" fmla="*/ 787 h 827"/>
              <a:gd name="T78" fmla="*/ 255 w 902"/>
              <a:gd name="T79" fmla="*/ 752 h 827"/>
              <a:gd name="T80" fmla="*/ 527 w 902"/>
              <a:gd name="T81" fmla="*/ 707 h 827"/>
              <a:gd name="T82" fmla="*/ 512 w 902"/>
              <a:gd name="T83" fmla="*/ 759 h 827"/>
              <a:gd name="T84" fmla="*/ 524 w 902"/>
              <a:gd name="T85" fmla="*/ 794 h 827"/>
              <a:gd name="T86" fmla="*/ 550 w 902"/>
              <a:gd name="T87" fmla="*/ 818 h 827"/>
              <a:gd name="T88" fmla="*/ 587 w 902"/>
              <a:gd name="T89" fmla="*/ 827 h 827"/>
              <a:gd name="T90" fmla="*/ 622 w 902"/>
              <a:gd name="T91" fmla="*/ 818 h 827"/>
              <a:gd name="T92" fmla="*/ 649 w 902"/>
              <a:gd name="T93" fmla="*/ 794 h 827"/>
              <a:gd name="T94" fmla="*/ 661 w 902"/>
              <a:gd name="T95" fmla="*/ 759 h 827"/>
              <a:gd name="T96" fmla="*/ 650 w 902"/>
              <a:gd name="T97" fmla="*/ 711 h 827"/>
              <a:gd name="T98" fmla="*/ 630 w 902"/>
              <a:gd name="T99" fmla="*/ 638 h 827"/>
              <a:gd name="T100" fmla="*/ 766 w 902"/>
              <a:gd name="T101" fmla="*/ 75 h 827"/>
              <a:gd name="T102" fmla="*/ 898 w 902"/>
              <a:gd name="T103" fmla="*/ 71 h 827"/>
              <a:gd name="T104" fmla="*/ 902 w 902"/>
              <a:gd name="T105" fmla="*/ 57 h 827"/>
              <a:gd name="T106" fmla="*/ 892 w 902"/>
              <a:gd name="T107" fmla="*/ 46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2" h="827">
                <a:moveTo>
                  <a:pt x="140" y="617"/>
                </a:moveTo>
                <a:lnTo>
                  <a:pt x="36" y="285"/>
                </a:lnTo>
                <a:lnTo>
                  <a:pt x="684" y="285"/>
                </a:lnTo>
                <a:lnTo>
                  <a:pt x="604" y="617"/>
                </a:lnTo>
                <a:lnTo>
                  <a:pt x="140" y="617"/>
                </a:lnTo>
                <a:close/>
                <a:moveTo>
                  <a:pt x="35" y="68"/>
                </a:moveTo>
                <a:lnTo>
                  <a:pt x="102" y="36"/>
                </a:lnTo>
                <a:lnTo>
                  <a:pt x="202" y="255"/>
                </a:lnTo>
                <a:lnTo>
                  <a:pt x="115" y="255"/>
                </a:lnTo>
                <a:lnTo>
                  <a:pt x="35" y="68"/>
                </a:lnTo>
                <a:close/>
                <a:moveTo>
                  <a:pt x="361" y="165"/>
                </a:moveTo>
                <a:lnTo>
                  <a:pt x="493" y="165"/>
                </a:lnTo>
                <a:lnTo>
                  <a:pt x="400" y="255"/>
                </a:lnTo>
                <a:lnTo>
                  <a:pt x="361" y="255"/>
                </a:lnTo>
                <a:lnTo>
                  <a:pt x="361" y="165"/>
                </a:lnTo>
                <a:close/>
                <a:moveTo>
                  <a:pt x="563" y="140"/>
                </a:moveTo>
                <a:lnTo>
                  <a:pt x="660" y="255"/>
                </a:lnTo>
                <a:lnTo>
                  <a:pt x="443" y="255"/>
                </a:lnTo>
                <a:lnTo>
                  <a:pt x="541" y="161"/>
                </a:lnTo>
                <a:lnTo>
                  <a:pt x="541" y="161"/>
                </a:lnTo>
                <a:lnTo>
                  <a:pt x="541" y="161"/>
                </a:lnTo>
                <a:lnTo>
                  <a:pt x="563" y="140"/>
                </a:lnTo>
                <a:close/>
                <a:moveTo>
                  <a:pt x="587" y="797"/>
                </a:moveTo>
                <a:lnTo>
                  <a:pt x="577" y="796"/>
                </a:lnTo>
                <a:lnTo>
                  <a:pt x="569" y="794"/>
                </a:lnTo>
                <a:lnTo>
                  <a:pt x="561" y="790"/>
                </a:lnTo>
                <a:lnTo>
                  <a:pt x="555" y="784"/>
                </a:lnTo>
                <a:lnTo>
                  <a:pt x="549" y="777"/>
                </a:lnTo>
                <a:lnTo>
                  <a:pt x="545" y="769"/>
                </a:lnTo>
                <a:lnTo>
                  <a:pt x="542" y="761"/>
                </a:lnTo>
                <a:lnTo>
                  <a:pt x="542" y="752"/>
                </a:lnTo>
                <a:lnTo>
                  <a:pt x="542" y="742"/>
                </a:lnTo>
                <a:lnTo>
                  <a:pt x="545" y="735"/>
                </a:lnTo>
                <a:lnTo>
                  <a:pt x="549" y="726"/>
                </a:lnTo>
                <a:lnTo>
                  <a:pt x="555" y="720"/>
                </a:lnTo>
                <a:lnTo>
                  <a:pt x="561" y="714"/>
                </a:lnTo>
                <a:lnTo>
                  <a:pt x="569" y="710"/>
                </a:lnTo>
                <a:lnTo>
                  <a:pt x="577" y="708"/>
                </a:lnTo>
                <a:lnTo>
                  <a:pt x="587" y="707"/>
                </a:lnTo>
                <a:lnTo>
                  <a:pt x="595" y="708"/>
                </a:lnTo>
                <a:lnTo>
                  <a:pt x="604" y="710"/>
                </a:lnTo>
                <a:lnTo>
                  <a:pt x="611" y="714"/>
                </a:lnTo>
                <a:lnTo>
                  <a:pt x="618" y="720"/>
                </a:lnTo>
                <a:lnTo>
                  <a:pt x="623" y="726"/>
                </a:lnTo>
                <a:lnTo>
                  <a:pt x="628" y="735"/>
                </a:lnTo>
                <a:lnTo>
                  <a:pt x="631" y="742"/>
                </a:lnTo>
                <a:lnTo>
                  <a:pt x="632" y="752"/>
                </a:lnTo>
                <a:lnTo>
                  <a:pt x="631" y="761"/>
                </a:lnTo>
                <a:lnTo>
                  <a:pt x="628" y="769"/>
                </a:lnTo>
                <a:lnTo>
                  <a:pt x="623" y="777"/>
                </a:lnTo>
                <a:lnTo>
                  <a:pt x="618" y="784"/>
                </a:lnTo>
                <a:lnTo>
                  <a:pt x="611" y="790"/>
                </a:lnTo>
                <a:lnTo>
                  <a:pt x="604" y="794"/>
                </a:lnTo>
                <a:lnTo>
                  <a:pt x="595" y="796"/>
                </a:lnTo>
                <a:lnTo>
                  <a:pt x="587" y="797"/>
                </a:lnTo>
                <a:close/>
                <a:moveTo>
                  <a:pt x="225" y="752"/>
                </a:moveTo>
                <a:lnTo>
                  <a:pt x="224" y="761"/>
                </a:lnTo>
                <a:lnTo>
                  <a:pt x="222" y="769"/>
                </a:lnTo>
                <a:lnTo>
                  <a:pt x="218" y="777"/>
                </a:lnTo>
                <a:lnTo>
                  <a:pt x="213" y="784"/>
                </a:lnTo>
                <a:lnTo>
                  <a:pt x="206" y="790"/>
                </a:lnTo>
                <a:lnTo>
                  <a:pt x="198" y="794"/>
                </a:lnTo>
                <a:lnTo>
                  <a:pt x="190" y="796"/>
                </a:lnTo>
                <a:lnTo>
                  <a:pt x="180" y="797"/>
                </a:lnTo>
                <a:lnTo>
                  <a:pt x="172" y="796"/>
                </a:lnTo>
                <a:lnTo>
                  <a:pt x="163" y="794"/>
                </a:lnTo>
                <a:lnTo>
                  <a:pt x="156" y="790"/>
                </a:lnTo>
                <a:lnTo>
                  <a:pt x="148" y="784"/>
                </a:lnTo>
                <a:lnTo>
                  <a:pt x="143" y="777"/>
                </a:lnTo>
                <a:lnTo>
                  <a:pt x="139" y="769"/>
                </a:lnTo>
                <a:lnTo>
                  <a:pt x="136" y="761"/>
                </a:lnTo>
                <a:lnTo>
                  <a:pt x="135" y="752"/>
                </a:lnTo>
                <a:lnTo>
                  <a:pt x="136" y="742"/>
                </a:lnTo>
                <a:lnTo>
                  <a:pt x="139" y="735"/>
                </a:lnTo>
                <a:lnTo>
                  <a:pt x="143" y="726"/>
                </a:lnTo>
                <a:lnTo>
                  <a:pt x="148" y="720"/>
                </a:lnTo>
                <a:lnTo>
                  <a:pt x="156" y="714"/>
                </a:lnTo>
                <a:lnTo>
                  <a:pt x="163" y="710"/>
                </a:lnTo>
                <a:lnTo>
                  <a:pt x="172" y="708"/>
                </a:lnTo>
                <a:lnTo>
                  <a:pt x="180" y="707"/>
                </a:lnTo>
                <a:lnTo>
                  <a:pt x="190" y="708"/>
                </a:lnTo>
                <a:lnTo>
                  <a:pt x="198" y="710"/>
                </a:lnTo>
                <a:lnTo>
                  <a:pt x="206" y="714"/>
                </a:lnTo>
                <a:lnTo>
                  <a:pt x="213" y="720"/>
                </a:lnTo>
                <a:lnTo>
                  <a:pt x="218" y="726"/>
                </a:lnTo>
                <a:lnTo>
                  <a:pt x="222" y="735"/>
                </a:lnTo>
                <a:lnTo>
                  <a:pt x="224" y="742"/>
                </a:lnTo>
                <a:lnTo>
                  <a:pt x="225" y="752"/>
                </a:lnTo>
                <a:close/>
                <a:moveTo>
                  <a:pt x="887" y="45"/>
                </a:moveTo>
                <a:lnTo>
                  <a:pt x="754" y="45"/>
                </a:lnTo>
                <a:lnTo>
                  <a:pt x="750" y="46"/>
                </a:lnTo>
                <a:lnTo>
                  <a:pt x="745" y="49"/>
                </a:lnTo>
                <a:lnTo>
                  <a:pt x="741" y="52"/>
                </a:lnTo>
                <a:lnTo>
                  <a:pt x="740" y="57"/>
                </a:lnTo>
                <a:lnTo>
                  <a:pt x="693" y="249"/>
                </a:lnTo>
                <a:lnTo>
                  <a:pt x="576" y="107"/>
                </a:lnTo>
                <a:lnTo>
                  <a:pt x="574" y="105"/>
                </a:lnTo>
                <a:lnTo>
                  <a:pt x="572" y="104"/>
                </a:lnTo>
                <a:lnTo>
                  <a:pt x="569" y="103"/>
                </a:lnTo>
                <a:lnTo>
                  <a:pt x="565" y="102"/>
                </a:lnTo>
                <a:lnTo>
                  <a:pt x="562" y="102"/>
                </a:lnTo>
                <a:lnTo>
                  <a:pt x="560" y="103"/>
                </a:lnTo>
                <a:lnTo>
                  <a:pt x="557" y="104"/>
                </a:lnTo>
                <a:lnTo>
                  <a:pt x="555" y="106"/>
                </a:lnTo>
                <a:lnTo>
                  <a:pt x="525" y="135"/>
                </a:lnTo>
                <a:lnTo>
                  <a:pt x="346" y="135"/>
                </a:lnTo>
                <a:lnTo>
                  <a:pt x="342" y="135"/>
                </a:lnTo>
                <a:lnTo>
                  <a:pt x="340" y="136"/>
                </a:lnTo>
                <a:lnTo>
                  <a:pt x="337" y="139"/>
                </a:lnTo>
                <a:lnTo>
                  <a:pt x="335" y="140"/>
                </a:lnTo>
                <a:lnTo>
                  <a:pt x="334" y="142"/>
                </a:lnTo>
                <a:lnTo>
                  <a:pt x="332" y="145"/>
                </a:lnTo>
                <a:lnTo>
                  <a:pt x="332" y="147"/>
                </a:lnTo>
                <a:lnTo>
                  <a:pt x="331" y="150"/>
                </a:lnTo>
                <a:lnTo>
                  <a:pt x="331" y="255"/>
                </a:lnTo>
                <a:lnTo>
                  <a:pt x="235" y="255"/>
                </a:lnTo>
                <a:lnTo>
                  <a:pt x="124" y="9"/>
                </a:lnTo>
                <a:lnTo>
                  <a:pt x="123" y="7"/>
                </a:lnTo>
                <a:lnTo>
                  <a:pt x="120" y="5"/>
                </a:lnTo>
                <a:lnTo>
                  <a:pt x="118" y="2"/>
                </a:lnTo>
                <a:lnTo>
                  <a:pt x="115" y="1"/>
                </a:lnTo>
                <a:lnTo>
                  <a:pt x="112" y="0"/>
                </a:lnTo>
                <a:lnTo>
                  <a:pt x="110" y="0"/>
                </a:lnTo>
                <a:lnTo>
                  <a:pt x="106" y="0"/>
                </a:lnTo>
                <a:lnTo>
                  <a:pt x="103" y="1"/>
                </a:lnTo>
                <a:lnTo>
                  <a:pt x="9" y="46"/>
                </a:lnTo>
                <a:lnTo>
                  <a:pt x="6" y="49"/>
                </a:lnTo>
                <a:lnTo>
                  <a:pt x="4" y="51"/>
                </a:lnTo>
                <a:lnTo>
                  <a:pt x="2" y="53"/>
                </a:lnTo>
                <a:lnTo>
                  <a:pt x="1" y="55"/>
                </a:lnTo>
                <a:lnTo>
                  <a:pt x="0" y="58"/>
                </a:lnTo>
                <a:lnTo>
                  <a:pt x="0" y="60"/>
                </a:lnTo>
                <a:lnTo>
                  <a:pt x="0" y="64"/>
                </a:lnTo>
                <a:lnTo>
                  <a:pt x="1" y="67"/>
                </a:lnTo>
                <a:lnTo>
                  <a:pt x="83" y="255"/>
                </a:lnTo>
                <a:lnTo>
                  <a:pt x="15" y="255"/>
                </a:lnTo>
                <a:lnTo>
                  <a:pt x="12" y="257"/>
                </a:lnTo>
                <a:lnTo>
                  <a:pt x="8" y="258"/>
                </a:lnTo>
                <a:lnTo>
                  <a:pt x="6" y="260"/>
                </a:lnTo>
                <a:lnTo>
                  <a:pt x="2" y="262"/>
                </a:lnTo>
                <a:lnTo>
                  <a:pt x="1" y="265"/>
                </a:lnTo>
                <a:lnTo>
                  <a:pt x="0" y="268"/>
                </a:lnTo>
                <a:lnTo>
                  <a:pt x="0" y="272"/>
                </a:lnTo>
                <a:lnTo>
                  <a:pt x="1" y="276"/>
                </a:lnTo>
                <a:lnTo>
                  <a:pt x="115" y="636"/>
                </a:lnTo>
                <a:lnTo>
                  <a:pt x="117" y="640"/>
                </a:lnTo>
                <a:lnTo>
                  <a:pt x="120" y="644"/>
                </a:lnTo>
                <a:lnTo>
                  <a:pt x="124" y="646"/>
                </a:lnTo>
                <a:lnTo>
                  <a:pt x="129" y="647"/>
                </a:lnTo>
                <a:lnTo>
                  <a:pt x="596" y="647"/>
                </a:lnTo>
                <a:lnTo>
                  <a:pt x="590" y="677"/>
                </a:lnTo>
                <a:lnTo>
                  <a:pt x="180" y="677"/>
                </a:lnTo>
                <a:lnTo>
                  <a:pt x="173" y="677"/>
                </a:lnTo>
                <a:lnTo>
                  <a:pt x="165" y="678"/>
                </a:lnTo>
                <a:lnTo>
                  <a:pt x="158" y="680"/>
                </a:lnTo>
                <a:lnTo>
                  <a:pt x="151" y="682"/>
                </a:lnTo>
                <a:lnTo>
                  <a:pt x="145" y="685"/>
                </a:lnTo>
                <a:lnTo>
                  <a:pt x="139" y="690"/>
                </a:lnTo>
                <a:lnTo>
                  <a:pt x="132" y="694"/>
                </a:lnTo>
                <a:lnTo>
                  <a:pt x="128" y="698"/>
                </a:lnTo>
                <a:lnTo>
                  <a:pt x="123" y="704"/>
                </a:lnTo>
                <a:lnTo>
                  <a:pt x="118" y="710"/>
                </a:lnTo>
                <a:lnTo>
                  <a:pt x="114" y="717"/>
                </a:lnTo>
                <a:lnTo>
                  <a:pt x="111" y="723"/>
                </a:lnTo>
                <a:lnTo>
                  <a:pt x="109" y="729"/>
                </a:lnTo>
                <a:lnTo>
                  <a:pt x="106" y="737"/>
                </a:lnTo>
                <a:lnTo>
                  <a:pt x="105" y="744"/>
                </a:lnTo>
                <a:lnTo>
                  <a:pt x="105" y="752"/>
                </a:lnTo>
                <a:lnTo>
                  <a:pt x="105" y="759"/>
                </a:lnTo>
                <a:lnTo>
                  <a:pt x="106" y="767"/>
                </a:lnTo>
                <a:lnTo>
                  <a:pt x="109" y="774"/>
                </a:lnTo>
                <a:lnTo>
                  <a:pt x="111" y="781"/>
                </a:lnTo>
                <a:lnTo>
                  <a:pt x="114" y="787"/>
                </a:lnTo>
                <a:lnTo>
                  <a:pt x="118" y="794"/>
                </a:lnTo>
                <a:lnTo>
                  <a:pt x="123" y="799"/>
                </a:lnTo>
                <a:lnTo>
                  <a:pt x="128" y="805"/>
                </a:lnTo>
                <a:lnTo>
                  <a:pt x="132" y="810"/>
                </a:lnTo>
                <a:lnTo>
                  <a:pt x="139" y="814"/>
                </a:lnTo>
                <a:lnTo>
                  <a:pt x="145" y="818"/>
                </a:lnTo>
                <a:lnTo>
                  <a:pt x="151" y="822"/>
                </a:lnTo>
                <a:lnTo>
                  <a:pt x="158" y="824"/>
                </a:lnTo>
                <a:lnTo>
                  <a:pt x="165" y="826"/>
                </a:lnTo>
                <a:lnTo>
                  <a:pt x="173" y="827"/>
                </a:lnTo>
                <a:lnTo>
                  <a:pt x="180" y="827"/>
                </a:lnTo>
                <a:lnTo>
                  <a:pt x="188" y="827"/>
                </a:lnTo>
                <a:lnTo>
                  <a:pt x="195" y="826"/>
                </a:lnTo>
                <a:lnTo>
                  <a:pt x="203" y="824"/>
                </a:lnTo>
                <a:lnTo>
                  <a:pt x="209" y="822"/>
                </a:lnTo>
                <a:lnTo>
                  <a:pt x="216" y="818"/>
                </a:lnTo>
                <a:lnTo>
                  <a:pt x="222" y="814"/>
                </a:lnTo>
                <a:lnTo>
                  <a:pt x="229" y="810"/>
                </a:lnTo>
                <a:lnTo>
                  <a:pt x="234" y="805"/>
                </a:lnTo>
                <a:lnTo>
                  <a:pt x="238" y="799"/>
                </a:lnTo>
                <a:lnTo>
                  <a:pt x="243" y="794"/>
                </a:lnTo>
                <a:lnTo>
                  <a:pt x="247" y="787"/>
                </a:lnTo>
                <a:lnTo>
                  <a:pt x="250" y="781"/>
                </a:lnTo>
                <a:lnTo>
                  <a:pt x="252" y="774"/>
                </a:lnTo>
                <a:lnTo>
                  <a:pt x="254" y="767"/>
                </a:lnTo>
                <a:lnTo>
                  <a:pt x="255" y="759"/>
                </a:lnTo>
                <a:lnTo>
                  <a:pt x="255" y="752"/>
                </a:lnTo>
                <a:lnTo>
                  <a:pt x="254" y="739"/>
                </a:lnTo>
                <a:lnTo>
                  <a:pt x="251" y="727"/>
                </a:lnTo>
                <a:lnTo>
                  <a:pt x="247" y="717"/>
                </a:lnTo>
                <a:lnTo>
                  <a:pt x="240" y="707"/>
                </a:lnTo>
                <a:lnTo>
                  <a:pt x="527" y="707"/>
                </a:lnTo>
                <a:lnTo>
                  <a:pt x="520" y="717"/>
                </a:lnTo>
                <a:lnTo>
                  <a:pt x="515" y="727"/>
                </a:lnTo>
                <a:lnTo>
                  <a:pt x="512" y="739"/>
                </a:lnTo>
                <a:lnTo>
                  <a:pt x="511" y="752"/>
                </a:lnTo>
                <a:lnTo>
                  <a:pt x="512" y="759"/>
                </a:lnTo>
                <a:lnTo>
                  <a:pt x="513" y="767"/>
                </a:lnTo>
                <a:lnTo>
                  <a:pt x="515" y="774"/>
                </a:lnTo>
                <a:lnTo>
                  <a:pt x="517" y="781"/>
                </a:lnTo>
                <a:lnTo>
                  <a:pt x="520" y="787"/>
                </a:lnTo>
                <a:lnTo>
                  <a:pt x="524" y="794"/>
                </a:lnTo>
                <a:lnTo>
                  <a:pt x="529" y="799"/>
                </a:lnTo>
                <a:lnTo>
                  <a:pt x="533" y="805"/>
                </a:lnTo>
                <a:lnTo>
                  <a:pt x="539" y="810"/>
                </a:lnTo>
                <a:lnTo>
                  <a:pt x="544" y="814"/>
                </a:lnTo>
                <a:lnTo>
                  <a:pt x="550" y="818"/>
                </a:lnTo>
                <a:lnTo>
                  <a:pt x="557" y="822"/>
                </a:lnTo>
                <a:lnTo>
                  <a:pt x="564" y="824"/>
                </a:lnTo>
                <a:lnTo>
                  <a:pt x="571" y="826"/>
                </a:lnTo>
                <a:lnTo>
                  <a:pt x="578" y="827"/>
                </a:lnTo>
                <a:lnTo>
                  <a:pt x="587" y="827"/>
                </a:lnTo>
                <a:lnTo>
                  <a:pt x="594" y="827"/>
                </a:lnTo>
                <a:lnTo>
                  <a:pt x="602" y="826"/>
                </a:lnTo>
                <a:lnTo>
                  <a:pt x="608" y="824"/>
                </a:lnTo>
                <a:lnTo>
                  <a:pt x="616" y="822"/>
                </a:lnTo>
                <a:lnTo>
                  <a:pt x="622" y="818"/>
                </a:lnTo>
                <a:lnTo>
                  <a:pt x="629" y="814"/>
                </a:lnTo>
                <a:lnTo>
                  <a:pt x="634" y="810"/>
                </a:lnTo>
                <a:lnTo>
                  <a:pt x="639" y="805"/>
                </a:lnTo>
                <a:lnTo>
                  <a:pt x="645" y="799"/>
                </a:lnTo>
                <a:lnTo>
                  <a:pt x="649" y="794"/>
                </a:lnTo>
                <a:lnTo>
                  <a:pt x="652" y="787"/>
                </a:lnTo>
                <a:lnTo>
                  <a:pt x="655" y="781"/>
                </a:lnTo>
                <a:lnTo>
                  <a:pt x="659" y="774"/>
                </a:lnTo>
                <a:lnTo>
                  <a:pt x="660" y="767"/>
                </a:lnTo>
                <a:lnTo>
                  <a:pt x="661" y="759"/>
                </a:lnTo>
                <a:lnTo>
                  <a:pt x="662" y="752"/>
                </a:lnTo>
                <a:lnTo>
                  <a:pt x="661" y="741"/>
                </a:lnTo>
                <a:lnTo>
                  <a:pt x="659" y="731"/>
                </a:lnTo>
                <a:lnTo>
                  <a:pt x="654" y="721"/>
                </a:lnTo>
                <a:lnTo>
                  <a:pt x="650" y="711"/>
                </a:lnTo>
                <a:lnTo>
                  <a:pt x="644" y="703"/>
                </a:lnTo>
                <a:lnTo>
                  <a:pt x="636" y="696"/>
                </a:lnTo>
                <a:lnTo>
                  <a:pt x="628" y="690"/>
                </a:lnTo>
                <a:lnTo>
                  <a:pt x="619" y="684"/>
                </a:lnTo>
                <a:lnTo>
                  <a:pt x="630" y="638"/>
                </a:lnTo>
                <a:lnTo>
                  <a:pt x="631" y="635"/>
                </a:lnTo>
                <a:lnTo>
                  <a:pt x="632" y="632"/>
                </a:lnTo>
                <a:lnTo>
                  <a:pt x="632" y="632"/>
                </a:lnTo>
                <a:lnTo>
                  <a:pt x="632" y="632"/>
                </a:lnTo>
                <a:lnTo>
                  <a:pt x="766" y="75"/>
                </a:lnTo>
                <a:lnTo>
                  <a:pt x="887" y="75"/>
                </a:lnTo>
                <a:lnTo>
                  <a:pt x="890" y="75"/>
                </a:lnTo>
                <a:lnTo>
                  <a:pt x="892" y="74"/>
                </a:lnTo>
                <a:lnTo>
                  <a:pt x="896" y="73"/>
                </a:lnTo>
                <a:lnTo>
                  <a:pt x="898" y="71"/>
                </a:lnTo>
                <a:lnTo>
                  <a:pt x="900" y="69"/>
                </a:lnTo>
                <a:lnTo>
                  <a:pt x="901" y="67"/>
                </a:lnTo>
                <a:lnTo>
                  <a:pt x="902" y="64"/>
                </a:lnTo>
                <a:lnTo>
                  <a:pt x="902" y="60"/>
                </a:lnTo>
                <a:lnTo>
                  <a:pt x="902" y="57"/>
                </a:lnTo>
                <a:lnTo>
                  <a:pt x="901" y="55"/>
                </a:lnTo>
                <a:lnTo>
                  <a:pt x="900" y="52"/>
                </a:lnTo>
                <a:lnTo>
                  <a:pt x="898" y="50"/>
                </a:lnTo>
                <a:lnTo>
                  <a:pt x="896" y="47"/>
                </a:lnTo>
                <a:lnTo>
                  <a:pt x="892" y="46"/>
                </a:lnTo>
                <a:lnTo>
                  <a:pt x="890" y="45"/>
                </a:lnTo>
                <a:lnTo>
                  <a:pt x="88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112493" y="1233694"/>
            <a:ext cx="2020794" cy="645431"/>
          </a:xfrm>
          <a:prstGeom prst="roundRect">
            <a:avLst>
              <a:gd name="adj" fmla="val 50000"/>
            </a:avLst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702196" y="1377914"/>
            <a:ext cx="125752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Exchange</a:t>
            </a:r>
          </a:p>
        </p:txBody>
      </p:sp>
      <p:sp>
        <p:nvSpPr>
          <p:cNvPr id="97" name="Oval 96"/>
          <p:cNvSpPr/>
          <p:nvPr/>
        </p:nvSpPr>
        <p:spPr>
          <a:xfrm>
            <a:off x="5177831" y="1339032"/>
            <a:ext cx="447096" cy="447096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70772" y="1435580"/>
            <a:ext cx="261215" cy="254000"/>
            <a:chOff x="5257711" y="1422880"/>
            <a:chExt cx="287337" cy="279400"/>
          </a:xfrm>
        </p:grpSpPr>
        <p:sp>
          <p:nvSpPr>
            <p:cNvPr id="93" name="Freeform 179"/>
            <p:cNvSpPr>
              <a:spLocks/>
            </p:cNvSpPr>
            <p:nvPr/>
          </p:nvSpPr>
          <p:spPr bwMode="auto">
            <a:xfrm>
              <a:off x="5408523" y="1537180"/>
              <a:ext cx="136525" cy="155575"/>
            </a:xfrm>
            <a:custGeom>
              <a:avLst/>
              <a:gdLst>
                <a:gd name="T0" fmla="*/ 297 w 429"/>
                <a:gd name="T1" fmla="*/ 6 h 492"/>
                <a:gd name="T2" fmla="*/ 291 w 429"/>
                <a:gd name="T3" fmla="*/ 0 h 492"/>
                <a:gd name="T4" fmla="*/ 289 w 429"/>
                <a:gd name="T5" fmla="*/ 0 h 492"/>
                <a:gd name="T6" fmla="*/ 288 w 429"/>
                <a:gd name="T7" fmla="*/ 0 h 492"/>
                <a:gd name="T8" fmla="*/ 283 w 429"/>
                <a:gd name="T9" fmla="*/ 0 h 492"/>
                <a:gd name="T10" fmla="*/ 282 w 429"/>
                <a:gd name="T11" fmla="*/ 0 h 492"/>
                <a:gd name="T12" fmla="*/ 281 w 429"/>
                <a:gd name="T13" fmla="*/ 0 h 492"/>
                <a:gd name="T14" fmla="*/ 280 w 429"/>
                <a:gd name="T15" fmla="*/ 0 h 492"/>
                <a:gd name="T16" fmla="*/ 271 w 429"/>
                <a:gd name="T17" fmla="*/ 6 h 492"/>
                <a:gd name="T18" fmla="*/ 169 w 429"/>
                <a:gd name="T19" fmla="*/ 175 h 492"/>
                <a:gd name="T20" fmla="*/ 167 w 429"/>
                <a:gd name="T21" fmla="*/ 180 h 492"/>
                <a:gd name="T22" fmla="*/ 169 w 429"/>
                <a:gd name="T23" fmla="*/ 186 h 492"/>
                <a:gd name="T24" fmla="*/ 173 w 429"/>
                <a:gd name="T25" fmla="*/ 191 h 492"/>
                <a:gd name="T26" fmla="*/ 178 w 429"/>
                <a:gd name="T27" fmla="*/ 194 h 492"/>
                <a:gd name="T28" fmla="*/ 187 w 429"/>
                <a:gd name="T29" fmla="*/ 194 h 492"/>
                <a:gd name="T30" fmla="*/ 193 w 429"/>
                <a:gd name="T31" fmla="*/ 190 h 492"/>
                <a:gd name="T32" fmla="*/ 278 w 429"/>
                <a:gd name="T33" fmla="*/ 55 h 492"/>
                <a:gd name="T34" fmla="*/ 281 w 429"/>
                <a:gd name="T35" fmla="*/ 89 h 492"/>
                <a:gd name="T36" fmla="*/ 282 w 429"/>
                <a:gd name="T37" fmla="*/ 123 h 492"/>
                <a:gd name="T38" fmla="*/ 279 w 429"/>
                <a:gd name="T39" fmla="*/ 157 h 492"/>
                <a:gd name="T40" fmla="*/ 274 w 429"/>
                <a:gd name="T41" fmla="*/ 190 h 492"/>
                <a:gd name="T42" fmla="*/ 265 w 429"/>
                <a:gd name="T43" fmla="*/ 222 h 492"/>
                <a:gd name="T44" fmla="*/ 253 w 429"/>
                <a:gd name="T45" fmla="*/ 252 h 492"/>
                <a:gd name="T46" fmla="*/ 239 w 429"/>
                <a:gd name="T47" fmla="*/ 282 h 492"/>
                <a:gd name="T48" fmla="*/ 223 w 429"/>
                <a:gd name="T49" fmla="*/ 311 h 492"/>
                <a:gd name="T50" fmla="*/ 204 w 429"/>
                <a:gd name="T51" fmla="*/ 337 h 492"/>
                <a:gd name="T52" fmla="*/ 182 w 429"/>
                <a:gd name="T53" fmla="*/ 363 h 492"/>
                <a:gd name="T54" fmla="*/ 159 w 429"/>
                <a:gd name="T55" fmla="*/ 385 h 492"/>
                <a:gd name="T56" fmla="*/ 133 w 429"/>
                <a:gd name="T57" fmla="*/ 405 h 492"/>
                <a:gd name="T58" fmla="*/ 105 w 429"/>
                <a:gd name="T59" fmla="*/ 424 h 492"/>
                <a:gd name="T60" fmla="*/ 76 w 429"/>
                <a:gd name="T61" fmla="*/ 440 h 492"/>
                <a:gd name="T62" fmla="*/ 45 w 429"/>
                <a:gd name="T63" fmla="*/ 453 h 492"/>
                <a:gd name="T64" fmla="*/ 12 w 429"/>
                <a:gd name="T65" fmla="*/ 462 h 492"/>
                <a:gd name="T66" fmla="*/ 2 w 429"/>
                <a:gd name="T67" fmla="*/ 470 h 492"/>
                <a:gd name="T68" fmla="*/ 0 w 429"/>
                <a:gd name="T69" fmla="*/ 475 h 492"/>
                <a:gd name="T70" fmla="*/ 1 w 429"/>
                <a:gd name="T71" fmla="*/ 481 h 492"/>
                <a:gd name="T72" fmla="*/ 7 w 429"/>
                <a:gd name="T73" fmla="*/ 489 h 492"/>
                <a:gd name="T74" fmla="*/ 15 w 429"/>
                <a:gd name="T75" fmla="*/ 492 h 492"/>
                <a:gd name="T76" fmla="*/ 19 w 429"/>
                <a:gd name="T77" fmla="*/ 492 h 492"/>
                <a:gd name="T78" fmla="*/ 54 w 429"/>
                <a:gd name="T79" fmla="*/ 482 h 492"/>
                <a:gd name="T80" fmla="*/ 87 w 429"/>
                <a:gd name="T81" fmla="*/ 469 h 492"/>
                <a:gd name="T82" fmla="*/ 118 w 429"/>
                <a:gd name="T83" fmla="*/ 452 h 492"/>
                <a:gd name="T84" fmla="*/ 148 w 429"/>
                <a:gd name="T85" fmla="*/ 433 h 492"/>
                <a:gd name="T86" fmla="*/ 175 w 429"/>
                <a:gd name="T87" fmla="*/ 411 h 492"/>
                <a:gd name="T88" fmla="*/ 201 w 429"/>
                <a:gd name="T89" fmla="*/ 387 h 492"/>
                <a:gd name="T90" fmla="*/ 223 w 429"/>
                <a:gd name="T91" fmla="*/ 361 h 492"/>
                <a:gd name="T92" fmla="*/ 244 w 429"/>
                <a:gd name="T93" fmla="*/ 334 h 492"/>
                <a:gd name="T94" fmla="*/ 262 w 429"/>
                <a:gd name="T95" fmla="*/ 305 h 492"/>
                <a:gd name="T96" fmla="*/ 278 w 429"/>
                <a:gd name="T97" fmla="*/ 274 h 492"/>
                <a:gd name="T98" fmla="*/ 291 w 429"/>
                <a:gd name="T99" fmla="*/ 240 h 492"/>
                <a:gd name="T100" fmla="*/ 300 w 429"/>
                <a:gd name="T101" fmla="*/ 207 h 492"/>
                <a:gd name="T102" fmla="*/ 307 w 429"/>
                <a:gd name="T103" fmla="*/ 173 h 492"/>
                <a:gd name="T104" fmla="*/ 311 w 429"/>
                <a:gd name="T105" fmla="*/ 137 h 492"/>
                <a:gd name="T106" fmla="*/ 312 w 429"/>
                <a:gd name="T107" fmla="*/ 102 h 492"/>
                <a:gd name="T108" fmla="*/ 309 w 429"/>
                <a:gd name="T109" fmla="*/ 65 h 492"/>
                <a:gd name="T110" fmla="*/ 406 w 429"/>
                <a:gd name="T111" fmla="*/ 171 h 492"/>
                <a:gd name="T112" fmla="*/ 411 w 429"/>
                <a:gd name="T113" fmla="*/ 174 h 492"/>
                <a:gd name="T114" fmla="*/ 419 w 429"/>
                <a:gd name="T115" fmla="*/ 173 h 492"/>
                <a:gd name="T116" fmla="*/ 426 w 429"/>
                <a:gd name="T117" fmla="*/ 168 h 492"/>
                <a:gd name="T118" fmla="*/ 429 w 429"/>
                <a:gd name="T119" fmla="*/ 163 h 492"/>
                <a:gd name="T120" fmla="*/ 429 w 429"/>
                <a:gd name="T121" fmla="*/ 158 h 492"/>
                <a:gd name="T122" fmla="*/ 427 w 429"/>
                <a:gd name="T123" fmla="*/ 15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9" h="492">
                  <a:moveTo>
                    <a:pt x="426" y="149"/>
                  </a:moveTo>
                  <a:lnTo>
                    <a:pt x="297" y="6"/>
                  </a:lnTo>
                  <a:lnTo>
                    <a:pt x="295" y="3"/>
                  </a:lnTo>
                  <a:lnTo>
                    <a:pt x="291" y="0"/>
                  </a:lnTo>
                  <a:lnTo>
                    <a:pt x="290" y="0"/>
                  </a:lnTo>
                  <a:lnTo>
                    <a:pt x="289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5" y="0"/>
                  </a:lnTo>
                  <a:lnTo>
                    <a:pt x="283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0" y="0"/>
                  </a:lnTo>
                  <a:lnTo>
                    <a:pt x="276" y="3"/>
                  </a:lnTo>
                  <a:lnTo>
                    <a:pt x="271" y="6"/>
                  </a:lnTo>
                  <a:lnTo>
                    <a:pt x="170" y="172"/>
                  </a:lnTo>
                  <a:lnTo>
                    <a:pt x="169" y="175"/>
                  </a:lnTo>
                  <a:lnTo>
                    <a:pt x="167" y="177"/>
                  </a:lnTo>
                  <a:lnTo>
                    <a:pt x="167" y="180"/>
                  </a:lnTo>
                  <a:lnTo>
                    <a:pt x="169" y="183"/>
                  </a:lnTo>
                  <a:lnTo>
                    <a:pt x="169" y="186"/>
                  </a:lnTo>
                  <a:lnTo>
                    <a:pt x="171" y="189"/>
                  </a:lnTo>
                  <a:lnTo>
                    <a:pt x="173" y="191"/>
                  </a:lnTo>
                  <a:lnTo>
                    <a:pt x="175" y="193"/>
                  </a:lnTo>
                  <a:lnTo>
                    <a:pt x="178" y="194"/>
                  </a:lnTo>
                  <a:lnTo>
                    <a:pt x="182" y="194"/>
                  </a:lnTo>
                  <a:lnTo>
                    <a:pt x="187" y="194"/>
                  </a:lnTo>
                  <a:lnTo>
                    <a:pt x="190" y="193"/>
                  </a:lnTo>
                  <a:lnTo>
                    <a:pt x="193" y="190"/>
                  </a:lnTo>
                  <a:lnTo>
                    <a:pt x="195" y="187"/>
                  </a:lnTo>
                  <a:lnTo>
                    <a:pt x="278" y="55"/>
                  </a:lnTo>
                  <a:lnTo>
                    <a:pt x="280" y="72"/>
                  </a:lnTo>
                  <a:lnTo>
                    <a:pt x="281" y="89"/>
                  </a:lnTo>
                  <a:lnTo>
                    <a:pt x="282" y="106"/>
                  </a:lnTo>
                  <a:lnTo>
                    <a:pt x="282" y="123"/>
                  </a:lnTo>
                  <a:lnTo>
                    <a:pt x="281" y="139"/>
                  </a:lnTo>
                  <a:lnTo>
                    <a:pt x="279" y="157"/>
                  </a:lnTo>
                  <a:lnTo>
                    <a:pt x="277" y="173"/>
                  </a:lnTo>
                  <a:lnTo>
                    <a:pt x="274" y="190"/>
                  </a:lnTo>
                  <a:lnTo>
                    <a:pt x="269" y="206"/>
                  </a:lnTo>
                  <a:lnTo>
                    <a:pt x="265" y="222"/>
                  </a:lnTo>
                  <a:lnTo>
                    <a:pt x="260" y="237"/>
                  </a:lnTo>
                  <a:lnTo>
                    <a:pt x="253" y="252"/>
                  </a:lnTo>
                  <a:lnTo>
                    <a:pt x="247" y="267"/>
                  </a:lnTo>
                  <a:lnTo>
                    <a:pt x="239" y="282"/>
                  </a:lnTo>
                  <a:lnTo>
                    <a:pt x="232" y="297"/>
                  </a:lnTo>
                  <a:lnTo>
                    <a:pt x="223" y="311"/>
                  </a:lnTo>
                  <a:lnTo>
                    <a:pt x="214" y="324"/>
                  </a:lnTo>
                  <a:lnTo>
                    <a:pt x="204" y="337"/>
                  </a:lnTo>
                  <a:lnTo>
                    <a:pt x="193" y="350"/>
                  </a:lnTo>
                  <a:lnTo>
                    <a:pt x="182" y="363"/>
                  </a:lnTo>
                  <a:lnTo>
                    <a:pt x="171" y="373"/>
                  </a:lnTo>
                  <a:lnTo>
                    <a:pt x="159" y="385"/>
                  </a:lnTo>
                  <a:lnTo>
                    <a:pt x="146" y="396"/>
                  </a:lnTo>
                  <a:lnTo>
                    <a:pt x="133" y="405"/>
                  </a:lnTo>
                  <a:lnTo>
                    <a:pt x="120" y="415"/>
                  </a:lnTo>
                  <a:lnTo>
                    <a:pt x="105" y="424"/>
                  </a:lnTo>
                  <a:lnTo>
                    <a:pt x="91" y="432"/>
                  </a:lnTo>
                  <a:lnTo>
                    <a:pt x="76" y="440"/>
                  </a:lnTo>
                  <a:lnTo>
                    <a:pt x="60" y="446"/>
                  </a:lnTo>
                  <a:lnTo>
                    <a:pt x="45" y="453"/>
                  </a:lnTo>
                  <a:lnTo>
                    <a:pt x="28" y="458"/>
                  </a:lnTo>
                  <a:lnTo>
                    <a:pt x="12" y="462"/>
                  </a:lnTo>
                  <a:lnTo>
                    <a:pt x="7" y="466"/>
                  </a:lnTo>
                  <a:lnTo>
                    <a:pt x="2" y="470"/>
                  </a:lnTo>
                  <a:lnTo>
                    <a:pt x="1" y="472"/>
                  </a:lnTo>
                  <a:lnTo>
                    <a:pt x="0" y="475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6"/>
                  </a:lnTo>
                  <a:lnTo>
                    <a:pt x="7" y="489"/>
                  </a:lnTo>
                  <a:lnTo>
                    <a:pt x="11" y="492"/>
                  </a:lnTo>
                  <a:lnTo>
                    <a:pt x="15" y="492"/>
                  </a:lnTo>
                  <a:lnTo>
                    <a:pt x="17" y="492"/>
                  </a:lnTo>
                  <a:lnTo>
                    <a:pt x="19" y="492"/>
                  </a:lnTo>
                  <a:lnTo>
                    <a:pt x="37" y="488"/>
                  </a:lnTo>
                  <a:lnTo>
                    <a:pt x="54" y="482"/>
                  </a:lnTo>
                  <a:lnTo>
                    <a:pt x="71" y="475"/>
                  </a:lnTo>
                  <a:lnTo>
                    <a:pt x="87" y="469"/>
                  </a:lnTo>
                  <a:lnTo>
                    <a:pt x="103" y="460"/>
                  </a:lnTo>
                  <a:lnTo>
                    <a:pt x="118" y="452"/>
                  </a:lnTo>
                  <a:lnTo>
                    <a:pt x="133" y="443"/>
                  </a:lnTo>
                  <a:lnTo>
                    <a:pt x="148" y="433"/>
                  </a:lnTo>
                  <a:lnTo>
                    <a:pt x="162" y="423"/>
                  </a:lnTo>
                  <a:lnTo>
                    <a:pt x="175" y="411"/>
                  </a:lnTo>
                  <a:lnTo>
                    <a:pt x="188" y="400"/>
                  </a:lnTo>
                  <a:lnTo>
                    <a:pt x="201" y="387"/>
                  </a:lnTo>
                  <a:lnTo>
                    <a:pt x="212" y="374"/>
                  </a:lnTo>
                  <a:lnTo>
                    <a:pt x="223" y="361"/>
                  </a:lnTo>
                  <a:lnTo>
                    <a:pt x="234" y="348"/>
                  </a:lnTo>
                  <a:lnTo>
                    <a:pt x="244" y="334"/>
                  </a:lnTo>
                  <a:lnTo>
                    <a:pt x="253" y="320"/>
                  </a:lnTo>
                  <a:lnTo>
                    <a:pt x="262" y="305"/>
                  </a:lnTo>
                  <a:lnTo>
                    <a:pt x="270" y="289"/>
                  </a:lnTo>
                  <a:lnTo>
                    <a:pt x="278" y="274"/>
                  </a:lnTo>
                  <a:lnTo>
                    <a:pt x="284" y="257"/>
                  </a:lnTo>
                  <a:lnTo>
                    <a:pt x="291" y="240"/>
                  </a:lnTo>
                  <a:lnTo>
                    <a:pt x="296" y="224"/>
                  </a:lnTo>
                  <a:lnTo>
                    <a:pt x="300" y="207"/>
                  </a:lnTo>
                  <a:lnTo>
                    <a:pt x="304" y="190"/>
                  </a:lnTo>
                  <a:lnTo>
                    <a:pt x="307" y="173"/>
                  </a:lnTo>
                  <a:lnTo>
                    <a:pt x="310" y="156"/>
                  </a:lnTo>
                  <a:lnTo>
                    <a:pt x="311" y="137"/>
                  </a:lnTo>
                  <a:lnTo>
                    <a:pt x="312" y="119"/>
                  </a:lnTo>
                  <a:lnTo>
                    <a:pt x="312" y="102"/>
                  </a:lnTo>
                  <a:lnTo>
                    <a:pt x="311" y="84"/>
                  </a:lnTo>
                  <a:lnTo>
                    <a:pt x="309" y="65"/>
                  </a:lnTo>
                  <a:lnTo>
                    <a:pt x="403" y="169"/>
                  </a:lnTo>
                  <a:lnTo>
                    <a:pt x="406" y="171"/>
                  </a:lnTo>
                  <a:lnTo>
                    <a:pt x="408" y="173"/>
                  </a:lnTo>
                  <a:lnTo>
                    <a:pt x="411" y="174"/>
                  </a:lnTo>
                  <a:lnTo>
                    <a:pt x="413" y="174"/>
                  </a:lnTo>
                  <a:lnTo>
                    <a:pt x="419" y="173"/>
                  </a:lnTo>
                  <a:lnTo>
                    <a:pt x="425" y="171"/>
                  </a:lnTo>
                  <a:lnTo>
                    <a:pt x="426" y="168"/>
                  </a:lnTo>
                  <a:lnTo>
                    <a:pt x="428" y="165"/>
                  </a:lnTo>
                  <a:lnTo>
                    <a:pt x="429" y="163"/>
                  </a:lnTo>
                  <a:lnTo>
                    <a:pt x="429" y="160"/>
                  </a:lnTo>
                  <a:lnTo>
                    <a:pt x="429" y="158"/>
                  </a:lnTo>
                  <a:lnTo>
                    <a:pt x="428" y="154"/>
                  </a:lnTo>
                  <a:lnTo>
                    <a:pt x="427" y="152"/>
                  </a:lnTo>
                  <a:lnTo>
                    <a:pt x="426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80"/>
            <p:cNvSpPr>
              <a:spLocks/>
            </p:cNvSpPr>
            <p:nvPr/>
          </p:nvSpPr>
          <p:spPr bwMode="auto">
            <a:xfrm>
              <a:off x="5300573" y="1422880"/>
              <a:ext cx="177800" cy="77788"/>
            </a:xfrm>
            <a:custGeom>
              <a:avLst/>
              <a:gdLst>
                <a:gd name="T0" fmla="*/ 543 w 563"/>
                <a:gd name="T1" fmla="*/ 246 h 247"/>
                <a:gd name="T2" fmla="*/ 551 w 563"/>
                <a:gd name="T3" fmla="*/ 247 h 247"/>
                <a:gd name="T4" fmla="*/ 559 w 563"/>
                <a:gd name="T5" fmla="*/ 244 h 247"/>
                <a:gd name="T6" fmla="*/ 563 w 563"/>
                <a:gd name="T7" fmla="*/ 237 h 247"/>
                <a:gd name="T8" fmla="*/ 563 w 563"/>
                <a:gd name="T9" fmla="*/ 228 h 247"/>
                <a:gd name="T10" fmla="*/ 547 w 563"/>
                <a:gd name="T11" fmla="*/ 209 h 247"/>
                <a:gd name="T12" fmla="*/ 504 w 563"/>
                <a:gd name="T13" fmla="*/ 169 h 247"/>
                <a:gd name="T14" fmla="*/ 457 w 563"/>
                <a:gd name="T15" fmla="*/ 137 h 247"/>
                <a:gd name="T16" fmla="*/ 405 w 563"/>
                <a:gd name="T17" fmla="*/ 113 h 247"/>
                <a:gd name="T18" fmla="*/ 350 w 563"/>
                <a:gd name="T19" fmla="*/ 97 h 247"/>
                <a:gd name="T20" fmla="*/ 292 w 563"/>
                <a:gd name="T21" fmla="*/ 89 h 247"/>
                <a:gd name="T22" fmla="*/ 244 w 563"/>
                <a:gd name="T23" fmla="*/ 89 h 247"/>
                <a:gd name="T24" fmla="*/ 195 w 563"/>
                <a:gd name="T25" fmla="*/ 94 h 247"/>
                <a:gd name="T26" fmla="*/ 149 w 563"/>
                <a:gd name="T27" fmla="*/ 105 h 247"/>
                <a:gd name="T28" fmla="*/ 104 w 563"/>
                <a:gd name="T29" fmla="*/ 121 h 247"/>
                <a:gd name="T30" fmla="*/ 62 w 563"/>
                <a:gd name="T31" fmla="*/ 142 h 247"/>
                <a:gd name="T32" fmla="*/ 102 w 563"/>
                <a:gd name="T33" fmla="*/ 17 h 247"/>
                <a:gd name="T34" fmla="*/ 101 w 563"/>
                <a:gd name="T35" fmla="*/ 8 h 247"/>
                <a:gd name="T36" fmla="*/ 96 w 563"/>
                <a:gd name="T37" fmla="*/ 2 h 247"/>
                <a:gd name="T38" fmla="*/ 87 w 563"/>
                <a:gd name="T39" fmla="*/ 0 h 247"/>
                <a:gd name="T40" fmla="*/ 78 w 563"/>
                <a:gd name="T41" fmla="*/ 2 h 247"/>
                <a:gd name="T42" fmla="*/ 73 w 563"/>
                <a:gd name="T43" fmla="*/ 9 h 247"/>
                <a:gd name="T44" fmla="*/ 0 w 563"/>
                <a:gd name="T45" fmla="*/ 189 h 247"/>
                <a:gd name="T46" fmla="*/ 0 w 563"/>
                <a:gd name="T47" fmla="*/ 196 h 247"/>
                <a:gd name="T48" fmla="*/ 1 w 563"/>
                <a:gd name="T49" fmla="*/ 200 h 247"/>
                <a:gd name="T50" fmla="*/ 2 w 563"/>
                <a:gd name="T51" fmla="*/ 202 h 247"/>
                <a:gd name="T52" fmla="*/ 3 w 563"/>
                <a:gd name="T53" fmla="*/ 203 h 247"/>
                <a:gd name="T54" fmla="*/ 7 w 563"/>
                <a:gd name="T55" fmla="*/ 207 h 247"/>
                <a:gd name="T56" fmla="*/ 11 w 563"/>
                <a:gd name="T57" fmla="*/ 208 h 247"/>
                <a:gd name="T58" fmla="*/ 206 w 563"/>
                <a:gd name="T59" fmla="*/ 227 h 247"/>
                <a:gd name="T60" fmla="*/ 210 w 563"/>
                <a:gd name="T61" fmla="*/ 229 h 247"/>
                <a:gd name="T62" fmla="*/ 218 w 563"/>
                <a:gd name="T63" fmla="*/ 225 h 247"/>
                <a:gd name="T64" fmla="*/ 222 w 563"/>
                <a:gd name="T65" fmla="*/ 217 h 247"/>
                <a:gd name="T66" fmla="*/ 222 w 563"/>
                <a:gd name="T67" fmla="*/ 209 h 247"/>
                <a:gd name="T68" fmla="*/ 217 w 563"/>
                <a:gd name="T69" fmla="*/ 201 h 247"/>
                <a:gd name="T70" fmla="*/ 209 w 563"/>
                <a:gd name="T71" fmla="*/ 199 h 247"/>
                <a:gd name="T72" fmla="*/ 81 w 563"/>
                <a:gd name="T73" fmla="*/ 166 h 247"/>
                <a:gd name="T74" fmla="*/ 122 w 563"/>
                <a:gd name="T75" fmla="*/ 145 h 247"/>
                <a:gd name="T76" fmla="*/ 166 w 563"/>
                <a:gd name="T77" fmla="*/ 130 h 247"/>
                <a:gd name="T78" fmla="*/ 211 w 563"/>
                <a:gd name="T79" fmla="*/ 121 h 247"/>
                <a:gd name="T80" fmla="*/ 259 w 563"/>
                <a:gd name="T81" fmla="*/ 118 h 247"/>
                <a:gd name="T82" fmla="*/ 308 w 563"/>
                <a:gd name="T83" fmla="*/ 120 h 247"/>
                <a:gd name="T84" fmla="*/ 360 w 563"/>
                <a:gd name="T85" fmla="*/ 130 h 247"/>
                <a:gd name="T86" fmla="*/ 411 w 563"/>
                <a:gd name="T87" fmla="*/ 148 h 247"/>
                <a:gd name="T88" fmla="*/ 457 w 563"/>
                <a:gd name="T89" fmla="*/ 172 h 247"/>
                <a:gd name="T90" fmla="*/ 500 w 563"/>
                <a:gd name="T91" fmla="*/ 204 h 247"/>
                <a:gd name="T92" fmla="*/ 537 w 563"/>
                <a:gd name="T93" fmla="*/ 24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247">
                  <a:moveTo>
                    <a:pt x="537" y="243"/>
                  </a:moveTo>
                  <a:lnTo>
                    <a:pt x="540" y="244"/>
                  </a:lnTo>
                  <a:lnTo>
                    <a:pt x="543" y="246"/>
                  </a:lnTo>
                  <a:lnTo>
                    <a:pt x="545" y="246"/>
                  </a:lnTo>
                  <a:lnTo>
                    <a:pt x="548" y="247"/>
                  </a:lnTo>
                  <a:lnTo>
                    <a:pt x="551" y="247"/>
                  </a:lnTo>
                  <a:lnTo>
                    <a:pt x="553" y="246"/>
                  </a:lnTo>
                  <a:lnTo>
                    <a:pt x="556" y="246"/>
                  </a:lnTo>
                  <a:lnTo>
                    <a:pt x="559" y="244"/>
                  </a:lnTo>
                  <a:lnTo>
                    <a:pt x="560" y="242"/>
                  </a:lnTo>
                  <a:lnTo>
                    <a:pt x="562" y="239"/>
                  </a:lnTo>
                  <a:lnTo>
                    <a:pt x="563" y="237"/>
                  </a:lnTo>
                  <a:lnTo>
                    <a:pt x="563" y="233"/>
                  </a:lnTo>
                  <a:lnTo>
                    <a:pt x="563" y="230"/>
                  </a:lnTo>
                  <a:lnTo>
                    <a:pt x="563" y="228"/>
                  </a:lnTo>
                  <a:lnTo>
                    <a:pt x="562" y="226"/>
                  </a:lnTo>
                  <a:lnTo>
                    <a:pt x="560" y="223"/>
                  </a:lnTo>
                  <a:lnTo>
                    <a:pt x="547" y="209"/>
                  </a:lnTo>
                  <a:lnTo>
                    <a:pt x="533" y="195"/>
                  </a:lnTo>
                  <a:lnTo>
                    <a:pt x="519" y="182"/>
                  </a:lnTo>
                  <a:lnTo>
                    <a:pt x="504" y="169"/>
                  </a:lnTo>
                  <a:lnTo>
                    <a:pt x="489" y="157"/>
                  </a:lnTo>
                  <a:lnTo>
                    <a:pt x="473" y="148"/>
                  </a:lnTo>
                  <a:lnTo>
                    <a:pt x="457" y="137"/>
                  </a:lnTo>
                  <a:lnTo>
                    <a:pt x="440" y="128"/>
                  </a:lnTo>
                  <a:lnTo>
                    <a:pt x="423" y="120"/>
                  </a:lnTo>
                  <a:lnTo>
                    <a:pt x="405" y="113"/>
                  </a:lnTo>
                  <a:lnTo>
                    <a:pt x="387" y="107"/>
                  </a:lnTo>
                  <a:lnTo>
                    <a:pt x="369" y="101"/>
                  </a:lnTo>
                  <a:lnTo>
                    <a:pt x="350" y="97"/>
                  </a:lnTo>
                  <a:lnTo>
                    <a:pt x="330" y="93"/>
                  </a:lnTo>
                  <a:lnTo>
                    <a:pt x="311" y="91"/>
                  </a:lnTo>
                  <a:lnTo>
                    <a:pt x="292" y="89"/>
                  </a:lnTo>
                  <a:lnTo>
                    <a:pt x="276" y="89"/>
                  </a:lnTo>
                  <a:lnTo>
                    <a:pt x="260" y="87"/>
                  </a:lnTo>
                  <a:lnTo>
                    <a:pt x="244" y="89"/>
                  </a:lnTo>
                  <a:lnTo>
                    <a:pt x="227" y="90"/>
                  </a:lnTo>
                  <a:lnTo>
                    <a:pt x="211" y="91"/>
                  </a:lnTo>
                  <a:lnTo>
                    <a:pt x="195" y="94"/>
                  </a:lnTo>
                  <a:lnTo>
                    <a:pt x="180" y="96"/>
                  </a:lnTo>
                  <a:lnTo>
                    <a:pt x="164" y="100"/>
                  </a:lnTo>
                  <a:lnTo>
                    <a:pt x="149" y="105"/>
                  </a:lnTo>
                  <a:lnTo>
                    <a:pt x="134" y="109"/>
                  </a:lnTo>
                  <a:lnTo>
                    <a:pt x="119" y="114"/>
                  </a:lnTo>
                  <a:lnTo>
                    <a:pt x="104" y="121"/>
                  </a:lnTo>
                  <a:lnTo>
                    <a:pt x="90" y="127"/>
                  </a:lnTo>
                  <a:lnTo>
                    <a:pt x="76" y="135"/>
                  </a:lnTo>
                  <a:lnTo>
                    <a:pt x="62" y="142"/>
                  </a:lnTo>
                  <a:lnTo>
                    <a:pt x="48" y="151"/>
                  </a:lnTo>
                  <a:lnTo>
                    <a:pt x="101" y="20"/>
                  </a:lnTo>
                  <a:lnTo>
                    <a:pt x="102" y="17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1" y="8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6" y="2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2" y="1"/>
                  </a:lnTo>
                  <a:lnTo>
                    <a:pt x="78" y="2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3" y="9"/>
                  </a:lnTo>
                  <a:lnTo>
                    <a:pt x="0" y="188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0" y="196"/>
                  </a:lnTo>
                  <a:lnTo>
                    <a:pt x="0" y="197"/>
                  </a:lnTo>
                  <a:lnTo>
                    <a:pt x="0" y="198"/>
                  </a:lnTo>
                  <a:lnTo>
                    <a:pt x="1" y="200"/>
                  </a:lnTo>
                  <a:lnTo>
                    <a:pt x="1" y="201"/>
                  </a:lnTo>
                  <a:lnTo>
                    <a:pt x="2" y="202"/>
                  </a:lnTo>
                  <a:lnTo>
                    <a:pt x="2" y="202"/>
                  </a:lnTo>
                  <a:lnTo>
                    <a:pt x="2" y="203"/>
                  </a:lnTo>
                  <a:lnTo>
                    <a:pt x="3" y="203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7" y="207"/>
                  </a:lnTo>
                  <a:lnTo>
                    <a:pt x="8" y="207"/>
                  </a:lnTo>
                  <a:lnTo>
                    <a:pt x="9" y="208"/>
                  </a:lnTo>
                  <a:lnTo>
                    <a:pt x="11" y="208"/>
                  </a:lnTo>
                  <a:lnTo>
                    <a:pt x="12" y="209"/>
                  </a:lnTo>
                  <a:lnTo>
                    <a:pt x="13" y="210"/>
                  </a:lnTo>
                  <a:lnTo>
                    <a:pt x="206" y="227"/>
                  </a:lnTo>
                  <a:lnTo>
                    <a:pt x="207" y="228"/>
                  </a:lnTo>
                  <a:lnTo>
                    <a:pt x="207" y="229"/>
                  </a:lnTo>
                  <a:lnTo>
                    <a:pt x="210" y="229"/>
                  </a:lnTo>
                  <a:lnTo>
                    <a:pt x="212" y="228"/>
                  </a:lnTo>
                  <a:lnTo>
                    <a:pt x="216" y="227"/>
                  </a:lnTo>
                  <a:lnTo>
                    <a:pt x="218" y="225"/>
                  </a:lnTo>
                  <a:lnTo>
                    <a:pt x="219" y="223"/>
                  </a:lnTo>
                  <a:lnTo>
                    <a:pt x="221" y="220"/>
                  </a:lnTo>
                  <a:lnTo>
                    <a:pt x="222" y="217"/>
                  </a:lnTo>
                  <a:lnTo>
                    <a:pt x="222" y="214"/>
                  </a:lnTo>
                  <a:lnTo>
                    <a:pt x="222" y="211"/>
                  </a:lnTo>
                  <a:lnTo>
                    <a:pt x="222" y="209"/>
                  </a:lnTo>
                  <a:lnTo>
                    <a:pt x="221" y="205"/>
                  </a:lnTo>
                  <a:lnTo>
                    <a:pt x="219" y="203"/>
                  </a:lnTo>
                  <a:lnTo>
                    <a:pt x="217" y="201"/>
                  </a:lnTo>
                  <a:lnTo>
                    <a:pt x="215" y="200"/>
                  </a:lnTo>
                  <a:lnTo>
                    <a:pt x="212" y="199"/>
                  </a:lnTo>
                  <a:lnTo>
                    <a:pt x="209" y="199"/>
                  </a:lnTo>
                  <a:lnTo>
                    <a:pt x="54" y="182"/>
                  </a:lnTo>
                  <a:lnTo>
                    <a:pt x="67" y="173"/>
                  </a:lnTo>
                  <a:lnTo>
                    <a:pt x="81" y="166"/>
                  </a:lnTo>
                  <a:lnTo>
                    <a:pt x="94" y="158"/>
                  </a:lnTo>
                  <a:lnTo>
                    <a:pt x="108" y="152"/>
                  </a:lnTo>
                  <a:lnTo>
                    <a:pt x="122" y="145"/>
                  </a:lnTo>
                  <a:lnTo>
                    <a:pt x="136" y="140"/>
                  </a:lnTo>
                  <a:lnTo>
                    <a:pt x="151" y="135"/>
                  </a:lnTo>
                  <a:lnTo>
                    <a:pt x="166" y="130"/>
                  </a:lnTo>
                  <a:lnTo>
                    <a:pt x="181" y="127"/>
                  </a:lnTo>
                  <a:lnTo>
                    <a:pt x="196" y="124"/>
                  </a:lnTo>
                  <a:lnTo>
                    <a:pt x="211" y="121"/>
                  </a:lnTo>
                  <a:lnTo>
                    <a:pt x="227" y="120"/>
                  </a:lnTo>
                  <a:lnTo>
                    <a:pt x="242" y="118"/>
                  </a:lnTo>
                  <a:lnTo>
                    <a:pt x="259" y="118"/>
                  </a:lnTo>
                  <a:lnTo>
                    <a:pt x="274" y="118"/>
                  </a:lnTo>
                  <a:lnTo>
                    <a:pt x="290" y="118"/>
                  </a:lnTo>
                  <a:lnTo>
                    <a:pt x="308" y="120"/>
                  </a:lnTo>
                  <a:lnTo>
                    <a:pt x="326" y="122"/>
                  </a:lnTo>
                  <a:lnTo>
                    <a:pt x="343" y="126"/>
                  </a:lnTo>
                  <a:lnTo>
                    <a:pt x="360" y="130"/>
                  </a:lnTo>
                  <a:lnTo>
                    <a:pt x="378" y="135"/>
                  </a:lnTo>
                  <a:lnTo>
                    <a:pt x="395" y="141"/>
                  </a:lnTo>
                  <a:lnTo>
                    <a:pt x="411" y="148"/>
                  </a:lnTo>
                  <a:lnTo>
                    <a:pt x="427" y="155"/>
                  </a:lnTo>
                  <a:lnTo>
                    <a:pt x="442" y="164"/>
                  </a:lnTo>
                  <a:lnTo>
                    <a:pt x="457" y="172"/>
                  </a:lnTo>
                  <a:lnTo>
                    <a:pt x="472" y="182"/>
                  </a:lnTo>
                  <a:lnTo>
                    <a:pt x="486" y="193"/>
                  </a:lnTo>
                  <a:lnTo>
                    <a:pt x="500" y="204"/>
                  </a:lnTo>
                  <a:lnTo>
                    <a:pt x="513" y="216"/>
                  </a:lnTo>
                  <a:lnTo>
                    <a:pt x="526" y="229"/>
                  </a:lnTo>
                  <a:lnTo>
                    <a:pt x="537" y="2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81"/>
            <p:cNvSpPr>
              <a:spLocks/>
            </p:cNvSpPr>
            <p:nvPr/>
          </p:nvSpPr>
          <p:spPr bwMode="auto">
            <a:xfrm>
              <a:off x="5257711" y="1530830"/>
              <a:ext cx="92075" cy="171450"/>
            </a:xfrm>
            <a:custGeom>
              <a:avLst/>
              <a:gdLst>
                <a:gd name="T0" fmla="*/ 203 w 287"/>
                <a:gd name="T1" fmla="*/ 310 h 538"/>
                <a:gd name="T2" fmla="*/ 199 w 287"/>
                <a:gd name="T3" fmla="*/ 305 h 538"/>
                <a:gd name="T4" fmla="*/ 193 w 287"/>
                <a:gd name="T5" fmla="*/ 304 h 538"/>
                <a:gd name="T6" fmla="*/ 188 w 287"/>
                <a:gd name="T7" fmla="*/ 304 h 538"/>
                <a:gd name="T8" fmla="*/ 182 w 287"/>
                <a:gd name="T9" fmla="*/ 308 h 538"/>
                <a:gd name="T10" fmla="*/ 178 w 287"/>
                <a:gd name="T11" fmla="*/ 312 h 538"/>
                <a:gd name="T12" fmla="*/ 176 w 287"/>
                <a:gd name="T13" fmla="*/ 317 h 538"/>
                <a:gd name="T14" fmla="*/ 176 w 287"/>
                <a:gd name="T15" fmla="*/ 323 h 538"/>
                <a:gd name="T16" fmla="*/ 244 w 287"/>
                <a:gd name="T17" fmla="*/ 468 h 538"/>
                <a:gd name="T18" fmla="*/ 215 w 287"/>
                <a:gd name="T19" fmla="*/ 453 h 538"/>
                <a:gd name="T20" fmla="*/ 189 w 287"/>
                <a:gd name="T21" fmla="*/ 437 h 538"/>
                <a:gd name="T22" fmla="*/ 163 w 287"/>
                <a:gd name="T23" fmla="*/ 418 h 538"/>
                <a:gd name="T24" fmla="*/ 141 w 287"/>
                <a:gd name="T25" fmla="*/ 398 h 538"/>
                <a:gd name="T26" fmla="*/ 119 w 287"/>
                <a:gd name="T27" fmla="*/ 374 h 538"/>
                <a:gd name="T28" fmla="*/ 100 w 287"/>
                <a:gd name="T29" fmla="*/ 349 h 538"/>
                <a:gd name="T30" fmla="*/ 83 w 287"/>
                <a:gd name="T31" fmla="*/ 324 h 538"/>
                <a:gd name="T32" fmla="*/ 67 w 287"/>
                <a:gd name="T33" fmla="*/ 296 h 538"/>
                <a:gd name="T34" fmla="*/ 53 w 287"/>
                <a:gd name="T35" fmla="*/ 263 h 538"/>
                <a:gd name="T36" fmla="*/ 42 w 287"/>
                <a:gd name="T37" fmla="*/ 228 h 538"/>
                <a:gd name="T38" fmla="*/ 34 w 287"/>
                <a:gd name="T39" fmla="*/ 194 h 538"/>
                <a:gd name="T40" fmla="*/ 30 w 287"/>
                <a:gd name="T41" fmla="*/ 159 h 538"/>
                <a:gd name="T42" fmla="*/ 30 w 287"/>
                <a:gd name="T43" fmla="*/ 124 h 538"/>
                <a:gd name="T44" fmla="*/ 33 w 287"/>
                <a:gd name="T45" fmla="*/ 89 h 538"/>
                <a:gd name="T46" fmla="*/ 40 w 287"/>
                <a:gd name="T47" fmla="*/ 54 h 538"/>
                <a:gd name="T48" fmla="*/ 51 w 287"/>
                <a:gd name="T49" fmla="*/ 20 h 538"/>
                <a:gd name="T50" fmla="*/ 51 w 287"/>
                <a:gd name="T51" fmla="*/ 14 h 538"/>
                <a:gd name="T52" fmla="*/ 49 w 287"/>
                <a:gd name="T53" fmla="*/ 8 h 538"/>
                <a:gd name="T54" fmla="*/ 46 w 287"/>
                <a:gd name="T55" fmla="*/ 4 h 538"/>
                <a:gd name="T56" fmla="*/ 41 w 287"/>
                <a:gd name="T57" fmla="*/ 1 h 538"/>
                <a:gd name="T58" fmla="*/ 36 w 287"/>
                <a:gd name="T59" fmla="*/ 0 h 538"/>
                <a:gd name="T60" fmla="*/ 29 w 287"/>
                <a:gd name="T61" fmla="*/ 1 h 538"/>
                <a:gd name="T62" fmla="*/ 25 w 287"/>
                <a:gd name="T63" fmla="*/ 4 h 538"/>
                <a:gd name="T64" fmla="*/ 22 w 287"/>
                <a:gd name="T65" fmla="*/ 9 h 538"/>
                <a:gd name="T66" fmla="*/ 11 w 287"/>
                <a:gd name="T67" fmla="*/ 47 h 538"/>
                <a:gd name="T68" fmla="*/ 3 w 287"/>
                <a:gd name="T69" fmla="*/ 85 h 538"/>
                <a:gd name="T70" fmla="*/ 0 w 287"/>
                <a:gd name="T71" fmla="*/ 122 h 538"/>
                <a:gd name="T72" fmla="*/ 0 w 287"/>
                <a:gd name="T73" fmla="*/ 161 h 538"/>
                <a:gd name="T74" fmla="*/ 4 w 287"/>
                <a:gd name="T75" fmla="*/ 198 h 538"/>
                <a:gd name="T76" fmla="*/ 13 w 287"/>
                <a:gd name="T77" fmla="*/ 236 h 538"/>
                <a:gd name="T78" fmla="*/ 25 w 287"/>
                <a:gd name="T79" fmla="*/ 273 h 538"/>
                <a:gd name="T80" fmla="*/ 40 w 287"/>
                <a:gd name="T81" fmla="*/ 309 h 538"/>
                <a:gd name="T82" fmla="*/ 56 w 287"/>
                <a:gd name="T83" fmla="*/ 338 h 538"/>
                <a:gd name="T84" fmla="*/ 73 w 287"/>
                <a:gd name="T85" fmla="*/ 364 h 538"/>
                <a:gd name="T86" fmla="*/ 92 w 287"/>
                <a:gd name="T87" fmla="*/ 390 h 538"/>
                <a:gd name="T88" fmla="*/ 114 w 287"/>
                <a:gd name="T89" fmla="*/ 413 h 538"/>
                <a:gd name="T90" fmla="*/ 137 w 287"/>
                <a:gd name="T91" fmla="*/ 435 h 538"/>
                <a:gd name="T92" fmla="*/ 162 w 287"/>
                <a:gd name="T93" fmla="*/ 455 h 538"/>
                <a:gd name="T94" fmla="*/ 188 w 287"/>
                <a:gd name="T95" fmla="*/ 473 h 538"/>
                <a:gd name="T96" fmla="*/ 216 w 287"/>
                <a:gd name="T97" fmla="*/ 488 h 538"/>
                <a:gd name="T98" fmla="*/ 75 w 287"/>
                <a:gd name="T99" fmla="*/ 508 h 538"/>
                <a:gd name="T100" fmla="*/ 70 w 287"/>
                <a:gd name="T101" fmla="*/ 511 h 538"/>
                <a:gd name="T102" fmla="*/ 67 w 287"/>
                <a:gd name="T103" fmla="*/ 517 h 538"/>
                <a:gd name="T104" fmla="*/ 66 w 287"/>
                <a:gd name="T105" fmla="*/ 522 h 538"/>
                <a:gd name="T106" fmla="*/ 67 w 287"/>
                <a:gd name="T107" fmla="*/ 531 h 538"/>
                <a:gd name="T108" fmla="*/ 75 w 287"/>
                <a:gd name="T109" fmla="*/ 537 h 538"/>
                <a:gd name="T110" fmla="*/ 82 w 287"/>
                <a:gd name="T111" fmla="*/ 538 h 538"/>
                <a:gd name="T112" fmla="*/ 269 w 287"/>
                <a:gd name="T113" fmla="*/ 510 h 538"/>
                <a:gd name="T114" fmla="*/ 270 w 287"/>
                <a:gd name="T115" fmla="*/ 510 h 538"/>
                <a:gd name="T116" fmla="*/ 277 w 287"/>
                <a:gd name="T117" fmla="*/ 509 h 538"/>
                <a:gd name="T118" fmla="*/ 282 w 287"/>
                <a:gd name="T119" fmla="*/ 506 h 538"/>
                <a:gd name="T120" fmla="*/ 285 w 287"/>
                <a:gd name="T121" fmla="*/ 502 h 538"/>
                <a:gd name="T122" fmla="*/ 287 w 287"/>
                <a:gd name="T123" fmla="*/ 495 h 538"/>
                <a:gd name="T124" fmla="*/ 285 w 287"/>
                <a:gd name="T125" fmla="*/ 49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7" h="538">
                  <a:moveTo>
                    <a:pt x="205" y="312"/>
                  </a:moveTo>
                  <a:lnTo>
                    <a:pt x="203" y="310"/>
                  </a:lnTo>
                  <a:lnTo>
                    <a:pt x="202" y="308"/>
                  </a:lnTo>
                  <a:lnTo>
                    <a:pt x="199" y="305"/>
                  </a:lnTo>
                  <a:lnTo>
                    <a:pt x="196" y="304"/>
                  </a:lnTo>
                  <a:lnTo>
                    <a:pt x="193" y="304"/>
                  </a:lnTo>
                  <a:lnTo>
                    <a:pt x="191" y="304"/>
                  </a:lnTo>
                  <a:lnTo>
                    <a:pt x="188" y="304"/>
                  </a:lnTo>
                  <a:lnTo>
                    <a:pt x="185" y="305"/>
                  </a:lnTo>
                  <a:lnTo>
                    <a:pt x="182" y="308"/>
                  </a:lnTo>
                  <a:lnTo>
                    <a:pt x="180" y="310"/>
                  </a:lnTo>
                  <a:lnTo>
                    <a:pt x="178" y="312"/>
                  </a:lnTo>
                  <a:lnTo>
                    <a:pt x="177" y="314"/>
                  </a:lnTo>
                  <a:lnTo>
                    <a:pt x="176" y="317"/>
                  </a:lnTo>
                  <a:lnTo>
                    <a:pt x="176" y="319"/>
                  </a:lnTo>
                  <a:lnTo>
                    <a:pt x="176" y="323"/>
                  </a:lnTo>
                  <a:lnTo>
                    <a:pt x="177" y="326"/>
                  </a:lnTo>
                  <a:lnTo>
                    <a:pt x="244" y="468"/>
                  </a:lnTo>
                  <a:lnTo>
                    <a:pt x="229" y="461"/>
                  </a:lnTo>
                  <a:lnTo>
                    <a:pt x="215" y="453"/>
                  </a:lnTo>
                  <a:lnTo>
                    <a:pt x="202" y="446"/>
                  </a:lnTo>
                  <a:lnTo>
                    <a:pt x="189" y="437"/>
                  </a:lnTo>
                  <a:lnTo>
                    <a:pt x="176" y="428"/>
                  </a:lnTo>
                  <a:lnTo>
                    <a:pt x="163" y="418"/>
                  </a:lnTo>
                  <a:lnTo>
                    <a:pt x="151" y="408"/>
                  </a:lnTo>
                  <a:lnTo>
                    <a:pt x="141" y="398"/>
                  </a:lnTo>
                  <a:lnTo>
                    <a:pt x="130" y="386"/>
                  </a:lnTo>
                  <a:lnTo>
                    <a:pt x="119" y="374"/>
                  </a:lnTo>
                  <a:lnTo>
                    <a:pt x="110" y="362"/>
                  </a:lnTo>
                  <a:lnTo>
                    <a:pt x="100" y="349"/>
                  </a:lnTo>
                  <a:lnTo>
                    <a:pt x="90" y="337"/>
                  </a:lnTo>
                  <a:lnTo>
                    <a:pt x="83" y="324"/>
                  </a:lnTo>
                  <a:lnTo>
                    <a:pt x="74" y="310"/>
                  </a:lnTo>
                  <a:lnTo>
                    <a:pt x="67" y="296"/>
                  </a:lnTo>
                  <a:lnTo>
                    <a:pt x="59" y="279"/>
                  </a:lnTo>
                  <a:lnTo>
                    <a:pt x="53" y="263"/>
                  </a:lnTo>
                  <a:lnTo>
                    <a:pt x="46" y="245"/>
                  </a:lnTo>
                  <a:lnTo>
                    <a:pt x="42" y="228"/>
                  </a:lnTo>
                  <a:lnTo>
                    <a:pt x="38" y="211"/>
                  </a:lnTo>
                  <a:lnTo>
                    <a:pt x="34" y="194"/>
                  </a:lnTo>
                  <a:lnTo>
                    <a:pt x="32" y="177"/>
                  </a:lnTo>
                  <a:lnTo>
                    <a:pt x="30" y="159"/>
                  </a:lnTo>
                  <a:lnTo>
                    <a:pt x="30" y="141"/>
                  </a:lnTo>
                  <a:lnTo>
                    <a:pt x="30" y="124"/>
                  </a:lnTo>
                  <a:lnTo>
                    <a:pt x="31" y="106"/>
                  </a:lnTo>
                  <a:lnTo>
                    <a:pt x="33" y="89"/>
                  </a:lnTo>
                  <a:lnTo>
                    <a:pt x="37" y="72"/>
                  </a:lnTo>
                  <a:lnTo>
                    <a:pt x="40" y="54"/>
                  </a:lnTo>
                  <a:lnTo>
                    <a:pt x="44" y="37"/>
                  </a:lnTo>
                  <a:lnTo>
                    <a:pt x="51" y="20"/>
                  </a:lnTo>
                  <a:lnTo>
                    <a:pt x="51" y="17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49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7"/>
                  </a:lnTo>
                  <a:lnTo>
                    <a:pt x="22" y="9"/>
                  </a:lnTo>
                  <a:lnTo>
                    <a:pt x="16" y="28"/>
                  </a:lnTo>
                  <a:lnTo>
                    <a:pt x="11" y="47"/>
                  </a:lnTo>
                  <a:lnTo>
                    <a:pt x="7" y="65"/>
                  </a:lnTo>
                  <a:lnTo>
                    <a:pt x="3" y="85"/>
                  </a:lnTo>
                  <a:lnTo>
                    <a:pt x="1" y="103"/>
                  </a:lnTo>
                  <a:lnTo>
                    <a:pt x="0" y="122"/>
                  </a:lnTo>
                  <a:lnTo>
                    <a:pt x="0" y="141"/>
                  </a:lnTo>
                  <a:lnTo>
                    <a:pt x="0" y="161"/>
                  </a:lnTo>
                  <a:lnTo>
                    <a:pt x="2" y="179"/>
                  </a:lnTo>
                  <a:lnTo>
                    <a:pt x="4" y="198"/>
                  </a:lnTo>
                  <a:lnTo>
                    <a:pt x="8" y="218"/>
                  </a:lnTo>
                  <a:lnTo>
                    <a:pt x="13" y="236"/>
                  </a:lnTo>
                  <a:lnTo>
                    <a:pt x="18" y="254"/>
                  </a:lnTo>
                  <a:lnTo>
                    <a:pt x="25" y="273"/>
                  </a:lnTo>
                  <a:lnTo>
                    <a:pt x="31" y="292"/>
                  </a:lnTo>
                  <a:lnTo>
                    <a:pt x="40" y="309"/>
                  </a:lnTo>
                  <a:lnTo>
                    <a:pt x="47" y="324"/>
                  </a:lnTo>
                  <a:lnTo>
                    <a:pt x="56" y="338"/>
                  </a:lnTo>
                  <a:lnTo>
                    <a:pt x="63" y="352"/>
                  </a:lnTo>
                  <a:lnTo>
                    <a:pt x="73" y="364"/>
                  </a:lnTo>
                  <a:lnTo>
                    <a:pt x="83" y="377"/>
                  </a:lnTo>
                  <a:lnTo>
                    <a:pt x="92" y="390"/>
                  </a:lnTo>
                  <a:lnTo>
                    <a:pt x="103" y="402"/>
                  </a:lnTo>
                  <a:lnTo>
                    <a:pt x="114" y="413"/>
                  </a:lnTo>
                  <a:lnTo>
                    <a:pt x="126" y="425"/>
                  </a:lnTo>
                  <a:lnTo>
                    <a:pt x="137" y="435"/>
                  </a:lnTo>
                  <a:lnTo>
                    <a:pt x="149" y="445"/>
                  </a:lnTo>
                  <a:lnTo>
                    <a:pt x="162" y="455"/>
                  </a:lnTo>
                  <a:lnTo>
                    <a:pt x="175" y="464"/>
                  </a:lnTo>
                  <a:lnTo>
                    <a:pt x="188" y="473"/>
                  </a:lnTo>
                  <a:lnTo>
                    <a:pt x="202" y="480"/>
                  </a:lnTo>
                  <a:lnTo>
                    <a:pt x="216" y="488"/>
                  </a:lnTo>
                  <a:lnTo>
                    <a:pt x="78" y="508"/>
                  </a:lnTo>
                  <a:lnTo>
                    <a:pt x="75" y="508"/>
                  </a:lnTo>
                  <a:lnTo>
                    <a:pt x="72" y="510"/>
                  </a:lnTo>
                  <a:lnTo>
                    <a:pt x="70" y="511"/>
                  </a:lnTo>
                  <a:lnTo>
                    <a:pt x="68" y="514"/>
                  </a:lnTo>
                  <a:lnTo>
                    <a:pt x="67" y="517"/>
                  </a:lnTo>
                  <a:lnTo>
                    <a:pt x="66" y="519"/>
                  </a:lnTo>
                  <a:lnTo>
                    <a:pt x="66" y="522"/>
                  </a:lnTo>
                  <a:lnTo>
                    <a:pt x="66" y="525"/>
                  </a:lnTo>
                  <a:lnTo>
                    <a:pt x="67" y="531"/>
                  </a:lnTo>
                  <a:lnTo>
                    <a:pt x="70" y="535"/>
                  </a:lnTo>
                  <a:lnTo>
                    <a:pt x="75" y="537"/>
                  </a:lnTo>
                  <a:lnTo>
                    <a:pt x="81" y="538"/>
                  </a:lnTo>
                  <a:lnTo>
                    <a:pt x="82" y="538"/>
                  </a:lnTo>
                  <a:lnTo>
                    <a:pt x="83" y="538"/>
                  </a:lnTo>
                  <a:lnTo>
                    <a:pt x="269" y="510"/>
                  </a:lnTo>
                  <a:lnTo>
                    <a:pt x="270" y="510"/>
                  </a:lnTo>
                  <a:lnTo>
                    <a:pt x="270" y="510"/>
                  </a:lnTo>
                  <a:lnTo>
                    <a:pt x="274" y="510"/>
                  </a:lnTo>
                  <a:lnTo>
                    <a:pt x="277" y="509"/>
                  </a:lnTo>
                  <a:lnTo>
                    <a:pt x="280" y="508"/>
                  </a:lnTo>
                  <a:lnTo>
                    <a:pt x="282" y="506"/>
                  </a:lnTo>
                  <a:lnTo>
                    <a:pt x="283" y="505"/>
                  </a:lnTo>
                  <a:lnTo>
                    <a:pt x="285" y="502"/>
                  </a:lnTo>
                  <a:lnTo>
                    <a:pt x="287" y="499"/>
                  </a:lnTo>
                  <a:lnTo>
                    <a:pt x="287" y="495"/>
                  </a:lnTo>
                  <a:lnTo>
                    <a:pt x="287" y="492"/>
                  </a:lnTo>
                  <a:lnTo>
                    <a:pt x="285" y="490"/>
                  </a:lnTo>
                  <a:lnTo>
                    <a:pt x="205" y="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Rounded Rectangle 88"/>
          <p:cNvSpPr/>
          <p:nvPr/>
        </p:nvSpPr>
        <p:spPr>
          <a:xfrm>
            <a:off x="9264952" y="1233694"/>
            <a:ext cx="1905088" cy="645431"/>
          </a:xfrm>
          <a:prstGeom prst="roundRect">
            <a:avLst>
              <a:gd name="adj" fmla="val 50000"/>
            </a:avLst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869939" y="1371743"/>
            <a:ext cx="112691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New File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44306" y="1332861"/>
            <a:ext cx="447096" cy="447096"/>
            <a:chOff x="9321298" y="1341260"/>
            <a:chExt cx="447096" cy="447096"/>
          </a:xfrm>
        </p:grpSpPr>
        <p:sp>
          <p:nvSpPr>
            <p:cNvPr id="98" name="Oval 97"/>
            <p:cNvSpPr/>
            <p:nvPr/>
          </p:nvSpPr>
          <p:spPr>
            <a:xfrm>
              <a:off x="9321298" y="1341260"/>
              <a:ext cx="447096" cy="447096"/>
            </a:xfrm>
            <a:prstGeom prst="ellipse">
              <a:avLst/>
            </a:prstGeom>
            <a:gradFill flip="none" rotWithShape="1">
              <a:gsLst>
                <a:gs pos="52000">
                  <a:srgbClr val="8D5632">
                    <a:lumMod val="99000"/>
                    <a:lumOff val="1000"/>
                  </a:srgbClr>
                </a:gs>
                <a:gs pos="0">
                  <a:srgbClr val="FC7B01"/>
                </a:gs>
                <a:gs pos="100000">
                  <a:srgbClr val="1D316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115"/>
            <p:cNvSpPr>
              <a:spLocks noEditPoints="1"/>
            </p:cNvSpPr>
            <p:nvPr/>
          </p:nvSpPr>
          <p:spPr bwMode="auto">
            <a:xfrm>
              <a:off x="9414960" y="1434200"/>
              <a:ext cx="259773" cy="261216"/>
            </a:xfrm>
            <a:custGeom>
              <a:avLst/>
              <a:gdLst>
                <a:gd name="T0" fmla="*/ 542 w 903"/>
                <a:gd name="T1" fmla="*/ 543 h 903"/>
                <a:gd name="T2" fmla="*/ 361 w 903"/>
                <a:gd name="T3" fmla="*/ 873 h 903"/>
                <a:gd name="T4" fmla="*/ 361 w 903"/>
                <a:gd name="T5" fmla="*/ 543 h 903"/>
                <a:gd name="T6" fmla="*/ 662 w 903"/>
                <a:gd name="T7" fmla="*/ 30 h 903"/>
                <a:gd name="T8" fmla="*/ 331 w 903"/>
                <a:gd name="T9" fmla="*/ 30 h 903"/>
                <a:gd name="T10" fmla="*/ 783 w 903"/>
                <a:gd name="T11" fmla="*/ 437 h 903"/>
                <a:gd name="T12" fmla="*/ 780 w 903"/>
                <a:gd name="T13" fmla="*/ 429 h 903"/>
                <a:gd name="T14" fmla="*/ 774 w 903"/>
                <a:gd name="T15" fmla="*/ 423 h 903"/>
                <a:gd name="T16" fmla="*/ 511 w 903"/>
                <a:gd name="T17" fmla="*/ 422 h 903"/>
                <a:gd name="T18" fmla="*/ 681 w 903"/>
                <a:gd name="T19" fmla="*/ 392 h 903"/>
                <a:gd name="T20" fmla="*/ 688 w 903"/>
                <a:gd name="T21" fmla="*/ 387 h 903"/>
                <a:gd name="T22" fmla="*/ 692 w 903"/>
                <a:gd name="T23" fmla="*/ 380 h 903"/>
                <a:gd name="T24" fmla="*/ 692 w 903"/>
                <a:gd name="T25" fmla="*/ 13 h 903"/>
                <a:gd name="T26" fmla="*/ 688 w 903"/>
                <a:gd name="T27" fmla="*/ 5 h 903"/>
                <a:gd name="T28" fmla="*/ 681 w 903"/>
                <a:gd name="T29" fmla="*/ 1 h 903"/>
                <a:gd name="T30" fmla="*/ 313 w 903"/>
                <a:gd name="T31" fmla="*/ 1 h 903"/>
                <a:gd name="T32" fmla="*/ 305 w 903"/>
                <a:gd name="T33" fmla="*/ 5 h 903"/>
                <a:gd name="T34" fmla="*/ 301 w 903"/>
                <a:gd name="T35" fmla="*/ 13 h 903"/>
                <a:gd name="T36" fmla="*/ 301 w 903"/>
                <a:gd name="T37" fmla="*/ 380 h 903"/>
                <a:gd name="T38" fmla="*/ 305 w 903"/>
                <a:gd name="T39" fmla="*/ 387 h 903"/>
                <a:gd name="T40" fmla="*/ 313 w 903"/>
                <a:gd name="T41" fmla="*/ 392 h 903"/>
                <a:gd name="T42" fmla="*/ 481 w 903"/>
                <a:gd name="T43" fmla="*/ 422 h 903"/>
                <a:gd name="T44" fmla="*/ 129 w 903"/>
                <a:gd name="T45" fmla="*/ 423 h 903"/>
                <a:gd name="T46" fmla="*/ 123 w 903"/>
                <a:gd name="T47" fmla="*/ 429 h 903"/>
                <a:gd name="T48" fmla="*/ 121 w 903"/>
                <a:gd name="T49" fmla="*/ 437 h 903"/>
                <a:gd name="T50" fmla="*/ 11 w 903"/>
                <a:gd name="T51" fmla="*/ 513 h 903"/>
                <a:gd name="T52" fmla="*/ 4 w 903"/>
                <a:gd name="T53" fmla="*/ 517 h 903"/>
                <a:gd name="T54" fmla="*/ 1 w 903"/>
                <a:gd name="T55" fmla="*/ 525 h 903"/>
                <a:gd name="T56" fmla="*/ 1 w 903"/>
                <a:gd name="T57" fmla="*/ 891 h 903"/>
                <a:gd name="T58" fmla="*/ 4 w 903"/>
                <a:gd name="T59" fmla="*/ 899 h 903"/>
                <a:gd name="T60" fmla="*/ 11 w 903"/>
                <a:gd name="T61" fmla="*/ 903 h 903"/>
                <a:gd name="T62" fmla="*/ 379 w 903"/>
                <a:gd name="T63" fmla="*/ 903 h 903"/>
                <a:gd name="T64" fmla="*/ 387 w 903"/>
                <a:gd name="T65" fmla="*/ 899 h 903"/>
                <a:gd name="T66" fmla="*/ 391 w 903"/>
                <a:gd name="T67" fmla="*/ 891 h 903"/>
                <a:gd name="T68" fmla="*/ 391 w 903"/>
                <a:gd name="T69" fmla="*/ 525 h 903"/>
                <a:gd name="T70" fmla="*/ 387 w 903"/>
                <a:gd name="T71" fmla="*/ 517 h 903"/>
                <a:gd name="T72" fmla="*/ 379 w 903"/>
                <a:gd name="T73" fmla="*/ 513 h 903"/>
                <a:gd name="T74" fmla="*/ 151 w 903"/>
                <a:gd name="T75" fmla="*/ 452 h 903"/>
                <a:gd name="T76" fmla="*/ 526 w 903"/>
                <a:gd name="T77" fmla="*/ 513 h 903"/>
                <a:gd name="T78" fmla="*/ 519 w 903"/>
                <a:gd name="T79" fmla="*/ 515 h 903"/>
                <a:gd name="T80" fmla="*/ 513 w 903"/>
                <a:gd name="T81" fmla="*/ 521 h 903"/>
                <a:gd name="T82" fmla="*/ 511 w 903"/>
                <a:gd name="T83" fmla="*/ 888 h 903"/>
                <a:gd name="T84" fmla="*/ 514 w 903"/>
                <a:gd name="T85" fmla="*/ 897 h 903"/>
                <a:gd name="T86" fmla="*/ 521 w 903"/>
                <a:gd name="T87" fmla="*/ 902 h 903"/>
                <a:gd name="T88" fmla="*/ 888 w 903"/>
                <a:gd name="T89" fmla="*/ 903 h 903"/>
                <a:gd name="T90" fmla="*/ 896 w 903"/>
                <a:gd name="T91" fmla="*/ 901 h 903"/>
                <a:gd name="T92" fmla="*/ 902 w 903"/>
                <a:gd name="T93" fmla="*/ 895 h 903"/>
                <a:gd name="T94" fmla="*/ 903 w 903"/>
                <a:gd name="T95" fmla="*/ 528 h 903"/>
                <a:gd name="T96" fmla="*/ 901 w 903"/>
                <a:gd name="T97" fmla="*/ 519 h 903"/>
                <a:gd name="T98" fmla="*/ 894 w 903"/>
                <a:gd name="T99" fmla="*/ 51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3" h="903">
                  <a:moveTo>
                    <a:pt x="873" y="873"/>
                  </a:moveTo>
                  <a:lnTo>
                    <a:pt x="542" y="873"/>
                  </a:lnTo>
                  <a:lnTo>
                    <a:pt x="542" y="543"/>
                  </a:lnTo>
                  <a:lnTo>
                    <a:pt x="873" y="543"/>
                  </a:lnTo>
                  <a:lnTo>
                    <a:pt x="873" y="873"/>
                  </a:lnTo>
                  <a:close/>
                  <a:moveTo>
                    <a:pt x="361" y="873"/>
                  </a:moveTo>
                  <a:lnTo>
                    <a:pt x="30" y="873"/>
                  </a:lnTo>
                  <a:lnTo>
                    <a:pt x="30" y="543"/>
                  </a:lnTo>
                  <a:lnTo>
                    <a:pt x="361" y="543"/>
                  </a:lnTo>
                  <a:lnTo>
                    <a:pt x="361" y="873"/>
                  </a:lnTo>
                  <a:close/>
                  <a:moveTo>
                    <a:pt x="331" y="30"/>
                  </a:moveTo>
                  <a:lnTo>
                    <a:pt x="662" y="30"/>
                  </a:lnTo>
                  <a:lnTo>
                    <a:pt x="662" y="362"/>
                  </a:lnTo>
                  <a:lnTo>
                    <a:pt x="331" y="362"/>
                  </a:lnTo>
                  <a:lnTo>
                    <a:pt x="331" y="30"/>
                  </a:lnTo>
                  <a:close/>
                  <a:moveTo>
                    <a:pt x="888" y="513"/>
                  </a:moveTo>
                  <a:lnTo>
                    <a:pt x="783" y="513"/>
                  </a:lnTo>
                  <a:lnTo>
                    <a:pt x="783" y="437"/>
                  </a:lnTo>
                  <a:lnTo>
                    <a:pt x="783" y="435"/>
                  </a:lnTo>
                  <a:lnTo>
                    <a:pt x="781" y="431"/>
                  </a:lnTo>
                  <a:lnTo>
                    <a:pt x="780" y="429"/>
                  </a:lnTo>
                  <a:lnTo>
                    <a:pt x="778" y="426"/>
                  </a:lnTo>
                  <a:lnTo>
                    <a:pt x="776" y="425"/>
                  </a:lnTo>
                  <a:lnTo>
                    <a:pt x="774" y="423"/>
                  </a:lnTo>
                  <a:lnTo>
                    <a:pt x="771" y="423"/>
                  </a:lnTo>
                  <a:lnTo>
                    <a:pt x="768" y="422"/>
                  </a:lnTo>
                  <a:lnTo>
                    <a:pt x="511" y="422"/>
                  </a:lnTo>
                  <a:lnTo>
                    <a:pt x="511" y="392"/>
                  </a:lnTo>
                  <a:lnTo>
                    <a:pt x="677" y="392"/>
                  </a:lnTo>
                  <a:lnTo>
                    <a:pt x="681" y="392"/>
                  </a:lnTo>
                  <a:lnTo>
                    <a:pt x="683" y="391"/>
                  </a:lnTo>
                  <a:lnTo>
                    <a:pt x="686" y="389"/>
                  </a:lnTo>
                  <a:lnTo>
                    <a:pt x="688" y="387"/>
                  </a:lnTo>
                  <a:lnTo>
                    <a:pt x="689" y="385"/>
                  </a:lnTo>
                  <a:lnTo>
                    <a:pt x="691" y="383"/>
                  </a:lnTo>
                  <a:lnTo>
                    <a:pt x="692" y="380"/>
                  </a:lnTo>
                  <a:lnTo>
                    <a:pt x="692" y="377"/>
                  </a:lnTo>
                  <a:lnTo>
                    <a:pt x="692" y="15"/>
                  </a:lnTo>
                  <a:lnTo>
                    <a:pt x="692" y="13"/>
                  </a:lnTo>
                  <a:lnTo>
                    <a:pt x="691" y="10"/>
                  </a:lnTo>
                  <a:lnTo>
                    <a:pt x="689" y="8"/>
                  </a:lnTo>
                  <a:lnTo>
                    <a:pt x="688" y="5"/>
                  </a:lnTo>
                  <a:lnTo>
                    <a:pt x="686" y="3"/>
                  </a:lnTo>
                  <a:lnTo>
                    <a:pt x="683" y="1"/>
                  </a:lnTo>
                  <a:lnTo>
                    <a:pt x="681" y="1"/>
                  </a:lnTo>
                  <a:lnTo>
                    <a:pt x="677" y="0"/>
                  </a:lnTo>
                  <a:lnTo>
                    <a:pt x="316" y="0"/>
                  </a:lnTo>
                  <a:lnTo>
                    <a:pt x="313" y="1"/>
                  </a:lnTo>
                  <a:lnTo>
                    <a:pt x="311" y="1"/>
                  </a:lnTo>
                  <a:lnTo>
                    <a:pt x="307" y="3"/>
                  </a:lnTo>
                  <a:lnTo>
                    <a:pt x="305" y="5"/>
                  </a:lnTo>
                  <a:lnTo>
                    <a:pt x="303" y="8"/>
                  </a:lnTo>
                  <a:lnTo>
                    <a:pt x="302" y="10"/>
                  </a:lnTo>
                  <a:lnTo>
                    <a:pt x="301" y="13"/>
                  </a:lnTo>
                  <a:lnTo>
                    <a:pt x="301" y="15"/>
                  </a:lnTo>
                  <a:lnTo>
                    <a:pt x="301" y="377"/>
                  </a:lnTo>
                  <a:lnTo>
                    <a:pt x="301" y="380"/>
                  </a:lnTo>
                  <a:lnTo>
                    <a:pt x="302" y="383"/>
                  </a:lnTo>
                  <a:lnTo>
                    <a:pt x="303" y="385"/>
                  </a:lnTo>
                  <a:lnTo>
                    <a:pt x="305" y="387"/>
                  </a:lnTo>
                  <a:lnTo>
                    <a:pt x="307" y="389"/>
                  </a:lnTo>
                  <a:lnTo>
                    <a:pt x="311" y="391"/>
                  </a:lnTo>
                  <a:lnTo>
                    <a:pt x="313" y="392"/>
                  </a:lnTo>
                  <a:lnTo>
                    <a:pt x="316" y="392"/>
                  </a:lnTo>
                  <a:lnTo>
                    <a:pt x="481" y="392"/>
                  </a:lnTo>
                  <a:lnTo>
                    <a:pt x="481" y="422"/>
                  </a:lnTo>
                  <a:lnTo>
                    <a:pt x="136" y="422"/>
                  </a:lnTo>
                  <a:lnTo>
                    <a:pt x="133" y="423"/>
                  </a:lnTo>
                  <a:lnTo>
                    <a:pt x="129" y="423"/>
                  </a:lnTo>
                  <a:lnTo>
                    <a:pt x="127" y="425"/>
                  </a:lnTo>
                  <a:lnTo>
                    <a:pt x="125" y="426"/>
                  </a:lnTo>
                  <a:lnTo>
                    <a:pt x="123" y="429"/>
                  </a:lnTo>
                  <a:lnTo>
                    <a:pt x="122" y="431"/>
                  </a:lnTo>
                  <a:lnTo>
                    <a:pt x="121" y="435"/>
                  </a:lnTo>
                  <a:lnTo>
                    <a:pt x="121" y="437"/>
                  </a:lnTo>
                  <a:lnTo>
                    <a:pt x="121" y="513"/>
                  </a:lnTo>
                  <a:lnTo>
                    <a:pt x="15" y="513"/>
                  </a:lnTo>
                  <a:lnTo>
                    <a:pt x="11" y="513"/>
                  </a:lnTo>
                  <a:lnTo>
                    <a:pt x="9" y="514"/>
                  </a:lnTo>
                  <a:lnTo>
                    <a:pt x="6" y="515"/>
                  </a:lnTo>
                  <a:lnTo>
                    <a:pt x="4" y="517"/>
                  </a:lnTo>
                  <a:lnTo>
                    <a:pt x="3" y="519"/>
                  </a:lnTo>
                  <a:lnTo>
                    <a:pt x="1" y="521"/>
                  </a:lnTo>
                  <a:lnTo>
                    <a:pt x="1" y="525"/>
                  </a:lnTo>
                  <a:lnTo>
                    <a:pt x="0" y="528"/>
                  </a:lnTo>
                  <a:lnTo>
                    <a:pt x="0" y="888"/>
                  </a:lnTo>
                  <a:lnTo>
                    <a:pt x="1" y="891"/>
                  </a:lnTo>
                  <a:lnTo>
                    <a:pt x="1" y="895"/>
                  </a:lnTo>
                  <a:lnTo>
                    <a:pt x="3" y="897"/>
                  </a:lnTo>
                  <a:lnTo>
                    <a:pt x="4" y="899"/>
                  </a:lnTo>
                  <a:lnTo>
                    <a:pt x="6" y="901"/>
                  </a:lnTo>
                  <a:lnTo>
                    <a:pt x="9" y="902"/>
                  </a:lnTo>
                  <a:lnTo>
                    <a:pt x="11" y="903"/>
                  </a:lnTo>
                  <a:lnTo>
                    <a:pt x="15" y="903"/>
                  </a:lnTo>
                  <a:lnTo>
                    <a:pt x="376" y="903"/>
                  </a:lnTo>
                  <a:lnTo>
                    <a:pt x="379" y="903"/>
                  </a:lnTo>
                  <a:lnTo>
                    <a:pt x="382" y="902"/>
                  </a:lnTo>
                  <a:lnTo>
                    <a:pt x="385" y="901"/>
                  </a:lnTo>
                  <a:lnTo>
                    <a:pt x="387" y="899"/>
                  </a:lnTo>
                  <a:lnTo>
                    <a:pt x="389" y="897"/>
                  </a:lnTo>
                  <a:lnTo>
                    <a:pt x="390" y="895"/>
                  </a:lnTo>
                  <a:lnTo>
                    <a:pt x="391" y="891"/>
                  </a:lnTo>
                  <a:lnTo>
                    <a:pt x="391" y="888"/>
                  </a:lnTo>
                  <a:lnTo>
                    <a:pt x="391" y="528"/>
                  </a:lnTo>
                  <a:lnTo>
                    <a:pt x="391" y="525"/>
                  </a:lnTo>
                  <a:lnTo>
                    <a:pt x="390" y="521"/>
                  </a:lnTo>
                  <a:lnTo>
                    <a:pt x="389" y="519"/>
                  </a:lnTo>
                  <a:lnTo>
                    <a:pt x="387" y="517"/>
                  </a:lnTo>
                  <a:lnTo>
                    <a:pt x="385" y="515"/>
                  </a:lnTo>
                  <a:lnTo>
                    <a:pt x="382" y="514"/>
                  </a:lnTo>
                  <a:lnTo>
                    <a:pt x="379" y="513"/>
                  </a:lnTo>
                  <a:lnTo>
                    <a:pt x="376" y="513"/>
                  </a:lnTo>
                  <a:lnTo>
                    <a:pt x="151" y="513"/>
                  </a:lnTo>
                  <a:lnTo>
                    <a:pt x="151" y="452"/>
                  </a:lnTo>
                  <a:lnTo>
                    <a:pt x="753" y="452"/>
                  </a:lnTo>
                  <a:lnTo>
                    <a:pt x="753" y="513"/>
                  </a:lnTo>
                  <a:lnTo>
                    <a:pt x="526" y="513"/>
                  </a:lnTo>
                  <a:lnTo>
                    <a:pt x="524" y="513"/>
                  </a:lnTo>
                  <a:lnTo>
                    <a:pt x="521" y="514"/>
                  </a:lnTo>
                  <a:lnTo>
                    <a:pt x="519" y="515"/>
                  </a:lnTo>
                  <a:lnTo>
                    <a:pt x="517" y="517"/>
                  </a:lnTo>
                  <a:lnTo>
                    <a:pt x="514" y="519"/>
                  </a:lnTo>
                  <a:lnTo>
                    <a:pt x="513" y="521"/>
                  </a:lnTo>
                  <a:lnTo>
                    <a:pt x="512" y="525"/>
                  </a:lnTo>
                  <a:lnTo>
                    <a:pt x="511" y="528"/>
                  </a:lnTo>
                  <a:lnTo>
                    <a:pt x="511" y="888"/>
                  </a:lnTo>
                  <a:lnTo>
                    <a:pt x="512" y="891"/>
                  </a:lnTo>
                  <a:lnTo>
                    <a:pt x="513" y="895"/>
                  </a:lnTo>
                  <a:lnTo>
                    <a:pt x="514" y="897"/>
                  </a:lnTo>
                  <a:lnTo>
                    <a:pt x="517" y="899"/>
                  </a:lnTo>
                  <a:lnTo>
                    <a:pt x="519" y="901"/>
                  </a:lnTo>
                  <a:lnTo>
                    <a:pt x="521" y="902"/>
                  </a:lnTo>
                  <a:lnTo>
                    <a:pt x="524" y="903"/>
                  </a:lnTo>
                  <a:lnTo>
                    <a:pt x="526" y="903"/>
                  </a:lnTo>
                  <a:lnTo>
                    <a:pt x="888" y="903"/>
                  </a:lnTo>
                  <a:lnTo>
                    <a:pt x="891" y="903"/>
                  </a:lnTo>
                  <a:lnTo>
                    <a:pt x="894" y="902"/>
                  </a:lnTo>
                  <a:lnTo>
                    <a:pt x="896" y="901"/>
                  </a:lnTo>
                  <a:lnTo>
                    <a:pt x="898" y="899"/>
                  </a:lnTo>
                  <a:lnTo>
                    <a:pt x="901" y="897"/>
                  </a:lnTo>
                  <a:lnTo>
                    <a:pt x="902" y="895"/>
                  </a:lnTo>
                  <a:lnTo>
                    <a:pt x="903" y="891"/>
                  </a:lnTo>
                  <a:lnTo>
                    <a:pt x="903" y="888"/>
                  </a:lnTo>
                  <a:lnTo>
                    <a:pt x="903" y="528"/>
                  </a:lnTo>
                  <a:lnTo>
                    <a:pt x="903" y="525"/>
                  </a:lnTo>
                  <a:lnTo>
                    <a:pt x="902" y="521"/>
                  </a:lnTo>
                  <a:lnTo>
                    <a:pt x="901" y="519"/>
                  </a:lnTo>
                  <a:lnTo>
                    <a:pt x="898" y="517"/>
                  </a:lnTo>
                  <a:lnTo>
                    <a:pt x="896" y="515"/>
                  </a:lnTo>
                  <a:lnTo>
                    <a:pt x="894" y="514"/>
                  </a:lnTo>
                  <a:lnTo>
                    <a:pt x="891" y="513"/>
                  </a:lnTo>
                  <a:lnTo>
                    <a:pt x="888" y="5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5672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xmlns="" val="3073204126"/>
              </p:ext>
            </p:extLst>
          </p:nvPr>
        </p:nvGraphicFramePr>
        <p:xfrm>
          <a:off x="2228261" y="1089195"/>
          <a:ext cx="3044371" cy="245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xmlns="" val="3271206454"/>
              </p:ext>
            </p:extLst>
          </p:nvPr>
        </p:nvGraphicFramePr>
        <p:xfrm>
          <a:off x="4534112" y="1089195"/>
          <a:ext cx="3044371" cy="245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xmlns="" val="1088172215"/>
              </p:ext>
            </p:extLst>
          </p:nvPr>
        </p:nvGraphicFramePr>
        <p:xfrm>
          <a:off x="6839963" y="1106033"/>
          <a:ext cx="3044371" cy="245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xmlns="" val="831868169"/>
              </p:ext>
            </p:extLst>
          </p:nvPr>
        </p:nvGraphicFramePr>
        <p:xfrm>
          <a:off x="9145814" y="1089195"/>
          <a:ext cx="3044371" cy="245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Rectangle 58"/>
          <p:cNvSpPr/>
          <p:nvPr/>
        </p:nvSpPr>
        <p:spPr>
          <a:xfrm>
            <a:off x="716985" y="0"/>
            <a:ext cx="247473" cy="435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4540" y="3924300"/>
            <a:ext cx="12206064" cy="2944905"/>
          </a:xfrm>
          <a:custGeom>
            <a:avLst/>
            <a:gdLst>
              <a:gd name="connsiteX0" fmla="*/ 0 w 12192000"/>
              <a:gd name="connsiteY0" fmla="*/ 0 h 2944905"/>
              <a:gd name="connsiteX1" fmla="*/ 12192000 w 12192000"/>
              <a:gd name="connsiteY1" fmla="*/ 0 h 2944905"/>
              <a:gd name="connsiteX2" fmla="*/ 12192000 w 12192000"/>
              <a:gd name="connsiteY2" fmla="*/ 2944905 h 2944905"/>
              <a:gd name="connsiteX3" fmla="*/ 0 w 12192000"/>
              <a:gd name="connsiteY3" fmla="*/ 2944905 h 294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44905">
                <a:moveTo>
                  <a:pt x="0" y="0"/>
                </a:moveTo>
                <a:lnTo>
                  <a:pt x="12192000" y="0"/>
                </a:lnTo>
                <a:lnTo>
                  <a:pt x="12192000" y="2944905"/>
                </a:lnTo>
                <a:lnTo>
                  <a:pt x="0" y="2944905"/>
                </a:lnTo>
                <a:close/>
              </a:path>
            </a:pathLst>
          </a:custGeom>
        </p:spPr>
      </p:pic>
      <p:sp>
        <p:nvSpPr>
          <p:cNvPr id="57" name="Rectangle 56"/>
          <p:cNvSpPr/>
          <p:nvPr/>
        </p:nvSpPr>
        <p:spPr>
          <a:xfrm>
            <a:off x="0" y="3913095"/>
            <a:ext cx="12201524" cy="2944905"/>
          </a:xfrm>
          <a:prstGeom prst="rect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  <a:alpha val="70000"/>
                </a:srgbClr>
              </a:gs>
              <a:gs pos="0">
                <a:srgbClr val="FC7B01">
                  <a:alpha val="40000"/>
                </a:srgbClr>
              </a:gs>
              <a:gs pos="100000">
                <a:srgbClr val="1D3164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38745" y="3668617"/>
            <a:ext cx="595086" cy="595086"/>
          </a:xfrm>
          <a:prstGeom prst="ellipse">
            <a:avLst/>
          </a:prstGeom>
          <a:solidFill>
            <a:srgbClr val="22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24745" y="5600285"/>
            <a:ext cx="142308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Lorem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ipsum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dolor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sit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amet</a:t>
            </a:r>
            <a:r>
              <a:rPr lang="fr-FR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4746" y="4370495"/>
            <a:ext cx="142308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+mj-lt"/>
              </a:rPr>
              <a:t>35%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6673" y="3668617"/>
            <a:ext cx="595086" cy="595086"/>
          </a:xfrm>
          <a:prstGeom prst="ellipse">
            <a:avLst/>
          </a:prstGeom>
          <a:solidFill>
            <a:srgbClr val="DD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32673" y="5600285"/>
            <a:ext cx="142308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Lorem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ipsum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dolor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sit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amet</a:t>
            </a:r>
            <a:r>
              <a:rPr lang="fr-FR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32674" y="4370495"/>
            <a:ext cx="142308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+mj-lt"/>
              </a:rPr>
              <a:t>23%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60357" y="3668617"/>
            <a:ext cx="595086" cy="595086"/>
          </a:xfrm>
          <a:prstGeom prst="ellipse">
            <a:avLst/>
          </a:prstGeom>
          <a:solidFill>
            <a:srgbClr val="95A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346357" y="5600285"/>
            <a:ext cx="142308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Lorem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ipsum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dolor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sit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amet</a:t>
            </a:r>
            <a:r>
              <a:rPr lang="fr-FR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46358" y="4370495"/>
            <a:ext cx="142308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+mj-lt"/>
              </a:rPr>
              <a:t>12%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xmlns="" val="3860281569"/>
              </p:ext>
            </p:extLst>
          </p:nvPr>
        </p:nvGraphicFramePr>
        <p:xfrm>
          <a:off x="-77590" y="1089195"/>
          <a:ext cx="3044371" cy="245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Oval 16"/>
          <p:cNvSpPr/>
          <p:nvPr/>
        </p:nvSpPr>
        <p:spPr>
          <a:xfrm>
            <a:off x="778340" y="1659143"/>
            <a:ext cx="1315897" cy="1315894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5" name="Oval 64"/>
          <p:cNvSpPr/>
          <p:nvPr/>
        </p:nvSpPr>
        <p:spPr>
          <a:xfrm>
            <a:off x="3086268" y="1659144"/>
            <a:ext cx="1315897" cy="1315894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190446" y="6419952"/>
            <a:ext cx="8492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logo</a:t>
            </a:r>
          </a:p>
        </p:txBody>
      </p:sp>
      <p:sp>
        <p:nvSpPr>
          <p:cNvPr id="74" name="Oval 73"/>
          <p:cNvSpPr/>
          <p:nvPr/>
        </p:nvSpPr>
        <p:spPr>
          <a:xfrm>
            <a:off x="11593461" y="6299714"/>
            <a:ext cx="486697" cy="486697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</a:p>
        </p:txBody>
      </p:sp>
      <p:grpSp>
        <p:nvGrpSpPr>
          <p:cNvPr id="75" name="Group 74"/>
          <p:cNvGrpSpPr/>
          <p:nvPr/>
        </p:nvGrpSpPr>
        <p:grpSpPr>
          <a:xfrm flipV="1">
            <a:off x="5632595" y="6476518"/>
            <a:ext cx="926810" cy="133088"/>
            <a:chOff x="2496115" y="5556500"/>
            <a:chExt cx="3648413" cy="523902"/>
          </a:xfrm>
        </p:grpSpPr>
        <p:grpSp>
          <p:nvGrpSpPr>
            <p:cNvPr id="76" name="Group 75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81" name="Oval 80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278285" y="415921"/>
            <a:ext cx="321895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BUDGET SPENDING</a:t>
            </a:r>
          </a:p>
        </p:txBody>
      </p:sp>
      <p:sp>
        <p:nvSpPr>
          <p:cNvPr id="2" name="Oval 1"/>
          <p:cNvSpPr/>
          <p:nvPr/>
        </p:nvSpPr>
        <p:spPr>
          <a:xfrm>
            <a:off x="498806" y="315507"/>
            <a:ext cx="690842" cy="690842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15543" y="605594"/>
            <a:ext cx="7576459" cy="0"/>
          </a:xfrm>
          <a:prstGeom prst="line">
            <a:avLst/>
          </a:prstGeom>
          <a:ln w="38100">
            <a:solidFill>
              <a:srgbClr val="36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394196" y="1659143"/>
            <a:ext cx="1315897" cy="1315894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702124" y="1659144"/>
            <a:ext cx="1315897" cy="1315894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10370456" y="3668617"/>
            <a:ext cx="595086" cy="5950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956456" y="5600285"/>
            <a:ext cx="142308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Lorem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ipsum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dolor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sit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amet</a:t>
            </a:r>
            <a:r>
              <a:rPr lang="fr-FR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956457" y="4370495"/>
            <a:ext cx="142308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+mj-lt"/>
              </a:rPr>
              <a:t>17%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068285" y="3668617"/>
            <a:ext cx="595086" cy="5950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7654285" y="5600285"/>
            <a:ext cx="142308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Lorem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ipsum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dolor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sit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amet</a:t>
            </a:r>
            <a:r>
              <a:rPr lang="fr-FR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54286" y="4370495"/>
            <a:ext cx="142308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+mj-lt"/>
              </a:rPr>
              <a:t>13%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10010051" y="1659144"/>
            <a:ext cx="1315897" cy="1315894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58584" y="5139278"/>
            <a:ext cx="15554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$ 3,543,555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66512" y="5139278"/>
            <a:ext cx="15554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$ 1,080,000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80196" y="5139278"/>
            <a:ext cx="15554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$ 543,555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88124" y="5139278"/>
            <a:ext cx="15554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$ 723,008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90295" y="5139278"/>
            <a:ext cx="15554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$ 884,385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" name="Freeform 313"/>
          <p:cNvSpPr>
            <a:spLocks noEditPoints="1"/>
          </p:cNvSpPr>
          <p:nvPr/>
        </p:nvSpPr>
        <p:spPr bwMode="auto">
          <a:xfrm>
            <a:off x="1227105" y="2125338"/>
            <a:ext cx="418367" cy="383504"/>
          </a:xfrm>
          <a:custGeom>
            <a:avLst/>
            <a:gdLst>
              <a:gd name="T0" fmla="*/ 140 w 902"/>
              <a:gd name="T1" fmla="*/ 617 h 827"/>
              <a:gd name="T2" fmla="*/ 35 w 902"/>
              <a:gd name="T3" fmla="*/ 68 h 827"/>
              <a:gd name="T4" fmla="*/ 361 w 902"/>
              <a:gd name="T5" fmla="*/ 165 h 827"/>
              <a:gd name="T6" fmla="*/ 541 w 902"/>
              <a:gd name="T7" fmla="*/ 161 h 827"/>
              <a:gd name="T8" fmla="*/ 569 w 902"/>
              <a:gd name="T9" fmla="*/ 794 h 827"/>
              <a:gd name="T10" fmla="*/ 542 w 902"/>
              <a:gd name="T11" fmla="*/ 761 h 827"/>
              <a:gd name="T12" fmla="*/ 555 w 902"/>
              <a:gd name="T13" fmla="*/ 720 h 827"/>
              <a:gd name="T14" fmla="*/ 595 w 902"/>
              <a:gd name="T15" fmla="*/ 708 h 827"/>
              <a:gd name="T16" fmla="*/ 628 w 902"/>
              <a:gd name="T17" fmla="*/ 735 h 827"/>
              <a:gd name="T18" fmla="*/ 623 w 902"/>
              <a:gd name="T19" fmla="*/ 777 h 827"/>
              <a:gd name="T20" fmla="*/ 587 w 902"/>
              <a:gd name="T21" fmla="*/ 797 h 827"/>
              <a:gd name="T22" fmla="*/ 213 w 902"/>
              <a:gd name="T23" fmla="*/ 784 h 827"/>
              <a:gd name="T24" fmla="*/ 172 w 902"/>
              <a:gd name="T25" fmla="*/ 796 h 827"/>
              <a:gd name="T26" fmla="*/ 139 w 902"/>
              <a:gd name="T27" fmla="*/ 769 h 827"/>
              <a:gd name="T28" fmla="*/ 143 w 902"/>
              <a:gd name="T29" fmla="*/ 726 h 827"/>
              <a:gd name="T30" fmla="*/ 180 w 902"/>
              <a:gd name="T31" fmla="*/ 707 h 827"/>
              <a:gd name="T32" fmla="*/ 218 w 902"/>
              <a:gd name="T33" fmla="*/ 726 h 827"/>
              <a:gd name="T34" fmla="*/ 754 w 902"/>
              <a:gd name="T35" fmla="*/ 45 h 827"/>
              <a:gd name="T36" fmla="*/ 693 w 902"/>
              <a:gd name="T37" fmla="*/ 249 h 827"/>
              <a:gd name="T38" fmla="*/ 565 w 902"/>
              <a:gd name="T39" fmla="*/ 102 h 827"/>
              <a:gd name="T40" fmla="*/ 525 w 902"/>
              <a:gd name="T41" fmla="*/ 135 h 827"/>
              <a:gd name="T42" fmla="*/ 335 w 902"/>
              <a:gd name="T43" fmla="*/ 140 h 827"/>
              <a:gd name="T44" fmla="*/ 331 w 902"/>
              <a:gd name="T45" fmla="*/ 255 h 827"/>
              <a:gd name="T46" fmla="*/ 118 w 902"/>
              <a:gd name="T47" fmla="*/ 2 h 827"/>
              <a:gd name="T48" fmla="*/ 103 w 902"/>
              <a:gd name="T49" fmla="*/ 1 h 827"/>
              <a:gd name="T50" fmla="*/ 1 w 902"/>
              <a:gd name="T51" fmla="*/ 55 h 827"/>
              <a:gd name="T52" fmla="*/ 83 w 902"/>
              <a:gd name="T53" fmla="*/ 255 h 827"/>
              <a:gd name="T54" fmla="*/ 2 w 902"/>
              <a:gd name="T55" fmla="*/ 262 h 827"/>
              <a:gd name="T56" fmla="*/ 115 w 902"/>
              <a:gd name="T57" fmla="*/ 636 h 827"/>
              <a:gd name="T58" fmla="*/ 596 w 902"/>
              <a:gd name="T59" fmla="*/ 647 h 827"/>
              <a:gd name="T60" fmla="*/ 158 w 902"/>
              <a:gd name="T61" fmla="*/ 680 h 827"/>
              <a:gd name="T62" fmla="*/ 128 w 902"/>
              <a:gd name="T63" fmla="*/ 698 h 827"/>
              <a:gd name="T64" fmla="*/ 109 w 902"/>
              <a:gd name="T65" fmla="*/ 729 h 827"/>
              <a:gd name="T66" fmla="*/ 106 w 902"/>
              <a:gd name="T67" fmla="*/ 767 h 827"/>
              <a:gd name="T68" fmla="*/ 123 w 902"/>
              <a:gd name="T69" fmla="*/ 799 h 827"/>
              <a:gd name="T70" fmla="*/ 151 w 902"/>
              <a:gd name="T71" fmla="*/ 822 h 827"/>
              <a:gd name="T72" fmla="*/ 188 w 902"/>
              <a:gd name="T73" fmla="*/ 827 h 827"/>
              <a:gd name="T74" fmla="*/ 222 w 902"/>
              <a:gd name="T75" fmla="*/ 814 h 827"/>
              <a:gd name="T76" fmla="*/ 247 w 902"/>
              <a:gd name="T77" fmla="*/ 787 h 827"/>
              <a:gd name="T78" fmla="*/ 255 w 902"/>
              <a:gd name="T79" fmla="*/ 752 h 827"/>
              <a:gd name="T80" fmla="*/ 527 w 902"/>
              <a:gd name="T81" fmla="*/ 707 h 827"/>
              <a:gd name="T82" fmla="*/ 512 w 902"/>
              <a:gd name="T83" fmla="*/ 759 h 827"/>
              <a:gd name="T84" fmla="*/ 524 w 902"/>
              <a:gd name="T85" fmla="*/ 794 h 827"/>
              <a:gd name="T86" fmla="*/ 550 w 902"/>
              <a:gd name="T87" fmla="*/ 818 h 827"/>
              <a:gd name="T88" fmla="*/ 587 w 902"/>
              <a:gd name="T89" fmla="*/ 827 h 827"/>
              <a:gd name="T90" fmla="*/ 622 w 902"/>
              <a:gd name="T91" fmla="*/ 818 h 827"/>
              <a:gd name="T92" fmla="*/ 649 w 902"/>
              <a:gd name="T93" fmla="*/ 794 h 827"/>
              <a:gd name="T94" fmla="*/ 661 w 902"/>
              <a:gd name="T95" fmla="*/ 759 h 827"/>
              <a:gd name="T96" fmla="*/ 650 w 902"/>
              <a:gd name="T97" fmla="*/ 711 h 827"/>
              <a:gd name="T98" fmla="*/ 630 w 902"/>
              <a:gd name="T99" fmla="*/ 638 h 827"/>
              <a:gd name="T100" fmla="*/ 766 w 902"/>
              <a:gd name="T101" fmla="*/ 75 h 827"/>
              <a:gd name="T102" fmla="*/ 898 w 902"/>
              <a:gd name="T103" fmla="*/ 71 h 827"/>
              <a:gd name="T104" fmla="*/ 902 w 902"/>
              <a:gd name="T105" fmla="*/ 57 h 827"/>
              <a:gd name="T106" fmla="*/ 892 w 902"/>
              <a:gd name="T107" fmla="*/ 46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2" h="827">
                <a:moveTo>
                  <a:pt x="140" y="617"/>
                </a:moveTo>
                <a:lnTo>
                  <a:pt x="36" y="285"/>
                </a:lnTo>
                <a:lnTo>
                  <a:pt x="684" y="285"/>
                </a:lnTo>
                <a:lnTo>
                  <a:pt x="604" y="617"/>
                </a:lnTo>
                <a:lnTo>
                  <a:pt x="140" y="617"/>
                </a:lnTo>
                <a:close/>
                <a:moveTo>
                  <a:pt x="35" y="68"/>
                </a:moveTo>
                <a:lnTo>
                  <a:pt x="102" y="36"/>
                </a:lnTo>
                <a:lnTo>
                  <a:pt x="202" y="255"/>
                </a:lnTo>
                <a:lnTo>
                  <a:pt x="115" y="255"/>
                </a:lnTo>
                <a:lnTo>
                  <a:pt x="35" y="68"/>
                </a:lnTo>
                <a:close/>
                <a:moveTo>
                  <a:pt x="361" y="165"/>
                </a:moveTo>
                <a:lnTo>
                  <a:pt x="493" y="165"/>
                </a:lnTo>
                <a:lnTo>
                  <a:pt x="400" y="255"/>
                </a:lnTo>
                <a:lnTo>
                  <a:pt x="361" y="255"/>
                </a:lnTo>
                <a:lnTo>
                  <a:pt x="361" y="165"/>
                </a:lnTo>
                <a:close/>
                <a:moveTo>
                  <a:pt x="563" y="140"/>
                </a:moveTo>
                <a:lnTo>
                  <a:pt x="660" y="255"/>
                </a:lnTo>
                <a:lnTo>
                  <a:pt x="443" y="255"/>
                </a:lnTo>
                <a:lnTo>
                  <a:pt x="541" y="161"/>
                </a:lnTo>
                <a:lnTo>
                  <a:pt x="541" y="161"/>
                </a:lnTo>
                <a:lnTo>
                  <a:pt x="541" y="161"/>
                </a:lnTo>
                <a:lnTo>
                  <a:pt x="563" y="140"/>
                </a:lnTo>
                <a:close/>
                <a:moveTo>
                  <a:pt x="587" y="797"/>
                </a:moveTo>
                <a:lnTo>
                  <a:pt x="577" y="796"/>
                </a:lnTo>
                <a:lnTo>
                  <a:pt x="569" y="794"/>
                </a:lnTo>
                <a:lnTo>
                  <a:pt x="561" y="790"/>
                </a:lnTo>
                <a:lnTo>
                  <a:pt x="555" y="784"/>
                </a:lnTo>
                <a:lnTo>
                  <a:pt x="549" y="777"/>
                </a:lnTo>
                <a:lnTo>
                  <a:pt x="545" y="769"/>
                </a:lnTo>
                <a:lnTo>
                  <a:pt x="542" y="761"/>
                </a:lnTo>
                <a:lnTo>
                  <a:pt x="542" y="752"/>
                </a:lnTo>
                <a:lnTo>
                  <a:pt x="542" y="742"/>
                </a:lnTo>
                <a:lnTo>
                  <a:pt x="545" y="735"/>
                </a:lnTo>
                <a:lnTo>
                  <a:pt x="549" y="726"/>
                </a:lnTo>
                <a:lnTo>
                  <a:pt x="555" y="720"/>
                </a:lnTo>
                <a:lnTo>
                  <a:pt x="561" y="714"/>
                </a:lnTo>
                <a:lnTo>
                  <a:pt x="569" y="710"/>
                </a:lnTo>
                <a:lnTo>
                  <a:pt x="577" y="708"/>
                </a:lnTo>
                <a:lnTo>
                  <a:pt x="587" y="707"/>
                </a:lnTo>
                <a:lnTo>
                  <a:pt x="595" y="708"/>
                </a:lnTo>
                <a:lnTo>
                  <a:pt x="604" y="710"/>
                </a:lnTo>
                <a:lnTo>
                  <a:pt x="611" y="714"/>
                </a:lnTo>
                <a:lnTo>
                  <a:pt x="618" y="720"/>
                </a:lnTo>
                <a:lnTo>
                  <a:pt x="623" y="726"/>
                </a:lnTo>
                <a:lnTo>
                  <a:pt x="628" y="735"/>
                </a:lnTo>
                <a:lnTo>
                  <a:pt x="631" y="742"/>
                </a:lnTo>
                <a:lnTo>
                  <a:pt x="632" y="752"/>
                </a:lnTo>
                <a:lnTo>
                  <a:pt x="631" y="761"/>
                </a:lnTo>
                <a:lnTo>
                  <a:pt x="628" y="769"/>
                </a:lnTo>
                <a:lnTo>
                  <a:pt x="623" y="777"/>
                </a:lnTo>
                <a:lnTo>
                  <a:pt x="618" y="784"/>
                </a:lnTo>
                <a:lnTo>
                  <a:pt x="611" y="790"/>
                </a:lnTo>
                <a:lnTo>
                  <a:pt x="604" y="794"/>
                </a:lnTo>
                <a:lnTo>
                  <a:pt x="595" y="796"/>
                </a:lnTo>
                <a:lnTo>
                  <a:pt x="587" y="797"/>
                </a:lnTo>
                <a:close/>
                <a:moveTo>
                  <a:pt x="225" y="752"/>
                </a:moveTo>
                <a:lnTo>
                  <a:pt x="224" y="761"/>
                </a:lnTo>
                <a:lnTo>
                  <a:pt x="222" y="769"/>
                </a:lnTo>
                <a:lnTo>
                  <a:pt x="218" y="777"/>
                </a:lnTo>
                <a:lnTo>
                  <a:pt x="213" y="784"/>
                </a:lnTo>
                <a:lnTo>
                  <a:pt x="206" y="790"/>
                </a:lnTo>
                <a:lnTo>
                  <a:pt x="198" y="794"/>
                </a:lnTo>
                <a:lnTo>
                  <a:pt x="190" y="796"/>
                </a:lnTo>
                <a:lnTo>
                  <a:pt x="180" y="797"/>
                </a:lnTo>
                <a:lnTo>
                  <a:pt x="172" y="796"/>
                </a:lnTo>
                <a:lnTo>
                  <a:pt x="163" y="794"/>
                </a:lnTo>
                <a:lnTo>
                  <a:pt x="156" y="790"/>
                </a:lnTo>
                <a:lnTo>
                  <a:pt x="148" y="784"/>
                </a:lnTo>
                <a:lnTo>
                  <a:pt x="143" y="777"/>
                </a:lnTo>
                <a:lnTo>
                  <a:pt x="139" y="769"/>
                </a:lnTo>
                <a:lnTo>
                  <a:pt x="136" y="761"/>
                </a:lnTo>
                <a:lnTo>
                  <a:pt x="135" y="752"/>
                </a:lnTo>
                <a:lnTo>
                  <a:pt x="136" y="742"/>
                </a:lnTo>
                <a:lnTo>
                  <a:pt x="139" y="735"/>
                </a:lnTo>
                <a:lnTo>
                  <a:pt x="143" y="726"/>
                </a:lnTo>
                <a:lnTo>
                  <a:pt x="148" y="720"/>
                </a:lnTo>
                <a:lnTo>
                  <a:pt x="156" y="714"/>
                </a:lnTo>
                <a:lnTo>
                  <a:pt x="163" y="710"/>
                </a:lnTo>
                <a:lnTo>
                  <a:pt x="172" y="708"/>
                </a:lnTo>
                <a:lnTo>
                  <a:pt x="180" y="707"/>
                </a:lnTo>
                <a:lnTo>
                  <a:pt x="190" y="708"/>
                </a:lnTo>
                <a:lnTo>
                  <a:pt x="198" y="710"/>
                </a:lnTo>
                <a:lnTo>
                  <a:pt x="206" y="714"/>
                </a:lnTo>
                <a:lnTo>
                  <a:pt x="213" y="720"/>
                </a:lnTo>
                <a:lnTo>
                  <a:pt x="218" y="726"/>
                </a:lnTo>
                <a:lnTo>
                  <a:pt x="222" y="735"/>
                </a:lnTo>
                <a:lnTo>
                  <a:pt x="224" y="742"/>
                </a:lnTo>
                <a:lnTo>
                  <a:pt x="225" y="752"/>
                </a:lnTo>
                <a:close/>
                <a:moveTo>
                  <a:pt x="887" y="45"/>
                </a:moveTo>
                <a:lnTo>
                  <a:pt x="754" y="45"/>
                </a:lnTo>
                <a:lnTo>
                  <a:pt x="750" y="46"/>
                </a:lnTo>
                <a:lnTo>
                  <a:pt x="745" y="49"/>
                </a:lnTo>
                <a:lnTo>
                  <a:pt x="741" y="52"/>
                </a:lnTo>
                <a:lnTo>
                  <a:pt x="740" y="57"/>
                </a:lnTo>
                <a:lnTo>
                  <a:pt x="693" y="249"/>
                </a:lnTo>
                <a:lnTo>
                  <a:pt x="576" y="107"/>
                </a:lnTo>
                <a:lnTo>
                  <a:pt x="574" y="105"/>
                </a:lnTo>
                <a:lnTo>
                  <a:pt x="572" y="104"/>
                </a:lnTo>
                <a:lnTo>
                  <a:pt x="569" y="103"/>
                </a:lnTo>
                <a:lnTo>
                  <a:pt x="565" y="102"/>
                </a:lnTo>
                <a:lnTo>
                  <a:pt x="562" y="102"/>
                </a:lnTo>
                <a:lnTo>
                  <a:pt x="560" y="103"/>
                </a:lnTo>
                <a:lnTo>
                  <a:pt x="557" y="104"/>
                </a:lnTo>
                <a:lnTo>
                  <a:pt x="555" y="106"/>
                </a:lnTo>
                <a:lnTo>
                  <a:pt x="525" y="135"/>
                </a:lnTo>
                <a:lnTo>
                  <a:pt x="346" y="135"/>
                </a:lnTo>
                <a:lnTo>
                  <a:pt x="342" y="135"/>
                </a:lnTo>
                <a:lnTo>
                  <a:pt x="340" y="136"/>
                </a:lnTo>
                <a:lnTo>
                  <a:pt x="337" y="139"/>
                </a:lnTo>
                <a:lnTo>
                  <a:pt x="335" y="140"/>
                </a:lnTo>
                <a:lnTo>
                  <a:pt x="334" y="142"/>
                </a:lnTo>
                <a:lnTo>
                  <a:pt x="332" y="145"/>
                </a:lnTo>
                <a:lnTo>
                  <a:pt x="332" y="147"/>
                </a:lnTo>
                <a:lnTo>
                  <a:pt x="331" y="150"/>
                </a:lnTo>
                <a:lnTo>
                  <a:pt x="331" y="255"/>
                </a:lnTo>
                <a:lnTo>
                  <a:pt x="235" y="255"/>
                </a:lnTo>
                <a:lnTo>
                  <a:pt x="124" y="9"/>
                </a:lnTo>
                <a:lnTo>
                  <a:pt x="123" y="7"/>
                </a:lnTo>
                <a:lnTo>
                  <a:pt x="120" y="5"/>
                </a:lnTo>
                <a:lnTo>
                  <a:pt x="118" y="2"/>
                </a:lnTo>
                <a:lnTo>
                  <a:pt x="115" y="1"/>
                </a:lnTo>
                <a:lnTo>
                  <a:pt x="112" y="0"/>
                </a:lnTo>
                <a:lnTo>
                  <a:pt x="110" y="0"/>
                </a:lnTo>
                <a:lnTo>
                  <a:pt x="106" y="0"/>
                </a:lnTo>
                <a:lnTo>
                  <a:pt x="103" y="1"/>
                </a:lnTo>
                <a:lnTo>
                  <a:pt x="9" y="46"/>
                </a:lnTo>
                <a:lnTo>
                  <a:pt x="6" y="49"/>
                </a:lnTo>
                <a:lnTo>
                  <a:pt x="4" y="51"/>
                </a:lnTo>
                <a:lnTo>
                  <a:pt x="2" y="53"/>
                </a:lnTo>
                <a:lnTo>
                  <a:pt x="1" y="55"/>
                </a:lnTo>
                <a:lnTo>
                  <a:pt x="0" y="58"/>
                </a:lnTo>
                <a:lnTo>
                  <a:pt x="0" y="60"/>
                </a:lnTo>
                <a:lnTo>
                  <a:pt x="0" y="64"/>
                </a:lnTo>
                <a:lnTo>
                  <a:pt x="1" y="67"/>
                </a:lnTo>
                <a:lnTo>
                  <a:pt x="83" y="255"/>
                </a:lnTo>
                <a:lnTo>
                  <a:pt x="15" y="255"/>
                </a:lnTo>
                <a:lnTo>
                  <a:pt x="12" y="257"/>
                </a:lnTo>
                <a:lnTo>
                  <a:pt x="8" y="258"/>
                </a:lnTo>
                <a:lnTo>
                  <a:pt x="6" y="260"/>
                </a:lnTo>
                <a:lnTo>
                  <a:pt x="2" y="262"/>
                </a:lnTo>
                <a:lnTo>
                  <a:pt x="1" y="265"/>
                </a:lnTo>
                <a:lnTo>
                  <a:pt x="0" y="268"/>
                </a:lnTo>
                <a:lnTo>
                  <a:pt x="0" y="272"/>
                </a:lnTo>
                <a:lnTo>
                  <a:pt x="1" y="276"/>
                </a:lnTo>
                <a:lnTo>
                  <a:pt x="115" y="636"/>
                </a:lnTo>
                <a:lnTo>
                  <a:pt x="117" y="640"/>
                </a:lnTo>
                <a:lnTo>
                  <a:pt x="120" y="644"/>
                </a:lnTo>
                <a:lnTo>
                  <a:pt x="124" y="646"/>
                </a:lnTo>
                <a:lnTo>
                  <a:pt x="129" y="647"/>
                </a:lnTo>
                <a:lnTo>
                  <a:pt x="596" y="647"/>
                </a:lnTo>
                <a:lnTo>
                  <a:pt x="590" y="677"/>
                </a:lnTo>
                <a:lnTo>
                  <a:pt x="180" y="677"/>
                </a:lnTo>
                <a:lnTo>
                  <a:pt x="173" y="677"/>
                </a:lnTo>
                <a:lnTo>
                  <a:pt x="165" y="678"/>
                </a:lnTo>
                <a:lnTo>
                  <a:pt x="158" y="680"/>
                </a:lnTo>
                <a:lnTo>
                  <a:pt x="151" y="682"/>
                </a:lnTo>
                <a:lnTo>
                  <a:pt x="145" y="685"/>
                </a:lnTo>
                <a:lnTo>
                  <a:pt x="139" y="690"/>
                </a:lnTo>
                <a:lnTo>
                  <a:pt x="132" y="694"/>
                </a:lnTo>
                <a:lnTo>
                  <a:pt x="128" y="698"/>
                </a:lnTo>
                <a:lnTo>
                  <a:pt x="123" y="704"/>
                </a:lnTo>
                <a:lnTo>
                  <a:pt x="118" y="710"/>
                </a:lnTo>
                <a:lnTo>
                  <a:pt x="114" y="717"/>
                </a:lnTo>
                <a:lnTo>
                  <a:pt x="111" y="723"/>
                </a:lnTo>
                <a:lnTo>
                  <a:pt x="109" y="729"/>
                </a:lnTo>
                <a:lnTo>
                  <a:pt x="106" y="737"/>
                </a:lnTo>
                <a:lnTo>
                  <a:pt x="105" y="744"/>
                </a:lnTo>
                <a:lnTo>
                  <a:pt x="105" y="752"/>
                </a:lnTo>
                <a:lnTo>
                  <a:pt x="105" y="759"/>
                </a:lnTo>
                <a:lnTo>
                  <a:pt x="106" y="767"/>
                </a:lnTo>
                <a:lnTo>
                  <a:pt x="109" y="774"/>
                </a:lnTo>
                <a:lnTo>
                  <a:pt x="111" y="781"/>
                </a:lnTo>
                <a:lnTo>
                  <a:pt x="114" y="787"/>
                </a:lnTo>
                <a:lnTo>
                  <a:pt x="118" y="794"/>
                </a:lnTo>
                <a:lnTo>
                  <a:pt x="123" y="799"/>
                </a:lnTo>
                <a:lnTo>
                  <a:pt x="128" y="805"/>
                </a:lnTo>
                <a:lnTo>
                  <a:pt x="132" y="810"/>
                </a:lnTo>
                <a:lnTo>
                  <a:pt x="139" y="814"/>
                </a:lnTo>
                <a:lnTo>
                  <a:pt x="145" y="818"/>
                </a:lnTo>
                <a:lnTo>
                  <a:pt x="151" y="822"/>
                </a:lnTo>
                <a:lnTo>
                  <a:pt x="158" y="824"/>
                </a:lnTo>
                <a:lnTo>
                  <a:pt x="165" y="826"/>
                </a:lnTo>
                <a:lnTo>
                  <a:pt x="173" y="827"/>
                </a:lnTo>
                <a:lnTo>
                  <a:pt x="180" y="827"/>
                </a:lnTo>
                <a:lnTo>
                  <a:pt x="188" y="827"/>
                </a:lnTo>
                <a:lnTo>
                  <a:pt x="195" y="826"/>
                </a:lnTo>
                <a:lnTo>
                  <a:pt x="203" y="824"/>
                </a:lnTo>
                <a:lnTo>
                  <a:pt x="209" y="822"/>
                </a:lnTo>
                <a:lnTo>
                  <a:pt x="216" y="818"/>
                </a:lnTo>
                <a:lnTo>
                  <a:pt x="222" y="814"/>
                </a:lnTo>
                <a:lnTo>
                  <a:pt x="229" y="810"/>
                </a:lnTo>
                <a:lnTo>
                  <a:pt x="234" y="805"/>
                </a:lnTo>
                <a:lnTo>
                  <a:pt x="238" y="799"/>
                </a:lnTo>
                <a:lnTo>
                  <a:pt x="243" y="794"/>
                </a:lnTo>
                <a:lnTo>
                  <a:pt x="247" y="787"/>
                </a:lnTo>
                <a:lnTo>
                  <a:pt x="250" y="781"/>
                </a:lnTo>
                <a:lnTo>
                  <a:pt x="252" y="774"/>
                </a:lnTo>
                <a:lnTo>
                  <a:pt x="254" y="767"/>
                </a:lnTo>
                <a:lnTo>
                  <a:pt x="255" y="759"/>
                </a:lnTo>
                <a:lnTo>
                  <a:pt x="255" y="752"/>
                </a:lnTo>
                <a:lnTo>
                  <a:pt x="254" y="739"/>
                </a:lnTo>
                <a:lnTo>
                  <a:pt x="251" y="727"/>
                </a:lnTo>
                <a:lnTo>
                  <a:pt x="247" y="717"/>
                </a:lnTo>
                <a:lnTo>
                  <a:pt x="240" y="707"/>
                </a:lnTo>
                <a:lnTo>
                  <a:pt x="527" y="707"/>
                </a:lnTo>
                <a:lnTo>
                  <a:pt x="520" y="717"/>
                </a:lnTo>
                <a:lnTo>
                  <a:pt x="515" y="727"/>
                </a:lnTo>
                <a:lnTo>
                  <a:pt x="512" y="739"/>
                </a:lnTo>
                <a:lnTo>
                  <a:pt x="511" y="752"/>
                </a:lnTo>
                <a:lnTo>
                  <a:pt x="512" y="759"/>
                </a:lnTo>
                <a:lnTo>
                  <a:pt x="513" y="767"/>
                </a:lnTo>
                <a:lnTo>
                  <a:pt x="515" y="774"/>
                </a:lnTo>
                <a:lnTo>
                  <a:pt x="517" y="781"/>
                </a:lnTo>
                <a:lnTo>
                  <a:pt x="520" y="787"/>
                </a:lnTo>
                <a:lnTo>
                  <a:pt x="524" y="794"/>
                </a:lnTo>
                <a:lnTo>
                  <a:pt x="529" y="799"/>
                </a:lnTo>
                <a:lnTo>
                  <a:pt x="533" y="805"/>
                </a:lnTo>
                <a:lnTo>
                  <a:pt x="539" y="810"/>
                </a:lnTo>
                <a:lnTo>
                  <a:pt x="544" y="814"/>
                </a:lnTo>
                <a:lnTo>
                  <a:pt x="550" y="818"/>
                </a:lnTo>
                <a:lnTo>
                  <a:pt x="557" y="822"/>
                </a:lnTo>
                <a:lnTo>
                  <a:pt x="564" y="824"/>
                </a:lnTo>
                <a:lnTo>
                  <a:pt x="571" y="826"/>
                </a:lnTo>
                <a:lnTo>
                  <a:pt x="578" y="827"/>
                </a:lnTo>
                <a:lnTo>
                  <a:pt x="587" y="827"/>
                </a:lnTo>
                <a:lnTo>
                  <a:pt x="594" y="827"/>
                </a:lnTo>
                <a:lnTo>
                  <a:pt x="602" y="826"/>
                </a:lnTo>
                <a:lnTo>
                  <a:pt x="608" y="824"/>
                </a:lnTo>
                <a:lnTo>
                  <a:pt x="616" y="822"/>
                </a:lnTo>
                <a:lnTo>
                  <a:pt x="622" y="818"/>
                </a:lnTo>
                <a:lnTo>
                  <a:pt x="629" y="814"/>
                </a:lnTo>
                <a:lnTo>
                  <a:pt x="634" y="810"/>
                </a:lnTo>
                <a:lnTo>
                  <a:pt x="639" y="805"/>
                </a:lnTo>
                <a:lnTo>
                  <a:pt x="645" y="799"/>
                </a:lnTo>
                <a:lnTo>
                  <a:pt x="649" y="794"/>
                </a:lnTo>
                <a:lnTo>
                  <a:pt x="652" y="787"/>
                </a:lnTo>
                <a:lnTo>
                  <a:pt x="655" y="781"/>
                </a:lnTo>
                <a:lnTo>
                  <a:pt x="659" y="774"/>
                </a:lnTo>
                <a:lnTo>
                  <a:pt x="660" y="767"/>
                </a:lnTo>
                <a:lnTo>
                  <a:pt x="661" y="759"/>
                </a:lnTo>
                <a:lnTo>
                  <a:pt x="662" y="752"/>
                </a:lnTo>
                <a:lnTo>
                  <a:pt x="661" y="741"/>
                </a:lnTo>
                <a:lnTo>
                  <a:pt x="659" y="731"/>
                </a:lnTo>
                <a:lnTo>
                  <a:pt x="654" y="721"/>
                </a:lnTo>
                <a:lnTo>
                  <a:pt x="650" y="711"/>
                </a:lnTo>
                <a:lnTo>
                  <a:pt x="644" y="703"/>
                </a:lnTo>
                <a:lnTo>
                  <a:pt x="636" y="696"/>
                </a:lnTo>
                <a:lnTo>
                  <a:pt x="628" y="690"/>
                </a:lnTo>
                <a:lnTo>
                  <a:pt x="619" y="684"/>
                </a:lnTo>
                <a:lnTo>
                  <a:pt x="630" y="638"/>
                </a:lnTo>
                <a:lnTo>
                  <a:pt x="631" y="635"/>
                </a:lnTo>
                <a:lnTo>
                  <a:pt x="632" y="632"/>
                </a:lnTo>
                <a:lnTo>
                  <a:pt x="632" y="632"/>
                </a:lnTo>
                <a:lnTo>
                  <a:pt x="632" y="632"/>
                </a:lnTo>
                <a:lnTo>
                  <a:pt x="766" y="75"/>
                </a:lnTo>
                <a:lnTo>
                  <a:pt x="887" y="75"/>
                </a:lnTo>
                <a:lnTo>
                  <a:pt x="890" y="75"/>
                </a:lnTo>
                <a:lnTo>
                  <a:pt x="892" y="74"/>
                </a:lnTo>
                <a:lnTo>
                  <a:pt x="896" y="73"/>
                </a:lnTo>
                <a:lnTo>
                  <a:pt x="898" y="71"/>
                </a:lnTo>
                <a:lnTo>
                  <a:pt x="900" y="69"/>
                </a:lnTo>
                <a:lnTo>
                  <a:pt x="901" y="67"/>
                </a:lnTo>
                <a:lnTo>
                  <a:pt x="902" y="64"/>
                </a:lnTo>
                <a:lnTo>
                  <a:pt x="902" y="60"/>
                </a:lnTo>
                <a:lnTo>
                  <a:pt x="902" y="57"/>
                </a:lnTo>
                <a:lnTo>
                  <a:pt x="901" y="55"/>
                </a:lnTo>
                <a:lnTo>
                  <a:pt x="900" y="52"/>
                </a:lnTo>
                <a:lnTo>
                  <a:pt x="898" y="50"/>
                </a:lnTo>
                <a:lnTo>
                  <a:pt x="896" y="47"/>
                </a:lnTo>
                <a:lnTo>
                  <a:pt x="892" y="46"/>
                </a:lnTo>
                <a:lnTo>
                  <a:pt x="890" y="45"/>
                </a:lnTo>
                <a:lnTo>
                  <a:pt x="88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209"/>
          <p:cNvSpPr>
            <a:spLocks noEditPoints="1"/>
          </p:cNvSpPr>
          <p:nvPr/>
        </p:nvSpPr>
        <p:spPr bwMode="auto">
          <a:xfrm>
            <a:off x="3533870" y="2134636"/>
            <a:ext cx="420692" cy="364910"/>
          </a:xfrm>
          <a:custGeom>
            <a:avLst/>
            <a:gdLst>
              <a:gd name="T0" fmla="*/ 872 w 905"/>
              <a:gd name="T1" fmla="*/ 701 h 784"/>
              <a:gd name="T2" fmla="*/ 858 w 905"/>
              <a:gd name="T3" fmla="*/ 727 h 784"/>
              <a:gd name="T4" fmla="*/ 835 w 905"/>
              <a:gd name="T5" fmla="*/ 745 h 784"/>
              <a:gd name="T6" fmla="*/ 808 w 905"/>
              <a:gd name="T7" fmla="*/ 754 h 784"/>
              <a:gd name="T8" fmla="*/ 799 w 905"/>
              <a:gd name="T9" fmla="*/ 181 h 784"/>
              <a:gd name="T10" fmla="*/ 829 w 905"/>
              <a:gd name="T11" fmla="*/ 187 h 784"/>
              <a:gd name="T12" fmla="*/ 853 w 905"/>
              <a:gd name="T13" fmla="*/ 203 h 784"/>
              <a:gd name="T14" fmla="*/ 869 w 905"/>
              <a:gd name="T15" fmla="*/ 227 h 784"/>
              <a:gd name="T16" fmla="*/ 875 w 905"/>
              <a:gd name="T17" fmla="*/ 256 h 784"/>
              <a:gd name="T18" fmla="*/ 30 w 905"/>
              <a:gd name="T19" fmla="*/ 248 h 784"/>
              <a:gd name="T20" fmla="*/ 39 w 905"/>
              <a:gd name="T21" fmla="*/ 220 h 784"/>
              <a:gd name="T22" fmla="*/ 57 w 905"/>
              <a:gd name="T23" fmla="*/ 198 h 784"/>
              <a:gd name="T24" fmla="*/ 83 w 905"/>
              <a:gd name="T25" fmla="*/ 184 h 784"/>
              <a:gd name="T26" fmla="*/ 151 w 905"/>
              <a:gd name="T27" fmla="*/ 181 h 784"/>
              <a:gd name="T28" fmla="*/ 90 w 905"/>
              <a:gd name="T29" fmla="*/ 752 h 784"/>
              <a:gd name="T30" fmla="*/ 63 w 905"/>
              <a:gd name="T31" fmla="*/ 741 h 784"/>
              <a:gd name="T32" fmla="*/ 43 w 905"/>
              <a:gd name="T33" fmla="*/ 720 h 784"/>
              <a:gd name="T34" fmla="*/ 31 w 905"/>
              <a:gd name="T35" fmla="*/ 694 h 784"/>
              <a:gd name="T36" fmla="*/ 332 w 905"/>
              <a:gd name="T37" fmla="*/ 84 h 784"/>
              <a:gd name="T38" fmla="*/ 339 w 905"/>
              <a:gd name="T39" fmla="*/ 62 h 784"/>
              <a:gd name="T40" fmla="*/ 354 w 905"/>
              <a:gd name="T41" fmla="*/ 44 h 784"/>
              <a:gd name="T42" fmla="*/ 374 w 905"/>
              <a:gd name="T43" fmla="*/ 33 h 784"/>
              <a:gd name="T44" fmla="*/ 513 w 905"/>
              <a:gd name="T45" fmla="*/ 30 h 784"/>
              <a:gd name="T46" fmla="*/ 537 w 905"/>
              <a:gd name="T47" fmla="*/ 34 h 784"/>
              <a:gd name="T48" fmla="*/ 556 w 905"/>
              <a:gd name="T49" fmla="*/ 48 h 784"/>
              <a:gd name="T50" fmla="*/ 569 w 905"/>
              <a:gd name="T51" fmla="*/ 66 h 784"/>
              <a:gd name="T52" fmla="*/ 573 w 905"/>
              <a:gd name="T53" fmla="*/ 90 h 784"/>
              <a:gd name="T54" fmla="*/ 633 w 905"/>
              <a:gd name="T55" fmla="*/ 181 h 784"/>
              <a:gd name="T56" fmla="*/ 633 w 905"/>
              <a:gd name="T57" fmla="*/ 181 h 784"/>
              <a:gd name="T58" fmla="*/ 271 w 905"/>
              <a:gd name="T59" fmla="*/ 181 h 784"/>
              <a:gd name="T60" fmla="*/ 603 w 905"/>
              <a:gd name="T61" fmla="*/ 754 h 784"/>
              <a:gd name="T62" fmla="*/ 603 w 905"/>
              <a:gd name="T63" fmla="*/ 151 h 784"/>
              <a:gd name="T64" fmla="*/ 599 w 905"/>
              <a:gd name="T65" fmla="*/ 63 h 784"/>
              <a:gd name="T66" fmla="*/ 583 w 905"/>
              <a:gd name="T67" fmla="*/ 33 h 784"/>
              <a:gd name="T68" fmla="*/ 556 w 905"/>
              <a:gd name="T69" fmla="*/ 11 h 784"/>
              <a:gd name="T70" fmla="*/ 522 w 905"/>
              <a:gd name="T71" fmla="*/ 0 h 784"/>
              <a:gd name="T72" fmla="*/ 374 w 905"/>
              <a:gd name="T73" fmla="*/ 1 h 784"/>
              <a:gd name="T74" fmla="*/ 342 w 905"/>
              <a:gd name="T75" fmla="*/ 15 h 784"/>
              <a:gd name="T76" fmla="*/ 317 w 905"/>
              <a:gd name="T77" fmla="*/ 39 h 784"/>
              <a:gd name="T78" fmla="*/ 303 w 905"/>
              <a:gd name="T79" fmla="*/ 72 h 784"/>
              <a:gd name="T80" fmla="*/ 105 w 905"/>
              <a:gd name="T81" fmla="*/ 151 h 784"/>
              <a:gd name="T82" fmla="*/ 65 w 905"/>
              <a:gd name="T83" fmla="*/ 159 h 784"/>
              <a:gd name="T84" fmla="*/ 31 w 905"/>
              <a:gd name="T85" fmla="*/ 182 h 784"/>
              <a:gd name="T86" fmla="*/ 8 w 905"/>
              <a:gd name="T87" fmla="*/ 215 h 784"/>
              <a:gd name="T88" fmla="*/ 0 w 905"/>
              <a:gd name="T89" fmla="*/ 256 h 784"/>
              <a:gd name="T90" fmla="*/ 5 w 905"/>
              <a:gd name="T91" fmla="*/ 710 h 784"/>
              <a:gd name="T92" fmla="*/ 24 w 905"/>
              <a:gd name="T93" fmla="*/ 746 h 784"/>
              <a:gd name="T94" fmla="*/ 55 w 905"/>
              <a:gd name="T95" fmla="*/ 772 h 784"/>
              <a:gd name="T96" fmla="*/ 95 w 905"/>
              <a:gd name="T97" fmla="*/ 784 h 784"/>
              <a:gd name="T98" fmla="*/ 820 w 905"/>
              <a:gd name="T99" fmla="*/ 781 h 784"/>
              <a:gd name="T100" fmla="*/ 858 w 905"/>
              <a:gd name="T101" fmla="*/ 766 h 784"/>
              <a:gd name="T102" fmla="*/ 887 w 905"/>
              <a:gd name="T103" fmla="*/ 737 h 784"/>
              <a:gd name="T104" fmla="*/ 903 w 905"/>
              <a:gd name="T105" fmla="*/ 700 h 784"/>
              <a:gd name="T106" fmla="*/ 904 w 905"/>
              <a:gd name="T107" fmla="*/ 245 h 784"/>
              <a:gd name="T108" fmla="*/ 892 w 905"/>
              <a:gd name="T109" fmla="*/ 206 h 784"/>
              <a:gd name="T110" fmla="*/ 866 w 905"/>
              <a:gd name="T111" fmla="*/ 174 h 784"/>
              <a:gd name="T112" fmla="*/ 831 w 905"/>
              <a:gd name="T113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5" h="784">
                <a:moveTo>
                  <a:pt x="875" y="679"/>
                </a:moveTo>
                <a:lnTo>
                  <a:pt x="874" y="686"/>
                </a:lnTo>
                <a:lnTo>
                  <a:pt x="873" y="694"/>
                </a:lnTo>
                <a:lnTo>
                  <a:pt x="872" y="701"/>
                </a:lnTo>
                <a:lnTo>
                  <a:pt x="869" y="708"/>
                </a:lnTo>
                <a:lnTo>
                  <a:pt x="865" y="715"/>
                </a:lnTo>
                <a:lnTo>
                  <a:pt x="862" y="720"/>
                </a:lnTo>
                <a:lnTo>
                  <a:pt x="858" y="727"/>
                </a:lnTo>
                <a:lnTo>
                  <a:pt x="853" y="732"/>
                </a:lnTo>
                <a:lnTo>
                  <a:pt x="847" y="736"/>
                </a:lnTo>
                <a:lnTo>
                  <a:pt x="842" y="741"/>
                </a:lnTo>
                <a:lnTo>
                  <a:pt x="835" y="745"/>
                </a:lnTo>
                <a:lnTo>
                  <a:pt x="829" y="748"/>
                </a:lnTo>
                <a:lnTo>
                  <a:pt x="821" y="750"/>
                </a:lnTo>
                <a:lnTo>
                  <a:pt x="815" y="752"/>
                </a:lnTo>
                <a:lnTo>
                  <a:pt x="808" y="754"/>
                </a:lnTo>
                <a:lnTo>
                  <a:pt x="799" y="754"/>
                </a:lnTo>
                <a:lnTo>
                  <a:pt x="754" y="754"/>
                </a:lnTo>
                <a:lnTo>
                  <a:pt x="754" y="181"/>
                </a:lnTo>
                <a:lnTo>
                  <a:pt x="799" y="181"/>
                </a:lnTo>
                <a:lnTo>
                  <a:pt x="808" y="181"/>
                </a:lnTo>
                <a:lnTo>
                  <a:pt x="815" y="182"/>
                </a:lnTo>
                <a:lnTo>
                  <a:pt x="821" y="184"/>
                </a:lnTo>
                <a:lnTo>
                  <a:pt x="829" y="187"/>
                </a:lnTo>
                <a:lnTo>
                  <a:pt x="835" y="190"/>
                </a:lnTo>
                <a:lnTo>
                  <a:pt x="842" y="194"/>
                </a:lnTo>
                <a:lnTo>
                  <a:pt x="847" y="198"/>
                </a:lnTo>
                <a:lnTo>
                  <a:pt x="853" y="203"/>
                </a:lnTo>
                <a:lnTo>
                  <a:pt x="858" y="209"/>
                </a:lnTo>
                <a:lnTo>
                  <a:pt x="862" y="214"/>
                </a:lnTo>
                <a:lnTo>
                  <a:pt x="865" y="220"/>
                </a:lnTo>
                <a:lnTo>
                  <a:pt x="869" y="227"/>
                </a:lnTo>
                <a:lnTo>
                  <a:pt x="872" y="234"/>
                </a:lnTo>
                <a:lnTo>
                  <a:pt x="873" y="241"/>
                </a:lnTo>
                <a:lnTo>
                  <a:pt x="874" y="248"/>
                </a:lnTo>
                <a:lnTo>
                  <a:pt x="875" y="256"/>
                </a:lnTo>
                <a:lnTo>
                  <a:pt x="875" y="679"/>
                </a:lnTo>
                <a:close/>
                <a:moveTo>
                  <a:pt x="30" y="679"/>
                </a:moveTo>
                <a:lnTo>
                  <a:pt x="30" y="256"/>
                </a:lnTo>
                <a:lnTo>
                  <a:pt x="30" y="248"/>
                </a:lnTo>
                <a:lnTo>
                  <a:pt x="31" y="241"/>
                </a:lnTo>
                <a:lnTo>
                  <a:pt x="34" y="234"/>
                </a:lnTo>
                <a:lnTo>
                  <a:pt x="36" y="227"/>
                </a:lnTo>
                <a:lnTo>
                  <a:pt x="39" y="220"/>
                </a:lnTo>
                <a:lnTo>
                  <a:pt x="43" y="214"/>
                </a:lnTo>
                <a:lnTo>
                  <a:pt x="47" y="209"/>
                </a:lnTo>
                <a:lnTo>
                  <a:pt x="52" y="203"/>
                </a:lnTo>
                <a:lnTo>
                  <a:pt x="57" y="198"/>
                </a:lnTo>
                <a:lnTo>
                  <a:pt x="63" y="194"/>
                </a:lnTo>
                <a:lnTo>
                  <a:pt x="70" y="190"/>
                </a:lnTo>
                <a:lnTo>
                  <a:pt x="76" y="187"/>
                </a:lnTo>
                <a:lnTo>
                  <a:pt x="83" y="184"/>
                </a:lnTo>
                <a:lnTo>
                  <a:pt x="90" y="182"/>
                </a:lnTo>
                <a:lnTo>
                  <a:pt x="98" y="181"/>
                </a:lnTo>
                <a:lnTo>
                  <a:pt x="105" y="181"/>
                </a:lnTo>
                <a:lnTo>
                  <a:pt x="151" y="181"/>
                </a:lnTo>
                <a:lnTo>
                  <a:pt x="151" y="754"/>
                </a:lnTo>
                <a:lnTo>
                  <a:pt x="105" y="754"/>
                </a:lnTo>
                <a:lnTo>
                  <a:pt x="98" y="754"/>
                </a:lnTo>
                <a:lnTo>
                  <a:pt x="90" y="752"/>
                </a:lnTo>
                <a:lnTo>
                  <a:pt x="83" y="750"/>
                </a:lnTo>
                <a:lnTo>
                  <a:pt x="76" y="748"/>
                </a:lnTo>
                <a:lnTo>
                  <a:pt x="70" y="745"/>
                </a:lnTo>
                <a:lnTo>
                  <a:pt x="63" y="741"/>
                </a:lnTo>
                <a:lnTo>
                  <a:pt x="57" y="736"/>
                </a:lnTo>
                <a:lnTo>
                  <a:pt x="52" y="732"/>
                </a:lnTo>
                <a:lnTo>
                  <a:pt x="47" y="727"/>
                </a:lnTo>
                <a:lnTo>
                  <a:pt x="43" y="720"/>
                </a:lnTo>
                <a:lnTo>
                  <a:pt x="39" y="715"/>
                </a:lnTo>
                <a:lnTo>
                  <a:pt x="36" y="708"/>
                </a:lnTo>
                <a:lnTo>
                  <a:pt x="34" y="701"/>
                </a:lnTo>
                <a:lnTo>
                  <a:pt x="31" y="694"/>
                </a:lnTo>
                <a:lnTo>
                  <a:pt x="30" y="686"/>
                </a:lnTo>
                <a:lnTo>
                  <a:pt x="30" y="679"/>
                </a:lnTo>
                <a:close/>
                <a:moveTo>
                  <a:pt x="332" y="90"/>
                </a:moveTo>
                <a:lnTo>
                  <a:pt x="332" y="84"/>
                </a:lnTo>
                <a:lnTo>
                  <a:pt x="333" y="78"/>
                </a:lnTo>
                <a:lnTo>
                  <a:pt x="334" y="73"/>
                </a:lnTo>
                <a:lnTo>
                  <a:pt x="336" y="66"/>
                </a:lnTo>
                <a:lnTo>
                  <a:pt x="339" y="62"/>
                </a:lnTo>
                <a:lnTo>
                  <a:pt x="342" y="57"/>
                </a:lnTo>
                <a:lnTo>
                  <a:pt x="345" y="52"/>
                </a:lnTo>
                <a:lnTo>
                  <a:pt x="349" y="48"/>
                </a:lnTo>
                <a:lnTo>
                  <a:pt x="354" y="44"/>
                </a:lnTo>
                <a:lnTo>
                  <a:pt x="358" y="40"/>
                </a:lnTo>
                <a:lnTo>
                  <a:pt x="363" y="37"/>
                </a:lnTo>
                <a:lnTo>
                  <a:pt x="369" y="34"/>
                </a:lnTo>
                <a:lnTo>
                  <a:pt x="374" y="33"/>
                </a:lnTo>
                <a:lnTo>
                  <a:pt x="380" y="31"/>
                </a:lnTo>
                <a:lnTo>
                  <a:pt x="386" y="30"/>
                </a:lnTo>
                <a:lnTo>
                  <a:pt x="392" y="30"/>
                </a:lnTo>
                <a:lnTo>
                  <a:pt x="513" y="30"/>
                </a:lnTo>
                <a:lnTo>
                  <a:pt x="519" y="30"/>
                </a:lnTo>
                <a:lnTo>
                  <a:pt x="525" y="31"/>
                </a:lnTo>
                <a:lnTo>
                  <a:pt x="530" y="33"/>
                </a:lnTo>
                <a:lnTo>
                  <a:pt x="537" y="34"/>
                </a:lnTo>
                <a:lnTo>
                  <a:pt x="542" y="37"/>
                </a:lnTo>
                <a:lnTo>
                  <a:pt x="546" y="40"/>
                </a:lnTo>
                <a:lnTo>
                  <a:pt x="552" y="44"/>
                </a:lnTo>
                <a:lnTo>
                  <a:pt x="556" y="48"/>
                </a:lnTo>
                <a:lnTo>
                  <a:pt x="559" y="52"/>
                </a:lnTo>
                <a:lnTo>
                  <a:pt x="562" y="57"/>
                </a:lnTo>
                <a:lnTo>
                  <a:pt x="566" y="62"/>
                </a:lnTo>
                <a:lnTo>
                  <a:pt x="569" y="66"/>
                </a:lnTo>
                <a:lnTo>
                  <a:pt x="571" y="73"/>
                </a:lnTo>
                <a:lnTo>
                  <a:pt x="572" y="78"/>
                </a:lnTo>
                <a:lnTo>
                  <a:pt x="573" y="84"/>
                </a:lnTo>
                <a:lnTo>
                  <a:pt x="573" y="90"/>
                </a:lnTo>
                <a:lnTo>
                  <a:pt x="573" y="151"/>
                </a:lnTo>
                <a:lnTo>
                  <a:pt x="332" y="151"/>
                </a:lnTo>
                <a:lnTo>
                  <a:pt x="332" y="90"/>
                </a:lnTo>
                <a:close/>
                <a:moveTo>
                  <a:pt x="633" y="181"/>
                </a:moveTo>
                <a:lnTo>
                  <a:pt x="724" y="181"/>
                </a:lnTo>
                <a:lnTo>
                  <a:pt x="724" y="754"/>
                </a:lnTo>
                <a:lnTo>
                  <a:pt x="633" y="754"/>
                </a:lnTo>
                <a:lnTo>
                  <a:pt x="633" y="181"/>
                </a:lnTo>
                <a:close/>
                <a:moveTo>
                  <a:pt x="271" y="754"/>
                </a:moveTo>
                <a:lnTo>
                  <a:pt x="181" y="754"/>
                </a:lnTo>
                <a:lnTo>
                  <a:pt x="181" y="181"/>
                </a:lnTo>
                <a:lnTo>
                  <a:pt x="271" y="181"/>
                </a:lnTo>
                <a:lnTo>
                  <a:pt x="271" y="754"/>
                </a:lnTo>
                <a:close/>
                <a:moveTo>
                  <a:pt x="301" y="181"/>
                </a:moveTo>
                <a:lnTo>
                  <a:pt x="603" y="181"/>
                </a:lnTo>
                <a:lnTo>
                  <a:pt x="603" y="754"/>
                </a:lnTo>
                <a:lnTo>
                  <a:pt x="301" y="754"/>
                </a:lnTo>
                <a:lnTo>
                  <a:pt x="301" y="181"/>
                </a:lnTo>
                <a:close/>
                <a:moveTo>
                  <a:pt x="799" y="151"/>
                </a:moveTo>
                <a:lnTo>
                  <a:pt x="603" y="151"/>
                </a:lnTo>
                <a:lnTo>
                  <a:pt x="603" y="90"/>
                </a:lnTo>
                <a:lnTo>
                  <a:pt x="603" y="81"/>
                </a:lnTo>
                <a:lnTo>
                  <a:pt x="601" y="72"/>
                </a:lnTo>
                <a:lnTo>
                  <a:pt x="599" y="63"/>
                </a:lnTo>
                <a:lnTo>
                  <a:pt x="597" y="54"/>
                </a:lnTo>
                <a:lnTo>
                  <a:pt x="592" y="47"/>
                </a:lnTo>
                <a:lnTo>
                  <a:pt x="588" y="39"/>
                </a:lnTo>
                <a:lnTo>
                  <a:pt x="583" y="33"/>
                </a:lnTo>
                <a:lnTo>
                  <a:pt x="576" y="27"/>
                </a:lnTo>
                <a:lnTo>
                  <a:pt x="570" y="20"/>
                </a:lnTo>
                <a:lnTo>
                  <a:pt x="563" y="15"/>
                </a:lnTo>
                <a:lnTo>
                  <a:pt x="556" y="11"/>
                </a:lnTo>
                <a:lnTo>
                  <a:pt x="548" y="6"/>
                </a:lnTo>
                <a:lnTo>
                  <a:pt x="540" y="4"/>
                </a:lnTo>
                <a:lnTo>
                  <a:pt x="531" y="2"/>
                </a:lnTo>
                <a:lnTo>
                  <a:pt x="522" y="0"/>
                </a:lnTo>
                <a:lnTo>
                  <a:pt x="513" y="0"/>
                </a:lnTo>
                <a:lnTo>
                  <a:pt x="392" y="0"/>
                </a:lnTo>
                <a:lnTo>
                  <a:pt x="383" y="0"/>
                </a:lnTo>
                <a:lnTo>
                  <a:pt x="374" y="1"/>
                </a:lnTo>
                <a:lnTo>
                  <a:pt x="365" y="4"/>
                </a:lnTo>
                <a:lnTo>
                  <a:pt x="357" y="6"/>
                </a:lnTo>
                <a:lnTo>
                  <a:pt x="349" y="11"/>
                </a:lnTo>
                <a:lnTo>
                  <a:pt x="342" y="15"/>
                </a:lnTo>
                <a:lnTo>
                  <a:pt x="334" y="20"/>
                </a:lnTo>
                <a:lnTo>
                  <a:pt x="328" y="27"/>
                </a:lnTo>
                <a:lnTo>
                  <a:pt x="323" y="33"/>
                </a:lnTo>
                <a:lnTo>
                  <a:pt x="317" y="39"/>
                </a:lnTo>
                <a:lnTo>
                  <a:pt x="313" y="47"/>
                </a:lnTo>
                <a:lnTo>
                  <a:pt x="309" y="55"/>
                </a:lnTo>
                <a:lnTo>
                  <a:pt x="305" y="63"/>
                </a:lnTo>
                <a:lnTo>
                  <a:pt x="303" y="72"/>
                </a:lnTo>
                <a:lnTo>
                  <a:pt x="302" y="81"/>
                </a:lnTo>
                <a:lnTo>
                  <a:pt x="301" y="90"/>
                </a:lnTo>
                <a:lnTo>
                  <a:pt x="301" y="151"/>
                </a:lnTo>
                <a:lnTo>
                  <a:pt x="105" y="151"/>
                </a:lnTo>
                <a:lnTo>
                  <a:pt x="95" y="151"/>
                </a:lnTo>
                <a:lnTo>
                  <a:pt x="84" y="153"/>
                </a:lnTo>
                <a:lnTo>
                  <a:pt x="74" y="155"/>
                </a:lnTo>
                <a:lnTo>
                  <a:pt x="65" y="159"/>
                </a:lnTo>
                <a:lnTo>
                  <a:pt x="55" y="164"/>
                </a:lnTo>
                <a:lnTo>
                  <a:pt x="46" y="169"/>
                </a:lnTo>
                <a:lnTo>
                  <a:pt x="39" y="175"/>
                </a:lnTo>
                <a:lnTo>
                  <a:pt x="31" y="182"/>
                </a:lnTo>
                <a:lnTo>
                  <a:pt x="24" y="189"/>
                </a:lnTo>
                <a:lnTo>
                  <a:pt x="19" y="198"/>
                </a:lnTo>
                <a:lnTo>
                  <a:pt x="13" y="206"/>
                </a:lnTo>
                <a:lnTo>
                  <a:pt x="8" y="215"/>
                </a:lnTo>
                <a:lnTo>
                  <a:pt x="5" y="225"/>
                </a:lnTo>
                <a:lnTo>
                  <a:pt x="2" y="235"/>
                </a:lnTo>
                <a:lnTo>
                  <a:pt x="0" y="245"/>
                </a:lnTo>
                <a:lnTo>
                  <a:pt x="0" y="256"/>
                </a:lnTo>
                <a:lnTo>
                  <a:pt x="0" y="679"/>
                </a:lnTo>
                <a:lnTo>
                  <a:pt x="0" y="689"/>
                </a:lnTo>
                <a:lnTo>
                  <a:pt x="2" y="700"/>
                </a:lnTo>
                <a:lnTo>
                  <a:pt x="5" y="710"/>
                </a:lnTo>
                <a:lnTo>
                  <a:pt x="8" y="719"/>
                </a:lnTo>
                <a:lnTo>
                  <a:pt x="13" y="729"/>
                </a:lnTo>
                <a:lnTo>
                  <a:pt x="19" y="737"/>
                </a:lnTo>
                <a:lnTo>
                  <a:pt x="24" y="746"/>
                </a:lnTo>
                <a:lnTo>
                  <a:pt x="31" y="754"/>
                </a:lnTo>
                <a:lnTo>
                  <a:pt x="39" y="760"/>
                </a:lnTo>
                <a:lnTo>
                  <a:pt x="46" y="766"/>
                </a:lnTo>
                <a:lnTo>
                  <a:pt x="55" y="772"/>
                </a:lnTo>
                <a:lnTo>
                  <a:pt x="65" y="776"/>
                </a:lnTo>
                <a:lnTo>
                  <a:pt x="74" y="779"/>
                </a:lnTo>
                <a:lnTo>
                  <a:pt x="84" y="781"/>
                </a:lnTo>
                <a:lnTo>
                  <a:pt x="95" y="784"/>
                </a:lnTo>
                <a:lnTo>
                  <a:pt x="105" y="784"/>
                </a:lnTo>
                <a:lnTo>
                  <a:pt x="799" y="784"/>
                </a:lnTo>
                <a:lnTo>
                  <a:pt x="810" y="784"/>
                </a:lnTo>
                <a:lnTo>
                  <a:pt x="820" y="781"/>
                </a:lnTo>
                <a:lnTo>
                  <a:pt x="831" y="779"/>
                </a:lnTo>
                <a:lnTo>
                  <a:pt x="841" y="776"/>
                </a:lnTo>
                <a:lnTo>
                  <a:pt x="849" y="772"/>
                </a:lnTo>
                <a:lnTo>
                  <a:pt x="858" y="766"/>
                </a:lnTo>
                <a:lnTo>
                  <a:pt x="866" y="760"/>
                </a:lnTo>
                <a:lnTo>
                  <a:pt x="874" y="754"/>
                </a:lnTo>
                <a:lnTo>
                  <a:pt x="880" y="746"/>
                </a:lnTo>
                <a:lnTo>
                  <a:pt x="887" y="737"/>
                </a:lnTo>
                <a:lnTo>
                  <a:pt x="892" y="729"/>
                </a:lnTo>
                <a:lnTo>
                  <a:pt x="896" y="719"/>
                </a:lnTo>
                <a:lnTo>
                  <a:pt x="901" y="710"/>
                </a:lnTo>
                <a:lnTo>
                  <a:pt x="903" y="700"/>
                </a:lnTo>
                <a:lnTo>
                  <a:pt x="904" y="689"/>
                </a:lnTo>
                <a:lnTo>
                  <a:pt x="905" y="679"/>
                </a:lnTo>
                <a:lnTo>
                  <a:pt x="905" y="256"/>
                </a:lnTo>
                <a:lnTo>
                  <a:pt x="904" y="245"/>
                </a:lnTo>
                <a:lnTo>
                  <a:pt x="903" y="235"/>
                </a:lnTo>
                <a:lnTo>
                  <a:pt x="901" y="225"/>
                </a:lnTo>
                <a:lnTo>
                  <a:pt x="896" y="215"/>
                </a:lnTo>
                <a:lnTo>
                  <a:pt x="892" y="206"/>
                </a:lnTo>
                <a:lnTo>
                  <a:pt x="887" y="198"/>
                </a:lnTo>
                <a:lnTo>
                  <a:pt x="880" y="189"/>
                </a:lnTo>
                <a:lnTo>
                  <a:pt x="874" y="182"/>
                </a:lnTo>
                <a:lnTo>
                  <a:pt x="866" y="174"/>
                </a:lnTo>
                <a:lnTo>
                  <a:pt x="858" y="169"/>
                </a:lnTo>
                <a:lnTo>
                  <a:pt x="849" y="164"/>
                </a:lnTo>
                <a:lnTo>
                  <a:pt x="841" y="159"/>
                </a:lnTo>
                <a:lnTo>
                  <a:pt x="831" y="155"/>
                </a:lnTo>
                <a:lnTo>
                  <a:pt x="820" y="153"/>
                </a:lnTo>
                <a:lnTo>
                  <a:pt x="810" y="151"/>
                </a:lnTo>
                <a:lnTo>
                  <a:pt x="799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852233" y="2116408"/>
            <a:ext cx="420692" cy="392800"/>
            <a:chOff x="6683892" y="852815"/>
            <a:chExt cx="420692" cy="392800"/>
          </a:xfrm>
        </p:grpSpPr>
        <p:sp>
          <p:nvSpPr>
            <p:cNvPr id="52" name="Freeform 314"/>
            <p:cNvSpPr>
              <a:spLocks/>
            </p:cNvSpPr>
            <p:nvPr/>
          </p:nvSpPr>
          <p:spPr bwMode="auto">
            <a:xfrm>
              <a:off x="6739674" y="1061999"/>
              <a:ext cx="309127" cy="183616"/>
            </a:xfrm>
            <a:custGeom>
              <a:avLst/>
              <a:gdLst>
                <a:gd name="T0" fmla="*/ 647 w 662"/>
                <a:gd name="T1" fmla="*/ 0 h 392"/>
                <a:gd name="T2" fmla="*/ 644 w 662"/>
                <a:gd name="T3" fmla="*/ 1 h 392"/>
                <a:gd name="T4" fmla="*/ 641 w 662"/>
                <a:gd name="T5" fmla="*/ 2 h 392"/>
                <a:gd name="T6" fmla="*/ 639 w 662"/>
                <a:gd name="T7" fmla="*/ 3 h 392"/>
                <a:gd name="T8" fmla="*/ 637 w 662"/>
                <a:gd name="T9" fmla="*/ 5 h 392"/>
                <a:gd name="T10" fmla="*/ 634 w 662"/>
                <a:gd name="T11" fmla="*/ 7 h 392"/>
                <a:gd name="T12" fmla="*/ 633 w 662"/>
                <a:gd name="T13" fmla="*/ 10 h 392"/>
                <a:gd name="T14" fmla="*/ 632 w 662"/>
                <a:gd name="T15" fmla="*/ 13 h 392"/>
                <a:gd name="T16" fmla="*/ 632 w 662"/>
                <a:gd name="T17" fmla="*/ 16 h 392"/>
                <a:gd name="T18" fmla="*/ 632 w 662"/>
                <a:gd name="T19" fmla="*/ 361 h 392"/>
                <a:gd name="T20" fmla="*/ 451 w 662"/>
                <a:gd name="T21" fmla="*/ 361 h 392"/>
                <a:gd name="T22" fmla="*/ 451 w 662"/>
                <a:gd name="T23" fmla="*/ 91 h 392"/>
                <a:gd name="T24" fmla="*/ 211 w 662"/>
                <a:gd name="T25" fmla="*/ 91 h 392"/>
                <a:gd name="T26" fmla="*/ 211 w 662"/>
                <a:gd name="T27" fmla="*/ 361 h 392"/>
                <a:gd name="T28" fmla="*/ 30 w 662"/>
                <a:gd name="T29" fmla="*/ 361 h 392"/>
                <a:gd name="T30" fmla="*/ 30 w 662"/>
                <a:gd name="T31" fmla="*/ 15 h 392"/>
                <a:gd name="T32" fmla="*/ 30 w 662"/>
                <a:gd name="T33" fmla="*/ 13 h 392"/>
                <a:gd name="T34" fmla="*/ 29 w 662"/>
                <a:gd name="T35" fmla="*/ 10 h 392"/>
                <a:gd name="T36" fmla="*/ 27 w 662"/>
                <a:gd name="T37" fmla="*/ 7 h 392"/>
                <a:gd name="T38" fmla="*/ 25 w 662"/>
                <a:gd name="T39" fmla="*/ 5 h 392"/>
                <a:gd name="T40" fmla="*/ 23 w 662"/>
                <a:gd name="T41" fmla="*/ 3 h 392"/>
                <a:gd name="T42" fmla="*/ 21 w 662"/>
                <a:gd name="T43" fmla="*/ 2 h 392"/>
                <a:gd name="T44" fmla="*/ 18 w 662"/>
                <a:gd name="T45" fmla="*/ 1 h 392"/>
                <a:gd name="T46" fmla="*/ 15 w 662"/>
                <a:gd name="T47" fmla="*/ 0 h 392"/>
                <a:gd name="T48" fmla="*/ 11 w 662"/>
                <a:gd name="T49" fmla="*/ 1 h 392"/>
                <a:gd name="T50" fmla="*/ 9 w 662"/>
                <a:gd name="T51" fmla="*/ 2 h 392"/>
                <a:gd name="T52" fmla="*/ 6 w 662"/>
                <a:gd name="T53" fmla="*/ 3 h 392"/>
                <a:gd name="T54" fmla="*/ 4 w 662"/>
                <a:gd name="T55" fmla="*/ 5 h 392"/>
                <a:gd name="T56" fmla="*/ 3 w 662"/>
                <a:gd name="T57" fmla="*/ 7 h 392"/>
                <a:gd name="T58" fmla="*/ 1 w 662"/>
                <a:gd name="T59" fmla="*/ 10 h 392"/>
                <a:gd name="T60" fmla="*/ 0 w 662"/>
                <a:gd name="T61" fmla="*/ 13 h 392"/>
                <a:gd name="T62" fmla="*/ 0 w 662"/>
                <a:gd name="T63" fmla="*/ 16 h 392"/>
                <a:gd name="T64" fmla="*/ 0 w 662"/>
                <a:gd name="T65" fmla="*/ 392 h 392"/>
                <a:gd name="T66" fmla="*/ 241 w 662"/>
                <a:gd name="T67" fmla="*/ 392 h 392"/>
                <a:gd name="T68" fmla="*/ 241 w 662"/>
                <a:gd name="T69" fmla="*/ 121 h 392"/>
                <a:gd name="T70" fmla="*/ 421 w 662"/>
                <a:gd name="T71" fmla="*/ 121 h 392"/>
                <a:gd name="T72" fmla="*/ 421 w 662"/>
                <a:gd name="T73" fmla="*/ 392 h 392"/>
                <a:gd name="T74" fmla="*/ 662 w 662"/>
                <a:gd name="T75" fmla="*/ 392 h 392"/>
                <a:gd name="T76" fmla="*/ 662 w 662"/>
                <a:gd name="T77" fmla="*/ 15 h 392"/>
                <a:gd name="T78" fmla="*/ 661 w 662"/>
                <a:gd name="T79" fmla="*/ 13 h 392"/>
                <a:gd name="T80" fmla="*/ 661 w 662"/>
                <a:gd name="T81" fmla="*/ 10 h 392"/>
                <a:gd name="T82" fmla="*/ 659 w 662"/>
                <a:gd name="T83" fmla="*/ 7 h 392"/>
                <a:gd name="T84" fmla="*/ 658 w 662"/>
                <a:gd name="T85" fmla="*/ 5 h 392"/>
                <a:gd name="T86" fmla="*/ 655 w 662"/>
                <a:gd name="T87" fmla="*/ 3 h 392"/>
                <a:gd name="T88" fmla="*/ 653 w 662"/>
                <a:gd name="T89" fmla="*/ 2 h 392"/>
                <a:gd name="T90" fmla="*/ 649 w 662"/>
                <a:gd name="T91" fmla="*/ 1 h 392"/>
                <a:gd name="T92" fmla="*/ 647 w 662"/>
                <a:gd name="T93" fmla="*/ 0 h 392"/>
                <a:gd name="T94" fmla="*/ 647 w 662"/>
                <a:gd name="T9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2" h="392">
                  <a:moveTo>
                    <a:pt x="647" y="0"/>
                  </a:moveTo>
                  <a:lnTo>
                    <a:pt x="644" y="1"/>
                  </a:lnTo>
                  <a:lnTo>
                    <a:pt x="641" y="2"/>
                  </a:lnTo>
                  <a:lnTo>
                    <a:pt x="639" y="3"/>
                  </a:lnTo>
                  <a:lnTo>
                    <a:pt x="637" y="5"/>
                  </a:lnTo>
                  <a:lnTo>
                    <a:pt x="634" y="7"/>
                  </a:lnTo>
                  <a:lnTo>
                    <a:pt x="633" y="10"/>
                  </a:lnTo>
                  <a:lnTo>
                    <a:pt x="632" y="13"/>
                  </a:lnTo>
                  <a:lnTo>
                    <a:pt x="632" y="16"/>
                  </a:lnTo>
                  <a:lnTo>
                    <a:pt x="632" y="361"/>
                  </a:lnTo>
                  <a:lnTo>
                    <a:pt x="451" y="361"/>
                  </a:lnTo>
                  <a:lnTo>
                    <a:pt x="451" y="91"/>
                  </a:lnTo>
                  <a:lnTo>
                    <a:pt x="211" y="91"/>
                  </a:lnTo>
                  <a:lnTo>
                    <a:pt x="211" y="361"/>
                  </a:lnTo>
                  <a:lnTo>
                    <a:pt x="30" y="361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392"/>
                  </a:lnTo>
                  <a:lnTo>
                    <a:pt x="241" y="392"/>
                  </a:lnTo>
                  <a:lnTo>
                    <a:pt x="241" y="121"/>
                  </a:lnTo>
                  <a:lnTo>
                    <a:pt x="421" y="121"/>
                  </a:lnTo>
                  <a:lnTo>
                    <a:pt x="421" y="392"/>
                  </a:lnTo>
                  <a:lnTo>
                    <a:pt x="662" y="392"/>
                  </a:lnTo>
                  <a:lnTo>
                    <a:pt x="662" y="15"/>
                  </a:lnTo>
                  <a:lnTo>
                    <a:pt x="661" y="13"/>
                  </a:lnTo>
                  <a:lnTo>
                    <a:pt x="661" y="10"/>
                  </a:lnTo>
                  <a:lnTo>
                    <a:pt x="659" y="7"/>
                  </a:lnTo>
                  <a:lnTo>
                    <a:pt x="658" y="5"/>
                  </a:lnTo>
                  <a:lnTo>
                    <a:pt x="655" y="3"/>
                  </a:lnTo>
                  <a:lnTo>
                    <a:pt x="653" y="2"/>
                  </a:lnTo>
                  <a:lnTo>
                    <a:pt x="649" y="1"/>
                  </a:lnTo>
                  <a:lnTo>
                    <a:pt x="647" y="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15"/>
            <p:cNvSpPr>
              <a:spLocks/>
            </p:cNvSpPr>
            <p:nvPr/>
          </p:nvSpPr>
          <p:spPr bwMode="auto">
            <a:xfrm>
              <a:off x="6683892" y="852815"/>
              <a:ext cx="420692" cy="218481"/>
            </a:xfrm>
            <a:custGeom>
              <a:avLst/>
              <a:gdLst>
                <a:gd name="T0" fmla="*/ 899 w 903"/>
                <a:gd name="T1" fmla="*/ 441 h 468"/>
                <a:gd name="T2" fmla="*/ 463 w 903"/>
                <a:gd name="T3" fmla="*/ 4 h 468"/>
                <a:gd name="T4" fmla="*/ 461 w 903"/>
                <a:gd name="T5" fmla="*/ 3 h 468"/>
                <a:gd name="T6" fmla="*/ 457 w 903"/>
                <a:gd name="T7" fmla="*/ 1 h 468"/>
                <a:gd name="T8" fmla="*/ 455 w 903"/>
                <a:gd name="T9" fmla="*/ 1 h 468"/>
                <a:gd name="T10" fmla="*/ 452 w 903"/>
                <a:gd name="T11" fmla="*/ 0 h 468"/>
                <a:gd name="T12" fmla="*/ 449 w 903"/>
                <a:gd name="T13" fmla="*/ 1 h 468"/>
                <a:gd name="T14" fmla="*/ 447 w 903"/>
                <a:gd name="T15" fmla="*/ 1 h 468"/>
                <a:gd name="T16" fmla="*/ 443 w 903"/>
                <a:gd name="T17" fmla="*/ 3 h 468"/>
                <a:gd name="T18" fmla="*/ 441 w 903"/>
                <a:gd name="T19" fmla="*/ 4 h 468"/>
                <a:gd name="T20" fmla="*/ 5 w 903"/>
                <a:gd name="T21" fmla="*/ 441 h 468"/>
                <a:gd name="T22" fmla="*/ 3 w 903"/>
                <a:gd name="T23" fmla="*/ 444 h 468"/>
                <a:gd name="T24" fmla="*/ 2 w 903"/>
                <a:gd name="T25" fmla="*/ 447 h 468"/>
                <a:gd name="T26" fmla="*/ 0 w 903"/>
                <a:gd name="T27" fmla="*/ 450 h 468"/>
                <a:gd name="T28" fmla="*/ 0 w 903"/>
                <a:gd name="T29" fmla="*/ 452 h 468"/>
                <a:gd name="T30" fmla="*/ 0 w 903"/>
                <a:gd name="T31" fmla="*/ 455 h 468"/>
                <a:gd name="T32" fmla="*/ 2 w 903"/>
                <a:gd name="T33" fmla="*/ 458 h 468"/>
                <a:gd name="T34" fmla="*/ 3 w 903"/>
                <a:gd name="T35" fmla="*/ 460 h 468"/>
                <a:gd name="T36" fmla="*/ 5 w 903"/>
                <a:gd name="T37" fmla="*/ 463 h 468"/>
                <a:gd name="T38" fmla="*/ 7 w 903"/>
                <a:gd name="T39" fmla="*/ 465 h 468"/>
                <a:gd name="T40" fmla="*/ 10 w 903"/>
                <a:gd name="T41" fmla="*/ 466 h 468"/>
                <a:gd name="T42" fmla="*/ 12 w 903"/>
                <a:gd name="T43" fmla="*/ 467 h 468"/>
                <a:gd name="T44" fmla="*/ 15 w 903"/>
                <a:gd name="T45" fmla="*/ 468 h 468"/>
                <a:gd name="T46" fmla="*/ 19 w 903"/>
                <a:gd name="T47" fmla="*/ 467 h 468"/>
                <a:gd name="T48" fmla="*/ 21 w 903"/>
                <a:gd name="T49" fmla="*/ 467 h 468"/>
                <a:gd name="T50" fmla="*/ 24 w 903"/>
                <a:gd name="T51" fmla="*/ 465 h 468"/>
                <a:gd name="T52" fmla="*/ 26 w 903"/>
                <a:gd name="T53" fmla="*/ 463 h 468"/>
                <a:gd name="T54" fmla="*/ 452 w 903"/>
                <a:gd name="T55" fmla="*/ 37 h 468"/>
                <a:gd name="T56" fmla="*/ 878 w 903"/>
                <a:gd name="T57" fmla="*/ 463 h 468"/>
                <a:gd name="T58" fmla="*/ 880 w 903"/>
                <a:gd name="T59" fmla="*/ 465 h 468"/>
                <a:gd name="T60" fmla="*/ 883 w 903"/>
                <a:gd name="T61" fmla="*/ 466 h 468"/>
                <a:gd name="T62" fmla="*/ 885 w 903"/>
                <a:gd name="T63" fmla="*/ 467 h 468"/>
                <a:gd name="T64" fmla="*/ 888 w 903"/>
                <a:gd name="T65" fmla="*/ 468 h 468"/>
                <a:gd name="T66" fmla="*/ 892 w 903"/>
                <a:gd name="T67" fmla="*/ 467 h 468"/>
                <a:gd name="T68" fmla="*/ 894 w 903"/>
                <a:gd name="T69" fmla="*/ 466 h 468"/>
                <a:gd name="T70" fmla="*/ 897 w 903"/>
                <a:gd name="T71" fmla="*/ 465 h 468"/>
                <a:gd name="T72" fmla="*/ 899 w 903"/>
                <a:gd name="T73" fmla="*/ 463 h 468"/>
                <a:gd name="T74" fmla="*/ 901 w 903"/>
                <a:gd name="T75" fmla="*/ 460 h 468"/>
                <a:gd name="T76" fmla="*/ 902 w 903"/>
                <a:gd name="T77" fmla="*/ 458 h 468"/>
                <a:gd name="T78" fmla="*/ 903 w 903"/>
                <a:gd name="T79" fmla="*/ 455 h 468"/>
                <a:gd name="T80" fmla="*/ 903 w 903"/>
                <a:gd name="T81" fmla="*/ 452 h 468"/>
                <a:gd name="T82" fmla="*/ 903 w 903"/>
                <a:gd name="T83" fmla="*/ 450 h 468"/>
                <a:gd name="T84" fmla="*/ 902 w 903"/>
                <a:gd name="T85" fmla="*/ 447 h 468"/>
                <a:gd name="T86" fmla="*/ 901 w 903"/>
                <a:gd name="T87" fmla="*/ 444 h 468"/>
                <a:gd name="T88" fmla="*/ 899 w 903"/>
                <a:gd name="T89" fmla="*/ 442 h 468"/>
                <a:gd name="T90" fmla="*/ 899 w 903"/>
                <a:gd name="T91" fmla="*/ 44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3" h="468">
                  <a:moveTo>
                    <a:pt x="899" y="441"/>
                  </a:moveTo>
                  <a:lnTo>
                    <a:pt x="463" y="4"/>
                  </a:lnTo>
                  <a:lnTo>
                    <a:pt x="461" y="3"/>
                  </a:lnTo>
                  <a:lnTo>
                    <a:pt x="457" y="1"/>
                  </a:lnTo>
                  <a:lnTo>
                    <a:pt x="455" y="1"/>
                  </a:lnTo>
                  <a:lnTo>
                    <a:pt x="452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3"/>
                  </a:lnTo>
                  <a:lnTo>
                    <a:pt x="441" y="4"/>
                  </a:lnTo>
                  <a:lnTo>
                    <a:pt x="5" y="441"/>
                  </a:lnTo>
                  <a:lnTo>
                    <a:pt x="3" y="444"/>
                  </a:lnTo>
                  <a:lnTo>
                    <a:pt x="2" y="447"/>
                  </a:lnTo>
                  <a:lnTo>
                    <a:pt x="0" y="450"/>
                  </a:lnTo>
                  <a:lnTo>
                    <a:pt x="0" y="452"/>
                  </a:lnTo>
                  <a:lnTo>
                    <a:pt x="0" y="455"/>
                  </a:lnTo>
                  <a:lnTo>
                    <a:pt x="2" y="458"/>
                  </a:lnTo>
                  <a:lnTo>
                    <a:pt x="3" y="460"/>
                  </a:lnTo>
                  <a:lnTo>
                    <a:pt x="5" y="463"/>
                  </a:lnTo>
                  <a:lnTo>
                    <a:pt x="7" y="465"/>
                  </a:lnTo>
                  <a:lnTo>
                    <a:pt x="10" y="466"/>
                  </a:lnTo>
                  <a:lnTo>
                    <a:pt x="12" y="467"/>
                  </a:lnTo>
                  <a:lnTo>
                    <a:pt x="15" y="468"/>
                  </a:lnTo>
                  <a:lnTo>
                    <a:pt x="19" y="467"/>
                  </a:lnTo>
                  <a:lnTo>
                    <a:pt x="21" y="467"/>
                  </a:lnTo>
                  <a:lnTo>
                    <a:pt x="24" y="465"/>
                  </a:lnTo>
                  <a:lnTo>
                    <a:pt x="26" y="463"/>
                  </a:lnTo>
                  <a:lnTo>
                    <a:pt x="452" y="37"/>
                  </a:lnTo>
                  <a:lnTo>
                    <a:pt x="878" y="463"/>
                  </a:lnTo>
                  <a:lnTo>
                    <a:pt x="880" y="465"/>
                  </a:lnTo>
                  <a:lnTo>
                    <a:pt x="883" y="466"/>
                  </a:lnTo>
                  <a:lnTo>
                    <a:pt x="885" y="467"/>
                  </a:lnTo>
                  <a:lnTo>
                    <a:pt x="888" y="468"/>
                  </a:lnTo>
                  <a:lnTo>
                    <a:pt x="892" y="467"/>
                  </a:lnTo>
                  <a:lnTo>
                    <a:pt x="894" y="466"/>
                  </a:lnTo>
                  <a:lnTo>
                    <a:pt x="897" y="465"/>
                  </a:lnTo>
                  <a:lnTo>
                    <a:pt x="899" y="463"/>
                  </a:lnTo>
                  <a:lnTo>
                    <a:pt x="901" y="460"/>
                  </a:lnTo>
                  <a:lnTo>
                    <a:pt x="902" y="458"/>
                  </a:lnTo>
                  <a:lnTo>
                    <a:pt x="903" y="455"/>
                  </a:lnTo>
                  <a:lnTo>
                    <a:pt x="903" y="452"/>
                  </a:lnTo>
                  <a:lnTo>
                    <a:pt x="903" y="450"/>
                  </a:lnTo>
                  <a:lnTo>
                    <a:pt x="902" y="447"/>
                  </a:lnTo>
                  <a:lnTo>
                    <a:pt x="901" y="444"/>
                  </a:lnTo>
                  <a:lnTo>
                    <a:pt x="899" y="442"/>
                  </a:lnTo>
                  <a:lnTo>
                    <a:pt x="899" y="4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16"/>
            <p:cNvSpPr>
              <a:spLocks/>
            </p:cNvSpPr>
            <p:nvPr/>
          </p:nvSpPr>
          <p:spPr bwMode="auto">
            <a:xfrm>
              <a:off x="6948858" y="866761"/>
              <a:ext cx="85998" cy="83674"/>
            </a:xfrm>
            <a:custGeom>
              <a:avLst/>
              <a:gdLst>
                <a:gd name="T0" fmla="*/ 15 w 181"/>
                <a:gd name="T1" fmla="*/ 30 h 182"/>
                <a:gd name="T2" fmla="*/ 151 w 181"/>
                <a:gd name="T3" fmla="*/ 30 h 182"/>
                <a:gd name="T4" fmla="*/ 151 w 181"/>
                <a:gd name="T5" fmla="*/ 167 h 182"/>
                <a:gd name="T6" fmla="*/ 151 w 181"/>
                <a:gd name="T7" fmla="*/ 170 h 182"/>
                <a:gd name="T8" fmla="*/ 152 w 181"/>
                <a:gd name="T9" fmla="*/ 172 h 182"/>
                <a:gd name="T10" fmla="*/ 153 w 181"/>
                <a:gd name="T11" fmla="*/ 175 h 182"/>
                <a:gd name="T12" fmla="*/ 156 w 181"/>
                <a:gd name="T13" fmla="*/ 177 h 182"/>
                <a:gd name="T14" fmla="*/ 158 w 181"/>
                <a:gd name="T15" fmla="*/ 178 h 182"/>
                <a:gd name="T16" fmla="*/ 160 w 181"/>
                <a:gd name="T17" fmla="*/ 180 h 182"/>
                <a:gd name="T18" fmla="*/ 163 w 181"/>
                <a:gd name="T19" fmla="*/ 182 h 182"/>
                <a:gd name="T20" fmla="*/ 166 w 181"/>
                <a:gd name="T21" fmla="*/ 182 h 182"/>
                <a:gd name="T22" fmla="*/ 168 w 181"/>
                <a:gd name="T23" fmla="*/ 182 h 182"/>
                <a:gd name="T24" fmla="*/ 172 w 181"/>
                <a:gd name="T25" fmla="*/ 180 h 182"/>
                <a:gd name="T26" fmla="*/ 174 w 181"/>
                <a:gd name="T27" fmla="*/ 178 h 182"/>
                <a:gd name="T28" fmla="*/ 176 w 181"/>
                <a:gd name="T29" fmla="*/ 177 h 182"/>
                <a:gd name="T30" fmla="*/ 178 w 181"/>
                <a:gd name="T31" fmla="*/ 175 h 182"/>
                <a:gd name="T32" fmla="*/ 179 w 181"/>
                <a:gd name="T33" fmla="*/ 172 h 182"/>
                <a:gd name="T34" fmla="*/ 180 w 181"/>
                <a:gd name="T35" fmla="*/ 170 h 182"/>
                <a:gd name="T36" fmla="*/ 181 w 181"/>
                <a:gd name="T37" fmla="*/ 167 h 182"/>
                <a:gd name="T38" fmla="*/ 181 w 181"/>
                <a:gd name="T39" fmla="*/ 0 h 182"/>
                <a:gd name="T40" fmla="*/ 15 w 181"/>
                <a:gd name="T41" fmla="*/ 0 h 182"/>
                <a:gd name="T42" fmla="*/ 12 w 181"/>
                <a:gd name="T43" fmla="*/ 1 h 182"/>
                <a:gd name="T44" fmla="*/ 10 w 181"/>
                <a:gd name="T45" fmla="*/ 2 h 182"/>
                <a:gd name="T46" fmla="*/ 7 w 181"/>
                <a:gd name="T47" fmla="*/ 3 h 182"/>
                <a:gd name="T48" fmla="*/ 4 w 181"/>
                <a:gd name="T49" fmla="*/ 6 h 182"/>
                <a:gd name="T50" fmla="*/ 3 w 181"/>
                <a:gd name="T51" fmla="*/ 8 h 182"/>
                <a:gd name="T52" fmla="*/ 1 w 181"/>
                <a:gd name="T53" fmla="*/ 10 h 182"/>
                <a:gd name="T54" fmla="*/ 0 w 181"/>
                <a:gd name="T55" fmla="*/ 13 h 182"/>
                <a:gd name="T56" fmla="*/ 0 w 181"/>
                <a:gd name="T57" fmla="*/ 16 h 182"/>
                <a:gd name="T58" fmla="*/ 0 w 181"/>
                <a:gd name="T59" fmla="*/ 18 h 182"/>
                <a:gd name="T60" fmla="*/ 1 w 181"/>
                <a:gd name="T61" fmla="*/ 22 h 182"/>
                <a:gd name="T62" fmla="*/ 3 w 181"/>
                <a:gd name="T63" fmla="*/ 24 h 182"/>
                <a:gd name="T64" fmla="*/ 4 w 181"/>
                <a:gd name="T65" fmla="*/ 26 h 182"/>
                <a:gd name="T66" fmla="*/ 7 w 181"/>
                <a:gd name="T67" fmla="*/ 28 h 182"/>
                <a:gd name="T68" fmla="*/ 10 w 181"/>
                <a:gd name="T69" fmla="*/ 29 h 182"/>
                <a:gd name="T70" fmla="*/ 12 w 181"/>
                <a:gd name="T71" fmla="*/ 30 h 182"/>
                <a:gd name="T72" fmla="*/ 15 w 181"/>
                <a:gd name="T73" fmla="*/ 31 h 182"/>
                <a:gd name="T74" fmla="*/ 15 w 181"/>
                <a:gd name="T75" fmla="*/ 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1" h="182">
                  <a:moveTo>
                    <a:pt x="15" y="30"/>
                  </a:moveTo>
                  <a:lnTo>
                    <a:pt x="151" y="30"/>
                  </a:lnTo>
                  <a:lnTo>
                    <a:pt x="151" y="167"/>
                  </a:lnTo>
                  <a:lnTo>
                    <a:pt x="151" y="170"/>
                  </a:lnTo>
                  <a:lnTo>
                    <a:pt x="152" y="172"/>
                  </a:lnTo>
                  <a:lnTo>
                    <a:pt x="153" y="175"/>
                  </a:lnTo>
                  <a:lnTo>
                    <a:pt x="156" y="177"/>
                  </a:lnTo>
                  <a:lnTo>
                    <a:pt x="158" y="178"/>
                  </a:lnTo>
                  <a:lnTo>
                    <a:pt x="160" y="180"/>
                  </a:lnTo>
                  <a:lnTo>
                    <a:pt x="163" y="182"/>
                  </a:lnTo>
                  <a:lnTo>
                    <a:pt x="166" y="182"/>
                  </a:lnTo>
                  <a:lnTo>
                    <a:pt x="168" y="182"/>
                  </a:lnTo>
                  <a:lnTo>
                    <a:pt x="172" y="180"/>
                  </a:lnTo>
                  <a:lnTo>
                    <a:pt x="174" y="178"/>
                  </a:lnTo>
                  <a:lnTo>
                    <a:pt x="176" y="177"/>
                  </a:lnTo>
                  <a:lnTo>
                    <a:pt x="178" y="175"/>
                  </a:lnTo>
                  <a:lnTo>
                    <a:pt x="179" y="172"/>
                  </a:lnTo>
                  <a:lnTo>
                    <a:pt x="180" y="170"/>
                  </a:lnTo>
                  <a:lnTo>
                    <a:pt x="181" y="167"/>
                  </a:lnTo>
                  <a:lnTo>
                    <a:pt x="181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115"/>
          <p:cNvSpPr>
            <a:spLocks noEditPoints="1"/>
          </p:cNvSpPr>
          <p:nvPr/>
        </p:nvSpPr>
        <p:spPr bwMode="auto">
          <a:xfrm>
            <a:off x="10458816" y="2106745"/>
            <a:ext cx="418367" cy="420692"/>
          </a:xfrm>
          <a:custGeom>
            <a:avLst/>
            <a:gdLst>
              <a:gd name="T0" fmla="*/ 542 w 903"/>
              <a:gd name="T1" fmla="*/ 543 h 903"/>
              <a:gd name="T2" fmla="*/ 361 w 903"/>
              <a:gd name="T3" fmla="*/ 873 h 903"/>
              <a:gd name="T4" fmla="*/ 361 w 903"/>
              <a:gd name="T5" fmla="*/ 543 h 903"/>
              <a:gd name="T6" fmla="*/ 662 w 903"/>
              <a:gd name="T7" fmla="*/ 30 h 903"/>
              <a:gd name="T8" fmla="*/ 331 w 903"/>
              <a:gd name="T9" fmla="*/ 30 h 903"/>
              <a:gd name="T10" fmla="*/ 783 w 903"/>
              <a:gd name="T11" fmla="*/ 437 h 903"/>
              <a:gd name="T12" fmla="*/ 780 w 903"/>
              <a:gd name="T13" fmla="*/ 429 h 903"/>
              <a:gd name="T14" fmla="*/ 774 w 903"/>
              <a:gd name="T15" fmla="*/ 423 h 903"/>
              <a:gd name="T16" fmla="*/ 511 w 903"/>
              <a:gd name="T17" fmla="*/ 422 h 903"/>
              <a:gd name="T18" fmla="*/ 681 w 903"/>
              <a:gd name="T19" fmla="*/ 392 h 903"/>
              <a:gd name="T20" fmla="*/ 688 w 903"/>
              <a:gd name="T21" fmla="*/ 387 h 903"/>
              <a:gd name="T22" fmla="*/ 692 w 903"/>
              <a:gd name="T23" fmla="*/ 380 h 903"/>
              <a:gd name="T24" fmla="*/ 692 w 903"/>
              <a:gd name="T25" fmla="*/ 13 h 903"/>
              <a:gd name="T26" fmla="*/ 688 w 903"/>
              <a:gd name="T27" fmla="*/ 5 h 903"/>
              <a:gd name="T28" fmla="*/ 681 w 903"/>
              <a:gd name="T29" fmla="*/ 1 h 903"/>
              <a:gd name="T30" fmla="*/ 313 w 903"/>
              <a:gd name="T31" fmla="*/ 1 h 903"/>
              <a:gd name="T32" fmla="*/ 305 w 903"/>
              <a:gd name="T33" fmla="*/ 5 h 903"/>
              <a:gd name="T34" fmla="*/ 301 w 903"/>
              <a:gd name="T35" fmla="*/ 13 h 903"/>
              <a:gd name="T36" fmla="*/ 301 w 903"/>
              <a:gd name="T37" fmla="*/ 380 h 903"/>
              <a:gd name="T38" fmla="*/ 305 w 903"/>
              <a:gd name="T39" fmla="*/ 387 h 903"/>
              <a:gd name="T40" fmla="*/ 313 w 903"/>
              <a:gd name="T41" fmla="*/ 392 h 903"/>
              <a:gd name="T42" fmla="*/ 481 w 903"/>
              <a:gd name="T43" fmla="*/ 422 h 903"/>
              <a:gd name="T44" fmla="*/ 129 w 903"/>
              <a:gd name="T45" fmla="*/ 423 h 903"/>
              <a:gd name="T46" fmla="*/ 123 w 903"/>
              <a:gd name="T47" fmla="*/ 429 h 903"/>
              <a:gd name="T48" fmla="*/ 121 w 903"/>
              <a:gd name="T49" fmla="*/ 437 h 903"/>
              <a:gd name="T50" fmla="*/ 11 w 903"/>
              <a:gd name="T51" fmla="*/ 513 h 903"/>
              <a:gd name="T52" fmla="*/ 4 w 903"/>
              <a:gd name="T53" fmla="*/ 517 h 903"/>
              <a:gd name="T54" fmla="*/ 1 w 903"/>
              <a:gd name="T55" fmla="*/ 525 h 903"/>
              <a:gd name="T56" fmla="*/ 1 w 903"/>
              <a:gd name="T57" fmla="*/ 891 h 903"/>
              <a:gd name="T58" fmla="*/ 4 w 903"/>
              <a:gd name="T59" fmla="*/ 899 h 903"/>
              <a:gd name="T60" fmla="*/ 11 w 903"/>
              <a:gd name="T61" fmla="*/ 903 h 903"/>
              <a:gd name="T62" fmla="*/ 379 w 903"/>
              <a:gd name="T63" fmla="*/ 903 h 903"/>
              <a:gd name="T64" fmla="*/ 387 w 903"/>
              <a:gd name="T65" fmla="*/ 899 h 903"/>
              <a:gd name="T66" fmla="*/ 391 w 903"/>
              <a:gd name="T67" fmla="*/ 891 h 903"/>
              <a:gd name="T68" fmla="*/ 391 w 903"/>
              <a:gd name="T69" fmla="*/ 525 h 903"/>
              <a:gd name="T70" fmla="*/ 387 w 903"/>
              <a:gd name="T71" fmla="*/ 517 h 903"/>
              <a:gd name="T72" fmla="*/ 379 w 903"/>
              <a:gd name="T73" fmla="*/ 513 h 903"/>
              <a:gd name="T74" fmla="*/ 151 w 903"/>
              <a:gd name="T75" fmla="*/ 452 h 903"/>
              <a:gd name="T76" fmla="*/ 526 w 903"/>
              <a:gd name="T77" fmla="*/ 513 h 903"/>
              <a:gd name="T78" fmla="*/ 519 w 903"/>
              <a:gd name="T79" fmla="*/ 515 h 903"/>
              <a:gd name="T80" fmla="*/ 513 w 903"/>
              <a:gd name="T81" fmla="*/ 521 h 903"/>
              <a:gd name="T82" fmla="*/ 511 w 903"/>
              <a:gd name="T83" fmla="*/ 888 h 903"/>
              <a:gd name="T84" fmla="*/ 514 w 903"/>
              <a:gd name="T85" fmla="*/ 897 h 903"/>
              <a:gd name="T86" fmla="*/ 521 w 903"/>
              <a:gd name="T87" fmla="*/ 902 h 903"/>
              <a:gd name="T88" fmla="*/ 888 w 903"/>
              <a:gd name="T89" fmla="*/ 903 h 903"/>
              <a:gd name="T90" fmla="*/ 896 w 903"/>
              <a:gd name="T91" fmla="*/ 901 h 903"/>
              <a:gd name="T92" fmla="*/ 902 w 903"/>
              <a:gd name="T93" fmla="*/ 895 h 903"/>
              <a:gd name="T94" fmla="*/ 903 w 903"/>
              <a:gd name="T95" fmla="*/ 528 h 903"/>
              <a:gd name="T96" fmla="*/ 901 w 903"/>
              <a:gd name="T97" fmla="*/ 519 h 903"/>
              <a:gd name="T98" fmla="*/ 894 w 903"/>
              <a:gd name="T99" fmla="*/ 514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3" h="903">
                <a:moveTo>
                  <a:pt x="873" y="873"/>
                </a:moveTo>
                <a:lnTo>
                  <a:pt x="542" y="873"/>
                </a:lnTo>
                <a:lnTo>
                  <a:pt x="542" y="543"/>
                </a:lnTo>
                <a:lnTo>
                  <a:pt x="873" y="543"/>
                </a:lnTo>
                <a:lnTo>
                  <a:pt x="873" y="873"/>
                </a:lnTo>
                <a:close/>
                <a:moveTo>
                  <a:pt x="361" y="873"/>
                </a:moveTo>
                <a:lnTo>
                  <a:pt x="30" y="873"/>
                </a:lnTo>
                <a:lnTo>
                  <a:pt x="30" y="543"/>
                </a:lnTo>
                <a:lnTo>
                  <a:pt x="361" y="543"/>
                </a:lnTo>
                <a:lnTo>
                  <a:pt x="361" y="873"/>
                </a:lnTo>
                <a:close/>
                <a:moveTo>
                  <a:pt x="331" y="30"/>
                </a:moveTo>
                <a:lnTo>
                  <a:pt x="662" y="30"/>
                </a:lnTo>
                <a:lnTo>
                  <a:pt x="662" y="362"/>
                </a:lnTo>
                <a:lnTo>
                  <a:pt x="331" y="362"/>
                </a:lnTo>
                <a:lnTo>
                  <a:pt x="331" y="30"/>
                </a:lnTo>
                <a:close/>
                <a:moveTo>
                  <a:pt x="888" y="513"/>
                </a:moveTo>
                <a:lnTo>
                  <a:pt x="783" y="513"/>
                </a:lnTo>
                <a:lnTo>
                  <a:pt x="783" y="437"/>
                </a:lnTo>
                <a:lnTo>
                  <a:pt x="783" y="435"/>
                </a:lnTo>
                <a:lnTo>
                  <a:pt x="781" y="431"/>
                </a:lnTo>
                <a:lnTo>
                  <a:pt x="780" y="429"/>
                </a:lnTo>
                <a:lnTo>
                  <a:pt x="778" y="426"/>
                </a:lnTo>
                <a:lnTo>
                  <a:pt x="776" y="425"/>
                </a:lnTo>
                <a:lnTo>
                  <a:pt x="774" y="423"/>
                </a:lnTo>
                <a:lnTo>
                  <a:pt x="771" y="423"/>
                </a:lnTo>
                <a:lnTo>
                  <a:pt x="768" y="422"/>
                </a:lnTo>
                <a:lnTo>
                  <a:pt x="511" y="422"/>
                </a:lnTo>
                <a:lnTo>
                  <a:pt x="511" y="392"/>
                </a:lnTo>
                <a:lnTo>
                  <a:pt x="677" y="392"/>
                </a:lnTo>
                <a:lnTo>
                  <a:pt x="681" y="392"/>
                </a:lnTo>
                <a:lnTo>
                  <a:pt x="683" y="391"/>
                </a:lnTo>
                <a:lnTo>
                  <a:pt x="686" y="389"/>
                </a:lnTo>
                <a:lnTo>
                  <a:pt x="688" y="387"/>
                </a:lnTo>
                <a:lnTo>
                  <a:pt x="689" y="385"/>
                </a:lnTo>
                <a:lnTo>
                  <a:pt x="691" y="383"/>
                </a:lnTo>
                <a:lnTo>
                  <a:pt x="692" y="380"/>
                </a:lnTo>
                <a:lnTo>
                  <a:pt x="692" y="377"/>
                </a:lnTo>
                <a:lnTo>
                  <a:pt x="692" y="15"/>
                </a:lnTo>
                <a:lnTo>
                  <a:pt x="692" y="13"/>
                </a:lnTo>
                <a:lnTo>
                  <a:pt x="691" y="10"/>
                </a:lnTo>
                <a:lnTo>
                  <a:pt x="689" y="8"/>
                </a:lnTo>
                <a:lnTo>
                  <a:pt x="688" y="5"/>
                </a:lnTo>
                <a:lnTo>
                  <a:pt x="686" y="3"/>
                </a:lnTo>
                <a:lnTo>
                  <a:pt x="683" y="1"/>
                </a:lnTo>
                <a:lnTo>
                  <a:pt x="681" y="1"/>
                </a:lnTo>
                <a:lnTo>
                  <a:pt x="677" y="0"/>
                </a:lnTo>
                <a:lnTo>
                  <a:pt x="316" y="0"/>
                </a:lnTo>
                <a:lnTo>
                  <a:pt x="313" y="1"/>
                </a:lnTo>
                <a:lnTo>
                  <a:pt x="311" y="1"/>
                </a:lnTo>
                <a:lnTo>
                  <a:pt x="307" y="3"/>
                </a:lnTo>
                <a:lnTo>
                  <a:pt x="305" y="5"/>
                </a:lnTo>
                <a:lnTo>
                  <a:pt x="303" y="8"/>
                </a:lnTo>
                <a:lnTo>
                  <a:pt x="302" y="10"/>
                </a:lnTo>
                <a:lnTo>
                  <a:pt x="301" y="13"/>
                </a:lnTo>
                <a:lnTo>
                  <a:pt x="301" y="15"/>
                </a:lnTo>
                <a:lnTo>
                  <a:pt x="301" y="377"/>
                </a:lnTo>
                <a:lnTo>
                  <a:pt x="301" y="380"/>
                </a:lnTo>
                <a:lnTo>
                  <a:pt x="302" y="383"/>
                </a:lnTo>
                <a:lnTo>
                  <a:pt x="303" y="385"/>
                </a:lnTo>
                <a:lnTo>
                  <a:pt x="305" y="387"/>
                </a:lnTo>
                <a:lnTo>
                  <a:pt x="307" y="389"/>
                </a:lnTo>
                <a:lnTo>
                  <a:pt x="311" y="391"/>
                </a:lnTo>
                <a:lnTo>
                  <a:pt x="313" y="392"/>
                </a:lnTo>
                <a:lnTo>
                  <a:pt x="316" y="392"/>
                </a:lnTo>
                <a:lnTo>
                  <a:pt x="481" y="392"/>
                </a:lnTo>
                <a:lnTo>
                  <a:pt x="481" y="422"/>
                </a:lnTo>
                <a:lnTo>
                  <a:pt x="136" y="422"/>
                </a:lnTo>
                <a:lnTo>
                  <a:pt x="133" y="423"/>
                </a:lnTo>
                <a:lnTo>
                  <a:pt x="129" y="423"/>
                </a:lnTo>
                <a:lnTo>
                  <a:pt x="127" y="425"/>
                </a:lnTo>
                <a:lnTo>
                  <a:pt x="125" y="426"/>
                </a:lnTo>
                <a:lnTo>
                  <a:pt x="123" y="429"/>
                </a:lnTo>
                <a:lnTo>
                  <a:pt x="122" y="431"/>
                </a:lnTo>
                <a:lnTo>
                  <a:pt x="121" y="435"/>
                </a:lnTo>
                <a:lnTo>
                  <a:pt x="121" y="437"/>
                </a:lnTo>
                <a:lnTo>
                  <a:pt x="121" y="513"/>
                </a:lnTo>
                <a:lnTo>
                  <a:pt x="15" y="513"/>
                </a:lnTo>
                <a:lnTo>
                  <a:pt x="11" y="513"/>
                </a:lnTo>
                <a:lnTo>
                  <a:pt x="9" y="514"/>
                </a:lnTo>
                <a:lnTo>
                  <a:pt x="6" y="515"/>
                </a:lnTo>
                <a:lnTo>
                  <a:pt x="4" y="517"/>
                </a:lnTo>
                <a:lnTo>
                  <a:pt x="3" y="519"/>
                </a:lnTo>
                <a:lnTo>
                  <a:pt x="1" y="521"/>
                </a:lnTo>
                <a:lnTo>
                  <a:pt x="1" y="525"/>
                </a:lnTo>
                <a:lnTo>
                  <a:pt x="0" y="528"/>
                </a:lnTo>
                <a:lnTo>
                  <a:pt x="0" y="888"/>
                </a:lnTo>
                <a:lnTo>
                  <a:pt x="1" y="891"/>
                </a:lnTo>
                <a:lnTo>
                  <a:pt x="1" y="895"/>
                </a:lnTo>
                <a:lnTo>
                  <a:pt x="3" y="897"/>
                </a:lnTo>
                <a:lnTo>
                  <a:pt x="4" y="899"/>
                </a:lnTo>
                <a:lnTo>
                  <a:pt x="6" y="901"/>
                </a:lnTo>
                <a:lnTo>
                  <a:pt x="9" y="902"/>
                </a:lnTo>
                <a:lnTo>
                  <a:pt x="11" y="903"/>
                </a:lnTo>
                <a:lnTo>
                  <a:pt x="15" y="903"/>
                </a:lnTo>
                <a:lnTo>
                  <a:pt x="376" y="903"/>
                </a:lnTo>
                <a:lnTo>
                  <a:pt x="379" y="903"/>
                </a:lnTo>
                <a:lnTo>
                  <a:pt x="382" y="902"/>
                </a:lnTo>
                <a:lnTo>
                  <a:pt x="385" y="901"/>
                </a:lnTo>
                <a:lnTo>
                  <a:pt x="387" y="899"/>
                </a:lnTo>
                <a:lnTo>
                  <a:pt x="389" y="897"/>
                </a:lnTo>
                <a:lnTo>
                  <a:pt x="390" y="895"/>
                </a:lnTo>
                <a:lnTo>
                  <a:pt x="391" y="891"/>
                </a:lnTo>
                <a:lnTo>
                  <a:pt x="391" y="888"/>
                </a:lnTo>
                <a:lnTo>
                  <a:pt x="391" y="528"/>
                </a:lnTo>
                <a:lnTo>
                  <a:pt x="391" y="525"/>
                </a:lnTo>
                <a:lnTo>
                  <a:pt x="390" y="521"/>
                </a:lnTo>
                <a:lnTo>
                  <a:pt x="389" y="519"/>
                </a:lnTo>
                <a:lnTo>
                  <a:pt x="387" y="517"/>
                </a:lnTo>
                <a:lnTo>
                  <a:pt x="385" y="515"/>
                </a:lnTo>
                <a:lnTo>
                  <a:pt x="382" y="514"/>
                </a:lnTo>
                <a:lnTo>
                  <a:pt x="379" y="513"/>
                </a:lnTo>
                <a:lnTo>
                  <a:pt x="376" y="513"/>
                </a:lnTo>
                <a:lnTo>
                  <a:pt x="151" y="513"/>
                </a:lnTo>
                <a:lnTo>
                  <a:pt x="151" y="452"/>
                </a:lnTo>
                <a:lnTo>
                  <a:pt x="753" y="452"/>
                </a:lnTo>
                <a:lnTo>
                  <a:pt x="753" y="513"/>
                </a:lnTo>
                <a:lnTo>
                  <a:pt x="526" y="513"/>
                </a:lnTo>
                <a:lnTo>
                  <a:pt x="524" y="513"/>
                </a:lnTo>
                <a:lnTo>
                  <a:pt x="521" y="514"/>
                </a:lnTo>
                <a:lnTo>
                  <a:pt x="519" y="515"/>
                </a:lnTo>
                <a:lnTo>
                  <a:pt x="517" y="517"/>
                </a:lnTo>
                <a:lnTo>
                  <a:pt x="514" y="519"/>
                </a:lnTo>
                <a:lnTo>
                  <a:pt x="513" y="521"/>
                </a:lnTo>
                <a:lnTo>
                  <a:pt x="512" y="525"/>
                </a:lnTo>
                <a:lnTo>
                  <a:pt x="511" y="528"/>
                </a:lnTo>
                <a:lnTo>
                  <a:pt x="511" y="888"/>
                </a:lnTo>
                <a:lnTo>
                  <a:pt x="512" y="891"/>
                </a:lnTo>
                <a:lnTo>
                  <a:pt x="513" y="895"/>
                </a:lnTo>
                <a:lnTo>
                  <a:pt x="514" y="897"/>
                </a:lnTo>
                <a:lnTo>
                  <a:pt x="517" y="899"/>
                </a:lnTo>
                <a:lnTo>
                  <a:pt x="519" y="901"/>
                </a:lnTo>
                <a:lnTo>
                  <a:pt x="521" y="902"/>
                </a:lnTo>
                <a:lnTo>
                  <a:pt x="524" y="903"/>
                </a:lnTo>
                <a:lnTo>
                  <a:pt x="526" y="903"/>
                </a:lnTo>
                <a:lnTo>
                  <a:pt x="888" y="903"/>
                </a:lnTo>
                <a:lnTo>
                  <a:pt x="891" y="903"/>
                </a:lnTo>
                <a:lnTo>
                  <a:pt x="894" y="902"/>
                </a:lnTo>
                <a:lnTo>
                  <a:pt x="896" y="901"/>
                </a:lnTo>
                <a:lnTo>
                  <a:pt x="898" y="899"/>
                </a:lnTo>
                <a:lnTo>
                  <a:pt x="901" y="897"/>
                </a:lnTo>
                <a:lnTo>
                  <a:pt x="902" y="895"/>
                </a:lnTo>
                <a:lnTo>
                  <a:pt x="903" y="891"/>
                </a:lnTo>
                <a:lnTo>
                  <a:pt x="903" y="888"/>
                </a:lnTo>
                <a:lnTo>
                  <a:pt x="903" y="528"/>
                </a:lnTo>
                <a:lnTo>
                  <a:pt x="903" y="525"/>
                </a:lnTo>
                <a:lnTo>
                  <a:pt x="902" y="521"/>
                </a:lnTo>
                <a:lnTo>
                  <a:pt x="901" y="519"/>
                </a:lnTo>
                <a:lnTo>
                  <a:pt x="898" y="517"/>
                </a:lnTo>
                <a:lnTo>
                  <a:pt x="896" y="515"/>
                </a:lnTo>
                <a:lnTo>
                  <a:pt x="894" y="514"/>
                </a:lnTo>
                <a:lnTo>
                  <a:pt x="891" y="513"/>
                </a:lnTo>
                <a:lnTo>
                  <a:pt x="888" y="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150889" y="2107908"/>
            <a:ext cx="418367" cy="418367"/>
            <a:chOff x="8869733" y="743989"/>
            <a:chExt cx="418367" cy="418367"/>
          </a:xfrm>
        </p:grpSpPr>
        <p:sp>
          <p:nvSpPr>
            <p:cNvPr id="64" name="Freeform 7"/>
            <p:cNvSpPr>
              <a:spLocks noEditPoints="1"/>
            </p:cNvSpPr>
            <p:nvPr/>
          </p:nvSpPr>
          <p:spPr bwMode="auto">
            <a:xfrm>
              <a:off x="9176535" y="883445"/>
              <a:ext cx="83673" cy="83673"/>
            </a:xfrm>
            <a:custGeom>
              <a:avLst/>
              <a:gdLst>
                <a:gd name="T0" fmla="*/ 102 w 180"/>
                <a:gd name="T1" fmla="*/ 31 h 180"/>
                <a:gd name="T2" fmla="*/ 119 w 180"/>
                <a:gd name="T3" fmla="*/ 36 h 180"/>
                <a:gd name="T4" fmla="*/ 133 w 180"/>
                <a:gd name="T5" fmla="*/ 47 h 180"/>
                <a:gd name="T6" fmla="*/ 142 w 180"/>
                <a:gd name="T7" fmla="*/ 61 h 180"/>
                <a:gd name="T8" fmla="*/ 149 w 180"/>
                <a:gd name="T9" fmla="*/ 77 h 180"/>
                <a:gd name="T10" fmla="*/ 150 w 180"/>
                <a:gd name="T11" fmla="*/ 95 h 180"/>
                <a:gd name="T12" fmla="*/ 146 w 180"/>
                <a:gd name="T13" fmla="*/ 113 h 180"/>
                <a:gd name="T14" fmla="*/ 136 w 180"/>
                <a:gd name="T15" fmla="*/ 127 h 180"/>
                <a:gd name="T16" fmla="*/ 124 w 180"/>
                <a:gd name="T17" fmla="*/ 139 h 180"/>
                <a:gd name="T18" fmla="*/ 108 w 180"/>
                <a:gd name="T19" fmla="*/ 147 h 180"/>
                <a:gd name="T20" fmla="*/ 90 w 180"/>
                <a:gd name="T21" fmla="*/ 150 h 180"/>
                <a:gd name="T22" fmla="*/ 73 w 180"/>
                <a:gd name="T23" fmla="*/ 147 h 180"/>
                <a:gd name="T24" fmla="*/ 57 w 180"/>
                <a:gd name="T25" fmla="*/ 139 h 180"/>
                <a:gd name="T26" fmla="*/ 44 w 180"/>
                <a:gd name="T27" fmla="*/ 127 h 180"/>
                <a:gd name="T28" fmla="*/ 34 w 180"/>
                <a:gd name="T29" fmla="*/ 113 h 180"/>
                <a:gd name="T30" fmla="*/ 30 w 180"/>
                <a:gd name="T31" fmla="*/ 96 h 180"/>
                <a:gd name="T32" fmla="*/ 31 w 180"/>
                <a:gd name="T33" fmla="*/ 77 h 180"/>
                <a:gd name="T34" fmla="*/ 37 w 180"/>
                <a:gd name="T35" fmla="*/ 61 h 180"/>
                <a:gd name="T36" fmla="*/ 48 w 180"/>
                <a:gd name="T37" fmla="*/ 47 h 180"/>
                <a:gd name="T38" fmla="*/ 61 w 180"/>
                <a:gd name="T39" fmla="*/ 36 h 180"/>
                <a:gd name="T40" fmla="*/ 78 w 180"/>
                <a:gd name="T41" fmla="*/ 31 h 180"/>
                <a:gd name="T42" fmla="*/ 90 w 180"/>
                <a:gd name="T43" fmla="*/ 180 h 180"/>
                <a:gd name="T44" fmla="*/ 117 w 180"/>
                <a:gd name="T45" fmla="*/ 176 h 180"/>
                <a:gd name="T46" fmla="*/ 140 w 180"/>
                <a:gd name="T47" fmla="*/ 165 h 180"/>
                <a:gd name="T48" fmla="*/ 160 w 180"/>
                <a:gd name="T49" fmla="*/ 147 h 180"/>
                <a:gd name="T50" fmla="*/ 173 w 180"/>
                <a:gd name="T51" fmla="*/ 125 h 180"/>
                <a:gd name="T52" fmla="*/ 180 w 180"/>
                <a:gd name="T53" fmla="*/ 98 h 180"/>
                <a:gd name="T54" fmla="*/ 179 w 180"/>
                <a:gd name="T55" fmla="*/ 72 h 180"/>
                <a:gd name="T56" fmla="*/ 169 w 180"/>
                <a:gd name="T57" fmla="*/ 47 h 180"/>
                <a:gd name="T58" fmla="*/ 154 w 180"/>
                <a:gd name="T59" fmla="*/ 25 h 180"/>
                <a:gd name="T60" fmla="*/ 133 w 180"/>
                <a:gd name="T61" fmla="*/ 10 h 180"/>
                <a:gd name="T62" fmla="*/ 108 w 180"/>
                <a:gd name="T63" fmla="*/ 1 h 180"/>
                <a:gd name="T64" fmla="*/ 81 w 180"/>
                <a:gd name="T65" fmla="*/ 0 h 180"/>
                <a:gd name="T66" fmla="*/ 54 w 180"/>
                <a:gd name="T67" fmla="*/ 6 h 180"/>
                <a:gd name="T68" fmla="*/ 33 w 180"/>
                <a:gd name="T69" fmla="*/ 20 h 180"/>
                <a:gd name="T70" fmla="*/ 15 w 180"/>
                <a:gd name="T71" fmla="*/ 39 h 180"/>
                <a:gd name="T72" fmla="*/ 4 w 180"/>
                <a:gd name="T73" fmla="*/ 63 h 180"/>
                <a:gd name="T74" fmla="*/ 0 w 180"/>
                <a:gd name="T75" fmla="*/ 90 h 180"/>
                <a:gd name="T76" fmla="*/ 4 w 180"/>
                <a:gd name="T77" fmla="*/ 117 h 180"/>
                <a:gd name="T78" fmla="*/ 15 w 180"/>
                <a:gd name="T79" fmla="*/ 140 h 180"/>
                <a:gd name="T80" fmla="*/ 33 w 180"/>
                <a:gd name="T81" fmla="*/ 160 h 180"/>
                <a:gd name="T82" fmla="*/ 54 w 180"/>
                <a:gd name="T83" fmla="*/ 172 h 180"/>
                <a:gd name="T84" fmla="*/ 81 w 180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6" y="30"/>
                  </a:lnTo>
                  <a:lnTo>
                    <a:pt x="102" y="31"/>
                  </a:lnTo>
                  <a:lnTo>
                    <a:pt x="108" y="32"/>
                  </a:lnTo>
                  <a:lnTo>
                    <a:pt x="113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8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0" y="56"/>
                  </a:lnTo>
                  <a:lnTo>
                    <a:pt x="142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2" y="118"/>
                  </a:lnTo>
                  <a:lnTo>
                    <a:pt x="140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8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3" y="144"/>
                  </a:lnTo>
                  <a:lnTo>
                    <a:pt x="108" y="147"/>
                  </a:lnTo>
                  <a:lnTo>
                    <a:pt x="102" y="149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3" y="150"/>
                  </a:lnTo>
                  <a:lnTo>
                    <a:pt x="78" y="149"/>
                  </a:lnTo>
                  <a:lnTo>
                    <a:pt x="73" y="147"/>
                  </a:lnTo>
                  <a:lnTo>
                    <a:pt x="66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8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7" y="118"/>
                  </a:lnTo>
                  <a:lnTo>
                    <a:pt x="34" y="113"/>
                  </a:lnTo>
                  <a:lnTo>
                    <a:pt x="33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3" y="72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8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6" y="34"/>
                  </a:lnTo>
                  <a:lnTo>
                    <a:pt x="73" y="32"/>
                  </a:lnTo>
                  <a:lnTo>
                    <a:pt x="78" y="31"/>
                  </a:lnTo>
                  <a:lnTo>
                    <a:pt x="83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99" y="180"/>
                  </a:lnTo>
                  <a:lnTo>
                    <a:pt x="108" y="178"/>
                  </a:lnTo>
                  <a:lnTo>
                    <a:pt x="117" y="176"/>
                  </a:lnTo>
                  <a:lnTo>
                    <a:pt x="125" y="172"/>
                  </a:lnTo>
                  <a:lnTo>
                    <a:pt x="133" y="169"/>
                  </a:lnTo>
                  <a:lnTo>
                    <a:pt x="140" y="165"/>
                  </a:lnTo>
                  <a:lnTo>
                    <a:pt x="148" y="160"/>
                  </a:lnTo>
                  <a:lnTo>
                    <a:pt x="154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69" y="133"/>
                  </a:lnTo>
                  <a:lnTo>
                    <a:pt x="173" y="125"/>
                  </a:lnTo>
                  <a:lnTo>
                    <a:pt x="177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7" y="63"/>
                  </a:lnTo>
                  <a:lnTo>
                    <a:pt x="173" y="54"/>
                  </a:lnTo>
                  <a:lnTo>
                    <a:pt x="169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4" y="25"/>
                  </a:lnTo>
                  <a:lnTo>
                    <a:pt x="148" y="20"/>
                  </a:lnTo>
                  <a:lnTo>
                    <a:pt x="140" y="15"/>
                  </a:lnTo>
                  <a:lnTo>
                    <a:pt x="133" y="10"/>
                  </a:lnTo>
                  <a:lnTo>
                    <a:pt x="125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4" y="6"/>
                  </a:lnTo>
                  <a:lnTo>
                    <a:pt x="47" y="10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7" y="25"/>
                  </a:lnTo>
                  <a:lnTo>
                    <a:pt x="20" y="32"/>
                  </a:lnTo>
                  <a:lnTo>
                    <a:pt x="15" y="39"/>
                  </a:lnTo>
                  <a:lnTo>
                    <a:pt x="10" y="47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4" y="117"/>
                  </a:lnTo>
                  <a:lnTo>
                    <a:pt x="7" y="125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7"/>
                  </a:lnTo>
                  <a:lnTo>
                    <a:pt x="27" y="153"/>
                  </a:lnTo>
                  <a:lnTo>
                    <a:pt x="33" y="160"/>
                  </a:lnTo>
                  <a:lnTo>
                    <a:pt x="39" y="165"/>
                  </a:lnTo>
                  <a:lnTo>
                    <a:pt x="47" y="169"/>
                  </a:lnTo>
                  <a:lnTo>
                    <a:pt x="54" y="172"/>
                  </a:lnTo>
                  <a:lnTo>
                    <a:pt x="63" y="176"/>
                  </a:lnTo>
                  <a:lnTo>
                    <a:pt x="72" y="178"/>
                  </a:lnTo>
                  <a:lnTo>
                    <a:pt x="81" y="180"/>
                  </a:lnTo>
                  <a:lnTo>
                    <a:pt x="90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9150968" y="981064"/>
              <a:ext cx="137132" cy="181292"/>
            </a:xfrm>
            <a:custGeom>
              <a:avLst/>
              <a:gdLst>
                <a:gd name="T0" fmla="*/ 175 w 295"/>
                <a:gd name="T1" fmla="*/ 210 h 391"/>
                <a:gd name="T2" fmla="*/ 115 w 295"/>
                <a:gd name="T3" fmla="*/ 361 h 391"/>
                <a:gd name="T4" fmla="*/ 103 w 295"/>
                <a:gd name="T5" fmla="*/ 208 h 391"/>
                <a:gd name="T6" fmla="*/ 84 w 295"/>
                <a:gd name="T7" fmla="*/ 200 h 391"/>
                <a:gd name="T8" fmla="*/ 68 w 295"/>
                <a:gd name="T9" fmla="*/ 189 h 391"/>
                <a:gd name="T10" fmla="*/ 55 w 295"/>
                <a:gd name="T11" fmla="*/ 173 h 391"/>
                <a:gd name="T12" fmla="*/ 45 w 295"/>
                <a:gd name="T13" fmla="*/ 151 h 391"/>
                <a:gd name="T14" fmla="*/ 39 w 295"/>
                <a:gd name="T15" fmla="*/ 126 h 391"/>
                <a:gd name="T16" fmla="*/ 33 w 295"/>
                <a:gd name="T17" fmla="*/ 99 h 391"/>
                <a:gd name="T18" fmla="*/ 30 w 295"/>
                <a:gd name="T19" fmla="*/ 30 h 391"/>
                <a:gd name="T20" fmla="*/ 264 w 295"/>
                <a:gd name="T21" fmla="*/ 65 h 391"/>
                <a:gd name="T22" fmla="*/ 260 w 295"/>
                <a:gd name="T23" fmla="*/ 112 h 391"/>
                <a:gd name="T24" fmla="*/ 253 w 295"/>
                <a:gd name="T25" fmla="*/ 139 h 391"/>
                <a:gd name="T26" fmla="*/ 245 w 295"/>
                <a:gd name="T27" fmla="*/ 162 h 391"/>
                <a:gd name="T28" fmla="*/ 233 w 295"/>
                <a:gd name="T29" fmla="*/ 181 h 391"/>
                <a:gd name="T30" fmla="*/ 218 w 295"/>
                <a:gd name="T31" fmla="*/ 195 h 391"/>
                <a:gd name="T32" fmla="*/ 198 w 295"/>
                <a:gd name="T33" fmla="*/ 205 h 391"/>
                <a:gd name="T34" fmla="*/ 0 w 295"/>
                <a:gd name="T35" fmla="*/ 0 h 391"/>
                <a:gd name="T36" fmla="*/ 0 w 295"/>
                <a:gd name="T37" fmla="*/ 49 h 391"/>
                <a:gd name="T38" fmla="*/ 3 w 295"/>
                <a:gd name="T39" fmla="*/ 102 h 391"/>
                <a:gd name="T40" fmla="*/ 9 w 295"/>
                <a:gd name="T41" fmla="*/ 134 h 391"/>
                <a:gd name="T42" fmla="*/ 18 w 295"/>
                <a:gd name="T43" fmla="*/ 164 h 391"/>
                <a:gd name="T44" fmla="*/ 30 w 295"/>
                <a:gd name="T45" fmla="*/ 190 h 391"/>
                <a:gd name="T46" fmla="*/ 48 w 295"/>
                <a:gd name="T47" fmla="*/ 211 h 391"/>
                <a:gd name="T48" fmla="*/ 64 w 295"/>
                <a:gd name="T49" fmla="*/ 224 h 391"/>
                <a:gd name="T50" fmla="*/ 77 w 295"/>
                <a:gd name="T51" fmla="*/ 230 h 391"/>
                <a:gd name="T52" fmla="*/ 85 w 295"/>
                <a:gd name="T53" fmla="*/ 391 h 391"/>
                <a:gd name="T54" fmla="*/ 205 w 295"/>
                <a:gd name="T55" fmla="*/ 234 h 391"/>
                <a:gd name="T56" fmla="*/ 220 w 295"/>
                <a:gd name="T57" fmla="*/ 228 h 391"/>
                <a:gd name="T58" fmla="*/ 233 w 295"/>
                <a:gd name="T59" fmla="*/ 221 h 391"/>
                <a:gd name="T60" fmla="*/ 254 w 295"/>
                <a:gd name="T61" fmla="*/ 201 h 391"/>
                <a:gd name="T62" fmla="*/ 270 w 295"/>
                <a:gd name="T63" fmla="*/ 178 h 391"/>
                <a:gd name="T64" fmla="*/ 281 w 295"/>
                <a:gd name="T65" fmla="*/ 149 h 391"/>
                <a:gd name="T66" fmla="*/ 289 w 295"/>
                <a:gd name="T67" fmla="*/ 118 h 391"/>
                <a:gd name="T68" fmla="*/ 293 w 295"/>
                <a:gd name="T69" fmla="*/ 85 h 391"/>
                <a:gd name="T70" fmla="*/ 295 w 295"/>
                <a:gd name="T71" fmla="*/ 15 h 391"/>
                <a:gd name="T72" fmla="*/ 0 w 295"/>
                <a:gd name="T7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5" h="391">
                  <a:moveTo>
                    <a:pt x="187" y="208"/>
                  </a:moveTo>
                  <a:lnTo>
                    <a:pt x="175" y="210"/>
                  </a:lnTo>
                  <a:lnTo>
                    <a:pt x="175" y="361"/>
                  </a:lnTo>
                  <a:lnTo>
                    <a:pt x="115" y="361"/>
                  </a:lnTo>
                  <a:lnTo>
                    <a:pt x="115" y="210"/>
                  </a:lnTo>
                  <a:lnTo>
                    <a:pt x="103" y="208"/>
                  </a:lnTo>
                  <a:lnTo>
                    <a:pt x="92" y="205"/>
                  </a:lnTo>
                  <a:lnTo>
                    <a:pt x="84" y="200"/>
                  </a:lnTo>
                  <a:lnTo>
                    <a:pt x="75" y="195"/>
                  </a:lnTo>
                  <a:lnTo>
                    <a:pt x="68" y="189"/>
                  </a:lnTo>
                  <a:lnTo>
                    <a:pt x="61" y="181"/>
                  </a:lnTo>
                  <a:lnTo>
                    <a:pt x="55" y="173"/>
                  </a:lnTo>
                  <a:lnTo>
                    <a:pt x="49" y="162"/>
                  </a:lnTo>
                  <a:lnTo>
                    <a:pt x="45" y="151"/>
                  </a:lnTo>
                  <a:lnTo>
                    <a:pt x="42" y="139"/>
                  </a:lnTo>
                  <a:lnTo>
                    <a:pt x="39" y="126"/>
                  </a:lnTo>
                  <a:lnTo>
                    <a:pt x="35" y="112"/>
                  </a:lnTo>
                  <a:lnTo>
                    <a:pt x="33" y="99"/>
                  </a:lnTo>
                  <a:lnTo>
                    <a:pt x="31" y="66"/>
                  </a:lnTo>
                  <a:lnTo>
                    <a:pt x="30" y="30"/>
                  </a:lnTo>
                  <a:lnTo>
                    <a:pt x="265" y="30"/>
                  </a:lnTo>
                  <a:lnTo>
                    <a:pt x="264" y="65"/>
                  </a:lnTo>
                  <a:lnTo>
                    <a:pt x="262" y="99"/>
                  </a:lnTo>
                  <a:lnTo>
                    <a:pt x="260" y="112"/>
                  </a:lnTo>
                  <a:lnTo>
                    <a:pt x="256" y="126"/>
                  </a:lnTo>
                  <a:lnTo>
                    <a:pt x="253" y="139"/>
                  </a:lnTo>
                  <a:lnTo>
                    <a:pt x="249" y="151"/>
                  </a:lnTo>
                  <a:lnTo>
                    <a:pt x="245" y="162"/>
                  </a:lnTo>
                  <a:lnTo>
                    <a:pt x="239" y="173"/>
                  </a:lnTo>
                  <a:lnTo>
                    <a:pt x="233" y="181"/>
                  </a:lnTo>
                  <a:lnTo>
                    <a:pt x="225" y="189"/>
                  </a:lnTo>
                  <a:lnTo>
                    <a:pt x="218" y="195"/>
                  </a:lnTo>
                  <a:lnTo>
                    <a:pt x="208" y="200"/>
                  </a:lnTo>
                  <a:lnTo>
                    <a:pt x="198" y="205"/>
                  </a:lnTo>
                  <a:lnTo>
                    <a:pt x="187" y="208"/>
                  </a:lnTo>
                  <a:close/>
                  <a:moveTo>
                    <a:pt x="0" y="0"/>
                  </a:moveTo>
                  <a:lnTo>
                    <a:pt x="0" y="15"/>
                  </a:lnTo>
                  <a:lnTo>
                    <a:pt x="0" y="49"/>
                  </a:lnTo>
                  <a:lnTo>
                    <a:pt x="2" y="85"/>
                  </a:lnTo>
                  <a:lnTo>
                    <a:pt x="3" y="102"/>
                  </a:lnTo>
                  <a:lnTo>
                    <a:pt x="7" y="118"/>
                  </a:lnTo>
                  <a:lnTo>
                    <a:pt x="9" y="134"/>
                  </a:lnTo>
                  <a:lnTo>
                    <a:pt x="13" y="149"/>
                  </a:lnTo>
                  <a:lnTo>
                    <a:pt x="18" y="164"/>
                  </a:lnTo>
                  <a:lnTo>
                    <a:pt x="24" y="177"/>
                  </a:lnTo>
                  <a:lnTo>
                    <a:pt x="30" y="190"/>
                  </a:lnTo>
                  <a:lnTo>
                    <a:pt x="39" y="201"/>
                  </a:lnTo>
                  <a:lnTo>
                    <a:pt x="48" y="211"/>
                  </a:lnTo>
                  <a:lnTo>
                    <a:pt x="59" y="221"/>
                  </a:lnTo>
                  <a:lnTo>
                    <a:pt x="64" y="224"/>
                  </a:lnTo>
                  <a:lnTo>
                    <a:pt x="71" y="228"/>
                  </a:lnTo>
                  <a:lnTo>
                    <a:pt x="77" y="230"/>
                  </a:lnTo>
                  <a:lnTo>
                    <a:pt x="85" y="234"/>
                  </a:lnTo>
                  <a:lnTo>
                    <a:pt x="85" y="391"/>
                  </a:lnTo>
                  <a:lnTo>
                    <a:pt x="205" y="391"/>
                  </a:lnTo>
                  <a:lnTo>
                    <a:pt x="205" y="234"/>
                  </a:lnTo>
                  <a:lnTo>
                    <a:pt x="212" y="231"/>
                  </a:lnTo>
                  <a:lnTo>
                    <a:pt x="220" y="228"/>
                  </a:lnTo>
                  <a:lnTo>
                    <a:pt x="226" y="225"/>
                  </a:lnTo>
                  <a:lnTo>
                    <a:pt x="233" y="221"/>
                  </a:lnTo>
                  <a:lnTo>
                    <a:pt x="245" y="212"/>
                  </a:lnTo>
                  <a:lnTo>
                    <a:pt x="254" y="201"/>
                  </a:lnTo>
                  <a:lnTo>
                    <a:pt x="263" y="191"/>
                  </a:lnTo>
                  <a:lnTo>
                    <a:pt x="270" y="178"/>
                  </a:lnTo>
                  <a:lnTo>
                    <a:pt x="277" y="164"/>
                  </a:lnTo>
                  <a:lnTo>
                    <a:pt x="281" y="149"/>
                  </a:lnTo>
                  <a:lnTo>
                    <a:pt x="285" y="134"/>
                  </a:lnTo>
                  <a:lnTo>
                    <a:pt x="289" y="118"/>
                  </a:lnTo>
                  <a:lnTo>
                    <a:pt x="292" y="102"/>
                  </a:lnTo>
                  <a:lnTo>
                    <a:pt x="293" y="85"/>
                  </a:lnTo>
                  <a:lnTo>
                    <a:pt x="295" y="50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"/>
            <p:cNvSpPr>
              <a:spLocks noEditPoints="1"/>
            </p:cNvSpPr>
            <p:nvPr/>
          </p:nvSpPr>
          <p:spPr bwMode="auto">
            <a:xfrm>
              <a:off x="9037080" y="743989"/>
              <a:ext cx="83673" cy="83673"/>
            </a:xfrm>
            <a:custGeom>
              <a:avLst/>
              <a:gdLst>
                <a:gd name="T0" fmla="*/ 103 w 182"/>
                <a:gd name="T1" fmla="*/ 31 h 180"/>
                <a:gd name="T2" fmla="*/ 120 w 182"/>
                <a:gd name="T3" fmla="*/ 37 h 180"/>
                <a:gd name="T4" fmla="*/ 133 w 182"/>
                <a:gd name="T5" fmla="*/ 48 h 180"/>
                <a:gd name="T6" fmla="*/ 144 w 182"/>
                <a:gd name="T7" fmla="*/ 61 h 180"/>
                <a:gd name="T8" fmla="*/ 151 w 182"/>
                <a:gd name="T9" fmla="*/ 78 h 180"/>
                <a:gd name="T10" fmla="*/ 151 w 182"/>
                <a:gd name="T11" fmla="*/ 96 h 180"/>
                <a:gd name="T12" fmla="*/ 146 w 182"/>
                <a:gd name="T13" fmla="*/ 113 h 180"/>
                <a:gd name="T14" fmla="*/ 138 w 182"/>
                <a:gd name="T15" fmla="*/ 128 h 180"/>
                <a:gd name="T16" fmla="*/ 125 w 182"/>
                <a:gd name="T17" fmla="*/ 140 h 180"/>
                <a:gd name="T18" fmla="*/ 109 w 182"/>
                <a:gd name="T19" fmla="*/ 147 h 180"/>
                <a:gd name="T20" fmla="*/ 92 w 182"/>
                <a:gd name="T21" fmla="*/ 150 h 180"/>
                <a:gd name="T22" fmla="*/ 73 w 182"/>
                <a:gd name="T23" fmla="*/ 147 h 180"/>
                <a:gd name="T24" fmla="*/ 57 w 182"/>
                <a:gd name="T25" fmla="*/ 140 h 180"/>
                <a:gd name="T26" fmla="*/ 44 w 182"/>
                <a:gd name="T27" fmla="*/ 128 h 180"/>
                <a:gd name="T28" fmla="*/ 36 w 182"/>
                <a:gd name="T29" fmla="*/ 113 h 180"/>
                <a:gd name="T30" fmla="*/ 32 w 182"/>
                <a:gd name="T31" fmla="*/ 96 h 180"/>
                <a:gd name="T32" fmla="*/ 33 w 182"/>
                <a:gd name="T33" fmla="*/ 78 h 180"/>
                <a:gd name="T34" fmla="*/ 38 w 182"/>
                <a:gd name="T35" fmla="*/ 61 h 180"/>
                <a:gd name="T36" fmla="*/ 49 w 182"/>
                <a:gd name="T37" fmla="*/ 48 h 180"/>
                <a:gd name="T38" fmla="*/ 63 w 182"/>
                <a:gd name="T39" fmla="*/ 37 h 180"/>
                <a:gd name="T40" fmla="*/ 79 w 182"/>
                <a:gd name="T41" fmla="*/ 31 h 180"/>
                <a:gd name="T42" fmla="*/ 92 w 182"/>
                <a:gd name="T43" fmla="*/ 180 h 180"/>
                <a:gd name="T44" fmla="*/ 118 w 182"/>
                <a:gd name="T45" fmla="*/ 176 h 180"/>
                <a:gd name="T46" fmla="*/ 142 w 182"/>
                <a:gd name="T47" fmla="*/ 165 h 180"/>
                <a:gd name="T48" fmla="*/ 161 w 182"/>
                <a:gd name="T49" fmla="*/ 147 h 180"/>
                <a:gd name="T50" fmla="*/ 174 w 182"/>
                <a:gd name="T51" fmla="*/ 125 h 180"/>
                <a:gd name="T52" fmla="*/ 181 w 182"/>
                <a:gd name="T53" fmla="*/ 99 h 180"/>
                <a:gd name="T54" fmla="*/ 180 w 182"/>
                <a:gd name="T55" fmla="*/ 71 h 180"/>
                <a:gd name="T56" fmla="*/ 171 w 182"/>
                <a:gd name="T57" fmla="*/ 47 h 180"/>
                <a:gd name="T58" fmla="*/ 155 w 182"/>
                <a:gd name="T59" fmla="*/ 26 h 180"/>
                <a:gd name="T60" fmla="*/ 135 w 182"/>
                <a:gd name="T61" fmla="*/ 10 h 180"/>
                <a:gd name="T62" fmla="*/ 110 w 182"/>
                <a:gd name="T63" fmla="*/ 2 h 180"/>
                <a:gd name="T64" fmla="*/ 82 w 182"/>
                <a:gd name="T65" fmla="*/ 1 h 180"/>
                <a:gd name="T66" fmla="*/ 56 w 182"/>
                <a:gd name="T67" fmla="*/ 7 h 180"/>
                <a:gd name="T68" fmla="*/ 34 w 182"/>
                <a:gd name="T69" fmla="*/ 20 h 180"/>
                <a:gd name="T70" fmla="*/ 17 w 182"/>
                <a:gd name="T71" fmla="*/ 39 h 180"/>
                <a:gd name="T72" fmla="*/ 5 w 182"/>
                <a:gd name="T73" fmla="*/ 63 h 180"/>
                <a:gd name="T74" fmla="*/ 0 w 182"/>
                <a:gd name="T75" fmla="*/ 90 h 180"/>
                <a:gd name="T76" fmla="*/ 5 w 182"/>
                <a:gd name="T77" fmla="*/ 116 h 180"/>
                <a:gd name="T78" fmla="*/ 17 w 182"/>
                <a:gd name="T79" fmla="*/ 140 h 180"/>
                <a:gd name="T80" fmla="*/ 34 w 182"/>
                <a:gd name="T81" fmla="*/ 159 h 180"/>
                <a:gd name="T82" fmla="*/ 56 w 182"/>
                <a:gd name="T83" fmla="*/ 173 h 180"/>
                <a:gd name="T84" fmla="*/ 82 w 182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180">
                  <a:moveTo>
                    <a:pt x="92" y="30"/>
                  </a:moveTo>
                  <a:lnTo>
                    <a:pt x="97" y="30"/>
                  </a:lnTo>
                  <a:lnTo>
                    <a:pt x="103" y="31"/>
                  </a:lnTo>
                  <a:lnTo>
                    <a:pt x="109" y="33"/>
                  </a:lnTo>
                  <a:lnTo>
                    <a:pt x="114" y="35"/>
                  </a:lnTo>
                  <a:lnTo>
                    <a:pt x="120" y="37"/>
                  </a:lnTo>
                  <a:lnTo>
                    <a:pt x="125" y="40"/>
                  </a:lnTo>
                  <a:lnTo>
                    <a:pt x="129" y="43"/>
                  </a:lnTo>
                  <a:lnTo>
                    <a:pt x="133" y="48"/>
                  </a:lnTo>
                  <a:lnTo>
                    <a:pt x="138" y="52"/>
                  </a:lnTo>
                  <a:lnTo>
                    <a:pt x="141" y="56"/>
                  </a:lnTo>
                  <a:lnTo>
                    <a:pt x="144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51" y="78"/>
                  </a:lnTo>
                  <a:lnTo>
                    <a:pt x="151" y="84"/>
                  </a:lnTo>
                  <a:lnTo>
                    <a:pt x="152" y="90"/>
                  </a:lnTo>
                  <a:lnTo>
                    <a:pt x="151" y="96"/>
                  </a:lnTo>
                  <a:lnTo>
                    <a:pt x="151" y="102"/>
                  </a:lnTo>
                  <a:lnTo>
                    <a:pt x="148" y="108"/>
                  </a:lnTo>
                  <a:lnTo>
                    <a:pt x="146" y="113"/>
                  </a:lnTo>
                  <a:lnTo>
                    <a:pt x="144" y="119"/>
                  </a:lnTo>
                  <a:lnTo>
                    <a:pt x="141" y="124"/>
                  </a:lnTo>
                  <a:lnTo>
                    <a:pt x="138" y="128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5" y="140"/>
                  </a:lnTo>
                  <a:lnTo>
                    <a:pt x="120" y="143"/>
                  </a:lnTo>
                  <a:lnTo>
                    <a:pt x="114" y="145"/>
                  </a:lnTo>
                  <a:lnTo>
                    <a:pt x="109" y="147"/>
                  </a:lnTo>
                  <a:lnTo>
                    <a:pt x="103" y="149"/>
                  </a:lnTo>
                  <a:lnTo>
                    <a:pt x="97" y="150"/>
                  </a:lnTo>
                  <a:lnTo>
                    <a:pt x="92" y="150"/>
                  </a:lnTo>
                  <a:lnTo>
                    <a:pt x="85" y="150"/>
                  </a:lnTo>
                  <a:lnTo>
                    <a:pt x="79" y="149"/>
                  </a:lnTo>
                  <a:lnTo>
                    <a:pt x="73" y="147"/>
                  </a:lnTo>
                  <a:lnTo>
                    <a:pt x="68" y="145"/>
                  </a:lnTo>
                  <a:lnTo>
                    <a:pt x="63" y="143"/>
                  </a:lnTo>
                  <a:lnTo>
                    <a:pt x="57" y="140"/>
                  </a:lnTo>
                  <a:lnTo>
                    <a:pt x="53" y="136"/>
                  </a:lnTo>
                  <a:lnTo>
                    <a:pt x="49" y="132"/>
                  </a:lnTo>
                  <a:lnTo>
                    <a:pt x="44" y="128"/>
                  </a:lnTo>
                  <a:lnTo>
                    <a:pt x="41" y="124"/>
                  </a:lnTo>
                  <a:lnTo>
                    <a:pt x="38" y="119"/>
                  </a:lnTo>
                  <a:lnTo>
                    <a:pt x="36" y="113"/>
                  </a:lnTo>
                  <a:lnTo>
                    <a:pt x="34" y="108"/>
                  </a:lnTo>
                  <a:lnTo>
                    <a:pt x="33" y="102"/>
                  </a:lnTo>
                  <a:lnTo>
                    <a:pt x="32" y="96"/>
                  </a:lnTo>
                  <a:lnTo>
                    <a:pt x="32" y="90"/>
                  </a:lnTo>
                  <a:lnTo>
                    <a:pt x="32" y="84"/>
                  </a:lnTo>
                  <a:lnTo>
                    <a:pt x="33" y="78"/>
                  </a:lnTo>
                  <a:lnTo>
                    <a:pt x="34" y="72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9" y="48"/>
                  </a:lnTo>
                  <a:lnTo>
                    <a:pt x="53" y="43"/>
                  </a:lnTo>
                  <a:lnTo>
                    <a:pt x="57" y="40"/>
                  </a:lnTo>
                  <a:lnTo>
                    <a:pt x="63" y="37"/>
                  </a:lnTo>
                  <a:lnTo>
                    <a:pt x="68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30"/>
                  </a:lnTo>
                  <a:lnTo>
                    <a:pt x="92" y="30"/>
                  </a:lnTo>
                  <a:close/>
                  <a:moveTo>
                    <a:pt x="92" y="180"/>
                  </a:moveTo>
                  <a:lnTo>
                    <a:pt x="100" y="180"/>
                  </a:lnTo>
                  <a:lnTo>
                    <a:pt x="110" y="179"/>
                  </a:lnTo>
                  <a:lnTo>
                    <a:pt x="118" y="176"/>
                  </a:lnTo>
                  <a:lnTo>
                    <a:pt x="126" y="173"/>
                  </a:lnTo>
                  <a:lnTo>
                    <a:pt x="135" y="169"/>
                  </a:lnTo>
                  <a:lnTo>
                    <a:pt x="142" y="165"/>
                  </a:lnTo>
                  <a:lnTo>
                    <a:pt x="148" y="159"/>
                  </a:lnTo>
                  <a:lnTo>
                    <a:pt x="155" y="154"/>
                  </a:lnTo>
                  <a:lnTo>
                    <a:pt x="161" y="147"/>
                  </a:lnTo>
                  <a:lnTo>
                    <a:pt x="166" y="140"/>
                  </a:lnTo>
                  <a:lnTo>
                    <a:pt x="171" y="132"/>
                  </a:lnTo>
                  <a:lnTo>
                    <a:pt x="174" y="125"/>
                  </a:lnTo>
                  <a:lnTo>
                    <a:pt x="177" y="116"/>
                  </a:lnTo>
                  <a:lnTo>
                    <a:pt x="180" y="108"/>
                  </a:lnTo>
                  <a:lnTo>
                    <a:pt x="181" y="99"/>
                  </a:lnTo>
                  <a:lnTo>
                    <a:pt x="182" y="90"/>
                  </a:lnTo>
                  <a:lnTo>
                    <a:pt x="181" y="81"/>
                  </a:lnTo>
                  <a:lnTo>
                    <a:pt x="180" y="71"/>
                  </a:lnTo>
                  <a:lnTo>
                    <a:pt x="177" y="63"/>
                  </a:lnTo>
                  <a:lnTo>
                    <a:pt x="174" y="54"/>
                  </a:lnTo>
                  <a:lnTo>
                    <a:pt x="171" y="47"/>
                  </a:lnTo>
                  <a:lnTo>
                    <a:pt x="166" y="39"/>
                  </a:lnTo>
                  <a:lnTo>
                    <a:pt x="161" y="33"/>
                  </a:lnTo>
                  <a:lnTo>
                    <a:pt x="155" y="26"/>
                  </a:lnTo>
                  <a:lnTo>
                    <a:pt x="148" y="20"/>
                  </a:lnTo>
                  <a:lnTo>
                    <a:pt x="142" y="15"/>
                  </a:lnTo>
                  <a:lnTo>
                    <a:pt x="135" y="10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0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6" y="7"/>
                  </a:lnTo>
                  <a:lnTo>
                    <a:pt x="49" y="10"/>
                  </a:lnTo>
                  <a:lnTo>
                    <a:pt x="41" y="15"/>
                  </a:lnTo>
                  <a:lnTo>
                    <a:pt x="34" y="20"/>
                  </a:lnTo>
                  <a:lnTo>
                    <a:pt x="27" y="26"/>
                  </a:lnTo>
                  <a:lnTo>
                    <a:pt x="22" y="33"/>
                  </a:lnTo>
                  <a:lnTo>
                    <a:pt x="17" y="39"/>
                  </a:lnTo>
                  <a:lnTo>
                    <a:pt x="12" y="47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3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2" y="99"/>
                  </a:lnTo>
                  <a:lnTo>
                    <a:pt x="3" y="108"/>
                  </a:lnTo>
                  <a:lnTo>
                    <a:pt x="5" y="116"/>
                  </a:lnTo>
                  <a:lnTo>
                    <a:pt x="8" y="125"/>
                  </a:lnTo>
                  <a:lnTo>
                    <a:pt x="12" y="132"/>
                  </a:lnTo>
                  <a:lnTo>
                    <a:pt x="17" y="140"/>
                  </a:lnTo>
                  <a:lnTo>
                    <a:pt x="22" y="147"/>
                  </a:lnTo>
                  <a:lnTo>
                    <a:pt x="27" y="154"/>
                  </a:lnTo>
                  <a:lnTo>
                    <a:pt x="34" y="159"/>
                  </a:lnTo>
                  <a:lnTo>
                    <a:pt x="41" y="165"/>
                  </a:lnTo>
                  <a:lnTo>
                    <a:pt x="49" y="169"/>
                  </a:lnTo>
                  <a:lnTo>
                    <a:pt x="56" y="173"/>
                  </a:lnTo>
                  <a:lnTo>
                    <a:pt x="65" y="176"/>
                  </a:lnTo>
                  <a:lnTo>
                    <a:pt x="73" y="179"/>
                  </a:lnTo>
                  <a:lnTo>
                    <a:pt x="82" y="180"/>
                  </a:lnTo>
                  <a:lnTo>
                    <a:pt x="92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"/>
            <p:cNvSpPr>
              <a:spLocks noEditPoints="1"/>
            </p:cNvSpPr>
            <p:nvPr/>
          </p:nvSpPr>
          <p:spPr bwMode="auto">
            <a:xfrm>
              <a:off x="9011512" y="841608"/>
              <a:ext cx="137132" cy="181292"/>
            </a:xfrm>
            <a:custGeom>
              <a:avLst/>
              <a:gdLst>
                <a:gd name="T0" fmla="*/ 265 w 296"/>
                <a:gd name="T1" fmla="*/ 67 h 391"/>
                <a:gd name="T2" fmla="*/ 259 w 296"/>
                <a:gd name="T3" fmla="*/ 114 h 391"/>
                <a:gd name="T4" fmla="*/ 253 w 296"/>
                <a:gd name="T5" fmla="*/ 142 h 391"/>
                <a:gd name="T6" fmla="*/ 244 w 296"/>
                <a:gd name="T7" fmla="*/ 165 h 391"/>
                <a:gd name="T8" fmla="*/ 232 w 296"/>
                <a:gd name="T9" fmla="*/ 184 h 391"/>
                <a:gd name="T10" fmla="*/ 217 w 296"/>
                <a:gd name="T11" fmla="*/ 198 h 391"/>
                <a:gd name="T12" fmla="*/ 198 w 296"/>
                <a:gd name="T13" fmla="*/ 208 h 391"/>
                <a:gd name="T14" fmla="*/ 176 w 296"/>
                <a:gd name="T15" fmla="*/ 213 h 391"/>
                <a:gd name="T16" fmla="*/ 116 w 296"/>
                <a:gd name="T17" fmla="*/ 361 h 391"/>
                <a:gd name="T18" fmla="*/ 104 w 296"/>
                <a:gd name="T19" fmla="*/ 211 h 391"/>
                <a:gd name="T20" fmla="*/ 83 w 296"/>
                <a:gd name="T21" fmla="*/ 203 h 391"/>
                <a:gd name="T22" fmla="*/ 67 w 296"/>
                <a:gd name="T23" fmla="*/ 192 h 391"/>
                <a:gd name="T24" fmla="*/ 56 w 296"/>
                <a:gd name="T25" fmla="*/ 174 h 391"/>
                <a:gd name="T26" fmla="*/ 46 w 296"/>
                <a:gd name="T27" fmla="*/ 153 h 391"/>
                <a:gd name="T28" fmla="*/ 38 w 296"/>
                <a:gd name="T29" fmla="*/ 127 h 391"/>
                <a:gd name="T30" fmla="*/ 34 w 296"/>
                <a:gd name="T31" fmla="*/ 98 h 391"/>
                <a:gd name="T32" fmla="*/ 30 w 296"/>
                <a:gd name="T33" fmla="*/ 31 h 391"/>
                <a:gd name="T34" fmla="*/ 0 w 296"/>
                <a:gd name="T35" fmla="*/ 15 h 391"/>
                <a:gd name="T36" fmla="*/ 2 w 296"/>
                <a:gd name="T37" fmla="*/ 85 h 391"/>
                <a:gd name="T38" fmla="*/ 6 w 296"/>
                <a:gd name="T39" fmla="*/ 120 h 391"/>
                <a:gd name="T40" fmla="*/ 14 w 296"/>
                <a:gd name="T41" fmla="*/ 152 h 391"/>
                <a:gd name="T42" fmla="*/ 23 w 296"/>
                <a:gd name="T43" fmla="*/ 180 h 391"/>
                <a:gd name="T44" fmla="*/ 38 w 296"/>
                <a:gd name="T45" fmla="*/ 204 h 391"/>
                <a:gd name="T46" fmla="*/ 59 w 296"/>
                <a:gd name="T47" fmla="*/ 224 h 391"/>
                <a:gd name="T48" fmla="*/ 72 w 296"/>
                <a:gd name="T49" fmla="*/ 231 h 391"/>
                <a:gd name="T50" fmla="*/ 86 w 296"/>
                <a:gd name="T51" fmla="*/ 237 h 391"/>
                <a:gd name="T52" fmla="*/ 206 w 296"/>
                <a:gd name="T53" fmla="*/ 391 h 391"/>
                <a:gd name="T54" fmla="*/ 213 w 296"/>
                <a:gd name="T55" fmla="*/ 234 h 391"/>
                <a:gd name="T56" fmla="*/ 227 w 296"/>
                <a:gd name="T57" fmla="*/ 228 h 391"/>
                <a:gd name="T58" fmla="*/ 244 w 296"/>
                <a:gd name="T59" fmla="*/ 215 h 391"/>
                <a:gd name="T60" fmla="*/ 264 w 296"/>
                <a:gd name="T61" fmla="*/ 193 h 391"/>
                <a:gd name="T62" fmla="*/ 276 w 296"/>
                <a:gd name="T63" fmla="*/ 167 h 391"/>
                <a:gd name="T64" fmla="*/ 286 w 296"/>
                <a:gd name="T65" fmla="*/ 136 h 391"/>
                <a:gd name="T66" fmla="*/ 291 w 296"/>
                <a:gd name="T67" fmla="*/ 104 h 391"/>
                <a:gd name="T68" fmla="*/ 295 w 296"/>
                <a:gd name="T69" fmla="*/ 51 h 391"/>
                <a:gd name="T70" fmla="*/ 296 w 296"/>
                <a:gd name="T71" fmla="*/ 0 h 391"/>
                <a:gd name="T72" fmla="*/ 0 w 296"/>
                <a:gd name="T73" fmla="*/ 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391">
                  <a:moveTo>
                    <a:pt x="266" y="30"/>
                  </a:moveTo>
                  <a:lnTo>
                    <a:pt x="265" y="67"/>
                  </a:lnTo>
                  <a:lnTo>
                    <a:pt x="261" y="99"/>
                  </a:lnTo>
                  <a:lnTo>
                    <a:pt x="259" y="114"/>
                  </a:lnTo>
                  <a:lnTo>
                    <a:pt x="256" y="128"/>
                  </a:lnTo>
                  <a:lnTo>
                    <a:pt x="253" y="142"/>
                  </a:lnTo>
                  <a:lnTo>
                    <a:pt x="250" y="154"/>
                  </a:lnTo>
                  <a:lnTo>
                    <a:pt x="244" y="165"/>
                  </a:lnTo>
                  <a:lnTo>
                    <a:pt x="239" y="175"/>
                  </a:lnTo>
                  <a:lnTo>
                    <a:pt x="232" y="184"/>
                  </a:lnTo>
                  <a:lnTo>
                    <a:pt x="226" y="192"/>
                  </a:lnTo>
                  <a:lnTo>
                    <a:pt x="217" y="198"/>
                  </a:lnTo>
                  <a:lnTo>
                    <a:pt x="209" y="203"/>
                  </a:lnTo>
                  <a:lnTo>
                    <a:pt x="198" y="208"/>
                  </a:lnTo>
                  <a:lnTo>
                    <a:pt x="187" y="211"/>
                  </a:lnTo>
                  <a:lnTo>
                    <a:pt x="176" y="213"/>
                  </a:lnTo>
                  <a:lnTo>
                    <a:pt x="176" y="361"/>
                  </a:lnTo>
                  <a:lnTo>
                    <a:pt x="116" y="361"/>
                  </a:lnTo>
                  <a:lnTo>
                    <a:pt x="116" y="214"/>
                  </a:lnTo>
                  <a:lnTo>
                    <a:pt x="104" y="211"/>
                  </a:lnTo>
                  <a:lnTo>
                    <a:pt x="93" y="208"/>
                  </a:lnTo>
                  <a:lnTo>
                    <a:pt x="83" y="203"/>
                  </a:lnTo>
                  <a:lnTo>
                    <a:pt x="75" y="198"/>
                  </a:lnTo>
                  <a:lnTo>
                    <a:pt x="67" y="192"/>
                  </a:lnTo>
                  <a:lnTo>
                    <a:pt x="61" y="183"/>
                  </a:lnTo>
                  <a:lnTo>
                    <a:pt x="56" y="174"/>
                  </a:lnTo>
                  <a:lnTo>
                    <a:pt x="50" y="164"/>
                  </a:lnTo>
                  <a:lnTo>
                    <a:pt x="46" y="153"/>
                  </a:lnTo>
                  <a:lnTo>
                    <a:pt x="42" y="141"/>
                  </a:lnTo>
                  <a:lnTo>
                    <a:pt x="38" y="127"/>
                  </a:lnTo>
                  <a:lnTo>
                    <a:pt x="36" y="113"/>
                  </a:lnTo>
                  <a:lnTo>
                    <a:pt x="34" y="98"/>
                  </a:lnTo>
                  <a:lnTo>
                    <a:pt x="31" y="66"/>
                  </a:lnTo>
                  <a:lnTo>
                    <a:pt x="30" y="31"/>
                  </a:lnTo>
                  <a:lnTo>
                    <a:pt x="266" y="30"/>
                  </a:lnTo>
                  <a:close/>
                  <a:moveTo>
                    <a:pt x="0" y="15"/>
                  </a:moveTo>
                  <a:lnTo>
                    <a:pt x="1" y="50"/>
                  </a:lnTo>
                  <a:lnTo>
                    <a:pt x="2" y="85"/>
                  </a:lnTo>
                  <a:lnTo>
                    <a:pt x="4" y="103"/>
                  </a:lnTo>
                  <a:lnTo>
                    <a:pt x="6" y="120"/>
                  </a:lnTo>
                  <a:lnTo>
                    <a:pt x="9" y="136"/>
                  </a:lnTo>
                  <a:lnTo>
                    <a:pt x="14" y="152"/>
                  </a:lnTo>
                  <a:lnTo>
                    <a:pt x="18" y="166"/>
                  </a:lnTo>
                  <a:lnTo>
                    <a:pt x="23" y="180"/>
                  </a:lnTo>
                  <a:lnTo>
                    <a:pt x="31" y="193"/>
                  </a:lnTo>
                  <a:lnTo>
                    <a:pt x="38" y="204"/>
                  </a:lnTo>
                  <a:lnTo>
                    <a:pt x="48" y="215"/>
                  </a:lnTo>
                  <a:lnTo>
                    <a:pt x="59" y="224"/>
                  </a:lnTo>
                  <a:lnTo>
                    <a:pt x="65" y="228"/>
                  </a:lnTo>
                  <a:lnTo>
                    <a:pt x="72" y="231"/>
                  </a:lnTo>
                  <a:lnTo>
                    <a:pt x="78" y="234"/>
                  </a:lnTo>
                  <a:lnTo>
                    <a:pt x="86" y="237"/>
                  </a:lnTo>
                  <a:lnTo>
                    <a:pt x="86" y="391"/>
                  </a:lnTo>
                  <a:lnTo>
                    <a:pt x="206" y="391"/>
                  </a:lnTo>
                  <a:lnTo>
                    <a:pt x="206" y="238"/>
                  </a:lnTo>
                  <a:lnTo>
                    <a:pt x="213" y="234"/>
                  </a:lnTo>
                  <a:lnTo>
                    <a:pt x="220" y="231"/>
                  </a:lnTo>
                  <a:lnTo>
                    <a:pt x="227" y="228"/>
                  </a:lnTo>
                  <a:lnTo>
                    <a:pt x="234" y="224"/>
                  </a:lnTo>
                  <a:lnTo>
                    <a:pt x="244" y="215"/>
                  </a:lnTo>
                  <a:lnTo>
                    <a:pt x="255" y="204"/>
                  </a:lnTo>
                  <a:lnTo>
                    <a:pt x="264" y="193"/>
                  </a:lnTo>
                  <a:lnTo>
                    <a:pt x="270" y="181"/>
                  </a:lnTo>
                  <a:lnTo>
                    <a:pt x="276" y="167"/>
                  </a:lnTo>
                  <a:lnTo>
                    <a:pt x="282" y="152"/>
                  </a:lnTo>
                  <a:lnTo>
                    <a:pt x="286" y="136"/>
                  </a:lnTo>
                  <a:lnTo>
                    <a:pt x="289" y="120"/>
                  </a:lnTo>
                  <a:lnTo>
                    <a:pt x="291" y="104"/>
                  </a:lnTo>
                  <a:lnTo>
                    <a:pt x="294" y="85"/>
                  </a:lnTo>
                  <a:lnTo>
                    <a:pt x="295" y="51"/>
                  </a:lnTo>
                  <a:lnTo>
                    <a:pt x="296" y="15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"/>
            <p:cNvSpPr>
              <a:spLocks noEditPoints="1"/>
            </p:cNvSpPr>
            <p:nvPr/>
          </p:nvSpPr>
          <p:spPr bwMode="auto">
            <a:xfrm>
              <a:off x="8897624" y="883445"/>
              <a:ext cx="83673" cy="83673"/>
            </a:xfrm>
            <a:custGeom>
              <a:avLst/>
              <a:gdLst>
                <a:gd name="T0" fmla="*/ 102 w 180"/>
                <a:gd name="T1" fmla="*/ 31 h 180"/>
                <a:gd name="T2" fmla="*/ 119 w 180"/>
                <a:gd name="T3" fmla="*/ 36 h 180"/>
                <a:gd name="T4" fmla="*/ 133 w 180"/>
                <a:gd name="T5" fmla="*/ 47 h 180"/>
                <a:gd name="T6" fmla="*/ 143 w 180"/>
                <a:gd name="T7" fmla="*/ 61 h 180"/>
                <a:gd name="T8" fmla="*/ 149 w 180"/>
                <a:gd name="T9" fmla="*/ 77 h 180"/>
                <a:gd name="T10" fmla="*/ 150 w 180"/>
                <a:gd name="T11" fmla="*/ 95 h 180"/>
                <a:gd name="T12" fmla="*/ 146 w 180"/>
                <a:gd name="T13" fmla="*/ 113 h 180"/>
                <a:gd name="T14" fmla="*/ 136 w 180"/>
                <a:gd name="T15" fmla="*/ 127 h 180"/>
                <a:gd name="T16" fmla="*/ 124 w 180"/>
                <a:gd name="T17" fmla="*/ 139 h 180"/>
                <a:gd name="T18" fmla="*/ 109 w 180"/>
                <a:gd name="T19" fmla="*/ 147 h 180"/>
                <a:gd name="T20" fmla="*/ 90 w 180"/>
                <a:gd name="T21" fmla="*/ 150 h 180"/>
                <a:gd name="T22" fmla="*/ 72 w 180"/>
                <a:gd name="T23" fmla="*/ 147 h 180"/>
                <a:gd name="T24" fmla="*/ 57 w 180"/>
                <a:gd name="T25" fmla="*/ 139 h 180"/>
                <a:gd name="T26" fmla="*/ 44 w 180"/>
                <a:gd name="T27" fmla="*/ 127 h 180"/>
                <a:gd name="T28" fmla="*/ 35 w 180"/>
                <a:gd name="T29" fmla="*/ 113 h 180"/>
                <a:gd name="T30" fmla="*/ 30 w 180"/>
                <a:gd name="T31" fmla="*/ 96 h 180"/>
                <a:gd name="T32" fmla="*/ 31 w 180"/>
                <a:gd name="T33" fmla="*/ 77 h 180"/>
                <a:gd name="T34" fmla="*/ 38 w 180"/>
                <a:gd name="T35" fmla="*/ 61 h 180"/>
                <a:gd name="T36" fmla="*/ 47 w 180"/>
                <a:gd name="T37" fmla="*/ 47 h 180"/>
                <a:gd name="T38" fmla="*/ 61 w 180"/>
                <a:gd name="T39" fmla="*/ 36 h 180"/>
                <a:gd name="T40" fmla="*/ 79 w 180"/>
                <a:gd name="T41" fmla="*/ 31 h 180"/>
                <a:gd name="T42" fmla="*/ 90 w 180"/>
                <a:gd name="T43" fmla="*/ 180 h 180"/>
                <a:gd name="T44" fmla="*/ 117 w 180"/>
                <a:gd name="T45" fmla="*/ 176 h 180"/>
                <a:gd name="T46" fmla="*/ 141 w 180"/>
                <a:gd name="T47" fmla="*/ 165 h 180"/>
                <a:gd name="T48" fmla="*/ 160 w 180"/>
                <a:gd name="T49" fmla="*/ 147 h 180"/>
                <a:gd name="T50" fmla="*/ 174 w 180"/>
                <a:gd name="T51" fmla="*/ 125 h 180"/>
                <a:gd name="T52" fmla="*/ 180 w 180"/>
                <a:gd name="T53" fmla="*/ 98 h 180"/>
                <a:gd name="T54" fmla="*/ 179 w 180"/>
                <a:gd name="T55" fmla="*/ 72 h 180"/>
                <a:gd name="T56" fmla="*/ 170 w 180"/>
                <a:gd name="T57" fmla="*/ 47 h 180"/>
                <a:gd name="T58" fmla="*/ 155 w 180"/>
                <a:gd name="T59" fmla="*/ 25 h 180"/>
                <a:gd name="T60" fmla="*/ 133 w 180"/>
                <a:gd name="T61" fmla="*/ 10 h 180"/>
                <a:gd name="T62" fmla="*/ 109 w 180"/>
                <a:gd name="T63" fmla="*/ 1 h 180"/>
                <a:gd name="T64" fmla="*/ 82 w 180"/>
                <a:gd name="T65" fmla="*/ 0 h 180"/>
                <a:gd name="T66" fmla="*/ 55 w 180"/>
                <a:gd name="T67" fmla="*/ 6 h 180"/>
                <a:gd name="T68" fmla="*/ 34 w 180"/>
                <a:gd name="T69" fmla="*/ 20 h 180"/>
                <a:gd name="T70" fmla="*/ 15 w 180"/>
                <a:gd name="T71" fmla="*/ 39 h 180"/>
                <a:gd name="T72" fmla="*/ 5 w 180"/>
                <a:gd name="T73" fmla="*/ 63 h 180"/>
                <a:gd name="T74" fmla="*/ 0 w 180"/>
                <a:gd name="T75" fmla="*/ 90 h 180"/>
                <a:gd name="T76" fmla="*/ 5 w 180"/>
                <a:gd name="T77" fmla="*/ 117 h 180"/>
                <a:gd name="T78" fmla="*/ 15 w 180"/>
                <a:gd name="T79" fmla="*/ 140 h 180"/>
                <a:gd name="T80" fmla="*/ 34 w 180"/>
                <a:gd name="T81" fmla="*/ 160 h 180"/>
                <a:gd name="T82" fmla="*/ 55 w 180"/>
                <a:gd name="T83" fmla="*/ 172 h 180"/>
                <a:gd name="T84" fmla="*/ 82 w 180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7" y="30"/>
                  </a:lnTo>
                  <a:lnTo>
                    <a:pt x="102" y="31"/>
                  </a:lnTo>
                  <a:lnTo>
                    <a:pt x="109" y="32"/>
                  </a:lnTo>
                  <a:lnTo>
                    <a:pt x="114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9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1" y="56"/>
                  </a:lnTo>
                  <a:lnTo>
                    <a:pt x="143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3" y="118"/>
                  </a:lnTo>
                  <a:lnTo>
                    <a:pt x="141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4" y="144"/>
                  </a:lnTo>
                  <a:lnTo>
                    <a:pt x="109" y="147"/>
                  </a:lnTo>
                  <a:lnTo>
                    <a:pt x="102" y="149"/>
                  </a:lnTo>
                  <a:lnTo>
                    <a:pt x="97" y="150"/>
                  </a:lnTo>
                  <a:lnTo>
                    <a:pt x="90" y="150"/>
                  </a:lnTo>
                  <a:lnTo>
                    <a:pt x="84" y="150"/>
                  </a:lnTo>
                  <a:lnTo>
                    <a:pt x="79" y="149"/>
                  </a:lnTo>
                  <a:lnTo>
                    <a:pt x="72" y="147"/>
                  </a:lnTo>
                  <a:lnTo>
                    <a:pt x="67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7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8" y="118"/>
                  </a:lnTo>
                  <a:lnTo>
                    <a:pt x="35" y="113"/>
                  </a:lnTo>
                  <a:lnTo>
                    <a:pt x="34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4" y="72"/>
                  </a:lnTo>
                  <a:lnTo>
                    <a:pt x="35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7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7" y="34"/>
                  </a:lnTo>
                  <a:lnTo>
                    <a:pt x="72" y="32"/>
                  </a:lnTo>
                  <a:lnTo>
                    <a:pt x="79" y="31"/>
                  </a:lnTo>
                  <a:lnTo>
                    <a:pt x="84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100" y="180"/>
                  </a:lnTo>
                  <a:lnTo>
                    <a:pt x="109" y="178"/>
                  </a:lnTo>
                  <a:lnTo>
                    <a:pt x="117" y="176"/>
                  </a:lnTo>
                  <a:lnTo>
                    <a:pt x="126" y="172"/>
                  </a:lnTo>
                  <a:lnTo>
                    <a:pt x="133" y="169"/>
                  </a:lnTo>
                  <a:lnTo>
                    <a:pt x="141" y="165"/>
                  </a:lnTo>
                  <a:lnTo>
                    <a:pt x="148" y="160"/>
                  </a:lnTo>
                  <a:lnTo>
                    <a:pt x="155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70" y="133"/>
                  </a:lnTo>
                  <a:lnTo>
                    <a:pt x="174" y="125"/>
                  </a:lnTo>
                  <a:lnTo>
                    <a:pt x="176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6" y="63"/>
                  </a:lnTo>
                  <a:lnTo>
                    <a:pt x="174" y="54"/>
                  </a:lnTo>
                  <a:lnTo>
                    <a:pt x="170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5" y="25"/>
                  </a:lnTo>
                  <a:lnTo>
                    <a:pt x="148" y="20"/>
                  </a:lnTo>
                  <a:lnTo>
                    <a:pt x="141" y="15"/>
                  </a:lnTo>
                  <a:lnTo>
                    <a:pt x="133" y="10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2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7" y="10"/>
                  </a:lnTo>
                  <a:lnTo>
                    <a:pt x="40" y="15"/>
                  </a:lnTo>
                  <a:lnTo>
                    <a:pt x="34" y="20"/>
                  </a:lnTo>
                  <a:lnTo>
                    <a:pt x="27" y="25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7"/>
                  </a:lnTo>
                  <a:lnTo>
                    <a:pt x="8" y="54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8" y="125"/>
                  </a:lnTo>
                  <a:lnTo>
                    <a:pt x="11" y="133"/>
                  </a:lnTo>
                  <a:lnTo>
                    <a:pt x="15" y="140"/>
                  </a:lnTo>
                  <a:lnTo>
                    <a:pt x="21" y="147"/>
                  </a:lnTo>
                  <a:lnTo>
                    <a:pt x="27" y="153"/>
                  </a:lnTo>
                  <a:lnTo>
                    <a:pt x="34" y="160"/>
                  </a:lnTo>
                  <a:lnTo>
                    <a:pt x="40" y="165"/>
                  </a:lnTo>
                  <a:lnTo>
                    <a:pt x="47" y="169"/>
                  </a:lnTo>
                  <a:lnTo>
                    <a:pt x="55" y="172"/>
                  </a:lnTo>
                  <a:lnTo>
                    <a:pt x="64" y="176"/>
                  </a:lnTo>
                  <a:lnTo>
                    <a:pt x="72" y="178"/>
                  </a:lnTo>
                  <a:lnTo>
                    <a:pt x="82" y="180"/>
                  </a:lnTo>
                  <a:lnTo>
                    <a:pt x="90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"/>
            <p:cNvSpPr>
              <a:spLocks noEditPoints="1"/>
            </p:cNvSpPr>
            <p:nvPr/>
          </p:nvSpPr>
          <p:spPr bwMode="auto">
            <a:xfrm>
              <a:off x="8869733" y="981064"/>
              <a:ext cx="137132" cy="181292"/>
            </a:xfrm>
            <a:custGeom>
              <a:avLst/>
              <a:gdLst>
                <a:gd name="T0" fmla="*/ 265 w 295"/>
                <a:gd name="T1" fmla="*/ 64 h 391"/>
                <a:gd name="T2" fmla="*/ 261 w 295"/>
                <a:gd name="T3" fmla="*/ 111 h 391"/>
                <a:gd name="T4" fmla="*/ 256 w 295"/>
                <a:gd name="T5" fmla="*/ 138 h 391"/>
                <a:gd name="T6" fmla="*/ 249 w 295"/>
                <a:gd name="T7" fmla="*/ 162 h 391"/>
                <a:gd name="T8" fmla="*/ 238 w 295"/>
                <a:gd name="T9" fmla="*/ 182 h 391"/>
                <a:gd name="T10" fmla="*/ 223 w 295"/>
                <a:gd name="T11" fmla="*/ 197 h 391"/>
                <a:gd name="T12" fmla="*/ 204 w 295"/>
                <a:gd name="T13" fmla="*/ 208 h 391"/>
                <a:gd name="T14" fmla="*/ 180 w 295"/>
                <a:gd name="T15" fmla="*/ 213 h 391"/>
                <a:gd name="T16" fmla="*/ 120 w 295"/>
                <a:gd name="T17" fmla="*/ 361 h 391"/>
                <a:gd name="T18" fmla="*/ 109 w 295"/>
                <a:gd name="T19" fmla="*/ 211 h 391"/>
                <a:gd name="T20" fmla="*/ 90 w 295"/>
                <a:gd name="T21" fmla="*/ 205 h 391"/>
                <a:gd name="T22" fmla="*/ 74 w 295"/>
                <a:gd name="T23" fmla="*/ 194 h 391"/>
                <a:gd name="T24" fmla="*/ 61 w 295"/>
                <a:gd name="T25" fmla="*/ 178 h 391"/>
                <a:gd name="T26" fmla="*/ 51 w 295"/>
                <a:gd name="T27" fmla="*/ 159 h 391"/>
                <a:gd name="T28" fmla="*/ 42 w 295"/>
                <a:gd name="T29" fmla="*/ 134 h 391"/>
                <a:gd name="T30" fmla="*/ 36 w 295"/>
                <a:gd name="T31" fmla="*/ 104 h 391"/>
                <a:gd name="T32" fmla="*/ 32 w 295"/>
                <a:gd name="T33" fmla="*/ 70 h 391"/>
                <a:gd name="T34" fmla="*/ 30 w 295"/>
                <a:gd name="T35" fmla="*/ 30 h 391"/>
                <a:gd name="T36" fmla="*/ 0 w 295"/>
                <a:gd name="T37" fmla="*/ 15 h 391"/>
                <a:gd name="T38" fmla="*/ 3 w 295"/>
                <a:gd name="T39" fmla="*/ 84 h 391"/>
                <a:gd name="T40" fmla="*/ 8 w 295"/>
                <a:gd name="T41" fmla="*/ 118 h 391"/>
                <a:gd name="T42" fmla="*/ 15 w 295"/>
                <a:gd name="T43" fmla="*/ 150 h 391"/>
                <a:gd name="T44" fmla="*/ 27 w 295"/>
                <a:gd name="T45" fmla="*/ 179 h 391"/>
                <a:gd name="T46" fmla="*/ 42 w 295"/>
                <a:gd name="T47" fmla="*/ 204 h 391"/>
                <a:gd name="T48" fmla="*/ 63 w 295"/>
                <a:gd name="T49" fmla="*/ 223 h 391"/>
                <a:gd name="T50" fmla="*/ 76 w 295"/>
                <a:gd name="T51" fmla="*/ 230 h 391"/>
                <a:gd name="T52" fmla="*/ 90 w 295"/>
                <a:gd name="T53" fmla="*/ 237 h 391"/>
                <a:gd name="T54" fmla="*/ 210 w 295"/>
                <a:gd name="T55" fmla="*/ 391 h 391"/>
                <a:gd name="T56" fmla="*/ 218 w 295"/>
                <a:gd name="T57" fmla="*/ 235 h 391"/>
                <a:gd name="T58" fmla="*/ 232 w 295"/>
                <a:gd name="T59" fmla="*/ 227 h 391"/>
                <a:gd name="T60" fmla="*/ 245 w 295"/>
                <a:gd name="T61" fmla="*/ 219 h 391"/>
                <a:gd name="T62" fmla="*/ 255 w 295"/>
                <a:gd name="T63" fmla="*/ 209 h 391"/>
                <a:gd name="T64" fmla="*/ 268 w 295"/>
                <a:gd name="T65" fmla="*/ 191 h 391"/>
                <a:gd name="T66" fmla="*/ 280 w 295"/>
                <a:gd name="T67" fmla="*/ 164 h 391"/>
                <a:gd name="T68" fmla="*/ 289 w 295"/>
                <a:gd name="T69" fmla="*/ 133 h 391"/>
                <a:gd name="T70" fmla="*/ 293 w 295"/>
                <a:gd name="T71" fmla="*/ 100 h 391"/>
                <a:gd name="T72" fmla="*/ 295 w 295"/>
                <a:gd name="T73" fmla="*/ 48 h 391"/>
                <a:gd name="T74" fmla="*/ 295 w 295"/>
                <a:gd name="T75" fmla="*/ 0 h 391"/>
                <a:gd name="T76" fmla="*/ 0 w 295"/>
                <a:gd name="T77" fmla="*/ 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391">
                  <a:moveTo>
                    <a:pt x="265" y="30"/>
                  </a:moveTo>
                  <a:lnTo>
                    <a:pt x="265" y="64"/>
                  </a:lnTo>
                  <a:lnTo>
                    <a:pt x="263" y="96"/>
                  </a:lnTo>
                  <a:lnTo>
                    <a:pt x="261" y="111"/>
                  </a:lnTo>
                  <a:lnTo>
                    <a:pt x="259" y="125"/>
                  </a:lnTo>
                  <a:lnTo>
                    <a:pt x="256" y="138"/>
                  </a:lnTo>
                  <a:lnTo>
                    <a:pt x="253" y="151"/>
                  </a:lnTo>
                  <a:lnTo>
                    <a:pt x="249" y="162"/>
                  </a:lnTo>
                  <a:lnTo>
                    <a:pt x="244" y="173"/>
                  </a:lnTo>
                  <a:lnTo>
                    <a:pt x="238" y="182"/>
                  </a:lnTo>
                  <a:lnTo>
                    <a:pt x="231" y="190"/>
                  </a:lnTo>
                  <a:lnTo>
                    <a:pt x="223" y="197"/>
                  </a:lnTo>
                  <a:lnTo>
                    <a:pt x="214" y="203"/>
                  </a:lnTo>
                  <a:lnTo>
                    <a:pt x="204" y="208"/>
                  </a:lnTo>
                  <a:lnTo>
                    <a:pt x="192" y="211"/>
                  </a:lnTo>
                  <a:lnTo>
                    <a:pt x="180" y="213"/>
                  </a:lnTo>
                  <a:lnTo>
                    <a:pt x="180" y="361"/>
                  </a:lnTo>
                  <a:lnTo>
                    <a:pt x="120" y="361"/>
                  </a:lnTo>
                  <a:lnTo>
                    <a:pt x="120" y="213"/>
                  </a:lnTo>
                  <a:lnTo>
                    <a:pt x="109" y="211"/>
                  </a:lnTo>
                  <a:lnTo>
                    <a:pt x="99" y="208"/>
                  </a:lnTo>
                  <a:lnTo>
                    <a:pt x="90" y="205"/>
                  </a:lnTo>
                  <a:lnTo>
                    <a:pt x="82" y="199"/>
                  </a:lnTo>
                  <a:lnTo>
                    <a:pt x="74" y="194"/>
                  </a:lnTo>
                  <a:lnTo>
                    <a:pt x="68" y="186"/>
                  </a:lnTo>
                  <a:lnTo>
                    <a:pt x="61" y="178"/>
                  </a:lnTo>
                  <a:lnTo>
                    <a:pt x="56" y="169"/>
                  </a:lnTo>
                  <a:lnTo>
                    <a:pt x="51" y="159"/>
                  </a:lnTo>
                  <a:lnTo>
                    <a:pt x="46" y="147"/>
                  </a:lnTo>
                  <a:lnTo>
                    <a:pt x="42" y="134"/>
                  </a:lnTo>
                  <a:lnTo>
                    <a:pt x="39" y="120"/>
                  </a:lnTo>
                  <a:lnTo>
                    <a:pt x="36" y="104"/>
                  </a:lnTo>
                  <a:lnTo>
                    <a:pt x="33" y="88"/>
                  </a:lnTo>
                  <a:lnTo>
                    <a:pt x="32" y="70"/>
                  </a:lnTo>
                  <a:lnTo>
                    <a:pt x="31" y="50"/>
                  </a:lnTo>
                  <a:lnTo>
                    <a:pt x="30" y="30"/>
                  </a:lnTo>
                  <a:lnTo>
                    <a:pt x="265" y="30"/>
                  </a:lnTo>
                  <a:close/>
                  <a:moveTo>
                    <a:pt x="0" y="15"/>
                  </a:moveTo>
                  <a:lnTo>
                    <a:pt x="0" y="49"/>
                  </a:lnTo>
                  <a:lnTo>
                    <a:pt x="3" y="84"/>
                  </a:lnTo>
                  <a:lnTo>
                    <a:pt x="5" y="101"/>
                  </a:lnTo>
                  <a:lnTo>
                    <a:pt x="8" y="118"/>
                  </a:lnTo>
                  <a:lnTo>
                    <a:pt x="11" y="134"/>
                  </a:lnTo>
                  <a:lnTo>
                    <a:pt x="15" y="150"/>
                  </a:lnTo>
                  <a:lnTo>
                    <a:pt x="21" y="164"/>
                  </a:lnTo>
                  <a:lnTo>
                    <a:pt x="27" y="179"/>
                  </a:lnTo>
                  <a:lnTo>
                    <a:pt x="35" y="192"/>
                  </a:lnTo>
                  <a:lnTo>
                    <a:pt x="42" y="204"/>
                  </a:lnTo>
                  <a:lnTo>
                    <a:pt x="53" y="214"/>
                  </a:lnTo>
                  <a:lnTo>
                    <a:pt x="63" y="223"/>
                  </a:lnTo>
                  <a:lnTo>
                    <a:pt x="70" y="227"/>
                  </a:lnTo>
                  <a:lnTo>
                    <a:pt x="76" y="230"/>
                  </a:lnTo>
                  <a:lnTo>
                    <a:pt x="83" y="234"/>
                  </a:lnTo>
                  <a:lnTo>
                    <a:pt x="90" y="237"/>
                  </a:lnTo>
                  <a:lnTo>
                    <a:pt x="90" y="391"/>
                  </a:lnTo>
                  <a:lnTo>
                    <a:pt x="210" y="391"/>
                  </a:lnTo>
                  <a:lnTo>
                    <a:pt x="210" y="237"/>
                  </a:lnTo>
                  <a:lnTo>
                    <a:pt x="218" y="235"/>
                  </a:lnTo>
                  <a:lnTo>
                    <a:pt x="225" y="231"/>
                  </a:lnTo>
                  <a:lnTo>
                    <a:pt x="232" y="227"/>
                  </a:lnTo>
                  <a:lnTo>
                    <a:pt x="238" y="223"/>
                  </a:lnTo>
                  <a:lnTo>
                    <a:pt x="245" y="219"/>
                  </a:lnTo>
                  <a:lnTo>
                    <a:pt x="250" y="214"/>
                  </a:lnTo>
                  <a:lnTo>
                    <a:pt x="255" y="209"/>
                  </a:lnTo>
                  <a:lnTo>
                    <a:pt x="260" y="204"/>
                  </a:lnTo>
                  <a:lnTo>
                    <a:pt x="268" y="191"/>
                  </a:lnTo>
                  <a:lnTo>
                    <a:pt x="275" y="178"/>
                  </a:lnTo>
                  <a:lnTo>
                    <a:pt x="280" y="164"/>
                  </a:lnTo>
                  <a:lnTo>
                    <a:pt x="285" y="149"/>
                  </a:lnTo>
                  <a:lnTo>
                    <a:pt x="289" y="133"/>
                  </a:lnTo>
                  <a:lnTo>
                    <a:pt x="291" y="117"/>
                  </a:lnTo>
                  <a:lnTo>
                    <a:pt x="293" y="100"/>
                  </a:lnTo>
                  <a:lnTo>
                    <a:pt x="294" y="82"/>
                  </a:lnTo>
                  <a:lnTo>
                    <a:pt x="295" y="48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87065" y="511622"/>
            <a:ext cx="314325" cy="298612"/>
            <a:chOff x="4312095" y="4935540"/>
            <a:chExt cx="214688" cy="203955"/>
          </a:xfrm>
        </p:grpSpPr>
        <p:sp>
          <p:nvSpPr>
            <p:cNvPr id="103" name="Freeform 175"/>
            <p:cNvSpPr>
              <a:spLocks noEditPoints="1"/>
            </p:cNvSpPr>
            <p:nvPr/>
          </p:nvSpPr>
          <p:spPr bwMode="auto">
            <a:xfrm>
              <a:off x="4312095" y="5053619"/>
              <a:ext cx="214688" cy="85876"/>
            </a:xfrm>
            <a:custGeom>
              <a:avLst/>
              <a:gdLst>
                <a:gd name="T0" fmla="*/ 611 w 902"/>
                <a:gd name="T1" fmla="*/ 290 h 359"/>
                <a:gd name="T2" fmla="*/ 516 w 902"/>
                <a:gd name="T3" fmla="*/ 325 h 359"/>
                <a:gd name="T4" fmla="*/ 435 w 902"/>
                <a:gd name="T5" fmla="*/ 324 h 359"/>
                <a:gd name="T6" fmla="*/ 325 w 902"/>
                <a:gd name="T7" fmla="*/ 292 h 359"/>
                <a:gd name="T8" fmla="*/ 210 w 902"/>
                <a:gd name="T9" fmla="*/ 252 h 359"/>
                <a:gd name="T10" fmla="*/ 306 w 902"/>
                <a:gd name="T11" fmla="*/ 61 h 359"/>
                <a:gd name="T12" fmla="*/ 386 w 902"/>
                <a:gd name="T13" fmla="*/ 82 h 359"/>
                <a:gd name="T14" fmla="*/ 446 w 902"/>
                <a:gd name="T15" fmla="*/ 118 h 359"/>
                <a:gd name="T16" fmla="*/ 500 w 902"/>
                <a:gd name="T17" fmla="*/ 120 h 359"/>
                <a:gd name="T18" fmla="*/ 554 w 902"/>
                <a:gd name="T19" fmla="*/ 120 h 359"/>
                <a:gd name="T20" fmla="*/ 590 w 902"/>
                <a:gd name="T21" fmla="*/ 125 h 359"/>
                <a:gd name="T22" fmla="*/ 601 w 902"/>
                <a:gd name="T23" fmla="*/ 144 h 359"/>
                <a:gd name="T24" fmla="*/ 598 w 902"/>
                <a:gd name="T25" fmla="*/ 166 h 359"/>
                <a:gd name="T26" fmla="*/ 578 w 902"/>
                <a:gd name="T27" fmla="*/ 180 h 359"/>
                <a:gd name="T28" fmla="*/ 355 w 902"/>
                <a:gd name="T29" fmla="*/ 181 h 359"/>
                <a:gd name="T30" fmla="*/ 347 w 902"/>
                <a:gd name="T31" fmla="*/ 189 h 359"/>
                <a:gd name="T32" fmla="*/ 347 w 902"/>
                <a:gd name="T33" fmla="*/ 201 h 359"/>
                <a:gd name="T34" fmla="*/ 355 w 902"/>
                <a:gd name="T35" fmla="*/ 208 h 359"/>
                <a:gd name="T36" fmla="*/ 578 w 902"/>
                <a:gd name="T37" fmla="*/ 209 h 359"/>
                <a:gd name="T38" fmla="*/ 604 w 902"/>
                <a:gd name="T39" fmla="*/ 201 h 359"/>
                <a:gd name="T40" fmla="*/ 778 w 902"/>
                <a:gd name="T41" fmla="*/ 136 h 359"/>
                <a:gd name="T42" fmla="*/ 818 w 902"/>
                <a:gd name="T43" fmla="*/ 135 h 359"/>
                <a:gd name="T44" fmla="*/ 861 w 902"/>
                <a:gd name="T45" fmla="*/ 161 h 359"/>
                <a:gd name="T46" fmla="*/ 712 w 902"/>
                <a:gd name="T47" fmla="*/ 237 h 359"/>
                <a:gd name="T48" fmla="*/ 901 w 902"/>
                <a:gd name="T49" fmla="*/ 159 h 359"/>
                <a:gd name="T50" fmla="*/ 871 w 902"/>
                <a:gd name="T51" fmla="*/ 130 h 359"/>
                <a:gd name="T52" fmla="*/ 825 w 902"/>
                <a:gd name="T53" fmla="*/ 106 h 359"/>
                <a:gd name="T54" fmla="*/ 790 w 902"/>
                <a:gd name="T55" fmla="*/ 102 h 359"/>
                <a:gd name="T56" fmla="*/ 631 w 902"/>
                <a:gd name="T57" fmla="*/ 151 h 359"/>
                <a:gd name="T58" fmla="*/ 622 w 902"/>
                <a:gd name="T59" fmla="*/ 117 h 359"/>
                <a:gd name="T60" fmla="*/ 602 w 902"/>
                <a:gd name="T61" fmla="*/ 97 h 359"/>
                <a:gd name="T62" fmla="*/ 578 w 902"/>
                <a:gd name="T63" fmla="*/ 90 h 359"/>
                <a:gd name="T64" fmla="*/ 526 w 902"/>
                <a:gd name="T65" fmla="*/ 90 h 359"/>
                <a:gd name="T66" fmla="*/ 474 w 902"/>
                <a:gd name="T67" fmla="*/ 90 h 359"/>
                <a:gd name="T68" fmla="*/ 395 w 902"/>
                <a:gd name="T69" fmla="*/ 53 h 359"/>
                <a:gd name="T70" fmla="*/ 309 w 902"/>
                <a:gd name="T71" fmla="*/ 31 h 359"/>
                <a:gd name="T72" fmla="*/ 180 w 902"/>
                <a:gd name="T73" fmla="*/ 11 h 359"/>
                <a:gd name="T74" fmla="*/ 174 w 902"/>
                <a:gd name="T75" fmla="*/ 2 h 359"/>
                <a:gd name="T76" fmla="*/ 15 w 902"/>
                <a:gd name="T77" fmla="*/ 0 h 359"/>
                <a:gd name="T78" fmla="*/ 4 w 902"/>
                <a:gd name="T79" fmla="*/ 4 h 359"/>
                <a:gd name="T80" fmla="*/ 0 w 902"/>
                <a:gd name="T81" fmla="*/ 15 h 359"/>
                <a:gd name="T82" fmla="*/ 2 w 902"/>
                <a:gd name="T83" fmla="*/ 293 h 359"/>
                <a:gd name="T84" fmla="*/ 12 w 902"/>
                <a:gd name="T85" fmla="*/ 299 h 359"/>
                <a:gd name="T86" fmla="*/ 171 w 902"/>
                <a:gd name="T87" fmla="*/ 299 h 359"/>
                <a:gd name="T88" fmla="*/ 179 w 902"/>
                <a:gd name="T89" fmla="*/ 291 h 359"/>
                <a:gd name="T90" fmla="*/ 208 w 902"/>
                <a:gd name="T91" fmla="*/ 282 h 359"/>
                <a:gd name="T92" fmla="*/ 313 w 902"/>
                <a:gd name="T93" fmla="*/ 320 h 359"/>
                <a:gd name="T94" fmla="*/ 419 w 902"/>
                <a:gd name="T95" fmla="*/ 352 h 359"/>
                <a:gd name="T96" fmla="*/ 492 w 902"/>
                <a:gd name="T97" fmla="*/ 359 h 359"/>
                <a:gd name="T98" fmla="*/ 539 w 902"/>
                <a:gd name="T99" fmla="*/ 351 h 359"/>
                <a:gd name="T100" fmla="*/ 610 w 902"/>
                <a:gd name="T101" fmla="*/ 323 h 359"/>
                <a:gd name="T102" fmla="*/ 743 w 902"/>
                <a:gd name="T103" fmla="*/ 256 h 359"/>
                <a:gd name="T104" fmla="*/ 823 w 902"/>
                <a:gd name="T105" fmla="*/ 214 h 359"/>
                <a:gd name="T106" fmla="*/ 897 w 902"/>
                <a:gd name="T107" fmla="*/ 176 h 359"/>
                <a:gd name="T108" fmla="*/ 902 w 902"/>
                <a:gd name="T109" fmla="*/ 167 h 359"/>
                <a:gd name="T110" fmla="*/ 30 w 902"/>
                <a:gd name="T111" fmla="*/ 3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2" h="359">
                  <a:moveTo>
                    <a:pt x="712" y="237"/>
                  </a:moveTo>
                  <a:lnTo>
                    <a:pt x="674" y="258"/>
                  </a:lnTo>
                  <a:lnTo>
                    <a:pt x="641" y="275"/>
                  </a:lnTo>
                  <a:lnTo>
                    <a:pt x="611" y="290"/>
                  </a:lnTo>
                  <a:lnTo>
                    <a:pt x="584" y="303"/>
                  </a:lnTo>
                  <a:lnTo>
                    <a:pt x="559" y="312"/>
                  </a:lnTo>
                  <a:lnTo>
                    <a:pt x="537" y="320"/>
                  </a:lnTo>
                  <a:lnTo>
                    <a:pt x="516" y="325"/>
                  </a:lnTo>
                  <a:lnTo>
                    <a:pt x="496" y="328"/>
                  </a:lnTo>
                  <a:lnTo>
                    <a:pt x="477" y="329"/>
                  </a:lnTo>
                  <a:lnTo>
                    <a:pt x="456" y="327"/>
                  </a:lnTo>
                  <a:lnTo>
                    <a:pt x="435" y="324"/>
                  </a:lnTo>
                  <a:lnTo>
                    <a:pt x="411" y="319"/>
                  </a:lnTo>
                  <a:lnTo>
                    <a:pt x="386" y="312"/>
                  </a:lnTo>
                  <a:lnTo>
                    <a:pt x="357" y="303"/>
                  </a:lnTo>
                  <a:lnTo>
                    <a:pt x="325" y="292"/>
                  </a:lnTo>
                  <a:lnTo>
                    <a:pt x="288" y="279"/>
                  </a:lnTo>
                  <a:lnTo>
                    <a:pt x="265" y="271"/>
                  </a:lnTo>
                  <a:lnTo>
                    <a:pt x="238" y="262"/>
                  </a:lnTo>
                  <a:lnTo>
                    <a:pt x="210" y="252"/>
                  </a:lnTo>
                  <a:lnTo>
                    <a:pt x="180" y="242"/>
                  </a:lnTo>
                  <a:lnTo>
                    <a:pt x="180" y="60"/>
                  </a:lnTo>
                  <a:lnTo>
                    <a:pt x="286" y="60"/>
                  </a:lnTo>
                  <a:lnTo>
                    <a:pt x="306" y="61"/>
                  </a:lnTo>
                  <a:lnTo>
                    <a:pt x="327" y="63"/>
                  </a:lnTo>
                  <a:lnTo>
                    <a:pt x="347" y="68"/>
                  </a:lnTo>
                  <a:lnTo>
                    <a:pt x="366" y="73"/>
                  </a:lnTo>
                  <a:lnTo>
                    <a:pt x="386" y="82"/>
                  </a:lnTo>
                  <a:lnTo>
                    <a:pt x="405" y="92"/>
                  </a:lnTo>
                  <a:lnTo>
                    <a:pt x="423" y="103"/>
                  </a:lnTo>
                  <a:lnTo>
                    <a:pt x="441" y="116"/>
                  </a:lnTo>
                  <a:lnTo>
                    <a:pt x="446" y="118"/>
                  </a:lnTo>
                  <a:lnTo>
                    <a:pt x="451" y="120"/>
                  </a:lnTo>
                  <a:lnTo>
                    <a:pt x="471" y="120"/>
                  </a:lnTo>
                  <a:lnTo>
                    <a:pt x="486" y="120"/>
                  </a:lnTo>
                  <a:lnTo>
                    <a:pt x="500" y="120"/>
                  </a:lnTo>
                  <a:lnTo>
                    <a:pt x="515" y="120"/>
                  </a:lnTo>
                  <a:lnTo>
                    <a:pt x="526" y="120"/>
                  </a:lnTo>
                  <a:lnTo>
                    <a:pt x="539" y="120"/>
                  </a:lnTo>
                  <a:lnTo>
                    <a:pt x="554" y="120"/>
                  </a:lnTo>
                  <a:lnTo>
                    <a:pt x="571" y="120"/>
                  </a:lnTo>
                  <a:lnTo>
                    <a:pt x="578" y="121"/>
                  </a:lnTo>
                  <a:lnTo>
                    <a:pt x="585" y="123"/>
                  </a:lnTo>
                  <a:lnTo>
                    <a:pt x="590" y="125"/>
                  </a:lnTo>
                  <a:lnTo>
                    <a:pt x="595" y="129"/>
                  </a:lnTo>
                  <a:lnTo>
                    <a:pt x="598" y="135"/>
                  </a:lnTo>
                  <a:lnTo>
                    <a:pt x="600" y="139"/>
                  </a:lnTo>
                  <a:lnTo>
                    <a:pt x="601" y="144"/>
                  </a:lnTo>
                  <a:lnTo>
                    <a:pt x="601" y="150"/>
                  </a:lnTo>
                  <a:lnTo>
                    <a:pt x="601" y="155"/>
                  </a:lnTo>
                  <a:lnTo>
                    <a:pt x="600" y="160"/>
                  </a:lnTo>
                  <a:lnTo>
                    <a:pt x="598" y="166"/>
                  </a:lnTo>
                  <a:lnTo>
                    <a:pt x="595" y="170"/>
                  </a:lnTo>
                  <a:lnTo>
                    <a:pt x="590" y="174"/>
                  </a:lnTo>
                  <a:lnTo>
                    <a:pt x="585" y="177"/>
                  </a:lnTo>
                  <a:lnTo>
                    <a:pt x="578" y="180"/>
                  </a:lnTo>
                  <a:lnTo>
                    <a:pt x="571" y="180"/>
                  </a:lnTo>
                  <a:lnTo>
                    <a:pt x="361" y="180"/>
                  </a:lnTo>
                  <a:lnTo>
                    <a:pt x="358" y="181"/>
                  </a:lnTo>
                  <a:lnTo>
                    <a:pt x="355" y="181"/>
                  </a:lnTo>
                  <a:lnTo>
                    <a:pt x="352" y="183"/>
                  </a:lnTo>
                  <a:lnTo>
                    <a:pt x="350" y="184"/>
                  </a:lnTo>
                  <a:lnTo>
                    <a:pt x="348" y="187"/>
                  </a:lnTo>
                  <a:lnTo>
                    <a:pt x="347" y="189"/>
                  </a:lnTo>
                  <a:lnTo>
                    <a:pt x="346" y="192"/>
                  </a:lnTo>
                  <a:lnTo>
                    <a:pt x="346" y="194"/>
                  </a:lnTo>
                  <a:lnTo>
                    <a:pt x="346" y="198"/>
                  </a:lnTo>
                  <a:lnTo>
                    <a:pt x="347" y="201"/>
                  </a:lnTo>
                  <a:lnTo>
                    <a:pt x="348" y="203"/>
                  </a:lnTo>
                  <a:lnTo>
                    <a:pt x="350" y="205"/>
                  </a:lnTo>
                  <a:lnTo>
                    <a:pt x="352" y="207"/>
                  </a:lnTo>
                  <a:lnTo>
                    <a:pt x="355" y="208"/>
                  </a:lnTo>
                  <a:lnTo>
                    <a:pt x="358" y="209"/>
                  </a:lnTo>
                  <a:lnTo>
                    <a:pt x="361" y="209"/>
                  </a:lnTo>
                  <a:lnTo>
                    <a:pt x="571" y="209"/>
                  </a:lnTo>
                  <a:lnTo>
                    <a:pt x="578" y="209"/>
                  </a:lnTo>
                  <a:lnTo>
                    <a:pt x="586" y="208"/>
                  </a:lnTo>
                  <a:lnTo>
                    <a:pt x="592" y="206"/>
                  </a:lnTo>
                  <a:lnTo>
                    <a:pt x="599" y="204"/>
                  </a:lnTo>
                  <a:lnTo>
                    <a:pt x="604" y="201"/>
                  </a:lnTo>
                  <a:lnTo>
                    <a:pt x="610" y="198"/>
                  </a:lnTo>
                  <a:lnTo>
                    <a:pt x="614" y="193"/>
                  </a:lnTo>
                  <a:lnTo>
                    <a:pt x="618" y="188"/>
                  </a:lnTo>
                  <a:lnTo>
                    <a:pt x="778" y="136"/>
                  </a:lnTo>
                  <a:lnTo>
                    <a:pt x="788" y="133"/>
                  </a:lnTo>
                  <a:lnTo>
                    <a:pt x="799" y="132"/>
                  </a:lnTo>
                  <a:lnTo>
                    <a:pt x="809" y="132"/>
                  </a:lnTo>
                  <a:lnTo>
                    <a:pt x="818" y="135"/>
                  </a:lnTo>
                  <a:lnTo>
                    <a:pt x="829" y="139"/>
                  </a:lnTo>
                  <a:lnTo>
                    <a:pt x="839" y="144"/>
                  </a:lnTo>
                  <a:lnTo>
                    <a:pt x="850" y="152"/>
                  </a:lnTo>
                  <a:lnTo>
                    <a:pt x="861" y="161"/>
                  </a:lnTo>
                  <a:lnTo>
                    <a:pt x="818" y="183"/>
                  </a:lnTo>
                  <a:lnTo>
                    <a:pt x="780" y="202"/>
                  </a:lnTo>
                  <a:lnTo>
                    <a:pt x="745" y="221"/>
                  </a:lnTo>
                  <a:lnTo>
                    <a:pt x="712" y="237"/>
                  </a:lnTo>
                  <a:lnTo>
                    <a:pt x="712" y="237"/>
                  </a:lnTo>
                  <a:close/>
                  <a:moveTo>
                    <a:pt x="902" y="166"/>
                  </a:moveTo>
                  <a:lnTo>
                    <a:pt x="902" y="165"/>
                  </a:lnTo>
                  <a:lnTo>
                    <a:pt x="901" y="159"/>
                  </a:lnTo>
                  <a:lnTo>
                    <a:pt x="898" y="154"/>
                  </a:lnTo>
                  <a:lnTo>
                    <a:pt x="898" y="154"/>
                  </a:lnTo>
                  <a:lnTo>
                    <a:pt x="885" y="142"/>
                  </a:lnTo>
                  <a:lnTo>
                    <a:pt x="871" y="130"/>
                  </a:lnTo>
                  <a:lnTo>
                    <a:pt x="857" y="120"/>
                  </a:lnTo>
                  <a:lnTo>
                    <a:pt x="841" y="112"/>
                  </a:lnTo>
                  <a:lnTo>
                    <a:pt x="833" y="109"/>
                  </a:lnTo>
                  <a:lnTo>
                    <a:pt x="825" y="106"/>
                  </a:lnTo>
                  <a:lnTo>
                    <a:pt x="816" y="103"/>
                  </a:lnTo>
                  <a:lnTo>
                    <a:pt x="808" y="102"/>
                  </a:lnTo>
                  <a:lnTo>
                    <a:pt x="799" y="102"/>
                  </a:lnTo>
                  <a:lnTo>
                    <a:pt x="790" y="102"/>
                  </a:lnTo>
                  <a:lnTo>
                    <a:pt x="780" y="105"/>
                  </a:lnTo>
                  <a:lnTo>
                    <a:pt x="769" y="107"/>
                  </a:lnTo>
                  <a:lnTo>
                    <a:pt x="631" y="153"/>
                  </a:lnTo>
                  <a:lnTo>
                    <a:pt x="631" y="151"/>
                  </a:lnTo>
                  <a:lnTo>
                    <a:pt x="631" y="150"/>
                  </a:lnTo>
                  <a:lnTo>
                    <a:pt x="630" y="139"/>
                  </a:lnTo>
                  <a:lnTo>
                    <a:pt x="628" y="128"/>
                  </a:lnTo>
                  <a:lnTo>
                    <a:pt x="622" y="117"/>
                  </a:lnTo>
                  <a:lnTo>
                    <a:pt x="616" y="109"/>
                  </a:lnTo>
                  <a:lnTo>
                    <a:pt x="612" y="105"/>
                  </a:lnTo>
                  <a:lnTo>
                    <a:pt x="607" y="100"/>
                  </a:lnTo>
                  <a:lnTo>
                    <a:pt x="602" y="97"/>
                  </a:lnTo>
                  <a:lnTo>
                    <a:pt x="597" y="95"/>
                  </a:lnTo>
                  <a:lnTo>
                    <a:pt x="591" y="93"/>
                  </a:lnTo>
                  <a:lnTo>
                    <a:pt x="585" y="91"/>
                  </a:lnTo>
                  <a:lnTo>
                    <a:pt x="578" y="90"/>
                  </a:lnTo>
                  <a:lnTo>
                    <a:pt x="571" y="90"/>
                  </a:lnTo>
                  <a:lnTo>
                    <a:pt x="554" y="90"/>
                  </a:lnTo>
                  <a:lnTo>
                    <a:pt x="539" y="90"/>
                  </a:lnTo>
                  <a:lnTo>
                    <a:pt x="526" y="90"/>
                  </a:lnTo>
                  <a:lnTo>
                    <a:pt x="515" y="90"/>
                  </a:lnTo>
                  <a:lnTo>
                    <a:pt x="501" y="90"/>
                  </a:lnTo>
                  <a:lnTo>
                    <a:pt x="488" y="90"/>
                  </a:lnTo>
                  <a:lnTo>
                    <a:pt x="474" y="90"/>
                  </a:lnTo>
                  <a:lnTo>
                    <a:pt x="456" y="90"/>
                  </a:lnTo>
                  <a:lnTo>
                    <a:pt x="436" y="76"/>
                  </a:lnTo>
                  <a:lnTo>
                    <a:pt x="417" y="64"/>
                  </a:lnTo>
                  <a:lnTo>
                    <a:pt x="395" y="53"/>
                  </a:lnTo>
                  <a:lnTo>
                    <a:pt x="375" y="45"/>
                  </a:lnTo>
                  <a:lnTo>
                    <a:pt x="352" y="38"/>
                  </a:lnTo>
                  <a:lnTo>
                    <a:pt x="331" y="34"/>
                  </a:lnTo>
                  <a:lnTo>
                    <a:pt x="309" y="31"/>
                  </a:lnTo>
                  <a:lnTo>
                    <a:pt x="286" y="30"/>
                  </a:lnTo>
                  <a:lnTo>
                    <a:pt x="180" y="30"/>
                  </a:lnTo>
                  <a:lnTo>
                    <a:pt x="180" y="15"/>
                  </a:lnTo>
                  <a:lnTo>
                    <a:pt x="180" y="11"/>
                  </a:lnTo>
                  <a:lnTo>
                    <a:pt x="179" y="8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86"/>
                  </a:lnTo>
                  <a:lnTo>
                    <a:pt x="0" y="288"/>
                  </a:lnTo>
                  <a:lnTo>
                    <a:pt x="1" y="291"/>
                  </a:lnTo>
                  <a:lnTo>
                    <a:pt x="2" y="293"/>
                  </a:lnTo>
                  <a:lnTo>
                    <a:pt x="4" y="296"/>
                  </a:lnTo>
                  <a:lnTo>
                    <a:pt x="6" y="297"/>
                  </a:lnTo>
                  <a:lnTo>
                    <a:pt x="9" y="299"/>
                  </a:lnTo>
                  <a:lnTo>
                    <a:pt x="12" y="299"/>
                  </a:lnTo>
                  <a:lnTo>
                    <a:pt x="15" y="301"/>
                  </a:lnTo>
                  <a:lnTo>
                    <a:pt x="165" y="301"/>
                  </a:lnTo>
                  <a:lnTo>
                    <a:pt x="168" y="299"/>
                  </a:lnTo>
                  <a:lnTo>
                    <a:pt x="171" y="299"/>
                  </a:lnTo>
                  <a:lnTo>
                    <a:pt x="174" y="297"/>
                  </a:lnTo>
                  <a:lnTo>
                    <a:pt x="176" y="296"/>
                  </a:lnTo>
                  <a:lnTo>
                    <a:pt x="178" y="293"/>
                  </a:lnTo>
                  <a:lnTo>
                    <a:pt x="179" y="291"/>
                  </a:lnTo>
                  <a:lnTo>
                    <a:pt x="180" y="288"/>
                  </a:lnTo>
                  <a:lnTo>
                    <a:pt x="180" y="286"/>
                  </a:lnTo>
                  <a:lnTo>
                    <a:pt x="180" y="274"/>
                  </a:lnTo>
                  <a:lnTo>
                    <a:pt x="208" y="282"/>
                  </a:lnTo>
                  <a:lnTo>
                    <a:pt x="232" y="292"/>
                  </a:lnTo>
                  <a:lnTo>
                    <a:pt x="256" y="299"/>
                  </a:lnTo>
                  <a:lnTo>
                    <a:pt x="279" y="307"/>
                  </a:lnTo>
                  <a:lnTo>
                    <a:pt x="313" y="320"/>
                  </a:lnTo>
                  <a:lnTo>
                    <a:pt x="343" y="329"/>
                  </a:lnTo>
                  <a:lnTo>
                    <a:pt x="371" y="339"/>
                  </a:lnTo>
                  <a:lnTo>
                    <a:pt x="396" y="347"/>
                  </a:lnTo>
                  <a:lnTo>
                    <a:pt x="419" y="352"/>
                  </a:lnTo>
                  <a:lnTo>
                    <a:pt x="440" y="356"/>
                  </a:lnTo>
                  <a:lnTo>
                    <a:pt x="461" y="358"/>
                  </a:lnTo>
                  <a:lnTo>
                    <a:pt x="479" y="359"/>
                  </a:lnTo>
                  <a:lnTo>
                    <a:pt x="492" y="359"/>
                  </a:lnTo>
                  <a:lnTo>
                    <a:pt x="503" y="358"/>
                  </a:lnTo>
                  <a:lnTo>
                    <a:pt x="515" y="356"/>
                  </a:lnTo>
                  <a:lnTo>
                    <a:pt x="527" y="354"/>
                  </a:lnTo>
                  <a:lnTo>
                    <a:pt x="539" y="351"/>
                  </a:lnTo>
                  <a:lnTo>
                    <a:pt x="552" y="347"/>
                  </a:lnTo>
                  <a:lnTo>
                    <a:pt x="566" y="342"/>
                  </a:lnTo>
                  <a:lnTo>
                    <a:pt x="580" y="337"/>
                  </a:lnTo>
                  <a:lnTo>
                    <a:pt x="610" y="323"/>
                  </a:lnTo>
                  <a:lnTo>
                    <a:pt x="644" y="307"/>
                  </a:lnTo>
                  <a:lnTo>
                    <a:pt x="682" y="288"/>
                  </a:lnTo>
                  <a:lnTo>
                    <a:pt x="726" y="264"/>
                  </a:lnTo>
                  <a:lnTo>
                    <a:pt x="743" y="256"/>
                  </a:lnTo>
                  <a:lnTo>
                    <a:pt x="762" y="246"/>
                  </a:lnTo>
                  <a:lnTo>
                    <a:pt x="781" y="235"/>
                  </a:lnTo>
                  <a:lnTo>
                    <a:pt x="801" y="226"/>
                  </a:lnTo>
                  <a:lnTo>
                    <a:pt x="823" y="214"/>
                  </a:lnTo>
                  <a:lnTo>
                    <a:pt x="845" y="203"/>
                  </a:lnTo>
                  <a:lnTo>
                    <a:pt x="869" y="190"/>
                  </a:lnTo>
                  <a:lnTo>
                    <a:pt x="893" y="178"/>
                  </a:lnTo>
                  <a:lnTo>
                    <a:pt x="897" y="176"/>
                  </a:lnTo>
                  <a:lnTo>
                    <a:pt x="899" y="174"/>
                  </a:lnTo>
                  <a:lnTo>
                    <a:pt x="901" y="171"/>
                  </a:lnTo>
                  <a:lnTo>
                    <a:pt x="902" y="168"/>
                  </a:lnTo>
                  <a:lnTo>
                    <a:pt x="902" y="167"/>
                  </a:lnTo>
                  <a:lnTo>
                    <a:pt x="902" y="166"/>
                  </a:lnTo>
                  <a:close/>
                  <a:moveTo>
                    <a:pt x="150" y="271"/>
                  </a:moveTo>
                  <a:lnTo>
                    <a:pt x="30" y="271"/>
                  </a:lnTo>
                  <a:lnTo>
                    <a:pt x="30" y="30"/>
                  </a:lnTo>
                  <a:lnTo>
                    <a:pt x="150" y="30"/>
                  </a:lnTo>
                  <a:lnTo>
                    <a:pt x="150" y="2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76"/>
            <p:cNvSpPr>
              <a:spLocks/>
            </p:cNvSpPr>
            <p:nvPr/>
          </p:nvSpPr>
          <p:spPr bwMode="auto">
            <a:xfrm>
              <a:off x="4419439" y="5014259"/>
              <a:ext cx="7156" cy="28625"/>
            </a:xfrm>
            <a:custGeom>
              <a:avLst/>
              <a:gdLst>
                <a:gd name="T0" fmla="*/ 15 w 30"/>
                <a:gd name="T1" fmla="*/ 120 h 120"/>
                <a:gd name="T2" fmla="*/ 18 w 30"/>
                <a:gd name="T3" fmla="*/ 118 h 120"/>
                <a:gd name="T4" fmla="*/ 20 w 30"/>
                <a:gd name="T5" fmla="*/ 118 h 120"/>
                <a:gd name="T6" fmla="*/ 24 w 30"/>
                <a:gd name="T7" fmla="*/ 116 h 120"/>
                <a:gd name="T8" fmla="*/ 26 w 30"/>
                <a:gd name="T9" fmla="*/ 115 h 120"/>
                <a:gd name="T10" fmla="*/ 28 w 30"/>
                <a:gd name="T11" fmla="*/ 113 h 120"/>
                <a:gd name="T12" fmla="*/ 29 w 30"/>
                <a:gd name="T13" fmla="*/ 110 h 120"/>
                <a:gd name="T14" fmla="*/ 30 w 30"/>
                <a:gd name="T15" fmla="*/ 108 h 120"/>
                <a:gd name="T16" fmla="*/ 30 w 30"/>
                <a:gd name="T17" fmla="*/ 105 h 120"/>
                <a:gd name="T18" fmla="*/ 30 w 30"/>
                <a:gd name="T19" fmla="*/ 14 h 120"/>
                <a:gd name="T20" fmla="*/ 30 w 30"/>
                <a:gd name="T21" fmla="*/ 11 h 120"/>
                <a:gd name="T22" fmla="*/ 29 w 30"/>
                <a:gd name="T23" fmla="*/ 8 h 120"/>
                <a:gd name="T24" fmla="*/ 28 w 30"/>
                <a:gd name="T25" fmla="*/ 6 h 120"/>
                <a:gd name="T26" fmla="*/ 26 w 30"/>
                <a:gd name="T27" fmla="*/ 4 h 120"/>
                <a:gd name="T28" fmla="*/ 24 w 30"/>
                <a:gd name="T29" fmla="*/ 2 h 120"/>
                <a:gd name="T30" fmla="*/ 20 w 30"/>
                <a:gd name="T31" fmla="*/ 1 h 120"/>
                <a:gd name="T32" fmla="*/ 18 w 30"/>
                <a:gd name="T33" fmla="*/ 0 h 120"/>
                <a:gd name="T34" fmla="*/ 15 w 30"/>
                <a:gd name="T35" fmla="*/ 0 h 120"/>
                <a:gd name="T36" fmla="*/ 12 w 30"/>
                <a:gd name="T37" fmla="*/ 0 h 120"/>
                <a:gd name="T38" fmla="*/ 10 w 30"/>
                <a:gd name="T39" fmla="*/ 1 h 120"/>
                <a:gd name="T40" fmla="*/ 6 w 30"/>
                <a:gd name="T41" fmla="*/ 2 h 120"/>
                <a:gd name="T42" fmla="*/ 4 w 30"/>
                <a:gd name="T43" fmla="*/ 4 h 120"/>
                <a:gd name="T44" fmla="*/ 2 w 30"/>
                <a:gd name="T45" fmla="*/ 6 h 120"/>
                <a:gd name="T46" fmla="*/ 1 w 30"/>
                <a:gd name="T47" fmla="*/ 8 h 120"/>
                <a:gd name="T48" fmla="*/ 0 w 30"/>
                <a:gd name="T49" fmla="*/ 11 h 120"/>
                <a:gd name="T50" fmla="*/ 0 w 30"/>
                <a:gd name="T51" fmla="*/ 15 h 120"/>
                <a:gd name="T52" fmla="*/ 0 w 30"/>
                <a:gd name="T53" fmla="*/ 105 h 120"/>
                <a:gd name="T54" fmla="*/ 0 w 30"/>
                <a:gd name="T55" fmla="*/ 108 h 120"/>
                <a:gd name="T56" fmla="*/ 1 w 30"/>
                <a:gd name="T57" fmla="*/ 110 h 120"/>
                <a:gd name="T58" fmla="*/ 2 w 30"/>
                <a:gd name="T59" fmla="*/ 113 h 120"/>
                <a:gd name="T60" fmla="*/ 4 w 30"/>
                <a:gd name="T61" fmla="*/ 115 h 120"/>
                <a:gd name="T62" fmla="*/ 6 w 30"/>
                <a:gd name="T63" fmla="*/ 116 h 120"/>
                <a:gd name="T64" fmla="*/ 10 w 30"/>
                <a:gd name="T65" fmla="*/ 118 h 120"/>
                <a:gd name="T66" fmla="*/ 12 w 30"/>
                <a:gd name="T67" fmla="*/ 120 h 120"/>
                <a:gd name="T68" fmla="*/ 15 w 30"/>
                <a:gd name="T69" fmla="*/ 120 h 120"/>
                <a:gd name="T70" fmla="*/ 15 w 30"/>
                <a:gd name="T7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20">
                  <a:moveTo>
                    <a:pt x="15" y="120"/>
                  </a:move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8" y="113"/>
                  </a:lnTo>
                  <a:lnTo>
                    <a:pt x="29" y="110"/>
                  </a:lnTo>
                  <a:lnTo>
                    <a:pt x="30" y="108"/>
                  </a:lnTo>
                  <a:lnTo>
                    <a:pt x="30" y="105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1" y="110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10" y="118"/>
                  </a:lnTo>
                  <a:lnTo>
                    <a:pt x="12" y="120"/>
                  </a:lnTo>
                  <a:lnTo>
                    <a:pt x="15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77"/>
            <p:cNvSpPr>
              <a:spLocks/>
            </p:cNvSpPr>
            <p:nvPr/>
          </p:nvSpPr>
          <p:spPr bwMode="auto">
            <a:xfrm>
              <a:off x="4462377" y="4949853"/>
              <a:ext cx="7156" cy="28625"/>
            </a:xfrm>
            <a:custGeom>
              <a:avLst/>
              <a:gdLst>
                <a:gd name="T0" fmla="*/ 15 w 30"/>
                <a:gd name="T1" fmla="*/ 120 h 120"/>
                <a:gd name="T2" fmla="*/ 18 w 30"/>
                <a:gd name="T3" fmla="*/ 120 h 120"/>
                <a:gd name="T4" fmla="*/ 21 w 30"/>
                <a:gd name="T5" fmla="*/ 118 h 120"/>
                <a:gd name="T6" fmla="*/ 24 w 30"/>
                <a:gd name="T7" fmla="*/ 117 h 120"/>
                <a:gd name="T8" fmla="*/ 26 w 30"/>
                <a:gd name="T9" fmla="*/ 115 h 120"/>
                <a:gd name="T10" fmla="*/ 28 w 30"/>
                <a:gd name="T11" fmla="*/ 113 h 120"/>
                <a:gd name="T12" fmla="*/ 29 w 30"/>
                <a:gd name="T13" fmla="*/ 111 h 120"/>
                <a:gd name="T14" fmla="*/ 30 w 30"/>
                <a:gd name="T15" fmla="*/ 108 h 120"/>
                <a:gd name="T16" fmla="*/ 30 w 30"/>
                <a:gd name="T17" fmla="*/ 105 h 120"/>
                <a:gd name="T18" fmla="*/ 30 w 30"/>
                <a:gd name="T19" fmla="*/ 15 h 120"/>
                <a:gd name="T20" fmla="*/ 30 w 30"/>
                <a:gd name="T21" fmla="*/ 11 h 120"/>
                <a:gd name="T22" fmla="*/ 29 w 30"/>
                <a:gd name="T23" fmla="*/ 8 h 120"/>
                <a:gd name="T24" fmla="*/ 28 w 30"/>
                <a:gd name="T25" fmla="*/ 6 h 120"/>
                <a:gd name="T26" fmla="*/ 26 w 30"/>
                <a:gd name="T27" fmla="*/ 4 h 120"/>
                <a:gd name="T28" fmla="*/ 24 w 30"/>
                <a:gd name="T29" fmla="*/ 2 h 120"/>
                <a:gd name="T30" fmla="*/ 21 w 30"/>
                <a:gd name="T31" fmla="*/ 1 h 120"/>
                <a:gd name="T32" fmla="*/ 18 w 30"/>
                <a:gd name="T33" fmla="*/ 0 h 120"/>
                <a:gd name="T34" fmla="*/ 15 w 30"/>
                <a:gd name="T35" fmla="*/ 0 h 120"/>
                <a:gd name="T36" fmla="*/ 13 w 30"/>
                <a:gd name="T37" fmla="*/ 0 h 120"/>
                <a:gd name="T38" fmla="*/ 10 w 30"/>
                <a:gd name="T39" fmla="*/ 1 h 120"/>
                <a:gd name="T40" fmla="*/ 7 w 30"/>
                <a:gd name="T41" fmla="*/ 2 h 120"/>
                <a:gd name="T42" fmla="*/ 4 w 30"/>
                <a:gd name="T43" fmla="*/ 4 h 120"/>
                <a:gd name="T44" fmla="*/ 3 w 30"/>
                <a:gd name="T45" fmla="*/ 6 h 120"/>
                <a:gd name="T46" fmla="*/ 1 w 30"/>
                <a:gd name="T47" fmla="*/ 8 h 120"/>
                <a:gd name="T48" fmla="*/ 1 w 30"/>
                <a:gd name="T49" fmla="*/ 11 h 120"/>
                <a:gd name="T50" fmla="*/ 0 w 30"/>
                <a:gd name="T51" fmla="*/ 15 h 120"/>
                <a:gd name="T52" fmla="*/ 0 w 30"/>
                <a:gd name="T53" fmla="*/ 105 h 120"/>
                <a:gd name="T54" fmla="*/ 1 w 30"/>
                <a:gd name="T55" fmla="*/ 108 h 120"/>
                <a:gd name="T56" fmla="*/ 1 w 30"/>
                <a:gd name="T57" fmla="*/ 111 h 120"/>
                <a:gd name="T58" fmla="*/ 3 w 30"/>
                <a:gd name="T59" fmla="*/ 113 h 120"/>
                <a:gd name="T60" fmla="*/ 4 w 30"/>
                <a:gd name="T61" fmla="*/ 115 h 120"/>
                <a:gd name="T62" fmla="*/ 7 w 30"/>
                <a:gd name="T63" fmla="*/ 117 h 120"/>
                <a:gd name="T64" fmla="*/ 10 w 30"/>
                <a:gd name="T65" fmla="*/ 118 h 120"/>
                <a:gd name="T66" fmla="*/ 13 w 30"/>
                <a:gd name="T67" fmla="*/ 120 h 120"/>
                <a:gd name="T68" fmla="*/ 15 w 30"/>
                <a:gd name="T69" fmla="*/ 120 h 120"/>
                <a:gd name="T70" fmla="*/ 15 w 30"/>
                <a:gd name="T7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20">
                  <a:moveTo>
                    <a:pt x="15" y="120"/>
                  </a:moveTo>
                  <a:lnTo>
                    <a:pt x="18" y="120"/>
                  </a:lnTo>
                  <a:lnTo>
                    <a:pt x="21" y="118"/>
                  </a:lnTo>
                  <a:lnTo>
                    <a:pt x="24" y="117"/>
                  </a:lnTo>
                  <a:lnTo>
                    <a:pt x="26" y="115"/>
                  </a:lnTo>
                  <a:lnTo>
                    <a:pt x="28" y="113"/>
                  </a:lnTo>
                  <a:lnTo>
                    <a:pt x="29" y="111"/>
                  </a:lnTo>
                  <a:lnTo>
                    <a:pt x="30" y="108"/>
                  </a:lnTo>
                  <a:lnTo>
                    <a:pt x="30" y="10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1" y="108"/>
                  </a:lnTo>
                  <a:lnTo>
                    <a:pt x="1" y="111"/>
                  </a:lnTo>
                  <a:lnTo>
                    <a:pt x="3" y="113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10" y="118"/>
                  </a:lnTo>
                  <a:lnTo>
                    <a:pt x="13" y="120"/>
                  </a:lnTo>
                  <a:lnTo>
                    <a:pt x="15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78"/>
            <p:cNvSpPr>
              <a:spLocks noEditPoints="1"/>
            </p:cNvSpPr>
            <p:nvPr/>
          </p:nvSpPr>
          <p:spPr bwMode="auto">
            <a:xfrm>
              <a:off x="4394392" y="4999947"/>
              <a:ext cx="57250" cy="57250"/>
            </a:xfrm>
            <a:custGeom>
              <a:avLst/>
              <a:gdLst>
                <a:gd name="T0" fmla="*/ 138 w 240"/>
                <a:gd name="T1" fmla="*/ 32 h 241"/>
                <a:gd name="T2" fmla="*/ 163 w 240"/>
                <a:gd name="T3" fmla="*/ 41 h 241"/>
                <a:gd name="T4" fmla="*/ 184 w 240"/>
                <a:gd name="T5" fmla="*/ 56 h 241"/>
                <a:gd name="T6" fmla="*/ 199 w 240"/>
                <a:gd name="T7" fmla="*/ 78 h 241"/>
                <a:gd name="T8" fmla="*/ 208 w 240"/>
                <a:gd name="T9" fmla="*/ 102 h 241"/>
                <a:gd name="T10" fmla="*/ 210 w 240"/>
                <a:gd name="T11" fmla="*/ 129 h 241"/>
                <a:gd name="T12" fmla="*/ 204 w 240"/>
                <a:gd name="T13" fmla="*/ 155 h 241"/>
                <a:gd name="T14" fmla="*/ 190 w 240"/>
                <a:gd name="T15" fmla="*/ 177 h 241"/>
                <a:gd name="T16" fmla="*/ 170 w 240"/>
                <a:gd name="T17" fmla="*/ 194 h 241"/>
                <a:gd name="T18" fmla="*/ 147 w 240"/>
                <a:gd name="T19" fmla="*/ 206 h 241"/>
                <a:gd name="T20" fmla="*/ 120 w 240"/>
                <a:gd name="T21" fmla="*/ 211 h 241"/>
                <a:gd name="T22" fmla="*/ 93 w 240"/>
                <a:gd name="T23" fmla="*/ 206 h 241"/>
                <a:gd name="T24" fmla="*/ 70 w 240"/>
                <a:gd name="T25" fmla="*/ 194 h 241"/>
                <a:gd name="T26" fmla="*/ 50 w 240"/>
                <a:gd name="T27" fmla="*/ 177 h 241"/>
                <a:gd name="T28" fmla="*/ 36 w 240"/>
                <a:gd name="T29" fmla="*/ 155 h 241"/>
                <a:gd name="T30" fmla="*/ 30 w 240"/>
                <a:gd name="T31" fmla="*/ 129 h 241"/>
                <a:gd name="T32" fmla="*/ 31 w 240"/>
                <a:gd name="T33" fmla="*/ 102 h 241"/>
                <a:gd name="T34" fmla="*/ 41 w 240"/>
                <a:gd name="T35" fmla="*/ 78 h 241"/>
                <a:gd name="T36" fmla="*/ 56 w 240"/>
                <a:gd name="T37" fmla="*/ 56 h 241"/>
                <a:gd name="T38" fmla="*/ 77 w 240"/>
                <a:gd name="T39" fmla="*/ 41 h 241"/>
                <a:gd name="T40" fmla="*/ 102 w 240"/>
                <a:gd name="T41" fmla="*/ 32 h 241"/>
                <a:gd name="T42" fmla="*/ 120 w 240"/>
                <a:gd name="T43" fmla="*/ 30 h 241"/>
                <a:gd name="T44" fmla="*/ 145 w 240"/>
                <a:gd name="T45" fmla="*/ 238 h 241"/>
                <a:gd name="T46" fmla="*/ 177 w 240"/>
                <a:gd name="T47" fmla="*/ 226 h 241"/>
                <a:gd name="T48" fmla="*/ 205 w 240"/>
                <a:gd name="T49" fmla="*/ 205 h 241"/>
                <a:gd name="T50" fmla="*/ 226 w 240"/>
                <a:gd name="T51" fmla="*/ 177 h 241"/>
                <a:gd name="T52" fmla="*/ 238 w 240"/>
                <a:gd name="T53" fmla="*/ 144 h 241"/>
                <a:gd name="T54" fmla="*/ 240 w 240"/>
                <a:gd name="T55" fmla="*/ 108 h 241"/>
                <a:gd name="T56" fmla="*/ 230 w 240"/>
                <a:gd name="T57" fmla="*/ 73 h 241"/>
                <a:gd name="T58" fmla="*/ 213 w 240"/>
                <a:gd name="T59" fmla="*/ 43 h 241"/>
                <a:gd name="T60" fmla="*/ 187 w 240"/>
                <a:gd name="T61" fmla="*/ 21 h 241"/>
                <a:gd name="T62" fmla="*/ 155 w 240"/>
                <a:gd name="T63" fmla="*/ 5 h 241"/>
                <a:gd name="T64" fmla="*/ 120 w 240"/>
                <a:gd name="T65" fmla="*/ 0 h 241"/>
                <a:gd name="T66" fmla="*/ 85 w 240"/>
                <a:gd name="T67" fmla="*/ 5 h 241"/>
                <a:gd name="T68" fmla="*/ 53 w 240"/>
                <a:gd name="T69" fmla="*/ 21 h 241"/>
                <a:gd name="T70" fmla="*/ 27 w 240"/>
                <a:gd name="T71" fmla="*/ 43 h 241"/>
                <a:gd name="T72" fmla="*/ 10 w 240"/>
                <a:gd name="T73" fmla="*/ 73 h 241"/>
                <a:gd name="T74" fmla="*/ 0 w 240"/>
                <a:gd name="T75" fmla="*/ 108 h 241"/>
                <a:gd name="T76" fmla="*/ 2 w 240"/>
                <a:gd name="T77" fmla="*/ 144 h 241"/>
                <a:gd name="T78" fmla="*/ 14 w 240"/>
                <a:gd name="T79" fmla="*/ 177 h 241"/>
                <a:gd name="T80" fmla="*/ 35 w 240"/>
                <a:gd name="T81" fmla="*/ 205 h 241"/>
                <a:gd name="T82" fmla="*/ 63 w 240"/>
                <a:gd name="T83" fmla="*/ 226 h 241"/>
                <a:gd name="T84" fmla="*/ 95 w 240"/>
                <a:gd name="T85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" h="241">
                  <a:moveTo>
                    <a:pt x="120" y="30"/>
                  </a:moveTo>
                  <a:lnTo>
                    <a:pt x="130" y="31"/>
                  </a:lnTo>
                  <a:lnTo>
                    <a:pt x="138" y="32"/>
                  </a:lnTo>
                  <a:lnTo>
                    <a:pt x="147" y="34"/>
                  </a:lnTo>
                  <a:lnTo>
                    <a:pt x="155" y="37"/>
                  </a:lnTo>
                  <a:lnTo>
                    <a:pt x="163" y="41"/>
                  </a:lnTo>
                  <a:lnTo>
                    <a:pt x="170" y="46"/>
                  </a:lnTo>
                  <a:lnTo>
                    <a:pt x="178" y="51"/>
                  </a:lnTo>
                  <a:lnTo>
                    <a:pt x="184" y="56"/>
                  </a:lnTo>
                  <a:lnTo>
                    <a:pt x="190" y="63"/>
                  </a:lnTo>
                  <a:lnTo>
                    <a:pt x="195" y="70"/>
                  </a:lnTo>
                  <a:lnTo>
                    <a:pt x="199" y="78"/>
                  </a:lnTo>
                  <a:lnTo>
                    <a:pt x="204" y="85"/>
                  </a:lnTo>
                  <a:lnTo>
                    <a:pt x="206" y="94"/>
                  </a:lnTo>
                  <a:lnTo>
                    <a:pt x="208" y="102"/>
                  </a:lnTo>
                  <a:lnTo>
                    <a:pt x="210" y="111"/>
                  </a:lnTo>
                  <a:lnTo>
                    <a:pt x="210" y="121"/>
                  </a:lnTo>
                  <a:lnTo>
                    <a:pt x="210" y="129"/>
                  </a:lnTo>
                  <a:lnTo>
                    <a:pt x="208" y="139"/>
                  </a:lnTo>
                  <a:lnTo>
                    <a:pt x="206" y="147"/>
                  </a:lnTo>
                  <a:lnTo>
                    <a:pt x="204" y="155"/>
                  </a:lnTo>
                  <a:lnTo>
                    <a:pt x="199" y="163"/>
                  </a:lnTo>
                  <a:lnTo>
                    <a:pt x="195" y="171"/>
                  </a:lnTo>
                  <a:lnTo>
                    <a:pt x="190" y="177"/>
                  </a:lnTo>
                  <a:lnTo>
                    <a:pt x="184" y="184"/>
                  </a:lnTo>
                  <a:lnTo>
                    <a:pt x="178" y="190"/>
                  </a:lnTo>
                  <a:lnTo>
                    <a:pt x="170" y="194"/>
                  </a:lnTo>
                  <a:lnTo>
                    <a:pt x="163" y="200"/>
                  </a:lnTo>
                  <a:lnTo>
                    <a:pt x="155" y="203"/>
                  </a:lnTo>
                  <a:lnTo>
                    <a:pt x="147" y="206"/>
                  </a:lnTo>
                  <a:lnTo>
                    <a:pt x="138" y="208"/>
                  </a:lnTo>
                  <a:lnTo>
                    <a:pt x="130" y="209"/>
                  </a:lnTo>
                  <a:lnTo>
                    <a:pt x="120" y="211"/>
                  </a:lnTo>
                  <a:lnTo>
                    <a:pt x="110" y="209"/>
                  </a:lnTo>
                  <a:lnTo>
                    <a:pt x="102" y="208"/>
                  </a:lnTo>
                  <a:lnTo>
                    <a:pt x="93" y="206"/>
                  </a:lnTo>
                  <a:lnTo>
                    <a:pt x="85" y="203"/>
                  </a:lnTo>
                  <a:lnTo>
                    <a:pt x="77" y="200"/>
                  </a:lnTo>
                  <a:lnTo>
                    <a:pt x="70" y="194"/>
                  </a:lnTo>
                  <a:lnTo>
                    <a:pt x="62" y="190"/>
                  </a:lnTo>
                  <a:lnTo>
                    <a:pt x="56" y="184"/>
                  </a:lnTo>
                  <a:lnTo>
                    <a:pt x="50" y="177"/>
                  </a:lnTo>
                  <a:lnTo>
                    <a:pt x="45" y="171"/>
                  </a:lnTo>
                  <a:lnTo>
                    <a:pt x="41" y="163"/>
                  </a:lnTo>
                  <a:lnTo>
                    <a:pt x="36" y="155"/>
                  </a:lnTo>
                  <a:lnTo>
                    <a:pt x="34" y="147"/>
                  </a:lnTo>
                  <a:lnTo>
                    <a:pt x="31" y="139"/>
                  </a:lnTo>
                  <a:lnTo>
                    <a:pt x="30" y="129"/>
                  </a:lnTo>
                  <a:lnTo>
                    <a:pt x="30" y="121"/>
                  </a:lnTo>
                  <a:lnTo>
                    <a:pt x="30" y="111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6" y="85"/>
                  </a:lnTo>
                  <a:lnTo>
                    <a:pt x="41" y="78"/>
                  </a:lnTo>
                  <a:lnTo>
                    <a:pt x="45" y="70"/>
                  </a:lnTo>
                  <a:lnTo>
                    <a:pt x="50" y="63"/>
                  </a:lnTo>
                  <a:lnTo>
                    <a:pt x="56" y="56"/>
                  </a:lnTo>
                  <a:lnTo>
                    <a:pt x="62" y="51"/>
                  </a:lnTo>
                  <a:lnTo>
                    <a:pt x="70" y="46"/>
                  </a:lnTo>
                  <a:lnTo>
                    <a:pt x="77" y="41"/>
                  </a:lnTo>
                  <a:lnTo>
                    <a:pt x="85" y="37"/>
                  </a:lnTo>
                  <a:lnTo>
                    <a:pt x="93" y="34"/>
                  </a:lnTo>
                  <a:lnTo>
                    <a:pt x="102" y="32"/>
                  </a:lnTo>
                  <a:lnTo>
                    <a:pt x="110" y="31"/>
                  </a:lnTo>
                  <a:lnTo>
                    <a:pt x="120" y="30"/>
                  </a:lnTo>
                  <a:lnTo>
                    <a:pt x="120" y="30"/>
                  </a:lnTo>
                  <a:close/>
                  <a:moveTo>
                    <a:pt x="120" y="241"/>
                  </a:moveTo>
                  <a:lnTo>
                    <a:pt x="132" y="239"/>
                  </a:lnTo>
                  <a:lnTo>
                    <a:pt x="145" y="238"/>
                  </a:lnTo>
                  <a:lnTo>
                    <a:pt x="155" y="235"/>
                  </a:lnTo>
                  <a:lnTo>
                    <a:pt x="167" y="231"/>
                  </a:lnTo>
                  <a:lnTo>
                    <a:pt x="177" y="226"/>
                  </a:lnTo>
                  <a:lnTo>
                    <a:pt x="187" y="220"/>
                  </a:lnTo>
                  <a:lnTo>
                    <a:pt x="196" y="213"/>
                  </a:lnTo>
                  <a:lnTo>
                    <a:pt x="205" y="205"/>
                  </a:lnTo>
                  <a:lnTo>
                    <a:pt x="213" y="197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0" y="167"/>
                  </a:lnTo>
                  <a:lnTo>
                    <a:pt x="235" y="156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21"/>
                  </a:lnTo>
                  <a:lnTo>
                    <a:pt x="240" y="108"/>
                  </a:lnTo>
                  <a:lnTo>
                    <a:pt x="238" y="96"/>
                  </a:lnTo>
                  <a:lnTo>
                    <a:pt x="235" y="84"/>
                  </a:lnTo>
                  <a:lnTo>
                    <a:pt x="230" y="73"/>
                  </a:lnTo>
                  <a:lnTo>
                    <a:pt x="226" y="63"/>
                  </a:lnTo>
                  <a:lnTo>
                    <a:pt x="220" y="53"/>
                  </a:lnTo>
                  <a:lnTo>
                    <a:pt x="213" y="43"/>
                  </a:lnTo>
                  <a:lnTo>
                    <a:pt x="205" y="35"/>
                  </a:lnTo>
                  <a:lnTo>
                    <a:pt x="196" y="27"/>
                  </a:lnTo>
                  <a:lnTo>
                    <a:pt x="187" y="21"/>
                  </a:lnTo>
                  <a:lnTo>
                    <a:pt x="177" y="15"/>
                  </a:lnTo>
                  <a:lnTo>
                    <a:pt x="167" y="9"/>
                  </a:lnTo>
                  <a:lnTo>
                    <a:pt x="155" y="5"/>
                  </a:lnTo>
                  <a:lnTo>
                    <a:pt x="145" y="3"/>
                  </a:lnTo>
                  <a:lnTo>
                    <a:pt x="132" y="1"/>
                  </a:lnTo>
                  <a:lnTo>
                    <a:pt x="120" y="0"/>
                  </a:lnTo>
                  <a:lnTo>
                    <a:pt x="108" y="1"/>
                  </a:lnTo>
                  <a:lnTo>
                    <a:pt x="95" y="3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4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10" y="73"/>
                  </a:lnTo>
                  <a:lnTo>
                    <a:pt x="5" y="84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2" y="144"/>
                  </a:lnTo>
                  <a:lnTo>
                    <a:pt x="5" y="156"/>
                  </a:lnTo>
                  <a:lnTo>
                    <a:pt x="10" y="167"/>
                  </a:lnTo>
                  <a:lnTo>
                    <a:pt x="14" y="177"/>
                  </a:lnTo>
                  <a:lnTo>
                    <a:pt x="20" y="187"/>
                  </a:lnTo>
                  <a:lnTo>
                    <a:pt x="27" y="197"/>
                  </a:lnTo>
                  <a:lnTo>
                    <a:pt x="35" y="205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3" y="226"/>
                  </a:lnTo>
                  <a:lnTo>
                    <a:pt x="73" y="231"/>
                  </a:lnTo>
                  <a:lnTo>
                    <a:pt x="85" y="235"/>
                  </a:lnTo>
                  <a:lnTo>
                    <a:pt x="95" y="238"/>
                  </a:lnTo>
                  <a:lnTo>
                    <a:pt x="108" y="239"/>
                  </a:lnTo>
                  <a:lnTo>
                    <a:pt x="120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79"/>
            <p:cNvSpPr>
              <a:spLocks noEditPoints="1"/>
            </p:cNvSpPr>
            <p:nvPr/>
          </p:nvSpPr>
          <p:spPr bwMode="auto">
            <a:xfrm>
              <a:off x="4437330" y="4935540"/>
              <a:ext cx="57250" cy="57250"/>
            </a:xfrm>
            <a:custGeom>
              <a:avLst/>
              <a:gdLst>
                <a:gd name="T0" fmla="*/ 138 w 241"/>
                <a:gd name="T1" fmla="*/ 32 h 240"/>
                <a:gd name="T2" fmla="*/ 164 w 241"/>
                <a:gd name="T3" fmla="*/ 40 h 240"/>
                <a:gd name="T4" fmla="*/ 184 w 241"/>
                <a:gd name="T5" fmla="*/ 56 h 240"/>
                <a:gd name="T6" fmla="*/ 199 w 241"/>
                <a:gd name="T7" fmla="*/ 77 h 240"/>
                <a:gd name="T8" fmla="*/ 209 w 241"/>
                <a:gd name="T9" fmla="*/ 101 h 240"/>
                <a:gd name="T10" fmla="*/ 210 w 241"/>
                <a:gd name="T11" fmla="*/ 129 h 240"/>
                <a:gd name="T12" fmla="*/ 204 w 241"/>
                <a:gd name="T13" fmla="*/ 155 h 240"/>
                <a:gd name="T14" fmla="*/ 190 w 241"/>
                <a:gd name="T15" fmla="*/ 177 h 240"/>
                <a:gd name="T16" fmla="*/ 170 w 241"/>
                <a:gd name="T17" fmla="*/ 195 h 240"/>
                <a:gd name="T18" fmla="*/ 147 w 241"/>
                <a:gd name="T19" fmla="*/ 205 h 240"/>
                <a:gd name="T20" fmla="*/ 120 w 241"/>
                <a:gd name="T21" fmla="*/ 210 h 240"/>
                <a:gd name="T22" fmla="*/ 93 w 241"/>
                <a:gd name="T23" fmla="*/ 205 h 240"/>
                <a:gd name="T24" fmla="*/ 70 w 241"/>
                <a:gd name="T25" fmla="*/ 195 h 240"/>
                <a:gd name="T26" fmla="*/ 50 w 241"/>
                <a:gd name="T27" fmla="*/ 177 h 240"/>
                <a:gd name="T28" fmla="*/ 37 w 241"/>
                <a:gd name="T29" fmla="*/ 155 h 240"/>
                <a:gd name="T30" fmla="*/ 31 w 241"/>
                <a:gd name="T31" fmla="*/ 129 h 240"/>
                <a:gd name="T32" fmla="*/ 32 w 241"/>
                <a:gd name="T33" fmla="*/ 101 h 240"/>
                <a:gd name="T34" fmla="*/ 41 w 241"/>
                <a:gd name="T35" fmla="*/ 77 h 240"/>
                <a:gd name="T36" fmla="*/ 57 w 241"/>
                <a:gd name="T37" fmla="*/ 56 h 240"/>
                <a:gd name="T38" fmla="*/ 77 w 241"/>
                <a:gd name="T39" fmla="*/ 40 h 240"/>
                <a:gd name="T40" fmla="*/ 102 w 241"/>
                <a:gd name="T41" fmla="*/ 32 h 240"/>
                <a:gd name="T42" fmla="*/ 120 w 241"/>
                <a:gd name="T43" fmla="*/ 30 h 240"/>
                <a:gd name="T44" fmla="*/ 145 w 241"/>
                <a:gd name="T45" fmla="*/ 237 h 240"/>
                <a:gd name="T46" fmla="*/ 178 w 241"/>
                <a:gd name="T47" fmla="*/ 226 h 240"/>
                <a:gd name="T48" fmla="*/ 206 w 241"/>
                <a:gd name="T49" fmla="*/ 204 h 240"/>
                <a:gd name="T50" fmla="*/ 226 w 241"/>
                <a:gd name="T51" fmla="*/ 177 h 240"/>
                <a:gd name="T52" fmla="*/ 238 w 241"/>
                <a:gd name="T53" fmla="*/ 144 h 240"/>
                <a:gd name="T54" fmla="*/ 240 w 241"/>
                <a:gd name="T55" fmla="*/ 108 h 240"/>
                <a:gd name="T56" fmla="*/ 231 w 241"/>
                <a:gd name="T57" fmla="*/ 72 h 240"/>
                <a:gd name="T58" fmla="*/ 213 w 241"/>
                <a:gd name="T59" fmla="*/ 43 h 240"/>
                <a:gd name="T60" fmla="*/ 187 w 241"/>
                <a:gd name="T61" fmla="*/ 20 h 240"/>
                <a:gd name="T62" fmla="*/ 156 w 241"/>
                <a:gd name="T63" fmla="*/ 5 h 240"/>
                <a:gd name="T64" fmla="*/ 120 w 241"/>
                <a:gd name="T65" fmla="*/ 0 h 240"/>
                <a:gd name="T66" fmla="*/ 85 w 241"/>
                <a:gd name="T67" fmla="*/ 5 h 240"/>
                <a:gd name="T68" fmla="*/ 54 w 241"/>
                <a:gd name="T69" fmla="*/ 20 h 240"/>
                <a:gd name="T70" fmla="*/ 28 w 241"/>
                <a:gd name="T71" fmla="*/ 43 h 240"/>
                <a:gd name="T72" fmla="*/ 10 w 241"/>
                <a:gd name="T73" fmla="*/ 72 h 240"/>
                <a:gd name="T74" fmla="*/ 1 w 241"/>
                <a:gd name="T75" fmla="*/ 108 h 240"/>
                <a:gd name="T76" fmla="*/ 2 w 241"/>
                <a:gd name="T77" fmla="*/ 144 h 240"/>
                <a:gd name="T78" fmla="*/ 15 w 241"/>
                <a:gd name="T79" fmla="*/ 177 h 240"/>
                <a:gd name="T80" fmla="*/ 35 w 241"/>
                <a:gd name="T81" fmla="*/ 204 h 240"/>
                <a:gd name="T82" fmla="*/ 63 w 241"/>
                <a:gd name="T83" fmla="*/ 226 h 240"/>
                <a:gd name="T84" fmla="*/ 96 w 241"/>
                <a:gd name="T85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1" h="240">
                  <a:moveTo>
                    <a:pt x="120" y="30"/>
                  </a:moveTo>
                  <a:lnTo>
                    <a:pt x="130" y="30"/>
                  </a:lnTo>
                  <a:lnTo>
                    <a:pt x="138" y="32"/>
                  </a:lnTo>
                  <a:lnTo>
                    <a:pt x="147" y="34"/>
                  </a:lnTo>
                  <a:lnTo>
                    <a:pt x="155" y="36"/>
                  </a:lnTo>
                  <a:lnTo>
                    <a:pt x="164" y="40"/>
                  </a:lnTo>
                  <a:lnTo>
                    <a:pt x="170" y="45"/>
                  </a:lnTo>
                  <a:lnTo>
                    <a:pt x="178" y="50"/>
                  </a:lnTo>
                  <a:lnTo>
                    <a:pt x="184" y="56"/>
                  </a:lnTo>
                  <a:lnTo>
                    <a:pt x="190" y="63"/>
                  </a:lnTo>
                  <a:lnTo>
                    <a:pt x="195" y="69"/>
                  </a:lnTo>
                  <a:lnTo>
                    <a:pt x="199" y="77"/>
                  </a:lnTo>
                  <a:lnTo>
                    <a:pt x="204" y="84"/>
                  </a:lnTo>
                  <a:lnTo>
                    <a:pt x="207" y="93"/>
                  </a:lnTo>
                  <a:lnTo>
                    <a:pt x="209" y="101"/>
                  </a:lnTo>
                  <a:lnTo>
                    <a:pt x="210" y="110"/>
                  </a:lnTo>
                  <a:lnTo>
                    <a:pt x="211" y="120"/>
                  </a:lnTo>
                  <a:lnTo>
                    <a:pt x="210" y="129"/>
                  </a:lnTo>
                  <a:lnTo>
                    <a:pt x="209" y="138"/>
                  </a:lnTo>
                  <a:lnTo>
                    <a:pt x="207" y="146"/>
                  </a:lnTo>
                  <a:lnTo>
                    <a:pt x="204" y="155"/>
                  </a:lnTo>
                  <a:lnTo>
                    <a:pt x="199" y="162"/>
                  </a:lnTo>
                  <a:lnTo>
                    <a:pt x="195" y="170"/>
                  </a:lnTo>
                  <a:lnTo>
                    <a:pt x="190" y="177"/>
                  </a:lnTo>
                  <a:lnTo>
                    <a:pt x="184" y="184"/>
                  </a:lnTo>
                  <a:lnTo>
                    <a:pt x="178" y="189"/>
                  </a:lnTo>
                  <a:lnTo>
                    <a:pt x="170" y="195"/>
                  </a:lnTo>
                  <a:lnTo>
                    <a:pt x="164" y="199"/>
                  </a:lnTo>
                  <a:lnTo>
                    <a:pt x="155" y="203"/>
                  </a:lnTo>
                  <a:lnTo>
                    <a:pt x="147" y="205"/>
                  </a:lnTo>
                  <a:lnTo>
                    <a:pt x="138" y="208"/>
                  </a:lnTo>
                  <a:lnTo>
                    <a:pt x="130" y="210"/>
                  </a:lnTo>
                  <a:lnTo>
                    <a:pt x="120" y="210"/>
                  </a:lnTo>
                  <a:lnTo>
                    <a:pt x="111" y="210"/>
                  </a:lnTo>
                  <a:lnTo>
                    <a:pt x="102" y="208"/>
                  </a:lnTo>
                  <a:lnTo>
                    <a:pt x="93" y="205"/>
                  </a:lnTo>
                  <a:lnTo>
                    <a:pt x="86" y="203"/>
                  </a:lnTo>
                  <a:lnTo>
                    <a:pt x="77" y="199"/>
                  </a:lnTo>
                  <a:lnTo>
                    <a:pt x="70" y="195"/>
                  </a:lnTo>
                  <a:lnTo>
                    <a:pt x="63" y="189"/>
                  </a:lnTo>
                  <a:lnTo>
                    <a:pt x="57" y="184"/>
                  </a:lnTo>
                  <a:lnTo>
                    <a:pt x="50" y="177"/>
                  </a:lnTo>
                  <a:lnTo>
                    <a:pt x="46" y="170"/>
                  </a:lnTo>
                  <a:lnTo>
                    <a:pt x="41" y="162"/>
                  </a:lnTo>
                  <a:lnTo>
                    <a:pt x="37" y="155"/>
                  </a:lnTo>
                  <a:lnTo>
                    <a:pt x="34" y="146"/>
                  </a:lnTo>
                  <a:lnTo>
                    <a:pt x="32" y="138"/>
                  </a:lnTo>
                  <a:lnTo>
                    <a:pt x="31" y="129"/>
                  </a:lnTo>
                  <a:lnTo>
                    <a:pt x="30" y="120"/>
                  </a:lnTo>
                  <a:lnTo>
                    <a:pt x="31" y="110"/>
                  </a:lnTo>
                  <a:lnTo>
                    <a:pt x="32" y="101"/>
                  </a:lnTo>
                  <a:lnTo>
                    <a:pt x="34" y="93"/>
                  </a:lnTo>
                  <a:lnTo>
                    <a:pt x="37" y="84"/>
                  </a:lnTo>
                  <a:lnTo>
                    <a:pt x="41" y="77"/>
                  </a:lnTo>
                  <a:lnTo>
                    <a:pt x="46" y="69"/>
                  </a:lnTo>
                  <a:lnTo>
                    <a:pt x="50" y="62"/>
                  </a:lnTo>
                  <a:lnTo>
                    <a:pt x="57" y="56"/>
                  </a:lnTo>
                  <a:lnTo>
                    <a:pt x="63" y="50"/>
                  </a:lnTo>
                  <a:lnTo>
                    <a:pt x="70" y="45"/>
                  </a:lnTo>
                  <a:lnTo>
                    <a:pt x="77" y="40"/>
                  </a:lnTo>
                  <a:lnTo>
                    <a:pt x="86" y="36"/>
                  </a:lnTo>
                  <a:lnTo>
                    <a:pt x="93" y="34"/>
                  </a:lnTo>
                  <a:lnTo>
                    <a:pt x="102" y="32"/>
                  </a:lnTo>
                  <a:lnTo>
                    <a:pt x="111" y="30"/>
                  </a:lnTo>
                  <a:lnTo>
                    <a:pt x="120" y="30"/>
                  </a:lnTo>
                  <a:lnTo>
                    <a:pt x="120" y="30"/>
                  </a:lnTo>
                  <a:close/>
                  <a:moveTo>
                    <a:pt x="120" y="240"/>
                  </a:moveTo>
                  <a:lnTo>
                    <a:pt x="133" y="240"/>
                  </a:lnTo>
                  <a:lnTo>
                    <a:pt x="145" y="237"/>
                  </a:lnTo>
                  <a:lnTo>
                    <a:pt x="156" y="234"/>
                  </a:lnTo>
                  <a:lnTo>
                    <a:pt x="167" y="231"/>
                  </a:lnTo>
                  <a:lnTo>
                    <a:pt x="178" y="226"/>
                  </a:lnTo>
                  <a:lnTo>
                    <a:pt x="187" y="219"/>
                  </a:lnTo>
                  <a:lnTo>
                    <a:pt x="197" y="213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6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1" y="120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6" y="84"/>
                  </a:lnTo>
                  <a:lnTo>
                    <a:pt x="231" y="72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5"/>
                  </a:lnTo>
                  <a:lnTo>
                    <a:pt x="197" y="26"/>
                  </a:lnTo>
                  <a:lnTo>
                    <a:pt x="187" y="20"/>
                  </a:lnTo>
                  <a:lnTo>
                    <a:pt x="178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5" y="35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2"/>
                  </a:lnTo>
                  <a:lnTo>
                    <a:pt x="5" y="84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20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5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5" y="204"/>
                  </a:lnTo>
                  <a:lnTo>
                    <a:pt x="44" y="213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1"/>
                  </a:lnTo>
                  <a:lnTo>
                    <a:pt x="85" y="234"/>
                  </a:lnTo>
                  <a:lnTo>
                    <a:pt x="96" y="237"/>
                  </a:lnTo>
                  <a:lnTo>
                    <a:pt x="108" y="240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3623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1" y="1170122"/>
            <a:ext cx="12192003" cy="2797028"/>
            <a:chOff x="-1" y="2244770"/>
            <a:chExt cx="12192003" cy="2459492"/>
          </a:xfrm>
        </p:grpSpPr>
        <p:sp>
          <p:nvSpPr>
            <p:cNvPr id="77" name="Rectangle 76"/>
            <p:cNvSpPr/>
            <p:nvPr/>
          </p:nvSpPr>
          <p:spPr>
            <a:xfrm>
              <a:off x="-1" y="2244770"/>
              <a:ext cx="12192002" cy="2459078"/>
            </a:xfrm>
            <a:prstGeom prst="rect">
              <a:avLst/>
            </a:prstGeom>
            <a:pattFill prst="pct5">
              <a:fgClr>
                <a:srgbClr val="CCCC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0" y="2244771"/>
              <a:ext cx="12192002" cy="2459491"/>
            </a:xfrm>
            <a:prstGeom prst="rect">
              <a:avLst/>
            </a:prstGeom>
            <a:solidFill>
              <a:srgbClr val="CCCC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5098064" y="3614187"/>
            <a:ext cx="1995871" cy="633092"/>
          </a:xfrm>
          <a:prstGeom prst="roundRect">
            <a:avLst>
              <a:gd name="adj" fmla="val 50000"/>
            </a:avLst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8929553" y="3614187"/>
            <a:ext cx="1995871" cy="633092"/>
          </a:xfrm>
          <a:prstGeom prst="roundRect">
            <a:avLst>
              <a:gd name="adj" fmla="val 50000"/>
            </a:avLst>
          </a:prstGeom>
          <a:solidFill>
            <a:srgbClr val="95A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266575" y="3614187"/>
            <a:ext cx="1995871" cy="633092"/>
          </a:xfrm>
          <a:prstGeom prst="roundRect">
            <a:avLst>
              <a:gd name="adj" fmla="val 50000"/>
            </a:avLst>
          </a:prstGeom>
          <a:solidFill>
            <a:srgbClr val="22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16985" y="6152827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16985" y="0"/>
            <a:ext cx="247473" cy="435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446" y="6419952"/>
            <a:ext cx="8492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logo</a:t>
            </a:r>
          </a:p>
        </p:txBody>
      </p:sp>
      <p:sp>
        <p:nvSpPr>
          <p:cNvPr id="3" name="Oval 2"/>
          <p:cNvSpPr/>
          <p:nvPr/>
        </p:nvSpPr>
        <p:spPr>
          <a:xfrm>
            <a:off x="11593461" y="6299714"/>
            <a:ext cx="486697" cy="486697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6</a:t>
            </a:r>
          </a:p>
        </p:txBody>
      </p:sp>
      <p:grpSp>
        <p:nvGrpSpPr>
          <p:cNvPr id="4" name="Group 3"/>
          <p:cNvGrpSpPr/>
          <p:nvPr/>
        </p:nvGrpSpPr>
        <p:grpSpPr>
          <a:xfrm flipV="1">
            <a:off x="5632595" y="6476518"/>
            <a:ext cx="926810" cy="133088"/>
            <a:chOff x="2496115" y="5556500"/>
            <a:chExt cx="3648413" cy="523902"/>
          </a:xfrm>
        </p:grpSpPr>
        <p:grpSp>
          <p:nvGrpSpPr>
            <p:cNvPr id="5" name="Group 4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345682" y="407081"/>
            <a:ext cx="256640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CASE</a:t>
            </a:r>
          </a:p>
        </p:txBody>
      </p:sp>
      <p:sp>
        <p:nvSpPr>
          <p:cNvPr id="14" name="Oval 13"/>
          <p:cNvSpPr/>
          <p:nvPr/>
        </p:nvSpPr>
        <p:spPr>
          <a:xfrm>
            <a:off x="495300" y="306667"/>
            <a:ext cx="690842" cy="690842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78235" y="3746067"/>
            <a:ext cx="66524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Sales</a:t>
            </a: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xmlns="" val="1812153287"/>
              </p:ext>
            </p:extLst>
          </p:nvPr>
        </p:nvGraphicFramePr>
        <p:xfrm>
          <a:off x="1167376" y="1157500"/>
          <a:ext cx="2194271" cy="23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1552968" y="5208058"/>
            <a:ext cx="14230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223362"/>
                </a:solidFill>
              </a:rPr>
              <a:t>Lorem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ipsum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dolor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sit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amet</a:t>
            </a:r>
            <a:r>
              <a:rPr lang="fr-FR" sz="1600" dirty="0">
                <a:solidFill>
                  <a:srgbClr val="223362"/>
                </a:solidFill>
              </a:rPr>
              <a:t>.</a:t>
            </a:r>
            <a:endParaRPr lang="en-US" sz="1600" dirty="0">
              <a:solidFill>
                <a:srgbClr val="22336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52969" y="4419892"/>
            <a:ext cx="142308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000" b="1" dirty="0">
                <a:solidFill>
                  <a:srgbClr val="223362"/>
                </a:solidFill>
              </a:rPr>
              <a:t>+0.5%</a:t>
            </a:r>
            <a:endParaRPr lang="en-US" sz="4000" b="1" dirty="0">
              <a:solidFill>
                <a:srgbClr val="22336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49841" y="3746067"/>
            <a:ext cx="91877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Market</a:t>
            </a: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xmlns="" val="683213369"/>
              </p:ext>
            </p:extLst>
          </p:nvPr>
        </p:nvGraphicFramePr>
        <p:xfrm>
          <a:off x="4998865" y="1157500"/>
          <a:ext cx="2194271" cy="23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384457" y="5208058"/>
            <a:ext cx="14230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223362"/>
                </a:solidFill>
              </a:rPr>
              <a:t>Lorem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ipsum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dolor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sit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amet</a:t>
            </a:r>
            <a:r>
              <a:rPr lang="fr-FR" sz="1600" dirty="0">
                <a:solidFill>
                  <a:srgbClr val="223362"/>
                </a:solidFill>
              </a:rPr>
              <a:t>.</a:t>
            </a:r>
            <a:endParaRPr lang="en-US" sz="1600" dirty="0">
              <a:solidFill>
                <a:srgbClr val="22336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84458" y="4419892"/>
            <a:ext cx="142308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000" b="1" dirty="0">
                <a:solidFill>
                  <a:srgbClr val="DC710F"/>
                </a:solidFill>
              </a:rPr>
              <a:t>+1.3%</a:t>
            </a:r>
            <a:endParaRPr lang="en-US" sz="4000" b="1" dirty="0">
              <a:solidFill>
                <a:srgbClr val="DC710F"/>
              </a:solidFill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xmlns="" val="1615418966"/>
              </p:ext>
            </p:extLst>
          </p:nvPr>
        </p:nvGraphicFramePr>
        <p:xfrm>
          <a:off x="8830354" y="1157500"/>
          <a:ext cx="2194271" cy="23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9587231" y="3746067"/>
            <a:ext cx="7184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Value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215946" y="5208058"/>
            <a:ext cx="14230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223362"/>
                </a:solidFill>
              </a:rPr>
              <a:t>Lorem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ipsum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dolor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sit</a:t>
            </a:r>
            <a:r>
              <a:rPr lang="fr-FR" sz="1600" dirty="0">
                <a:solidFill>
                  <a:srgbClr val="223362"/>
                </a:solidFill>
              </a:rPr>
              <a:t> </a:t>
            </a:r>
            <a:r>
              <a:rPr lang="fr-FR" sz="1600" dirty="0" err="1">
                <a:solidFill>
                  <a:srgbClr val="223362"/>
                </a:solidFill>
              </a:rPr>
              <a:t>amet</a:t>
            </a:r>
            <a:r>
              <a:rPr lang="fr-FR" sz="1600" dirty="0">
                <a:solidFill>
                  <a:srgbClr val="223362"/>
                </a:solidFill>
              </a:rPr>
              <a:t>.</a:t>
            </a:r>
            <a:endParaRPr lang="en-US" sz="1600" dirty="0">
              <a:solidFill>
                <a:srgbClr val="22336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215947" y="4419892"/>
            <a:ext cx="142308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000" b="1" dirty="0">
                <a:solidFill>
                  <a:srgbClr val="95A7DB"/>
                </a:solidFill>
              </a:rPr>
              <a:t>-3.4%</a:t>
            </a:r>
            <a:endParaRPr lang="en-US" sz="4000" b="1" dirty="0">
              <a:solidFill>
                <a:srgbClr val="95A7DB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389120" y="605594"/>
            <a:ext cx="7802882" cy="0"/>
          </a:xfrm>
          <a:prstGeom prst="line">
            <a:avLst/>
          </a:prstGeom>
          <a:ln w="38100">
            <a:solidFill>
              <a:srgbClr val="36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199488" y="3707185"/>
            <a:ext cx="447096" cy="447096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025357" y="3707185"/>
            <a:ext cx="447096" cy="447096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341540" y="3684830"/>
            <a:ext cx="491806" cy="491806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313"/>
          <p:cNvSpPr>
            <a:spLocks noEditPoints="1"/>
          </p:cNvSpPr>
          <p:nvPr/>
        </p:nvSpPr>
        <p:spPr bwMode="auto">
          <a:xfrm>
            <a:off x="1444568" y="3799764"/>
            <a:ext cx="285750" cy="261938"/>
          </a:xfrm>
          <a:custGeom>
            <a:avLst/>
            <a:gdLst>
              <a:gd name="T0" fmla="*/ 140 w 902"/>
              <a:gd name="T1" fmla="*/ 617 h 827"/>
              <a:gd name="T2" fmla="*/ 35 w 902"/>
              <a:gd name="T3" fmla="*/ 68 h 827"/>
              <a:gd name="T4" fmla="*/ 361 w 902"/>
              <a:gd name="T5" fmla="*/ 165 h 827"/>
              <a:gd name="T6" fmla="*/ 541 w 902"/>
              <a:gd name="T7" fmla="*/ 161 h 827"/>
              <a:gd name="T8" fmla="*/ 569 w 902"/>
              <a:gd name="T9" fmla="*/ 794 h 827"/>
              <a:gd name="T10" fmla="*/ 542 w 902"/>
              <a:gd name="T11" fmla="*/ 761 h 827"/>
              <a:gd name="T12" fmla="*/ 555 w 902"/>
              <a:gd name="T13" fmla="*/ 720 h 827"/>
              <a:gd name="T14" fmla="*/ 595 w 902"/>
              <a:gd name="T15" fmla="*/ 708 h 827"/>
              <a:gd name="T16" fmla="*/ 628 w 902"/>
              <a:gd name="T17" fmla="*/ 735 h 827"/>
              <a:gd name="T18" fmla="*/ 623 w 902"/>
              <a:gd name="T19" fmla="*/ 777 h 827"/>
              <a:gd name="T20" fmla="*/ 587 w 902"/>
              <a:gd name="T21" fmla="*/ 797 h 827"/>
              <a:gd name="T22" fmla="*/ 213 w 902"/>
              <a:gd name="T23" fmla="*/ 784 h 827"/>
              <a:gd name="T24" fmla="*/ 172 w 902"/>
              <a:gd name="T25" fmla="*/ 796 h 827"/>
              <a:gd name="T26" fmla="*/ 139 w 902"/>
              <a:gd name="T27" fmla="*/ 769 h 827"/>
              <a:gd name="T28" fmla="*/ 143 w 902"/>
              <a:gd name="T29" fmla="*/ 726 h 827"/>
              <a:gd name="T30" fmla="*/ 180 w 902"/>
              <a:gd name="T31" fmla="*/ 707 h 827"/>
              <a:gd name="T32" fmla="*/ 218 w 902"/>
              <a:gd name="T33" fmla="*/ 726 h 827"/>
              <a:gd name="T34" fmla="*/ 754 w 902"/>
              <a:gd name="T35" fmla="*/ 45 h 827"/>
              <a:gd name="T36" fmla="*/ 693 w 902"/>
              <a:gd name="T37" fmla="*/ 249 h 827"/>
              <a:gd name="T38" fmla="*/ 565 w 902"/>
              <a:gd name="T39" fmla="*/ 102 h 827"/>
              <a:gd name="T40" fmla="*/ 525 w 902"/>
              <a:gd name="T41" fmla="*/ 135 h 827"/>
              <a:gd name="T42" fmla="*/ 335 w 902"/>
              <a:gd name="T43" fmla="*/ 140 h 827"/>
              <a:gd name="T44" fmla="*/ 331 w 902"/>
              <a:gd name="T45" fmla="*/ 255 h 827"/>
              <a:gd name="T46" fmla="*/ 118 w 902"/>
              <a:gd name="T47" fmla="*/ 2 h 827"/>
              <a:gd name="T48" fmla="*/ 103 w 902"/>
              <a:gd name="T49" fmla="*/ 1 h 827"/>
              <a:gd name="T50" fmla="*/ 1 w 902"/>
              <a:gd name="T51" fmla="*/ 55 h 827"/>
              <a:gd name="T52" fmla="*/ 83 w 902"/>
              <a:gd name="T53" fmla="*/ 255 h 827"/>
              <a:gd name="T54" fmla="*/ 2 w 902"/>
              <a:gd name="T55" fmla="*/ 262 h 827"/>
              <a:gd name="T56" fmla="*/ 115 w 902"/>
              <a:gd name="T57" fmla="*/ 636 h 827"/>
              <a:gd name="T58" fmla="*/ 596 w 902"/>
              <a:gd name="T59" fmla="*/ 647 h 827"/>
              <a:gd name="T60" fmla="*/ 158 w 902"/>
              <a:gd name="T61" fmla="*/ 680 h 827"/>
              <a:gd name="T62" fmla="*/ 128 w 902"/>
              <a:gd name="T63" fmla="*/ 698 h 827"/>
              <a:gd name="T64" fmla="*/ 109 w 902"/>
              <a:gd name="T65" fmla="*/ 729 h 827"/>
              <a:gd name="T66" fmla="*/ 106 w 902"/>
              <a:gd name="T67" fmla="*/ 767 h 827"/>
              <a:gd name="T68" fmla="*/ 123 w 902"/>
              <a:gd name="T69" fmla="*/ 799 h 827"/>
              <a:gd name="T70" fmla="*/ 151 w 902"/>
              <a:gd name="T71" fmla="*/ 822 h 827"/>
              <a:gd name="T72" fmla="*/ 188 w 902"/>
              <a:gd name="T73" fmla="*/ 827 h 827"/>
              <a:gd name="T74" fmla="*/ 222 w 902"/>
              <a:gd name="T75" fmla="*/ 814 h 827"/>
              <a:gd name="T76" fmla="*/ 247 w 902"/>
              <a:gd name="T77" fmla="*/ 787 h 827"/>
              <a:gd name="T78" fmla="*/ 255 w 902"/>
              <a:gd name="T79" fmla="*/ 752 h 827"/>
              <a:gd name="T80" fmla="*/ 527 w 902"/>
              <a:gd name="T81" fmla="*/ 707 h 827"/>
              <a:gd name="T82" fmla="*/ 512 w 902"/>
              <a:gd name="T83" fmla="*/ 759 h 827"/>
              <a:gd name="T84" fmla="*/ 524 w 902"/>
              <a:gd name="T85" fmla="*/ 794 h 827"/>
              <a:gd name="T86" fmla="*/ 550 w 902"/>
              <a:gd name="T87" fmla="*/ 818 h 827"/>
              <a:gd name="T88" fmla="*/ 587 w 902"/>
              <a:gd name="T89" fmla="*/ 827 h 827"/>
              <a:gd name="T90" fmla="*/ 622 w 902"/>
              <a:gd name="T91" fmla="*/ 818 h 827"/>
              <a:gd name="T92" fmla="*/ 649 w 902"/>
              <a:gd name="T93" fmla="*/ 794 h 827"/>
              <a:gd name="T94" fmla="*/ 661 w 902"/>
              <a:gd name="T95" fmla="*/ 759 h 827"/>
              <a:gd name="T96" fmla="*/ 650 w 902"/>
              <a:gd name="T97" fmla="*/ 711 h 827"/>
              <a:gd name="T98" fmla="*/ 630 w 902"/>
              <a:gd name="T99" fmla="*/ 638 h 827"/>
              <a:gd name="T100" fmla="*/ 766 w 902"/>
              <a:gd name="T101" fmla="*/ 75 h 827"/>
              <a:gd name="T102" fmla="*/ 898 w 902"/>
              <a:gd name="T103" fmla="*/ 71 h 827"/>
              <a:gd name="T104" fmla="*/ 902 w 902"/>
              <a:gd name="T105" fmla="*/ 57 h 827"/>
              <a:gd name="T106" fmla="*/ 892 w 902"/>
              <a:gd name="T107" fmla="*/ 46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2" h="827">
                <a:moveTo>
                  <a:pt x="140" y="617"/>
                </a:moveTo>
                <a:lnTo>
                  <a:pt x="36" y="285"/>
                </a:lnTo>
                <a:lnTo>
                  <a:pt x="684" y="285"/>
                </a:lnTo>
                <a:lnTo>
                  <a:pt x="604" y="617"/>
                </a:lnTo>
                <a:lnTo>
                  <a:pt x="140" y="617"/>
                </a:lnTo>
                <a:close/>
                <a:moveTo>
                  <a:pt x="35" y="68"/>
                </a:moveTo>
                <a:lnTo>
                  <a:pt x="102" y="36"/>
                </a:lnTo>
                <a:lnTo>
                  <a:pt x="202" y="255"/>
                </a:lnTo>
                <a:lnTo>
                  <a:pt x="115" y="255"/>
                </a:lnTo>
                <a:lnTo>
                  <a:pt x="35" y="68"/>
                </a:lnTo>
                <a:close/>
                <a:moveTo>
                  <a:pt x="361" y="165"/>
                </a:moveTo>
                <a:lnTo>
                  <a:pt x="493" y="165"/>
                </a:lnTo>
                <a:lnTo>
                  <a:pt x="400" y="255"/>
                </a:lnTo>
                <a:lnTo>
                  <a:pt x="361" y="255"/>
                </a:lnTo>
                <a:lnTo>
                  <a:pt x="361" y="165"/>
                </a:lnTo>
                <a:close/>
                <a:moveTo>
                  <a:pt x="563" y="140"/>
                </a:moveTo>
                <a:lnTo>
                  <a:pt x="660" y="255"/>
                </a:lnTo>
                <a:lnTo>
                  <a:pt x="443" y="255"/>
                </a:lnTo>
                <a:lnTo>
                  <a:pt x="541" y="161"/>
                </a:lnTo>
                <a:lnTo>
                  <a:pt x="541" y="161"/>
                </a:lnTo>
                <a:lnTo>
                  <a:pt x="541" y="161"/>
                </a:lnTo>
                <a:lnTo>
                  <a:pt x="563" y="140"/>
                </a:lnTo>
                <a:close/>
                <a:moveTo>
                  <a:pt x="587" y="797"/>
                </a:moveTo>
                <a:lnTo>
                  <a:pt x="577" y="796"/>
                </a:lnTo>
                <a:lnTo>
                  <a:pt x="569" y="794"/>
                </a:lnTo>
                <a:lnTo>
                  <a:pt x="561" y="790"/>
                </a:lnTo>
                <a:lnTo>
                  <a:pt x="555" y="784"/>
                </a:lnTo>
                <a:lnTo>
                  <a:pt x="549" y="777"/>
                </a:lnTo>
                <a:lnTo>
                  <a:pt x="545" y="769"/>
                </a:lnTo>
                <a:lnTo>
                  <a:pt x="542" y="761"/>
                </a:lnTo>
                <a:lnTo>
                  <a:pt x="542" y="752"/>
                </a:lnTo>
                <a:lnTo>
                  <a:pt x="542" y="742"/>
                </a:lnTo>
                <a:lnTo>
                  <a:pt x="545" y="735"/>
                </a:lnTo>
                <a:lnTo>
                  <a:pt x="549" y="726"/>
                </a:lnTo>
                <a:lnTo>
                  <a:pt x="555" y="720"/>
                </a:lnTo>
                <a:lnTo>
                  <a:pt x="561" y="714"/>
                </a:lnTo>
                <a:lnTo>
                  <a:pt x="569" y="710"/>
                </a:lnTo>
                <a:lnTo>
                  <a:pt x="577" y="708"/>
                </a:lnTo>
                <a:lnTo>
                  <a:pt x="587" y="707"/>
                </a:lnTo>
                <a:lnTo>
                  <a:pt x="595" y="708"/>
                </a:lnTo>
                <a:lnTo>
                  <a:pt x="604" y="710"/>
                </a:lnTo>
                <a:lnTo>
                  <a:pt x="611" y="714"/>
                </a:lnTo>
                <a:lnTo>
                  <a:pt x="618" y="720"/>
                </a:lnTo>
                <a:lnTo>
                  <a:pt x="623" y="726"/>
                </a:lnTo>
                <a:lnTo>
                  <a:pt x="628" y="735"/>
                </a:lnTo>
                <a:lnTo>
                  <a:pt x="631" y="742"/>
                </a:lnTo>
                <a:lnTo>
                  <a:pt x="632" y="752"/>
                </a:lnTo>
                <a:lnTo>
                  <a:pt x="631" y="761"/>
                </a:lnTo>
                <a:lnTo>
                  <a:pt x="628" y="769"/>
                </a:lnTo>
                <a:lnTo>
                  <a:pt x="623" y="777"/>
                </a:lnTo>
                <a:lnTo>
                  <a:pt x="618" y="784"/>
                </a:lnTo>
                <a:lnTo>
                  <a:pt x="611" y="790"/>
                </a:lnTo>
                <a:lnTo>
                  <a:pt x="604" y="794"/>
                </a:lnTo>
                <a:lnTo>
                  <a:pt x="595" y="796"/>
                </a:lnTo>
                <a:lnTo>
                  <a:pt x="587" y="797"/>
                </a:lnTo>
                <a:close/>
                <a:moveTo>
                  <a:pt x="225" y="752"/>
                </a:moveTo>
                <a:lnTo>
                  <a:pt x="224" y="761"/>
                </a:lnTo>
                <a:lnTo>
                  <a:pt x="222" y="769"/>
                </a:lnTo>
                <a:lnTo>
                  <a:pt x="218" y="777"/>
                </a:lnTo>
                <a:lnTo>
                  <a:pt x="213" y="784"/>
                </a:lnTo>
                <a:lnTo>
                  <a:pt x="206" y="790"/>
                </a:lnTo>
                <a:lnTo>
                  <a:pt x="198" y="794"/>
                </a:lnTo>
                <a:lnTo>
                  <a:pt x="190" y="796"/>
                </a:lnTo>
                <a:lnTo>
                  <a:pt x="180" y="797"/>
                </a:lnTo>
                <a:lnTo>
                  <a:pt x="172" y="796"/>
                </a:lnTo>
                <a:lnTo>
                  <a:pt x="163" y="794"/>
                </a:lnTo>
                <a:lnTo>
                  <a:pt x="156" y="790"/>
                </a:lnTo>
                <a:lnTo>
                  <a:pt x="148" y="784"/>
                </a:lnTo>
                <a:lnTo>
                  <a:pt x="143" y="777"/>
                </a:lnTo>
                <a:lnTo>
                  <a:pt x="139" y="769"/>
                </a:lnTo>
                <a:lnTo>
                  <a:pt x="136" y="761"/>
                </a:lnTo>
                <a:lnTo>
                  <a:pt x="135" y="752"/>
                </a:lnTo>
                <a:lnTo>
                  <a:pt x="136" y="742"/>
                </a:lnTo>
                <a:lnTo>
                  <a:pt x="139" y="735"/>
                </a:lnTo>
                <a:lnTo>
                  <a:pt x="143" y="726"/>
                </a:lnTo>
                <a:lnTo>
                  <a:pt x="148" y="720"/>
                </a:lnTo>
                <a:lnTo>
                  <a:pt x="156" y="714"/>
                </a:lnTo>
                <a:lnTo>
                  <a:pt x="163" y="710"/>
                </a:lnTo>
                <a:lnTo>
                  <a:pt x="172" y="708"/>
                </a:lnTo>
                <a:lnTo>
                  <a:pt x="180" y="707"/>
                </a:lnTo>
                <a:lnTo>
                  <a:pt x="190" y="708"/>
                </a:lnTo>
                <a:lnTo>
                  <a:pt x="198" y="710"/>
                </a:lnTo>
                <a:lnTo>
                  <a:pt x="206" y="714"/>
                </a:lnTo>
                <a:lnTo>
                  <a:pt x="213" y="720"/>
                </a:lnTo>
                <a:lnTo>
                  <a:pt x="218" y="726"/>
                </a:lnTo>
                <a:lnTo>
                  <a:pt x="222" y="735"/>
                </a:lnTo>
                <a:lnTo>
                  <a:pt x="224" y="742"/>
                </a:lnTo>
                <a:lnTo>
                  <a:pt x="225" y="752"/>
                </a:lnTo>
                <a:close/>
                <a:moveTo>
                  <a:pt x="887" y="45"/>
                </a:moveTo>
                <a:lnTo>
                  <a:pt x="754" y="45"/>
                </a:lnTo>
                <a:lnTo>
                  <a:pt x="750" y="46"/>
                </a:lnTo>
                <a:lnTo>
                  <a:pt x="745" y="49"/>
                </a:lnTo>
                <a:lnTo>
                  <a:pt x="741" y="52"/>
                </a:lnTo>
                <a:lnTo>
                  <a:pt x="740" y="57"/>
                </a:lnTo>
                <a:lnTo>
                  <a:pt x="693" y="249"/>
                </a:lnTo>
                <a:lnTo>
                  <a:pt x="576" y="107"/>
                </a:lnTo>
                <a:lnTo>
                  <a:pt x="574" y="105"/>
                </a:lnTo>
                <a:lnTo>
                  <a:pt x="572" y="104"/>
                </a:lnTo>
                <a:lnTo>
                  <a:pt x="569" y="103"/>
                </a:lnTo>
                <a:lnTo>
                  <a:pt x="565" y="102"/>
                </a:lnTo>
                <a:lnTo>
                  <a:pt x="562" y="102"/>
                </a:lnTo>
                <a:lnTo>
                  <a:pt x="560" y="103"/>
                </a:lnTo>
                <a:lnTo>
                  <a:pt x="557" y="104"/>
                </a:lnTo>
                <a:lnTo>
                  <a:pt x="555" y="106"/>
                </a:lnTo>
                <a:lnTo>
                  <a:pt x="525" y="135"/>
                </a:lnTo>
                <a:lnTo>
                  <a:pt x="346" y="135"/>
                </a:lnTo>
                <a:lnTo>
                  <a:pt x="342" y="135"/>
                </a:lnTo>
                <a:lnTo>
                  <a:pt x="340" y="136"/>
                </a:lnTo>
                <a:lnTo>
                  <a:pt x="337" y="139"/>
                </a:lnTo>
                <a:lnTo>
                  <a:pt x="335" y="140"/>
                </a:lnTo>
                <a:lnTo>
                  <a:pt x="334" y="142"/>
                </a:lnTo>
                <a:lnTo>
                  <a:pt x="332" y="145"/>
                </a:lnTo>
                <a:lnTo>
                  <a:pt x="332" y="147"/>
                </a:lnTo>
                <a:lnTo>
                  <a:pt x="331" y="150"/>
                </a:lnTo>
                <a:lnTo>
                  <a:pt x="331" y="255"/>
                </a:lnTo>
                <a:lnTo>
                  <a:pt x="235" y="255"/>
                </a:lnTo>
                <a:lnTo>
                  <a:pt x="124" y="9"/>
                </a:lnTo>
                <a:lnTo>
                  <a:pt x="123" y="7"/>
                </a:lnTo>
                <a:lnTo>
                  <a:pt x="120" y="5"/>
                </a:lnTo>
                <a:lnTo>
                  <a:pt x="118" y="2"/>
                </a:lnTo>
                <a:lnTo>
                  <a:pt x="115" y="1"/>
                </a:lnTo>
                <a:lnTo>
                  <a:pt x="112" y="0"/>
                </a:lnTo>
                <a:lnTo>
                  <a:pt x="110" y="0"/>
                </a:lnTo>
                <a:lnTo>
                  <a:pt x="106" y="0"/>
                </a:lnTo>
                <a:lnTo>
                  <a:pt x="103" y="1"/>
                </a:lnTo>
                <a:lnTo>
                  <a:pt x="9" y="46"/>
                </a:lnTo>
                <a:lnTo>
                  <a:pt x="6" y="49"/>
                </a:lnTo>
                <a:lnTo>
                  <a:pt x="4" y="51"/>
                </a:lnTo>
                <a:lnTo>
                  <a:pt x="2" y="53"/>
                </a:lnTo>
                <a:lnTo>
                  <a:pt x="1" y="55"/>
                </a:lnTo>
                <a:lnTo>
                  <a:pt x="0" y="58"/>
                </a:lnTo>
                <a:lnTo>
                  <a:pt x="0" y="60"/>
                </a:lnTo>
                <a:lnTo>
                  <a:pt x="0" y="64"/>
                </a:lnTo>
                <a:lnTo>
                  <a:pt x="1" y="67"/>
                </a:lnTo>
                <a:lnTo>
                  <a:pt x="83" y="255"/>
                </a:lnTo>
                <a:lnTo>
                  <a:pt x="15" y="255"/>
                </a:lnTo>
                <a:lnTo>
                  <a:pt x="12" y="257"/>
                </a:lnTo>
                <a:lnTo>
                  <a:pt x="8" y="258"/>
                </a:lnTo>
                <a:lnTo>
                  <a:pt x="6" y="260"/>
                </a:lnTo>
                <a:lnTo>
                  <a:pt x="2" y="262"/>
                </a:lnTo>
                <a:lnTo>
                  <a:pt x="1" y="265"/>
                </a:lnTo>
                <a:lnTo>
                  <a:pt x="0" y="268"/>
                </a:lnTo>
                <a:lnTo>
                  <a:pt x="0" y="272"/>
                </a:lnTo>
                <a:lnTo>
                  <a:pt x="1" y="276"/>
                </a:lnTo>
                <a:lnTo>
                  <a:pt x="115" y="636"/>
                </a:lnTo>
                <a:lnTo>
                  <a:pt x="117" y="640"/>
                </a:lnTo>
                <a:lnTo>
                  <a:pt x="120" y="644"/>
                </a:lnTo>
                <a:lnTo>
                  <a:pt x="124" y="646"/>
                </a:lnTo>
                <a:lnTo>
                  <a:pt x="129" y="647"/>
                </a:lnTo>
                <a:lnTo>
                  <a:pt x="596" y="647"/>
                </a:lnTo>
                <a:lnTo>
                  <a:pt x="590" y="677"/>
                </a:lnTo>
                <a:lnTo>
                  <a:pt x="180" y="677"/>
                </a:lnTo>
                <a:lnTo>
                  <a:pt x="173" y="677"/>
                </a:lnTo>
                <a:lnTo>
                  <a:pt x="165" y="678"/>
                </a:lnTo>
                <a:lnTo>
                  <a:pt x="158" y="680"/>
                </a:lnTo>
                <a:lnTo>
                  <a:pt x="151" y="682"/>
                </a:lnTo>
                <a:lnTo>
                  <a:pt x="145" y="685"/>
                </a:lnTo>
                <a:lnTo>
                  <a:pt x="139" y="690"/>
                </a:lnTo>
                <a:lnTo>
                  <a:pt x="132" y="694"/>
                </a:lnTo>
                <a:lnTo>
                  <a:pt x="128" y="698"/>
                </a:lnTo>
                <a:lnTo>
                  <a:pt x="123" y="704"/>
                </a:lnTo>
                <a:lnTo>
                  <a:pt x="118" y="710"/>
                </a:lnTo>
                <a:lnTo>
                  <a:pt x="114" y="717"/>
                </a:lnTo>
                <a:lnTo>
                  <a:pt x="111" y="723"/>
                </a:lnTo>
                <a:lnTo>
                  <a:pt x="109" y="729"/>
                </a:lnTo>
                <a:lnTo>
                  <a:pt x="106" y="737"/>
                </a:lnTo>
                <a:lnTo>
                  <a:pt x="105" y="744"/>
                </a:lnTo>
                <a:lnTo>
                  <a:pt x="105" y="752"/>
                </a:lnTo>
                <a:lnTo>
                  <a:pt x="105" y="759"/>
                </a:lnTo>
                <a:lnTo>
                  <a:pt x="106" y="767"/>
                </a:lnTo>
                <a:lnTo>
                  <a:pt x="109" y="774"/>
                </a:lnTo>
                <a:lnTo>
                  <a:pt x="111" y="781"/>
                </a:lnTo>
                <a:lnTo>
                  <a:pt x="114" y="787"/>
                </a:lnTo>
                <a:lnTo>
                  <a:pt x="118" y="794"/>
                </a:lnTo>
                <a:lnTo>
                  <a:pt x="123" y="799"/>
                </a:lnTo>
                <a:lnTo>
                  <a:pt x="128" y="805"/>
                </a:lnTo>
                <a:lnTo>
                  <a:pt x="132" y="810"/>
                </a:lnTo>
                <a:lnTo>
                  <a:pt x="139" y="814"/>
                </a:lnTo>
                <a:lnTo>
                  <a:pt x="145" y="818"/>
                </a:lnTo>
                <a:lnTo>
                  <a:pt x="151" y="822"/>
                </a:lnTo>
                <a:lnTo>
                  <a:pt x="158" y="824"/>
                </a:lnTo>
                <a:lnTo>
                  <a:pt x="165" y="826"/>
                </a:lnTo>
                <a:lnTo>
                  <a:pt x="173" y="827"/>
                </a:lnTo>
                <a:lnTo>
                  <a:pt x="180" y="827"/>
                </a:lnTo>
                <a:lnTo>
                  <a:pt x="188" y="827"/>
                </a:lnTo>
                <a:lnTo>
                  <a:pt x="195" y="826"/>
                </a:lnTo>
                <a:lnTo>
                  <a:pt x="203" y="824"/>
                </a:lnTo>
                <a:lnTo>
                  <a:pt x="209" y="822"/>
                </a:lnTo>
                <a:lnTo>
                  <a:pt x="216" y="818"/>
                </a:lnTo>
                <a:lnTo>
                  <a:pt x="222" y="814"/>
                </a:lnTo>
                <a:lnTo>
                  <a:pt x="229" y="810"/>
                </a:lnTo>
                <a:lnTo>
                  <a:pt x="234" y="805"/>
                </a:lnTo>
                <a:lnTo>
                  <a:pt x="238" y="799"/>
                </a:lnTo>
                <a:lnTo>
                  <a:pt x="243" y="794"/>
                </a:lnTo>
                <a:lnTo>
                  <a:pt x="247" y="787"/>
                </a:lnTo>
                <a:lnTo>
                  <a:pt x="250" y="781"/>
                </a:lnTo>
                <a:lnTo>
                  <a:pt x="252" y="774"/>
                </a:lnTo>
                <a:lnTo>
                  <a:pt x="254" y="767"/>
                </a:lnTo>
                <a:lnTo>
                  <a:pt x="255" y="759"/>
                </a:lnTo>
                <a:lnTo>
                  <a:pt x="255" y="752"/>
                </a:lnTo>
                <a:lnTo>
                  <a:pt x="254" y="739"/>
                </a:lnTo>
                <a:lnTo>
                  <a:pt x="251" y="727"/>
                </a:lnTo>
                <a:lnTo>
                  <a:pt x="247" y="717"/>
                </a:lnTo>
                <a:lnTo>
                  <a:pt x="240" y="707"/>
                </a:lnTo>
                <a:lnTo>
                  <a:pt x="527" y="707"/>
                </a:lnTo>
                <a:lnTo>
                  <a:pt x="520" y="717"/>
                </a:lnTo>
                <a:lnTo>
                  <a:pt x="515" y="727"/>
                </a:lnTo>
                <a:lnTo>
                  <a:pt x="512" y="739"/>
                </a:lnTo>
                <a:lnTo>
                  <a:pt x="511" y="752"/>
                </a:lnTo>
                <a:lnTo>
                  <a:pt x="512" y="759"/>
                </a:lnTo>
                <a:lnTo>
                  <a:pt x="513" y="767"/>
                </a:lnTo>
                <a:lnTo>
                  <a:pt x="515" y="774"/>
                </a:lnTo>
                <a:lnTo>
                  <a:pt x="517" y="781"/>
                </a:lnTo>
                <a:lnTo>
                  <a:pt x="520" y="787"/>
                </a:lnTo>
                <a:lnTo>
                  <a:pt x="524" y="794"/>
                </a:lnTo>
                <a:lnTo>
                  <a:pt x="529" y="799"/>
                </a:lnTo>
                <a:lnTo>
                  <a:pt x="533" y="805"/>
                </a:lnTo>
                <a:lnTo>
                  <a:pt x="539" y="810"/>
                </a:lnTo>
                <a:lnTo>
                  <a:pt x="544" y="814"/>
                </a:lnTo>
                <a:lnTo>
                  <a:pt x="550" y="818"/>
                </a:lnTo>
                <a:lnTo>
                  <a:pt x="557" y="822"/>
                </a:lnTo>
                <a:lnTo>
                  <a:pt x="564" y="824"/>
                </a:lnTo>
                <a:lnTo>
                  <a:pt x="571" y="826"/>
                </a:lnTo>
                <a:lnTo>
                  <a:pt x="578" y="827"/>
                </a:lnTo>
                <a:lnTo>
                  <a:pt x="587" y="827"/>
                </a:lnTo>
                <a:lnTo>
                  <a:pt x="594" y="827"/>
                </a:lnTo>
                <a:lnTo>
                  <a:pt x="602" y="826"/>
                </a:lnTo>
                <a:lnTo>
                  <a:pt x="608" y="824"/>
                </a:lnTo>
                <a:lnTo>
                  <a:pt x="616" y="822"/>
                </a:lnTo>
                <a:lnTo>
                  <a:pt x="622" y="818"/>
                </a:lnTo>
                <a:lnTo>
                  <a:pt x="629" y="814"/>
                </a:lnTo>
                <a:lnTo>
                  <a:pt x="634" y="810"/>
                </a:lnTo>
                <a:lnTo>
                  <a:pt x="639" y="805"/>
                </a:lnTo>
                <a:lnTo>
                  <a:pt x="645" y="799"/>
                </a:lnTo>
                <a:lnTo>
                  <a:pt x="649" y="794"/>
                </a:lnTo>
                <a:lnTo>
                  <a:pt x="652" y="787"/>
                </a:lnTo>
                <a:lnTo>
                  <a:pt x="655" y="781"/>
                </a:lnTo>
                <a:lnTo>
                  <a:pt x="659" y="774"/>
                </a:lnTo>
                <a:lnTo>
                  <a:pt x="660" y="767"/>
                </a:lnTo>
                <a:lnTo>
                  <a:pt x="661" y="759"/>
                </a:lnTo>
                <a:lnTo>
                  <a:pt x="662" y="752"/>
                </a:lnTo>
                <a:lnTo>
                  <a:pt x="661" y="741"/>
                </a:lnTo>
                <a:lnTo>
                  <a:pt x="659" y="731"/>
                </a:lnTo>
                <a:lnTo>
                  <a:pt x="654" y="721"/>
                </a:lnTo>
                <a:lnTo>
                  <a:pt x="650" y="711"/>
                </a:lnTo>
                <a:lnTo>
                  <a:pt x="644" y="703"/>
                </a:lnTo>
                <a:lnTo>
                  <a:pt x="636" y="696"/>
                </a:lnTo>
                <a:lnTo>
                  <a:pt x="628" y="690"/>
                </a:lnTo>
                <a:lnTo>
                  <a:pt x="619" y="684"/>
                </a:lnTo>
                <a:lnTo>
                  <a:pt x="630" y="638"/>
                </a:lnTo>
                <a:lnTo>
                  <a:pt x="631" y="635"/>
                </a:lnTo>
                <a:lnTo>
                  <a:pt x="632" y="632"/>
                </a:lnTo>
                <a:lnTo>
                  <a:pt x="632" y="632"/>
                </a:lnTo>
                <a:lnTo>
                  <a:pt x="632" y="632"/>
                </a:lnTo>
                <a:lnTo>
                  <a:pt x="766" y="75"/>
                </a:lnTo>
                <a:lnTo>
                  <a:pt x="887" y="75"/>
                </a:lnTo>
                <a:lnTo>
                  <a:pt x="890" y="75"/>
                </a:lnTo>
                <a:lnTo>
                  <a:pt x="892" y="74"/>
                </a:lnTo>
                <a:lnTo>
                  <a:pt x="896" y="73"/>
                </a:lnTo>
                <a:lnTo>
                  <a:pt x="898" y="71"/>
                </a:lnTo>
                <a:lnTo>
                  <a:pt x="900" y="69"/>
                </a:lnTo>
                <a:lnTo>
                  <a:pt x="901" y="67"/>
                </a:lnTo>
                <a:lnTo>
                  <a:pt x="902" y="64"/>
                </a:lnTo>
                <a:lnTo>
                  <a:pt x="902" y="60"/>
                </a:lnTo>
                <a:lnTo>
                  <a:pt x="902" y="57"/>
                </a:lnTo>
                <a:lnTo>
                  <a:pt x="901" y="55"/>
                </a:lnTo>
                <a:lnTo>
                  <a:pt x="900" y="52"/>
                </a:lnTo>
                <a:lnTo>
                  <a:pt x="898" y="50"/>
                </a:lnTo>
                <a:lnTo>
                  <a:pt x="896" y="47"/>
                </a:lnTo>
                <a:lnTo>
                  <a:pt x="892" y="46"/>
                </a:lnTo>
                <a:lnTo>
                  <a:pt x="890" y="45"/>
                </a:lnTo>
                <a:lnTo>
                  <a:pt x="88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09"/>
          <p:cNvSpPr>
            <a:spLocks noEditPoints="1"/>
          </p:cNvSpPr>
          <p:nvPr/>
        </p:nvSpPr>
        <p:spPr bwMode="auto">
          <a:xfrm>
            <a:off x="5304302" y="3827742"/>
            <a:ext cx="237469" cy="205982"/>
          </a:xfrm>
          <a:custGeom>
            <a:avLst/>
            <a:gdLst>
              <a:gd name="T0" fmla="*/ 872 w 905"/>
              <a:gd name="T1" fmla="*/ 701 h 784"/>
              <a:gd name="T2" fmla="*/ 858 w 905"/>
              <a:gd name="T3" fmla="*/ 727 h 784"/>
              <a:gd name="T4" fmla="*/ 835 w 905"/>
              <a:gd name="T5" fmla="*/ 745 h 784"/>
              <a:gd name="T6" fmla="*/ 808 w 905"/>
              <a:gd name="T7" fmla="*/ 754 h 784"/>
              <a:gd name="T8" fmla="*/ 799 w 905"/>
              <a:gd name="T9" fmla="*/ 181 h 784"/>
              <a:gd name="T10" fmla="*/ 829 w 905"/>
              <a:gd name="T11" fmla="*/ 187 h 784"/>
              <a:gd name="T12" fmla="*/ 853 w 905"/>
              <a:gd name="T13" fmla="*/ 203 h 784"/>
              <a:gd name="T14" fmla="*/ 869 w 905"/>
              <a:gd name="T15" fmla="*/ 227 h 784"/>
              <a:gd name="T16" fmla="*/ 875 w 905"/>
              <a:gd name="T17" fmla="*/ 256 h 784"/>
              <a:gd name="T18" fmla="*/ 30 w 905"/>
              <a:gd name="T19" fmla="*/ 248 h 784"/>
              <a:gd name="T20" fmla="*/ 39 w 905"/>
              <a:gd name="T21" fmla="*/ 220 h 784"/>
              <a:gd name="T22" fmla="*/ 57 w 905"/>
              <a:gd name="T23" fmla="*/ 198 h 784"/>
              <a:gd name="T24" fmla="*/ 83 w 905"/>
              <a:gd name="T25" fmla="*/ 184 h 784"/>
              <a:gd name="T26" fmla="*/ 151 w 905"/>
              <a:gd name="T27" fmla="*/ 181 h 784"/>
              <a:gd name="T28" fmla="*/ 90 w 905"/>
              <a:gd name="T29" fmla="*/ 752 h 784"/>
              <a:gd name="T30" fmla="*/ 63 w 905"/>
              <a:gd name="T31" fmla="*/ 741 h 784"/>
              <a:gd name="T32" fmla="*/ 43 w 905"/>
              <a:gd name="T33" fmla="*/ 720 h 784"/>
              <a:gd name="T34" fmla="*/ 31 w 905"/>
              <a:gd name="T35" fmla="*/ 694 h 784"/>
              <a:gd name="T36" fmla="*/ 332 w 905"/>
              <a:gd name="T37" fmla="*/ 84 h 784"/>
              <a:gd name="T38" fmla="*/ 339 w 905"/>
              <a:gd name="T39" fmla="*/ 62 h 784"/>
              <a:gd name="T40" fmla="*/ 354 w 905"/>
              <a:gd name="T41" fmla="*/ 44 h 784"/>
              <a:gd name="T42" fmla="*/ 374 w 905"/>
              <a:gd name="T43" fmla="*/ 33 h 784"/>
              <a:gd name="T44" fmla="*/ 513 w 905"/>
              <a:gd name="T45" fmla="*/ 30 h 784"/>
              <a:gd name="T46" fmla="*/ 537 w 905"/>
              <a:gd name="T47" fmla="*/ 34 h 784"/>
              <a:gd name="T48" fmla="*/ 556 w 905"/>
              <a:gd name="T49" fmla="*/ 48 h 784"/>
              <a:gd name="T50" fmla="*/ 569 w 905"/>
              <a:gd name="T51" fmla="*/ 66 h 784"/>
              <a:gd name="T52" fmla="*/ 573 w 905"/>
              <a:gd name="T53" fmla="*/ 90 h 784"/>
              <a:gd name="T54" fmla="*/ 633 w 905"/>
              <a:gd name="T55" fmla="*/ 181 h 784"/>
              <a:gd name="T56" fmla="*/ 633 w 905"/>
              <a:gd name="T57" fmla="*/ 181 h 784"/>
              <a:gd name="T58" fmla="*/ 271 w 905"/>
              <a:gd name="T59" fmla="*/ 181 h 784"/>
              <a:gd name="T60" fmla="*/ 603 w 905"/>
              <a:gd name="T61" fmla="*/ 754 h 784"/>
              <a:gd name="T62" fmla="*/ 603 w 905"/>
              <a:gd name="T63" fmla="*/ 151 h 784"/>
              <a:gd name="T64" fmla="*/ 599 w 905"/>
              <a:gd name="T65" fmla="*/ 63 h 784"/>
              <a:gd name="T66" fmla="*/ 583 w 905"/>
              <a:gd name="T67" fmla="*/ 33 h 784"/>
              <a:gd name="T68" fmla="*/ 556 w 905"/>
              <a:gd name="T69" fmla="*/ 11 h 784"/>
              <a:gd name="T70" fmla="*/ 522 w 905"/>
              <a:gd name="T71" fmla="*/ 0 h 784"/>
              <a:gd name="T72" fmla="*/ 374 w 905"/>
              <a:gd name="T73" fmla="*/ 1 h 784"/>
              <a:gd name="T74" fmla="*/ 342 w 905"/>
              <a:gd name="T75" fmla="*/ 15 h 784"/>
              <a:gd name="T76" fmla="*/ 317 w 905"/>
              <a:gd name="T77" fmla="*/ 39 h 784"/>
              <a:gd name="T78" fmla="*/ 303 w 905"/>
              <a:gd name="T79" fmla="*/ 72 h 784"/>
              <a:gd name="T80" fmla="*/ 105 w 905"/>
              <a:gd name="T81" fmla="*/ 151 h 784"/>
              <a:gd name="T82" fmla="*/ 65 w 905"/>
              <a:gd name="T83" fmla="*/ 159 h 784"/>
              <a:gd name="T84" fmla="*/ 31 w 905"/>
              <a:gd name="T85" fmla="*/ 182 h 784"/>
              <a:gd name="T86" fmla="*/ 8 w 905"/>
              <a:gd name="T87" fmla="*/ 215 h 784"/>
              <a:gd name="T88" fmla="*/ 0 w 905"/>
              <a:gd name="T89" fmla="*/ 256 h 784"/>
              <a:gd name="T90" fmla="*/ 5 w 905"/>
              <a:gd name="T91" fmla="*/ 710 h 784"/>
              <a:gd name="T92" fmla="*/ 24 w 905"/>
              <a:gd name="T93" fmla="*/ 746 h 784"/>
              <a:gd name="T94" fmla="*/ 55 w 905"/>
              <a:gd name="T95" fmla="*/ 772 h 784"/>
              <a:gd name="T96" fmla="*/ 95 w 905"/>
              <a:gd name="T97" fmla="*/ 784 h 784"/>
              <a:gd name="T98" fmla="*/ 820 w 905"/>
              <a:gd name="T99" fmla="*/ 781 h 784"/>
              <a:gd name="T100" fmla="*/ 858 w 905"/>
              <a:gd name="T101" fmla="*/ 766 h 784"/>
              <a:gd name="T102" fmla="*/ 887 w 905"/>
              <a:gd name="T103" fmla="*/ 737 h 784"/>
              <a:gd name="T104" fmla="*/ 903 w 905"/>
              <a:gd name="T105" fmla="*/ 700 h 784"/>
              <a:gd name="T106" fmla="*/ 904 w 905"/>
              <a:gd name="T107" fmla="*/ 245 h 784"/>
              <a:gd name="T108" fmla="*/ 892 w 905"/>
              <a:gd name="T109" fmla="*/ 206 h 784"/>
              <a:gd name="T110" fmla="*/ 866 w 905"/>
              <a:gd name="T111" fmla="*/ 174 h 784"/>
              <a:gd name="T112" fmla="*/ 831 w 905"/>
              <a:gd name="T113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5" h="784">
                <a:moveTo>
                  <a:pt x="875" y="679"/>
                </a:moveTo>
                <a:lnTo>
                  <a:pt x="874" y="686"/>
                </a:lnTo>
                <a:lnTo>
                  <a:pt x="873" y="694"/>
                </a:lnTo>
                <a:lnTo>
                  <a:pt x="872" y="701"/>
                </a:lnTo>
                <a:lnTo>
                  <a:pt x="869" y="708"/>
                </a:lnTo>
                <a:lnTo>
                  <a:pt x="865" y="715"/>
                </a:lnTo>
                <a:lnTo>
                  <a:pt x="862" y="720"/>
                </a:lnTo>
                <a:lnTo>
                  <a:pt x="858" y="727"/>
                </a:lnTo>
                <a:lnTo>
                  <a:pt x="853" y="732"/>
                </a:lnTo>
                <a:lnTo>
                  <a:pt x="847" y="736"/>
                </a:lnTo>
                <a:lnTo>
                  <a:pt x="842" y="741"/>
                </a:lnTo>
                <a:lnTo>
                  <a:pt x="835" y="745"/>
                </a:lnTo>
                <a:lnTo>
                  <a:pt x="829" y="748"/>
                </a:lnTo>
                <a:lnTo>
                  <a:pt x="821" y="750"/>
                </a:lnTo>
                <a:lnTo>
                  <a:pt x="815" y="752"/>
                </a:lnTo>
                <a:lnTo>
                  <a:pt x="808" y="754"/>
                </a:lnTo>
                <a:lnTo>
                  <a:pt x="799" y="754"/>
                </a:lnTo>
                <a:lnTo>
                  <a:pt x="754" y="754"/>
                </a:lnTo>
                <a:lnTo>
                  <a:pt x="754" y="181"/>
                </a:lnTo>
                <a:lnTo>
                  <a:pt x="799" y="181"/>
                </a:lnTo>
                <a:lnTo>
                  <a:pt x="808" y="181"/>
                </a:lnTo>
                <a:lnTo>
                  <a:pt x="815" y="182"/>
                </a:lnTo>
                <a:lnTo>
                  <a:pt x="821" y="184"/>
                </a:lnTo>
                <a:lnTo>
                  <a:pt x="829" y="187"/>
                </a:lnTo>
                <a:lnTo>
                  <a:pt x="835" y="190"/>
                </a:lnTo>
                <a:lnTo>
                  <a:pt x="842" y="194"/>
                </a:lnTo>
                <a:lnTo>
                  <a:pt x="847" y="198"/>
                </a:lnTo>
                <a:lnTo>
                  <a:pt x="853" y="203"/>
                </a:lnTo>
                <a:lnTo>
                  <a:pt x="858" y="209"/>
                </a:lnTo>
                <a:lnTo>
                  <a:pt x="862" y="214"/>
                </a:lnTo>
                <a:lnTo>
                  <a:pt x="865" y="220"/>
                </a:lnTo>
                <a:lnTo>
                  <a:pt x="869" y="227"/>
                </a:lnTo>
                <a:lnTo>
                  <a:pt x="872" y="234"/>
                </a:lnTo>
                <a:lnTo>
                  <a:pt x="873" y="241"/>
                </a:lnTo>
                <a:lnTo>
                  <a:pt x="874" y="248"/>
                </a:lnTo>
                <a:lnTo>
                  <a:pt x="875" y="256"/>
                </a:lnTo>
                <a:lnTo>
                  <a:pt x="875" y="679"/>
                </a:lnTo>
                <a:close/>
                <a:moveTo>
                  <a:pt x="30" y="679"/>
                </a:moveTo>
                <a:lnTo>
                  <a:pt x="30" y="256"/>
                </a:lnTo>
                <a:lnTo>
                  <a:pt x="30" y="248"/>
                </a:lnTo>
                <a:lnTo>
                  <a:pt x="31" y="241"/>
                </a:lnTo>
                <a:lnTo>
                  <a:pt x="34" y="234"/>
                </a:lnTo>
                <a:lnTo>
                  <a:pt x="36" y="227"/>
                </a:lnTo>
                <a:lnTo>
                  <a:pt x="39" y="220"/>
                </a:lnTo>
                <a:lnTo>
                  <a:pt x="43" y="214"/>
                </a:lnTo>
                <a:lnTo>
                  <a:pt x="47" y="209"/>
                </a:lnTo>
                <a:lnTo>
                  <a:pt x="52" y="203"/>
                </a:lnTo>
                <a:lnTo>
                  <a:pt x="57" y="198"/>
                </a:lnTo>
                <a:lnTo>
                  <a:pt x="63" y="194"/>
                </a:lnTo>
                <a:lnTo>
                  <a:pt x="70" y="190"/>
                </a:lnTo>
                <a:lnTo>
                  <a:pt x="76" y="187"/>
                </a:lnTo>
                <a:lnTo>
                  <a:pt x="83" y="184"/>
                </a:lnTo>
                <a:lnTo>
                  <a:pt x="90" y="182"/>
                </a:lnTo>
                <a:lnTo>
                  <a:pt x="98" y="181"/>
                </a:lnTo>
                <a:lnTo>
                  <a:pt x="105" y="181"/>
                </a:lnTo>
                <a:lnTo>
                  <a:pt x="151" y="181"/>
                </a:lnTo>
                <a:lnTo>
                  <a:pt x="151" y="754"/>
                </a:lnTo>
                <a:lnTo>
                  <a:pt x="105" y="754"/>
                </a:lnTo>
                <a:lnTo>
                  <a:pt x="98" y="754"/>
                </a:lnTo>
                <a:lnTo>
                  <a:pt x="90" y="752"/>
                </a:lnTo>
                <a:lnTo>
                  <a:pt x="83" y="750"/>
                </a:lnTo>
                <a:lnTo>
                  <a:pt x="76" y="748"/>
                </a:lnTo>
                <a:lnTo>
                  <a:pt x="70" y="745"/>
                </a:lnTo>
                <a:lnTo>
                  <a:pt x="63" y="741"/>
                </a:lnTo>
                <a:lnTo>
                  <a:pt x="57" y="736"/>
                </a:lnTo>
                <a:lnTo>
                  <a:pt x="52" y="732"/>
                </a:lnTo>
                <a:lnTo>
                  <a:pt x="47" y="727"/>
                </a:lnTo>
                <a:lnTo>
                  <a:pt x="43" y="720"/>
                </a:lnTo>
                <a:lnTo>
                  <a:pt x="39" y="715"/>
                </a:lnTo>
                <a:lnTo>
                  <a:pt x="36" y="708"/>
                </a:lnTo>
                <a:lnTo>
                  <a:pt x="34" y="701"/>
                </a:lnTo>
                <a:lnTo>
                  <a:pt x="31" y="694"/>
                </a:lnTo>
                <a:lnTo>
                  <a:pt x="30" y="686"/>
                </a:lnTo>
                <a:lnTo>
                  <a:pt x="30" y="679"/>
                </a:lnTo>
                <a:close/>
                <a:moveTo>
                  <a:pt x="332" y="90"/>
                </a:moveTo>
                <a:lnTo>
                  <a:pt x="332" y="84"/>
                </a:lnTo>
                <a:lnTo>
                  <a:pt x="333" y="78"/>
                </a:lnTo>
                <a:lnTo>
                  <a:pt x="334" y="73"/>
                </a:lnTo>
                <a:lnTo>
                  <a:pt x="336" y="66"/>
                </a:lnTo>
                <a:lnTo>
                  <a:pt x="339" y="62"/>
                </a:lnTo>
                <a:lnTo>
                  <a:pt x="342" y="57"/>
                </a:lnTo>
                <a:lnTo>
                  <a:pt x="345" y="52"/>
                </a:lnTo>
                <a:lnTo>
                  <a:pt x="349" y="48"/>
                </a:lnTo>
                <a:lnTo>
                  <a:pt x="354" y="44"/>
                </a:lnTo>
                <a:lnTo>
                  <a:pt x="358" y="40"/>
                </a:lnTo>
                <a:lnTo>
                  <a:pt x="363" y="37"/>
                </a:lnTo>
                <a:lnTo>
                  <a:pt x="369" y="34"/>
                </a:lnTo>
                <a:lnTo>
                  <a:pt x="374" y="33"/>
                </a:lnTo>
                <a:lnTo>
                  <a:pt x="380" y="31"/>
                </a:lnTo>
                <a:lnTo>
                  <a:pt x="386" y="30"/>
                </a:lnTo>
                <a:lnTo>
                  <a:pt x="392" y="30"/>
                </a:lnTo>
                <a:lnTo>
                  <a:pt x="513" y="30"/>
                </a:lnTo>
                <a:lnTo>
                  <a:pt x="519" y="30"/>
                </a:lnTo>
                <a:lnTo>
                  <a:pt x="525" y="31"/>
                </a:lnTo>
                <a:lnTo>
                  <a:pt x="530" y="33"/>
                </a:lnTo>
                <a:lnTo>
                  <a:pt x="537" y="34"/>
                </a:lnTo>
                <a:lnTo>
                  <a:pt x="542" y="37"/>
                </a:lnTo>
                <a:lnTo>
                  <a:pt x="546" y="40"/>
                </a:lnTo>
                <a:lnTo>
                  <a:pt x="552" y="44"/>
                </a:lnTo>
                <a:lnTo>
                  <a:pt x="556" y="48"/>
                </a:lnTo>
                <a:lnTo>
                  <a:pt x="559" y="52"/>
                </a:lnTo>
                <a:lnTo>
                  <a:pt x="562" y="57"/>
                </a:lnTo>
                <a:lnTo>
                  <a:pt x="566" y="62"/>
                </a:lnTo>
                <a:lnTo>
                  <a:pt x="569" y="66"/>
                </a:lnTo>
                <a:lnTo>
                  <a:pt x="571" y="73"/>
                </a:lnTo>
                <a:lnTo>
                  <a:pt x="572" y="78"/>
                </a:lnTo>
                <a:lnTo>
                  <a:pt x="573" y="84"/>
                </a:lnTo>
                <a:lnTo>
                  <a:pt x="573" y="90"/>
                </a:lnTo>
                <a:lnTo>
                  <a:pt x="573" y="151"/>
                </a:lnTo>
                <a:lnTo>
                  <a:pt x="332" y="151"/>
                </a:lnTo>
                <a:lnTo>
                  <a:pt x="332" y="90"/>
                </a:lnTo>
                <a:close/>
                <a:moveTo>
                  <a:pt x="633" y="181"/>
                </a:moveTo>
                <a:lnTo>
                  <a:pt x="724" y="181"/>
                </a:lnTo>
                <a:lnTo>
                  <a:pt x="724" y="754"/>
                </a:lnTo>
                <a:lnTo>
                  <a:pt x="633" y="754"/>
                </a:lnTo>
                <a:lnTo>
                  <a:pt x="633" y="181"/>
                </a:lnTo>
                <a:close/>
                <a:moveTo>
                  <a:pt x="271" y="754"/>
                </a:moveTo>
                <a:lnTo>
                  <a:pt x="181" y="754"/>
                </a:lnTo>
                <a:lnTo>
                  <a:pt x="181" y="181"/>
                </a:lnTo>
                <a:lnTo>
                  <a:pt x="271" y="181"/>
                </a:lnTo>
                <a:lnTo>
                  <a:pt x="271" y="754"/>
                </a:lnTo>
                <a:close/>
                <a:moveTo>
                  <a:pt x="301" y="181"/>
                </a:moveTo>
                <a:lnTo>
                  <a:pt x="603" y="181"/>
                </a:lnTo>
                <a:lnTo>
                  <a:pt x="603" y="754"/>
                </a:lnTo>
                <a:lnTo>
                  <a:pt x="301" y="754"/>
                </a:lnTo>
                <a:lnTo>
                  <a:pt x="301" y="181"/>
                </a:lnTo>
                <a:close/>
                <a:moveTo>
                  <a:pt x="799" y="151"/>
                </a:moveTo>
                <a:lnTo>
                  <a:pt x="603" y="151"/>
                </a:lnTo>
                <a:lnTo>
                  <a:pt x="603" y="90"/>
                </a:lnTo>
                <a:lnTo>
                  <a:pt x="603" y="81"/>
                </a:lnTo>
                <a:lnTo>
                  <a:pt x="601" y="72"/>
                </a:lnTo>
                <a:lnTo>
                  <a:pt x="599" y="63"/>
                </a:lnTo>
                <a:lnTo>
                  <a:pt x="597" y="54"/>
                </a:lnTo>
                <a:lnTo>
                  <a:pt x="592" y="47"/>
                </a:lnTo>
                <a:lnTo>
                  <a:pt x="588" y="39"/>
                </a:lnTo>
                <a:lnTo>
                  <a:pt x="583" y="33"/>
                </a:lnTo>
                <a:lnTo>
                  <a:pt x="576" y="27"/>
                </a:lnTo>
                <a:lnTo>
                  <a:pt x="570" y="20"/>
                </a:lnTo>
                <a:lnTo>
                  <a:pt x="563" y="15"/>
                </a:lnTo>
                <a:lnTo>
                  <a:pt x="556" y="11"/>
                </a:lnTo>
                <a:lnTo>
                  <a:pt x="548" y="6"/>
                </a:lnTo>
                <a:lnTo>
                  <a:pt x="540" y="4"/>
                </a:lnTo>
                <a:lnTo>
                  <a:pt x="531" y="2"/>
                </a:lnTo>
                <a:lnTo>
                  <a:pt x="522" y="0"/>
                </a:lnTo>
                <a:lnTo>
                  <a:pt x="513" y="0"/>
                </a:lnTo>
                <a:lnTo>
                  <a:pt x="392" y="0"/>
                </a:lnTo>
                <a:lnTo>
                  <a:pt x="383" y="0"/>
                </a:lnTo>
                <a:lnTo>
                  <a:pt x="374" y="1"/>
                </a:lnTo>
                <a:lnTo>
                  <a:pt x="365" y="4"/>
                </a:lnTo>
                <a:lnTo>
                  <a:pt x="357" y="6"/>
                </a:lnTo>
                <a:lnTo>
                  <a:pt x="349" y="11"/>
                </a:lnTo>
                <a:lnTo>
                  <a:pt x="342" y="15"/>
                </a:lnTo>
                <a:lnTo>
                  <a:pt x="334" y="20"/>
                </a:lnTo>
                <a:lnTo>
                  <a:pt x="328" y="27"/>
                </a:lnTo>
                <a:lnTo>
                  <a:pt x="323" y="33"/>
                </a:lnTo>
                <a:lnTo>
                  <a:pt x="317" y="39"/>
                </a:lnTo>
                <a:lnTo>
                  <a:pt x="313" y="47"/>
                </a:lnTo>
                <a:lnTo>
                  <a:pt x="309" y="55"/>
                </a:lnTo>
                <a:lnTo>
                  <a:pt x="305" y="63"/>
                </a:lnTo>
                <a:lnTo>
                  <a:pt x="303" y="72"/>
                </a:lnTo>
                <a:lnTo>
                  <a:pt x="302" y="81"/>
                </a:lnTo>
                <a:lnTo>
                  <a:pt x="301" y="90"/>
                </a:lnTo>
                <a:lnTo>
                  <a:pt x="301" y="151"/>
                </a:lnTo>
                <a:lnTo>
                  <a:pt x="105" y="151"/>
                </a:lnTo>
                <a:lnTo>
                  <a:pt x="95" y="151"/>
                </a:lnTo>
                <a:lnTo>
                  <a:pt x="84" y="153"/>
                </a:lnTo>
                <a:lnTo>
                  <a:pt x="74" y="155"/>
                </a:lnTo>
                <a:lnTo>
                  <a:pt x="65" y="159"/>
                </a:lnTo>
                <a:lnTo>
                  <a:pt x="55" y="164"/>
                </a:lnTo>
                <a:lnTo>
                  <a:pt x="46" y="169"/>
                </a:lnTo>
                <a:lnTo>
                  <a:pt x="39" y="175"/>
                </a:lnTo>
                <a:lnTo>
                  <a:pt x="31" y="182"/>
                </a:lnTo>
                <a:lnTo>
                  <a:pt x="24" y="189"/>
                </a:lnTo>
                <a:lnTo>
                  <a:pt x="19" y="198"/>
                </a:lnTo>
                <a:lnTo>
                  <a:pt x="13" y="206"/>
                </a:lnTo>
                <a:lnTo>
                  <a:pt x="8" y="215"/>
                </a:lnTo>
                <a:lnTo>
                  <a:pt x="5" y="225"/>
                </a:lnTo>
                <a:lnTo>
                  <a:pt x="2" y="235"/>
                </a:lnTo>
                <a:lnTo>
                  <a:pt x="0" y="245"/>
                </a:lnTo>
                <a:lnTo>
                  <a:pt x="0" y="256"/>
                </a:lnTo>
                <a:lnTo>
                  <a:pt x="0" y="679"/>
                </a:lnTo>
                <a:lnTo>
                  <a:pt x="0" y="689"/>
                </a:lnTo>
                <a:lnTo>
                  <a:pt x="2" y="700"/>
                </a:lnTo>
                <a:lnTo>
                  <a:pt x="5" y="710"/>
                </a:lnTo>
                <a:lnTo>
                  <a:pt x="8" y="719"/>
                </a:lnTo>
                <a:lnTo>
                  <a:pt x="13" y="729"/>
                </a:lnTo>
                <a:lnTo>
                  <a:pt x="19" y="737"/>
                </a:lnTo>
                <a:lnTo>
                  <a:pt x="24" y="746"/>
                </a:lnTo>
                <a:lnTo>
                  <a:pt x="31" y="754"/>
                </a:lnTo>
                <a:lnTo>
                  <a:pt x="39" y="760"/>
                </a:lnTo>
                <a:lnTo>
                  <a:pt x="46" y="766"/>
                </a:lnTo>
                <a:lnTo>
                  <a:pt x="55" y="772"/>
                </a:lnTo>
                <a:lnTo>
                  <a:pt x="65" y="776"/>
                </a:lnTo>
                <a:lnTo>
                  <a:pt x="74" y="779"/>
                </a:lnTo>
                <a:lnTo>
                  <a:pt x="84" y="781"/>
                </a:lnTo>
                <a:lnTo>
                  <a:pt x="95" y="784"/>
                </a:lnTo>
                <a:lnTo>
                  <a:pt x="105" y="784"/>
                </a:lnTo>
                <a:lnTo>
                  <a:pt x="799" y="784"/>
                </a:lnTo>
                <a:lnTo>
                  <a:pt x="810" y="784"/>
                </a:lnTo>
                <a:lnTo>
                  <a:pt x="820" y="781"/>
                </a:lnTo>
                <a:lnTo>
                  <a:pt x="831" y="779"/>
                </a:lnTo>
                <a:lnTo>
                  <a:pt x="841" y="776"/>
                </a:lnTo>
                <a:lnTo>
                  <a:pt x="849" y="772"/>
                </a:lnTo>
                <a:lnTo>
                  <a:pt x="858" y="766"/>
                </a:lnTo>
                <a:lnTo>
                  <a:pt x="866" y="760"/>
                </a:lnTo>
                <a:lnTo>
                  <a:pt x="874" y="754"/>
                </a:lnTo>
                <a:lnTo>
                  <a:pt x="880" y="746"/>
                </a:lnTo>
                <a:lnTo>
                  <a:pt x="887" y="737"/>
                </a:lnTo>
                <a:lnTo>
                  <a:pt x="892" y="729"/>
                </a:lnTo>
                <a:lnTo>
                  <a:pt x="896" y="719"/>
                </a:lnTo>
                <a:lnTo>
                  <a:pt x="901" y="710"/>
                </a:lnTo>
                <a:lnTo>
                  <a:pt x="903" y="700"/>
                </a:lnTo>
                <a:lnTo>
                  <a:pt x="904" y="689"/>
                </a:lnTo>
                <a:lnTo>
                  <a:pt x="905" y="679"/>
                </a:lnTo>
                <a:lnTo>
                  <a:pt x="905" y="256"/>
                </a:lnTo>
                <a:lnTo>
                  <a:pt x="904" y="245"/>
                </a:lnTo>
                <a:lnTo>
                  <a:pt x="903" y="235"/>
                </a:lnTo>
                <a:lnTo>
                  <a:pt x="901" y="225"/>
                </a:lnTo>
                <a:lnTo>
                  <a:pt x="896" y="215"/>
                </a:lnTo>
                <a:lnTo>
                  <a:pt x="892" y="206"/>
                </a:lnTo>
                <a:lnTo>
                  <a:pt x="887" y="198"/>
                </a:lnTo>
                <a:lnTo>
                  <a:pt x="880" y="189"/>
                </a:lnTo>
                <a:lnTo>
                  <a:pt x="874" y="182"/>
                </a:lnTo>
                <a:lnTo>
                  <a:pt x="866" y="174"/>
                </a:lnTo>
                <a:lnTo>
                  <a:pt x="858" y="169"/>
                </a:lnTo>
                <a:lnTo>
                  <a:pt x="849" y="164"/>
                </a:lnTo>
                <a:lnTo>
                  <a:pt x="841" y="159"/>
                </a:lnTo>
                <a:lnTo>
                  <a:pt x="831" y="155"/>
                </a:lnTo>
                <a:lnTo>
                  <a:pt x="820" y="153"/>
                </a:lnTo>
                <a:lnTo>
                  <a:pt x="810" y="151"/>
                </a:lnTo>
                <a:lnTo>
                  <a:pt x="799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15"/>
          <p:cNvSpPr>
            <a:spLocks noEditPoints="1"/>
          </p:cNvSpPr>
          <p:nvPr/>
        </p:nvSpPr>
        <p:spPr bwMode="auto">
          <a:xfrm>
            <a:off x="9130827" y="3811999"/>
            <a:ext cx="236157" cy="237469"/>
          </a:xfrm>
          <a:custGeom>
            <a:avLst/>
            <a:gdLst>
              <a:gd name="T0" fmla="*/ 542 w 903"/>
              <a:gd name="T1" fmla="*/ 543 h 903"/>
              <a:gd name="T2" fmla="*/ 361 w 903"/>
              <a:gd name="T3" fmla="*/ 873 h 903"/>
              <a:gd name="T4" fmla="*/ 361 w 903"/>
              <a:gd name="T5" fmla="*/ 543 h 903"/>
              <a:gd name="T6" fmla="*/ 662 w 903"/>
              <a:gd name="T7" fmla="*/ 30 h 903"/>
              <a:gd name="T8" fmla="*/ 331 w 903"/>
              <a:gd name="T9" fmla="*/ 30 h 903"/>
              <a:gd name="T10" fmla="*/ 783 w 903"/>
              <a:gd name="T11" fmla="*/ 437 h 903"/>
              <a:gd name="T12" fmla="*/ 780 w 903"/>
              <a:gd name="T13" fmla="*/ 429 h 903"/>
              <a:gd name="T14" fmla="*/ 774 w 903"/>
              <a:gd name="T15" fmla="*/ 423 h 903"/>
              <a:gd name="T16" fmla="*/ 511 w 903"/>
              <a:gd name="T17" fmla="*/ 422 h 903"/>
              <a:gd name="T18" fmla="*/ 681 w 903"/>
              <a:gd name="T19" fmla="*/ 392 h 903"/>
              <a:gd name="T20" fmla="*/ 688 w 903"/>
              <a:gd name="T21" fmla="*/ 387 h 903"/>
              <a:gd name="T22" fmla="*/ 692 w 903"/>
              <a:gd name="T23" fmla="*/ 380 h 903"/>
              <a:gd name="T24" fmla="*/ 692 w 903"/>
              <a:gd name="T25" fmla="*/ 13 h 903"/>
              <a:gd name="T26" fmla="*/ 688 w 903"/>
              <a:gd name="T27" fmla="*/ 5 h 903"/>
              <a:gd name="T28" fmla="*/ 681 w 903"/>
              <a:gd name="T29" fmla="*/ 1 h 903"/>
              <a:gd name="T30" fmla="*/ 313 w 903"/>
              <a:gd name="T31" fmla="*/ 1 h 903"/>
              <a:gd name="T32" fmla="*/ 305 w 903"/>
              <a:gd name="T33" fmla="*/ 5 h 903"/>
              <a:gd name="T34" fmla="*/ 301 w 903"/>
              <a:gd name="T35" fmla="*/ 13 h 903"/>
              <a:gd name="T36" fmla="*/ 301 w 903"/>
              <a:gd name="T37" fmla="*/ 380 h 903"/>
              <a:gd name="T38" fmla="*/ 305 w 903"/>
              <a:gd name="T39" fmla="*/ 387 h 903"/>
              <a:gd name="T40" fmla="*/ 313 w 903"/>
              <a:gd name="T41" fmla="*/ 392 h 903"/>
              <a:gd name="T42" fmla="*/ 481 w 903"/>
              <a:gd name="T43" fmla="*/ 422 h 903"/>
              <a:gd name="T44" fmla="*/ 129 w 903"/>
              <a:gd name="T45" fmla="*/ 423 h 903"/>
              <a:gd name="T46" fmla="*/ 123 w 903"/>
              <a:gd name="T47" fmla="*/ 429 h 903"/>
              <a:gd name="T48" fmla="*/ 121 w 903"/>
              <a:gd name="T49" fmla="*/ 437 h 903"/>
              <a:gd name="T50" fmla="*/ 11 w 903"/>
              <a:gd name="T51" fmla="*/ 513 h 903"/>
              <a:gd name="T52" fmla="*/ 4 w 903"/>
              <a:gd name="T53" fmla="*/ 517 h 903"/>
              <a:gd name="T54" fmla="*/ 1 w 903"/>
              <a:gd name="T55" fmla="*/ 525 h 903"/>
              <a:gd name="T56" fmla="*/ 1 w 903"/>
              <a:gd name="T57" fmla="*/ 891 h 903"/>
              <a:gd name="T58" fmla="*/ 4 w 903"/>
              <a:gd name="T59" fmla="*/ 899 h 903"/>
              <a:gd name="T60" fmla="*/ 11 w 903"/>
              <a:gd name="T61" fmla="*/ 903 h 903"/>
              <a:gd name="T62" fmla="*/ 379 w 903"/>
              <a:gd name="T63" fmla="*/ 903 h 903"/>
              <a:gd name="T64" fmla="*/ 387 w 903"/>
              <a:gd name="T65" fmla="*/ 899 h 903"/>
              <a:gd name="T66" fmla="*/ 391 w 903"/>
              <a:gd name="T67" fmla="*/ 891 h 903"/>
              <a:gd name="T68" fmla="*/ 391 w 903"/>
              <a:gd name="T69" fmla="*/ 525 h 903"/>
              <a:gd name="T70" fmla="*/ 387 w 903"/>
              <a:gd name="T71" fmla="*/ 517 h 903"/>
              <a:gd name="T72" fmla="*/ 379 w 903"/>
              <a:gd name="T73" fmla="*/ 513 h 903"/>
              <a:gd name="T74" fmla="*/ 151 w 903"/>
              <a:gd name="T75" fmla="*/ 452 h 903"/>
              <a:gd name="T76" fmla="*/ 526 w 903"/>
              <a:gd name="T77" fmla="*/ 513 h 903"/>
              <a:gd name="T78" fmla="*/ 519 w 903"/>
              <a:gd name="T79" fmla="*/ 515 h 903"/>
              <a:gd name="T80" fmla="*/ 513 w 903"/>
              <a:gd name="T81" fmla="*/ 521 h 903"/>
              <a:gd name="T82" fmla="*/ 511 w 903"/>
              <a:gd name="T83" fmla="*/ 888 h 903"/>
              <a:gd name="T84" fmla="*/ 514 w 903"/>
              <a:gd name="T85" fmla="*/ 897 h 903"/>
              <a:gd name="T86" fmla="*/ 521 w 903"/>
              <a:gd name="T87" fmla="*/ 902 h 903"/>
              <a:gd name="T88" fmla="*/ 888 w 903"/>
              <a:gd name="T89" fmla="*/ 903 h 903"/>
              <a:gd name="T90" fmla="*/ 896 w 903"/>
              <a:gd name="T91" fmla="*/ 901 h 903"/>
              <a:gd name="T92" fmla="*/ 902 w 903"/>
              <a:gd name="T93" fmla="*/ 895 h 903"/>
              <a:gd name="T94" fmla="*/ 903 w 903"/>
              <a:gd name="T95" fmla="*/ 528 h 903"/>
              <a:gd name="T96" fmla="*/ 901 w 903"/>
              <a:gd name="T97" fmla="*/ 519 h 903"/>
              <a:gd name="T98" fmla="*/ 894 w 903"/>
              <a:gd name="T99" fmla="*/ 514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3" h="903">
                <a:moveTo>
                  <a:pt x="873" y="873"/>
                </a:moveTo>
                <a:lnTo>
                  <a:pt x="542" y="873"/>
                </a:lnTo>
                <a:lnTo>
                  <a:pt x="542" y="543"/>
                </a:lnTo>
                <a:lnTo>
                  <a:pt x="873" y="543"/>
                </a:lnTo>
                <a:lnTo>
                  <a:pt x="873" y="873"/>
                </a:lnTo>
                <a:close/>
                <a:moveTo>
                  <a:pt x="361" y="873"/>
                </a:moveTo>
                <a:lnTo>
                  <a:pt x="30" y="873"/>
                </a:lnTo>
                <a:lnTo>
                  <a:pt x="30" y="543"/>
                </a:lnTo>
                <a:lnTo>
                  <a:pt x="361" y="543"/>
                </a:lnTo>
                <a:lnTo>
                  <a:pt x="361" y="873"/>
                </a:lnTo>
                <a:close/>
                <a:moveTo>
                  <a:pt x="331" y="30"/>
                </a:moveTo>
                <a:lnTo>
                  <a:pt x="662" y="30"/>
                </a:lnTo>
                <a:lnTo>
                  <a:pt x="662" y="362"/>
                </a:lnTo>
                <a:lnTo>
                  <a:pt x="331" y="362"/>
                </a:lnTo>
                <a:lnTo>
                  <a:pt x="331" y="30"/>
                </a:lnTo>
                <a:close/>
                <a:moveTo>
                  <a:pt x="888" y="513"/>
                </a:moveTo>
                <a:lnTo>
                  <a:pt x="783" y="513"/>
                </a:lnTo>
                <a:lnTo>
                  <a:pt x="783" y="437"/>
                </a:lnTo>
                <a:lnTo>
                  <a:pt x="783" y="435"/>
                </a:lnTo>
                <a:lnTo>
                  <a:pt x="781" y="431"/>
                </a:lnTo>
                <a:lnTo>
                  <a:pt x="780" y="429"/>
                </a:lnTo>
                <a:lnTo>
                  <a:pt x="778" y="426"/>
                </a:lnTo>
                <a:lnTo>
                  <a:pt x="776" y="425"/>
                </a:lnTo>
                <a:lnTo>
                  <a:pt x="774" y="423"/>
                </a:lnTo>
                <a:lnTo>
                  <a:pt x="771" y="423"/>
                </a:lnTo>
                <a:lnTo>
                  <a:pt x="768" y="422"/>
                </a:lnTo>
                <a:lnTo>
                  <a:pt x="511" y="422"/>
                </a:lnTo>
                <a:lnTo>
                  <a:pt x="511" y="392"/>
                </a:lnTo>
                <a:lnTo>
                  <a:pt x="677" y="392"/>
                </a:lnTo>
                <a:lnTo>
                  <a:pt x="681" y="392"/>
                </a:lnTo>
                <a:lnTo>
                  <a:pt x="683" y="391"/>
                </a:lnTo>
                <a:lnTo>
                  <a:pt x="686" y="389"/>
                </a:lnTo>
                <a:lnTo>
                  <a:pt x="688" y="387"/>
                </a:lnTo>
                <a:lnTo>
                  <a:pt x="689" y="385"/>
                </a:lnTo>
                <a:lnTo>
                  <a:pt x="691" y="383"/>
                </a:lnTo>
                <a:lnTo>
                  <a:pt x="692" y="380"/>
                </a:lnTo>
                <a:lnTo>
                  <a:pt x="692" y="377"/>
                </a:lnTo>
                <a:lnTo>
                  <a:pt x="692" y="15"/>
                </a:lnTo>
                <a:lnTo>
                  <a:pt x="692" y="13"/>
                </a:lnTo>
                <a:lnTo>
                  <a:pt x="691" y="10"/>
                </a:lnTo>
                <a:lnTo>
                  <a:pt x="689" y="8"/>
                </a:lnTo>
                <a:lnTo>
                  <a:pt x="688" y="5"/>
                </a:lnTo>
                <a:lnTo>
                  <a:pt x="686" y="3"/>
                </a:lnTo>
                <a:lnTo>
                  <a:pt x="683" y="1"/>
                </a:lnTo>
                <a:lnTo>
                  <a:pt x="681" y="1"/>
                </a:lnTo>
                <a:lnTo>
                  <a:pt x="677" y="0"/>
                </a:lnTo>
                <a:lnTo>
                  <a:pt x="316" y="0"/>
                </a:lnTo>
                <a:lnTo>
                  <a:pt x="313" y="1"/>
                </a:lnTo>
                <a:lnTo>
                  <a:pt x="311" y="1"/>
                </a:lnTo>
                <a:lnTo>
                  <a:pt x="307" y="3"/>
                </a:lnTo>
                <a:lnTo>
                  <a:pt x="305" y="5"/>
                </a:lnTo>
                <a:lnTo>
                  <a:pt x="303" y="8"/>
                </a:lnTo>
                <a:lnTo>
                  <a:pt x="302" y="10"/>
                </a:lnTo>
                <a:lnTo>
                  <a:pt x="301" y="13"/>
                </a:lnTo>
                <a:lnTo>
                  <a:pt x="301" y="15"/>
                </a:lnTo>
                <a:lnTo>
                  <a:pt x="301" y="377"/>
                </a:lnTo>
                <a:lnTo>
                  <a:pt x="301" y="380"/>
                </a:lnTo>
                <a:lnTo>
                  <a:pt x="302" y="383"/>
                </a:lnTo>
                <a:lnTo>
                  <a:pt x="303" y="385"/>
                </a:lnTo>
                <a:lnTo>
                  <a:pt x="305" y="387"/>
                </a:lnTo>
                <a:lnTo>
                  <a:pt x="307" y="389"/>
                </a:lnTo>
                <a:lnTo>
                  <a:pt x="311" y="391"/>
                </a:lnTo>
                <a:lnTo>
                  <a:pt x="313" y="392"/>
                </a:lnTo>
                <a:lnTo>
                  <a:pt x="316" y="392"/>
                </a:lnTo>
                <a:lnTo>
                  <a:pt x="481" y="392"/>
                </a:lnTo>
                <a:lnTo>
                  <a:pt x="481" y="422"/>
                </a:lnTo>
                <a:lnTo>
                  <a:pt x="136" y="422"/>
                </a:lnTo>
                <a:lnTo>
                  <a:pt x="133" y="423"/>
                </a:lnTo>
                <a:lnTo>
                  <a:pt x="129" y="423"/>
                </a:lnTo>
                <a:lnTo>
                  <a:pt x="127" y="425"/>
                </a:lnTo>
                <a:lnTo>
                  <a:pt x="125" y="426"/>
                </a:lnTo>
                <a:lnTo>
                  <a:pt x="123" y="429"/>
                </a:lnTo>
                <a:lnTo>
                  <a:pt x="122" y="431"/>
                </a:lnTo>
                <a:lnTo>
                  <a:pt x="121" y="435"/>
                </a:lnTo>
                <a:lnTo>
                  <a:pt x="121" y="437"/>
                </a:lnTo>
                <a:lnTo>
                  <a:pt x="121" y="513"/>
                </a:lnTo>
                <a:lnTo>
                  <a:pt x="15" y="513"/>
                </a:lnTo>
                <a:lnTo>
                  <a:pt x="11" y="513"/>
                </a:lnTo>
                <a:lnTo>
                  <a:pt x="9" y="514"/>
                </a:lnTo>
                <a:lnTo>
                  <a:pt x="6" y="515"/>
                </a:lnTo>
                <a:lnTo>
                  <a:pt x="4" y="517"/>
                </a:lnTo>
                <a:lnTo>
                  <a:pt x="3" y="519"/>
                </a:lnTo>
                <a:lnTo>
                  <a:pt x="1" y="521"/>
                </a:lnTo>
                <a:lnTo>
                  <a:pt x="1" y="525"/>
                </a:lnTo>
                <a:lnTo>
                  <a:pt x="0" y="528"/>
                </a:lnTo>
                <a:lnTo>
                  <a:pt x="0" y="888"/>
                </a:lnTo>
                <a:lnTo>
                  <a:pt x="1" y="891"/>
                </a:lnTo>
                <a:lnTo>
                  <a:pt x="1" y="895"/>
                </a:lnTo>
                <a:lnTo>
                  <a:pt x="3" y="897"/>
                </a:lnTo>
                <a:lnTo>
                  <a:pt x="4" y="899"/>
                </a:lnTo>
                <a:lnTo>
                  <a:pt x="6" y="901"/>
                </a:lnTo>
                <a:lnTo>
                  <a:pt x="9" y="902"/>
                </a:lnTo>
                <a:lnTo>
                  <a:pt x="11" y="903"/>
                </a:lnTo>
                <a:lnTo>
                  <a:pt x="15" y="903"/>
                </a:lnTo>
                <a:lnTo>
                  <a:pt x="376" y="903"/>
                </a:lnTo>
                <a:lnTo>
                  <a:pt x="379" y="903"/>
                </a:lnTo>
                <a:lnTo>
                  <a:pt x="382" y="902"/>
                </a:lnTo>
                <a:lnTo>
                  <a:pt x="385" y="901"/>
                </a:lnTo>
                <a:lnTo>
                  <a:pt x="387" y="899"/>
                </a:lnTo>
                <a:lnTo>
                  <a:pt x="389" y="897"/>
                </a:lnTo>
                <a:lnTo>
                  <a:pt x="390" y="895"/>
                </a:lnTo>
                <a:lnTo>
                  <a:pt x="391" y="891"/>
                </a:lnTo>
                <a:lnTo>
                  <a:pt x="391" y="888"/>
                </a:lnTo>
                <a:lnTo>
                  <a:pt x="391" y="528"/>
                </a:lnTo>
                <a:lnTo>
                  <a:pt x="391" y="525"/>
                </a:lnTo>
                <a:lnTo>
                  <a:pt x="390" y="521"/>
                </a:lnTo>
                <a:lnTo>
                  <a:pt x="389" y="519"/>
                </a:lnTo>
                <a:lnTo>
                  <a:pt x="387" y="517"/>
                </a:lnTo>
                <a:lnTo>
                  <a:pt x="385" y="515"/>
                </a:lnTo>
                <a:lnTo>
                  <a:pt x="382" y="514"/>
                </a:lnTo>
                <a:lnTo>
                  <a:pt x="379" y="513"/>
                </a:lnTo>
                <a:lnTo>
                  <a:pt x="376" y="513"/>
                </a:lnTo>
                <a:lnTo>
                  <a:pt x="151" y="513"/>
                </a:lnTo>
                <a:lnTo>
                  <a:pt x="151" y="452"/>
                </a:lnTo>
                <a:lnTo>
                  <a:pt x="753" y="452"/>
                </a:lnTo>
                <a:lnTo>
                  <a:pt x="753" y="513"/>
                </a:lnTo>
                <a:lnTo>
                  <a:pt x="526" y="513"/>
                </a:lnTo>
                <a:lnTo>
                  <a:pt x="524" y="513"/>
                </a:lnTo>
                <a:lnTo>
                  <a:pt x="521" y="514"/>
                </a:lnTo>
                <a:lnTo>
                  <a:pt x="519" y="515"/>
                </a:lnTo>
                <a:lnTo>
                  <a:pt x="517" y="517"/>
                </a:lnTo>
                <a:lnTo>
                  <a:pt x="514" y="519"/>
                </a:lnTo>
                <a:lnTo>
                  <a:pt x="513" y="521"/>
                </a:lnTo>
                <a:lnTo>
                  <a:pt x="512" y="525"/>
                </a:lnTo>
                <a:lnTo>
                  <a:pt x="511" y="528"/>
                </a:lnTo>
                <a:lnTo>
                  <a:pt x="511" y="888"/>
                </a:lnTo>
                <a:lnTo>
                  <a:pt x="512" y="891"/>
                </a:lnTo>
                <a:lnTo>
                  <a:pt x="513" y="895"/>
                </a:lnTo>
                <a:lnTo>
                  <a:pt x="514" y="897"/>
                </a:lnTo>
                <a:lnTo>
                  <a:pt x="517" y="899"/>
                </a:lnTo>
                <a:lnTo>
                  <a:pt x="519" y="901"/>
                </a:lnTo>
                <a:lnTo>
                  <a:pt x="521" y="902"/>
                </a:lnTo>
                <a:lnTo>
                  <a:pt x="524" y="903"/>
                </a:lnTo>
                <a:lnTo>
                  <a:pt x="526" y="903"/>
                </a:lnTo>
                <a:lnTo>
                  <a:pt x="888" y="903"/>
                </a:lnTo>
                <a:lnTo>
                  <a:pt x="891" y="903"/>
                </a:lnTo>
                <a:lnTo>
                  <a:pt x="894" y="902"/>
                </a:lnTo>
                <a:lnTo>
                  <a:pt x="896" y="901"/>
                </a:lnTo>
                <a:lnTo>
                  <a:pt x="898" y="899"/>
                </a:lnTo>
                <a:lnTo>
                  <a:pt x="901" y="897"/>
                </a:lnTo>
                <a:lnTo>
                  <a:pt x="902" y="895"/>
                </a:lnTo>
                <a:lnTo>
                  <a:pt x="903" y="891"/>
                </a:lnTo>
                <a:lnTo>
                  <a:pt x="903" y="888"/>
                </a:lnTo>
                <a:lnTo>
                  <a:pt x="903" y="528"/>
                </a:lnTo>
                <a:lnTo>
                  <a:pt x="903" y="525"/>
                </a:lnTo>
                <a:lnTo>
                  <a:pt x="902" y="521"/>
                </a:lnTo>
                <a:lnTo>
                  <a:pt x="901" y="519"/>
                </a:lnTo>
                <a:lnTo>
                  <a:pt x="898" y="517"/>
                </a:lnTo>
                <a:lnTo>
                  <a:pt x="896" y="515"/>
                </a:lnTo>
                <a:lnTo>
                  <a:pt x="894" y="514"/>
                </a:lnTo>
                <a:lnTo>
                  <a:pt x="891" y="513"/>
                </a:lnTo>
                <a:lnTo>
                  <a:pt x="888" y="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97846" y="508419"/>
            <a:ext cx="285750" cy="287338"/>
            <a:chOff x="8468390" y="2494994"/>
            <a:chExt cx="214688" cy="215881"/>
          </a:xfrm>
        </p:grpSpPr>
        <p:sp>
          <p:nvSpPr>
            <p:cNvPr id="45" name="Freeform 214"/>
            <p:cNvSpPr>
              <a:spLocks noEditPoints="1"/>
            </p:cNvSpPr>
            <p:nvPr/>
          </p:nvSpPr>
          <p:spPr bwMode="auto">
            <a:xfrm>
              <a:off x="8468390" y="2566557"/>
              <a:ext cx="214688" cy="144318"/>
            </a:xfrm>
            <a:custGeom>
              <a:avLst/>
              <a:gdLst>
                <a:gd name="T0" fmla="*/ 812 w 903"/>
                <a:gd name="T1" fmla="*/ 30 h 601"/>
                <a:gd name="T2" fmla="*/ 512 w 903"/>
                <a:gd name="T3" fmla="*/ 571 h 601"/>
                <a:gd name="T4" fmla="*/ 602 w 903"/>
                <a:gd name="T5" fmla="*/ 571 h 601"/>
                <a:gd name="T6" fmla="*/ 301 w 903"/>
                <a:gd name="T7" fmla="*/ 210 h 601"/>
                <a:gd name="T8" fmla="*/ 301 w 903"/>
                <a:gd name="T9" fmla="*/ 571 h 601"/>
                <a:gd name="T10" fmla="*/ 181 w 903"/>
                <a:gd name="T11" fmla="*/ 421 h 601"/>
                <a:gd name="T12" fmla="*/ 888 w 903"/>
                <a:gd name="T13" fmla="*/ 571 h 601"/>
                <a:gd name="T14" fmla="*/ 842 w 903"/>
                <a:gd name="T15" fmla="*/ 12 h 601"/>
                <a:gd name="T16" fmla="*/ 838 w 903"/>
                <a:gd name="T17" fmla="*/ 5 h 601"/>
                <a:gd name="T18" fmla="*/ 830 w 903"/>
                <a:gd name="T19" fmla="*/ 0 h 601"/>
                <a:gd name="T20" fmla="*/ 704 w 903"/>
                <a:gd name="T21" fmla="*/ 0 h 601"/>
                <a:gd name="T22" fmla="*/ 696 w 903"/>
                <a:gd name="T23" fmla="*/ 5 h 601"/>
                <a:gd name="T24" fmla="*/ 692 w 903"/>
                <a:gd name="T25" fmla="*/ 12 h 601"/>
                <a:gd name="T26" fmla="*/ 632 w 903"/>
                <a:gd name="T27" fmla="*/ 571 h 601"/>
                <a:gd name="T28" fmla="*/ 631 w 903"/>
                <a:gd name="T29" fmla="*/ 280 h 601"/>
                <a:gd name="T30" fmla="*/ 626 w 903"/>
                <a:gd name="T31" fmla="*/ 274 h 601"/>
                <a:gd name="T32" fmla="*/ 617 w 903"/>
                <a:gd name="T33" fmla="*/ 270 h 601"/>
                <a:gd name="T34" fmla="*/ 491 w 903"/>
                <a:gd name="T35" fmla="*/ 271 h 601"/>
                <a:gd name="T36" fmla="*/ 484 w 903"/>
                <a:gd name="T37" fmla="*/ 278 h 601"/>
                <a:gd name="T38" fmla="*/ 482 w 903"/>
                <a:gd name="T39" fmla="*/ 285 h 601"/>
                <a:gd name="T40" fmla="*/ 421 w 903"/>
                <a:gd name="T41" fmla="*/ 195 h 601"/>
                <a:gd name="T42" fmla="*/ 419 w 903"/>
                <a:gd name="T43" fmla="*/ 187 h 601"/>
                <a:gd name="T44" fmla="*/ 412 w 903"/>
                <a:gd name="T45" fmla="*/ 181 h 601"/>
                <a:gd name="T46" fmla="*/ 286 w 903"/>
                <a:gd name="T47" fmla="*/ 180 h 601"/>
                <a:gd name="T48" fmla="*/ 277 w 903"/>
                <a:gd name="T49" fmla="*/ 184 h 601"/>
                <a:gd name="T50" fmla="*/ 272 w 903"/>
                <a:gd name="T51" fmla="*/ 190 h 601"/>
                <a:gd name="T52" fmla="*/ 271 w 903"/>
                <a:gd name="T53" fmla="*/ 571 h 601"/>
                <a:gd name="T54" fmla="*/ 211 w 903"/>
                <a:gd name="T55" fmla="*/ 403 h 601"/>
                <a:gd name="T56" fmla="*/ 207 w 903"/>
                <a:gd name="T57" fmla="*/ 396 h 601"/>
                <a:gd name="T58" fmla="*/ 199 w 903"/>
                <a:gd name="T59" fmla="*/ 391 h 601"/>
                <a:gd name="T60" fmla="*/ 73 w 903"/>
                <a:gd name="T61" fmla="*/ 391 h 601"/>
                <a:gd name="T62" fmla="*/ 65 w 903"/>
                <a:gd name="T63" fmla="*/ 396 h 601"/>
                <a:gd name="T64" fmla="*/ 61 w 903"/>
                <a:gd name="T65" fmla="*/ 403 h 601"/>
                <a:gd name="T66" fmla="*/ 16 w 903"/>
                <a:gd name="T67" fmla="*/ 571 h 601"/>
                <a:gd name="T68" fmla="*/ 7 w 903"/>
                <a:gd name="T69" fmla="*/ 573 h 601"/>
                <a:gd name="T70" fmla="*/ 2 w 903"/>
                <a:gd name="T71" fmla="*/ 581 h 601"/>
                <a:gd name="T72" fmla="*/ 1 w 903"/>
                <a:gd name="T73" fmla="*/ 590 h 601"/>
                <a:gd name="T74" fmla="*/ 5 w 903"/>
                <a:gd name="T75" fmla="*/ 597 h 601"/>
                <a:gd name="T76" fmla="*/ 13 w 903"/>
                <a:gd name="T77" fmla="*/ 601 h 601"/>
                <a:gd name="T78" fmla="*/ 196 w 903"/>
                <a:gd name="T79" fmla="*/ 601 h 601"/>
                <a:gd name="T80" fmla="*/ 497 w 903"/>
                <a:gd name="T81" fmla="*/ 601 h 601"/>
                <a:gd name="T82" fmla="*/ 827 w 903"/>
                <a:gd name="T83" fmla="*/ 601 h 601"/>
                <a:gd name="T84" fmla="*/ 893 w 903"/>
                <a:gd name="T85" fmla="*/ 600 h 601"/>
                <a:gd name="T86" fmla="*/ 900 w 903"/>
                <a:gd name="T87" fmla="*/ 595 h 601"/>
                <a:gd name="T88" fmla="*/ 903 w 903"/>
                <a:gd name="T89" fmla="*/ 586 h 601"/>
                <a:gd name="T90" fmla="*/ 900 w 903"/>
                <a:gd name="T91" fmla="*/ 578 h 601"/>
                <a:gd name="T92" fmla="*/ 893 w 903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3" h="601">
                  <a:moveTo>
                    <a:pt x="722" y="571"/>
                  </a:moveTo>
                  <a:lnTo>
                    <a:pt x="722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2" y="571"/>
                  </a:lnTo>
                  <a:close/>
                  <a:moveTo>
                    <a:pt x="512" y="571"/>
                  </a:moveTo>
                  <a:lnTo>
                    <a:pt x="512" y="300"/>
                  </a:lnTo>
                  <a:lnTo>
                    <a:pt x="602" y="300"/>
                  </a:lnTo>
                  <a:lnTo>
                    <a:pt x="602" y="571"/>
                  </a:lnTo>
                  <a:lnTo>
                    <a:pt x="512" y="571"/>
                  </a:lnTo>
                  <a:close/>
                  <a:moveTo>
                    <a:pt x="301" y="571"/>
                  </a:moveTo>
                  <a:lnTo>
                    <a:pt x="301" y="210"/>
                  </a:lnTo>
                  <a:lnTo>
                    <a:pt x="391" y="210"/>
                  </a:lnTo>
                  <a:lnTo>
                    <a:pt x="391" y="571"/>
                  </a:lnTo>
                  <a:lnTo>
                    <a:pt x="301" y="571"/>
                  </a:lnTo>
                  <a:close/>
                  <a:moveTo>
                    <a:pt x="91" y="571"/>
                  </a:moveTo>
                  <a:lnTo>
                    <a:pt x="91" y="421"/>
                  </a:lnTo>
                  <a:lnTo>
                    <a:pt x="181" y="421"/>
                  </a:lnTo>
                  <a:lnTo>
                    <a:pt x="181" y="571"/>
                  </a:lnTo>
                  <a:lnTo>
                    <a:pt x="91" y="571"/>
                  </a:lnTo>
                  <a:close/>
                  <a:moveTo>
                    <a:pt x="888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2" y="12"/>
                  </a:lnTo>
                  <a:lnTo>
                    <a:pt x="841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3" y="1"/>
                  </a:lnTo>
                  <a:lnTo>
                    <a:pt x="830" y="0"/>
                  </a:lnTo>
                  <a:lnTo>
                    <a:pt x="827" y="0"/>
                  </a:lnTo>
                  <a:lnTo>
                    <a:pt x="707" y="0"/>
                  </a:lnTo>
                  <a:lnTo>
                    <a:pt x="704" y="0"/>
                  </a:lnTo>
                  <a:lnTo>
                    <a:pt x="702" y="1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4" y="7"/>
                  </a:lnTo>
                  <a:lnTo>
                    <a:pt x="693" y="9"/>
                  </a:lnTo>
                  <a:lnTo>
                    <a:pt x="692" y="12"/>
                  </a:lnTo>
                  <a:lnTo>
                    <a:pt x="692" y="15"/>
                  </a:lnTo>
                  <a:lnTo>
                    <a:pt x="692" y="571"/>
                  </a:lnTo>
                  <a:lnTo>
                    <a:pt x="632" y="571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1" y="280"/>
                  </a:lnTo>
                  <a:lnTo>
                    <a:pt x="630" y="278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2" y="271"/>
                  </a:lnTo>
                  <a:lnTo>
                    <a:pt x="620" y="271"/>
                  </a:lnTo>
                  <a:lnTo>
                    <a:pt x="617" y="270"/>
                  </a:lnTo>
                  <a:lnTo>
                    <a:pt x="497" y="270"/>
                  </a:lnTo>
                  <a:lnTo>
                    <a:pt x="494" y="271"/>
                  </a:lnTo>
                  <a:lnTo>
                    <a:pt x="491" y="271"/>
                  </a:lnTo>
                  <a:lnTo>
                    <a:pt x="488" y="274"/>
                  </a:lnTo>
                  <a:lnTo>
                    <a:pt x="486" y="275"/>
                  </a:lnTo>
                  <a:lnTo>
                    <a:pt x="484" y="278"/>
                  </a:lnTo>
                  <a:lnTo>
                    <a:pt x="483" y="280"/>
                  </a:lnTo>
                  <a:lnTo>
                    <a:pt x="482" y="283"/>
                  </a:lnTo>
                  <a:lnTo>
                    <a:pt x="482" y="285"/>
                  </a:lnTo>
                  <a:lnTo>
                    <a:pt x="482" y="571"/>
                  </a:lnTo>
                  <a:lnTo>
                    <a:pt x="421" y="571"/>
                  </a:lnTo>
                  <a:lnTo>
                    <a:pt x="421" y="195"/>
                  </a:lnTo>
                  <a:lnTo>
                    <a:pt x="421" y="192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4"/>
                  </a:lnTo>
                  <a:lnTo>
                    <a:pt x="412" y="181"/>
                  </a:lnTo>
                  <a:lnTo>
                    <a:pt x="409" y="180"/>
                  </a:lnTo>
                  <a:lnTo>
                    <a:pt x="406" y="180"/>
                  </a:lnTo>
                  <a:lnTo>
                    <a:pt x="286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77" y="184"/>
                  </a:lnTo>
                  <a:lnTo>
                    <a:pt x="275" y="185"/>
                  </a:lnTo>
                  <a:lnTo>
                    <a:pt x="274" y="187"/>
                  </a:lnTo>
                  <a:lnTo>
                    <a:pt x="272" y="190"/>
                  </a:lnTo>
                  <a:lnTo>
                    <a:pt x="271" y="192"/>
                  </a:lnTo>
                  <a:lnTo>
                    <a:pt x="271" y="195"/>
                  </a:lnTo>
                  <a:lnTo>
                    <a:pt x="271" y="571"/>
                  </a:lnTo>
                  <a:lnTo>
                    <a:pt x="211" y="571"/>
                  </a:lnTo>
                  <a:lnTo>
                    <a:pt x="211" y="406"/>
                  </a:lnTo>
                  <a:lnTo>
                    <a:pt x="211" y="403"/>
                  </a:lnTo>
                  <a:lnTo>
                    <a:pt x="210" y="400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2"/>
                  </a:lnTo>
                  <a:lnTo>
                    <a:pt x="199" y="391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1"/>
                  </a:lnTo>
                  <a:lnTo>
                    <a:pt x="70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8"/>
                  </a:lnTo>
                  <a:lnTo>
                    <a:pt x="62" y="400"/>
                  </a:lnTo>
                  <a:lnTo>
                    <a:pt x="61" y="403"/>
                  </a:lnTo>
                  <a:lnTo>
                    <a:pt x="61" y="406"/>
                  </a:lnTo>
                  <a:lnTo>
                    <a:pt x="61" y="571"/>
                  </a:lnTo>
                  <a:lnTo>
                    <a:pt x="16" y="571"/>
                  </a:lnTo>
                  <a:lnTo>
                    <a:pt x="13" y="571"/>
                  </a:lnTo>
                  <a:lnTo>
                    <a:pt x="10" y="572"/>
                  </a:lnTo>
                  <a:lnTo>
                    <a:pt x="7" y="573"/>
                  </a:lnTo>
                  <a:lnTo>
                    <a:pt x="5" y="576"/>
                  </a:lnTo>
                  <a:lnTo>
                    <a:pt x="3" y="578"/>
                  </a:lnTo>
                  <a:lnTo>
                    <a:pt x="2" y="581"/>
                  </a:lnTo>
                  <a:lnTo>
                    <a:pt x="1" y="583"/>
                  </a:lnTo>
                  <a:lnTo>
                    <a:pt x="0" y="586"/>
                  </a:lnTo>
                  <a:lnTo>
                    <a:pt x="1" y="590"/>
                  </a:lnTo>
                  <a:lnTo>
                    <a:pt x="2" y="593"/>
                  </a:lnTo>
                  <a:lnTo>
                    <a:pt x="3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10" y="600"/>
                  </a:lnTo>
                  <a:lnTo>
                    <a:pt x="13" y="601"/>
                  </a:lnTo>
                  <a:lnTo>
                    <a:pt x="16" y="601"/>
                  </a:lnTo>
                  <a:lnTo>
                    <a:pt x="76" y="601"/>
                  </a:lnTo>
                  <a:lnTo>
                    <a:pt x="196" y="601"/>
                  </a:lnTo>
                  <a:lnTo>
                    <a:pt x="286" y="601"/>
                  </a:lnTo>
                  <a:lnTo>
                    <a:pt x="406" y="601"/>
                  </a:lnTo>
                  <a:lnTo>
                    <a:pt x="497" y="601"/>
                  </a:lnTo>
                  <a:lnTo>
                    <a:pt x="617" y="601"/>
                  </a:lnTo>
                  <a:lnTo>
                    <a:pt x="707" y="601"/>
                  </a:lnTo>
                  <a:lnTo>
                    <a:pt x="827" y="601"/>
                  </a:lnTo>
                  <a:lnTo>
                    <a:pt x="888" y="601"/>
                  </a:lnTo>
                  <a:lnTo>
                    <a:pt x="890" y="601"/>
                  </a:lnTo>
                  <a:lnTo>
                    <a:pt x="893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900" y="595"/>
                  </a:lnTo>
                  <a:lnTo>
                    <a:pt x="901" y="593"/>
                  </a:lnTo>
                  <a:lnTo>
                    <a:pt x="902" y="590"/>
                  </a:lnTo>
                  <a:lnTo>
                    <a:pt x="903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900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3" y="572"/>
                  </a:lnTo>
                  <a:lnTo>
                    <a:pt x="890" y="571"/>
                  </a:lnTo>
                  <a:lnTo>
                    <a:pt x="888" y="5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5"/>
            <p:cNvSpPr>
              <a:spLocks noEditPoints="1"/>
            </p:cNvSpPr>
            <p:nvPr/>
          </p:nvSpPr>
          <p:spPr bwMode="auto">
            <a:xfrm>
              <a:off x="8482703" y="2494994"/>
              <a:ext cx="189641" cy="118079"/>
            </a:xfrm>
            <a:custGeom>
              <a:avLst/>
              <a:gdLst>
                <a:gd name="T0" fmla="*/ 83 w 796"/>
                <a:gd name="T1" fmla="*/ 417 h 496"/>
                <a:gd name="T2" fmla="*/ 89 w 796"/>
                <a:gd name="T3" fmla="*/ 431 h 496"/>
                <a:gd name="T4" fmla="*/ 76 w 796"/>
                <a:gd name="T5" fmla="*/ 461 h 496"/>
                <a:gd name="T6" fmla="*/ 43 w 796"/>
                <a:gd name="T7" fmla="*/ 461 h 496"/>
                <a:gd name="T8" fmla="*/ 30 w 796"/>
                <a:gd name="T9" fmla="*/ 430 h 496"/>
                <a:gd name="T10" fmla="*/ 54 w 796"/>
                <a:gd name="T11" fmla="*/ 407 h 496"/>
                <a:gd name="T12" fmla="*/ 302 w 796"/>
                <a:gd name="T13" fmla="*/ 216 h 496"/>
                <a:gd name="T14" fmla="*/ 315 w 796"/>
                <a:gd name="T15" fmla="*/ 247 h 496"/>
                <a:gd name="T16" fmla="*/ 291 w 796"/>
                <a:gd name="T17" fmla="*/ 270 h 496"/>
                <a:gd name="T18" fmla="*/ 260 w 796"/>
                <a:gd name="T19" fmla="*/ 257 h 496"/>
                <a:gd name="T20" fmla="*/ 260 w 796"/>
                <a:gd name="T21" fmla="*/ 224 h 496"/>
                <a:gd name="T22" fmla="*/ 511 w 796"/>
                <a:gd name="T23" fmla="*/ 301 h 496"/>
                <a:gd name="T24" fmla="*/ 530 w 796"/>
                <a:gd name="T25" fmla="*/ 308 h 496"/>
                <a:gd name="T26" fmla="*/ 541 w 796"/>
                <a:gd name="T27" fmla="*/ 331 h 496"/>
                <a:gd name="T28" fmla="*/ 523 w 796"/>
                <a:gd name="T29" fmla="*/ 359 h 496"/>
                <a:gd name="T30" fmla="*/ 490 w 796"/>
                <a:gd name="T31" fmla="*/ 353 h 496"/>
                <a:gd name="T32" fmla="*/ 483 w 796"/>
                <a:gd name="T33" fmla="*/ 320 h 496"/>
                <a:gd name="T34" fmla="*/ 511 w 796"/>
                <a:gd name="T35" fmla="*/ 301 h 496"/>
                <a:gd name="T36" fmla="*/ 757 w 796"/>
                <a:gd name="T37" fmla="*/ 39 h 496"/>
                <a:gd name="T38" fmla="*/ 764 w 796"/>
                <a:gd name="T39" fmla="*/ 72 h 496"/>
                <a:gd name="T40" fmla="*/ 736 w 796"/>
                <a:gd name="T41" fmla="*/ 90 h 496"/>
                <a:gd name="T42" fmla="*/ 708 w 796"/>
                <a:gd name="T43" fmla="*/ 72 h 496"/>
                <a:gd name="T44" fmla="*/ 716 w 796"/>
                <a:gd name="T45" fmla="*/ 39 h 496"/>
                <a:gd name="T46" fmla="*/ 60 w 796"/>
                <a:gd name="T47" fmla="*/ 496 h 496"/>
                <a:gd name="T48" fmla="*/ 93 w 796"/>
                <a:gd name="T49" fmla="*/ 487 h 496"/>
                <a:gd name="T50" fmla="*/ 115 w 796"/>
                <a:gd name="T51" fmla="*/ 460 h 496"/>
                <a:gd name="T52" fmla="*/ 118 w 796"/>
                <a:gd name="T53" fmla="*/ 422 h 496"/>
                <a:gd name="T54" fmla="*/ 276 w 796"/>
                <a:gd name="T55" fmla="*/ 300 h 496"/>
                <a:gd name="T56" fmla="*/ 318 w 796"/>
                <a:gd name="T57" fmla="*/ 291 h 496"/>
                <a:gd name="T58" fmla="*/ 451 w 796"/>
                <a:gd name="T59" fmla="*/ 331 h 496"/>
                <a:gd name="T60" fmla="*/ 461 w 796"/>
                <a:gd name="T61" fmla="*/ 365 h 496"/>
                <a:gd name="T62" fmla="*/ 487 w 796"/>
                <a:gd name="T63" fmla="*/ 387 h 496"/>
                <a:gd name="T64" fmla="*/ 523 w 796"/>
                <a:gd name="T65" fmla="*/ 390 h 496"/>
                <a:gd name="T66" fmla="*/ 554 w 796"/>
                <a:gd name="T67" fmla="*/ 373 h 496"/>
                <a:gd name="T68" fmla="*/ 570 w 796"/>
                <a:gd name="T69" fmla="*/ 343 h 496"/>
                <a:gd name="T70" fmla="*/ 559 w 796"/>
                <a:gd name="T71" fmla="*/ 296 h 496"/>
                <a:gd name="T72" fmla="*/ 742 w 796"/>
                <a:gd name="T73" fmla="*/ 120 h 496"/>
                <a:gd name="T74" fmla="*/ 775 w 796"/>
                <a:gd name="T75" fmla="*/ 106 h 496"/>
                <a:gd name="T76" fmla="*/ 794 w 796"/>
                <a:gd name="T77" fmla="*/ 79 h 496"/>
                <a:gd name="T78" fmla="*/ 794 w 796"/>
                <a:gd name="T79" fmla="*/ 43 h 496"/>
                <a:gd name="T80" fmla="*/ 775 w 796"/>
                <a:gd name="T81" fmla="*/ 14 h 496"/>
                <a:gd name="T82" fmla="*/ 742 w 796"/>
                <a:gd name="T83" fmla="*/ 0 h 496"/>
                <a:gd name="T84" fmla="*/ 708 w 796"/>
                <a:gd name="T85" fmla="*/ 8 h 496"/>
                <a:gd name="T86" fmla="*/ 683 w 796"/>
                <a:gd name="T87" fmla="*/ 31 h 496"/>
                <a:gd name="T88" fmla="*/ 677 w 796"/>
                <a:gd name="T89" fmla="*/ 70 h 496"/>
                <a:gd name="T90" fmla="*/ 524 w 796"/>
                <a:gd name="T91" fmla="*/ 272 h 496"/>
                <a:gd name="T92" fmla="*/ 483 w 796"/>
                <a:gd name="T93" fmla="*/ 278 h 496"/>
                <a:gd name="T94" fmla="*/ 345 w 796"/>
                <a:gd name="T95" fmla="*/ 245 h 496"/>
                <a:gd name="T96" fmla="*/ 339 w 796"/>
                <a:gd name="T97" fmla="*/ 212 h 496"/>
                <a:gd name="T98" fmla="*/ 314 w 796"/>
                <a:gd name="T99" fmla="*/ 188 h 496"/>
                <a:gd name="T100" fmla="*/ 280 w 796"/>
                <a:gd name="T101" fmla="*/ 181 h 496"/>
                <a:gd name="T102" fmla="*/ 247 w 796"/>
                <a:gd name="T103" fmla="*/ 194 h 496"/>
                <a:gd name="T104" fmla="*/ 228 w 796"/>
                <a:gd name="T105" fmla="*/ 223 h 496"/>
                <a:gd name="T106" fmla="*/ 229 w 796"/>
                <a:gd name="T107" fmla="*/ 262 h 496"/>
                <a:gd name="T108" fmla="*/ 60 w 796"/>
                <a:gd name="T109" fmla="*/ 376 h 496"/>
                <a:gd name="T110" fmla="*/ 26 w 796"/>
                <a:gd name="T111" fmla="*/ 387 h 496"/>
                <a:gd name="T112" fmla="*/ 4 w 796"/>
                <a:gd name="T113" fmla="*/ 413 h 496"/>
                <a:gd name="T114" fmla="*/ 1 w 796"/>
                <a:gd name="T115" fmla="*/ 448 h 496"/>
                <a:gd name="T116" fmla="*/ 17 w 796"/>
                <a:gd name="T117" fmla="*/ 479 h 496"/>
                <a:gd name="T118" fmla="*/ 47 w 796"/>
                <a:gd name="T119" fmla="*/ 4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496">
                  <a:moveTo>
                    <a:pt x="60" y="406"/>
                  </a:moveTo>
                  <a:lnTo>
                    <a:pt x="66" y="407"/>
                  </a:lnTo>
                  <a:lnTo>
                    <a:pt x="73" y="410"/>
                  </a:lnTo>
                  <a:lnTo>
                    <a:pt x="78" y="413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6" y="421"/>
                  </a:lnTo>
                  <a:lnTo>
                    <a:pt x="88" y="426"/>
                  </a:lnTo>
                  <a:lnTo>
                    <a:pt x="89" y="431"/>
                  </a:lnTo>
                  <a:lnTo>
                    <a:pt x="90" y="436"/>
                  </a:lnTo>
                  <a:lnTo>
                    <a:pt x="89" y="443"/>
                  </a:lnTo>
                  <a:lnTo>
                    <a:pt x="88" y="448"/>
                  </a:lnTo>
                  <a:lnTo>
                    <a:pt x="85" y="453"/>
                  </a:lnTo>
                  <a:lnTo>
                    <a:pt x="81" y="458"/>
                  </a:lnTo>
                  <a:lnTo>
                    <a:pt x="76" y="461"/>
                  </a:lnTo>
                  <a:lnTo>
                    <a:pt x="72" y="464"/>
                  </a:lnTo>
                  <a:lnTo>
                    <a:pt x="65" y="466"/>
                  </a:lnTo>
                  <a:lnTo>
                    <a:pt x="60" y="466"/>
                  </a:lnTo>
                  <a:lnTo>
                    <a:pt x="54" y="466"/>
                  </a:lnTo>
                  <a:lnTo>
                    <a:pt x="48" y="464"/>
                  </a:lnTo>
                  <a:lnTo>
                    <a:pt x="43" y="461"/>
                  </a:lnTo>
                  <a:lnTo>
                    <a:pt x="39" y="458"/>
                  </a:lnTo>
                  <a:lnTo>
                    <a:pt x="34" y="453"/>
                  </a:lnTo>
                  <a:lnTo>
                    <a:pt x="32" y="448"/>
                  </a:lnTo>
                  <a:lnTo>
                    <a:pt x="30" y="443"/>
                  </a:lnTo>
                  <a:lnTo>
                    <a:pt x="30" y="436"/>
                  </a:lnTo>
                  <a:lnTo>
                    <a:pt x="30" y="430"/>
                  </a:lnTo>
                  <a:lnTo>
                    <a:pt x="32" y="425"/>
                  </a:lnTo>
                  <a:lnTo>
                    <a:pt x="34" y="419"/>
                  </a:lnTo>
                  <a:lnTo>
                    <a:pt x="39" y="415"/>
                  </a:lnTo>
                  <a:lnTo>
                    <a:pt x="43" y="412"/>
                  </a:lnTo>
                  <a:lnTo>
                    <a:pt x="48" y="409"/>
                  </a:lnTo>
                  <a:lnTo>
                    <a:pt x="54" y="407"/>
                  </a:lnTo>
                  <a:lnTo>
                    <a:pt x="60" y="406"/>
                  </a:lnTo>
                  <a:lnTo>
                    <a:pt x="60" y="406"/>
                  </a:lnTo>
                  <a:close/>
                  <a:moveTo>
                    <a:pt x="285" y="211"/>
                  </a:moveTo>
                  <a:lnTo>
                    <a:pt x="291" y="211"/>
                  </a:lnTo>
                  <a:lnTo>
                    <a:pt x="297" y="214"/>
                  </a:lnTo>
                  <a:lnTo>
                    <a:pt x="302" y="216"/>
                  </a:lnTo>
                  <a:lnTo>
                    <a:pt x="306" y="220"/>
                  </a:lnTo>
                  <a:lnTo>
                    <a:pt x="311" y="224"/>
                  </a:lnTo>
                  <a:lnTo>
                    <a:pt x="313" y="230"/>
                  </a:lnTo>
                  <a:lnTo>
                    <a:pt x="315" y="235"/>
                  </a:lnTo>
                  <a:lnTo>
                    <a:pt x="315" y="241"/>
                  </a:lnTo>
                  <a:lnTo>
                    <a:pt x="315" y="247"/>
                  </a:lnTo>
                  <a:lnTo>
                    <a:pt x="313" y="253"/>
                  </a:lnTo>
                  <a:lnTo>
                    <a:pt x="311" y="257"/>
                  </a:lnTo>
                  <a:lnTo>
                    <a:pt x="306" y="262"/>
                  </a:lnTo>
                  <a:lnTo>
                    <a:pt x="302" y="266"/>
                  </a:lnTo>
                  <a:lnTo>
                    <a:pt x="297" y="268"/>
                  </a:lnTo>
                  <a:lnTo>
                    <a:pt x="291" y="270"/>
                  </a:lnTo>
                  <a:lnTo>
                    <a:pt x="285" y="271"/>
                  </a:lnTo>
                  <a:lnTo>
                    <a:pt x="280" y="270"/>
                  </a:lnTo>
                  <a:lnTo>
                    <a:pt x="273" y="268"/>
                  </a:lnTo>
                  <a:lnTo>
                    <a:pt x="269" y="266"/>
                  </a:lnTo>
                  <a:lnTo>
                    <a:pt x="264" y="262"/>
                  </a:lnTo>
                  <a:lnTo>
                    <a:pt x="260" y="257"/>
                  </a:lnTo>
                  <a:lnTo>
                    <a:pt x="257" y="253"/>
                  </a:lnTo>
                  <a:lnTo>
                    <a:pt x="256" y="247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0"/>
                  </a:lnTo>
                  <a:lnTo>
                    <a:pt x="260" y="224"/>
                  </a:lnTo>
                  <a:lnTo>
                    <a:pt x="264" y="220"/>
                  </a:lnTo>
                  <a:lnTo>
                    <a:pt x="269" y="216"/>
                  </a:lnTo>
                  <a:lnTo>
                    <a:pt x="273" y="214"/>
                  </a:lnTo>
                  <a:lnTo>
                    <a:pt x="280" y="211"/>
                  </a:lnTo>
                  <a:lnTo>
                    <a:pt x="285" y="211"/>
                  </a:lnTo>
                  <a:close/>
                  <a:moveTo>
                    <a:pt x="511" y="301"/>
                  </a:moveTo>
                  <a:lnTo>
                    <a:pt x="516" y="301"/>
                  </a:lnTo>
                  <a:lnTo>
                    <a:pt x="521" y="302"/>
                  </a:lnTo>
                  <a:lnTo>
                    <a:pt x="526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5" y="313"/>
                  </a:lnTo>
                  <a:lnTo>
                    <a:pt x="538" y="319"/>
                  </a:lnTo>
                  <a:lnTo>
                    <a:pt x="540" y="325"/>
                  </a:lnTo>
                  <a:lnTo>
                    <a:pt x="541" y="331"/>
                  </a:lnTo>
                  <a:lnTo>
                    <a:pt x="540" y="337"/>
                  </a:lnTo>
                  <a:lnTo>
                    <a:pt x="539" y="343"/>
                  </a:lnTo>
                  <a:lnTo>
                    <a:pt x="536" y="347"/>
                  </a:lnTo>
                  <a:lnTo>
                    <a:pt x="532" y="353"/>
                  </a:lnTo>
                  <a:lnTo>
                    <a:pt x="527" y="356"/>
                  </a:lnTo>
                  <a:lnTo>
                    <a:pt x="523" y="359"/>
                  </a:lnTo>
                  <a:lnTo>
                    <a:pt x="516" y="360"/>
                  </a:lnTo>
                  <a:lnTo>
                    <a:pt x="511" y="361"/>
                  </a:lnTo>
                  <a:lnTo>
                    <a:pt x="505" y="360"/>
                  </a:lnTo>
                  <a:lnTo>
                    <a:pt x="499" y="359"/>
                  </a:lnTo>
                  <a:lnTo>
                    <a:pt x="494" y="356"/>
                  </a:lnTo>
                  <a:lnTo>
                    <a:pt x="490" y="353"/>
                  </a:lnTo>
                  <a:lnTo>
                    <a:pt x="486" y="349"/>
                  </a:lnTo>
                  <a:lnTo>
                    <a:pt x="483" y="343"/>
                  </a:lnTo>
                  <a:lnTo>
                    <a:pt x="481" y="337"/>
                  </a:lnTo>
                  <a:lnTo>
                    <a:pt x="481" y="331"/>
                  </a:lnTo>
                  <a:lnTo>
                    <a:pt x="481" y="325"/>
                  </a:lnTo>
                  <a:lnTo>
                    <a:pt x="483" y="320"/>
                  </a:lnTo>
                  <a:lnTo>
                    <a:pt x="486" y="314"/>
                  </a:lnTo>
                  <a:lnTo>
                    <a:pt x="490" y="310"/>
                  </a:lnTo>
                  <a:lnTo>
                    <a:pt x="494" y="307"/>
                  </a:lnTo>
                  <a:lnTo>
                    <a:pt x="499" y="304"/>
                  </a:lnTo>
                  <a:lnTo>
                    <a:pt x="505" y="301"/>
                  </a:lnTo>
                  <a:lnTo>
                    <a:pt x="511" y="301"/>
                  </a:lnTo>
                  <a:lnTo>
                    <a:pt x="511" y="301"/>
                  </a:lnTo>
                  <a:close/>
                  <a:moveTo>
                    <a:pt x="736" y="30"/>
                  </a:moveTo>
                  <a:lnTo>
                    <a:pt x="742" y="31"/>
                  </a:lnTo>
                  <a:lnTo>
                    <a:pt x="748" y="33"/>
                  </a:lnTo>
                  <a:lnTo>
                    <a:pt x="753" y="36"/>
                  </a:lnTo>
                  <a:lnTo>
                    <a:pt x="757" y="39"/>
                  </a:lnTo>
                  <a:lnTo>
                    <a:pt x="762" y="43"/>
                  </a:lnTo>
                  <a:lnTo>
                    <a:pt x="764" y="49"/>
                  </a:lnTo>
                  <a:lnTo>
                    <a:pt x="766" y="55"/>
                  </a:lnTo>
                  <a:lnTo>
                    <a:pt x="766" y="60"/>
                  </a:lnTo>
                  <a:lnTo>
                    <a:pt x="766" y="67"/>
                  </a:lnTo>
                  <a:lnTo>
                    <a:pt x="764" y="72"/>
                  </a:lnTo>
                  <a:lnTo>
                    <a:pt x="762" y="78"/>
                  </a:lnTo>
                  <a:lnTo>
                    <a:pt x="757" y="82"/>
                  </a:lnTo>
                  <a:lnTo>
                    <a:pt x="753" y="85"/>
                  </a:lnTo>
                  <a:lnTo>
                    <a:pt x="748" y="88"/>
                  </a:lnTo>
                  <a:lnTo>
                    <a:pt x="742" y="90"/>
                  </a:lnTo>
                  <a:lnTo>
                    <a:pt x="736" y="90"/>
                  </a:lnTo>
                  <a:lnTo>
                    <a:pt x="731" y="90"/>
                  </a:lnTo>
                  <a:lnTo>
                    <a:pt x="724" y="88"/>
                  </a:lnTo>
                  <a:lnTo>
                    <a:pt x="720" y="85"/>
                  </a:lnTo>
                  <a:lnTo>
                    <a:pt x="716" y="82"/>
                  </a:lnTo>
                  <a:lnTo>
                    <a:pt x="711" y="78"/>
                  </a:lnTo>
                  <a:lnTo>
                    <a:pt x="708" y="72"/>
                  </a:lnTo>
                  <a:lnTo>
                    <a:pt x="707" y="67"/>
                  </a:lnTo>
                  <a:lnTo>
                    <a:pt x="706" y="60"/>
                  </a:lnTo>
                  <a:lnTo>
                    <a:pt x="707" y="55"/>
                  </a:lnTo>
                  <a:lnTo>
                    <a:pt x="708" y="49"/>
                  </a:lnTo>
                  <a:lnTo>
                    <a:pt x="711" y="43"/>
                  </a:lnTo>
                  <a:lnTo>
                    <a:pt x="716" y="39"/>
                  </a:lnTo>
                  <a:lnTo>
                    <a:pt x="720" y="36"/>
                  </a:lnTo>
                  <a:lnTo>
                    <a:pt x="724" y="33"/>
                  </a:lnTo>
                  <a:lnTo>
                    <a:pt x="731" y="31"/>
                  </a:lnTo>
                  <a:lnTo>
                    <a:pt x="736" y="30"/>
                  </a:lnTo>
                  <a:lnTo>
                    <a:pt x="736" y="30"/>
                  </a:lnTo>
                  <a:close/>
                  <a:moveTo>
                    <a:pt x="60" y="496"/>
                  </a:moveTo>
                  <a:lnTo>
                    <a:pt x="66" y="496"/>
                  </a:lnTo>
                  <a:lnTo>
                    <a:pt x="72" y="495"/>
                  </a:lnTo>
                  <a:lnTo>
                    <a:pt x="77" y="494"/>
                  </a:lnTo>
                  <a:lnTo>
                    <a:pt x="84" y="492"/>
                  </a:lnTo>
                  <a:lnTo>
                    <a:pt x="89" y="489"/>
                  </a:lnTo>
                  <a:lnTo>
                    <a:pt x="93" y="487"/>
                  </a:lnTo>
                  <a:lnTo>
                    <a:pt x="98" y="482"/>
                  </a:lnTo>
                  <a:lnTo>
                    <a:pt x="102" y="479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3" y="465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8"/>
                  </a:lnTo>
                  <a:lnTo>
                    <a:pt x="120" y="443"/>
                  </a:lnTo>
                  <a:lnTo>
                    <a:pt x="120" y="436"/>
                  </a:lnTo>
                  <a:lnTo>
                    <a:pt x="119" y="429"/>
                  </a:lnTo>
                  <a:lnTo>
                    <a:pt x="118" y="422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1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6" y="300"/>
                  </a:lnTo>
                  <a:lnTo>
                    <a:pt x="285" y="301"/>
                  </a:lnTo>
                  <a:lnTo>
                    <a:pt x="292" y="300"/>
                  </a:lnTo>
                  <a:lnTo>
                    <a:pt x="300" y="299"/>
                  </a:lnTo>
                  <a:lnTo>
                    <a:pt x="306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6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1"/>
                  </a:lnTo>
                  <a:lnTo>
                    <a:pt x="451" y="338"/>
                  </a:lnTo>
                  <a:lnTo>
                    <a:pt x="452" y="343"/>
                  </a:lnTo>
                  <a:lnTo>
                    <a:pt x="453" y="350"/>
                  </a:lnTo>
                  <a:lnTo>
                    <a:pt x="455" y="355"/>
                  </a:lnTo>
                  <a:lnTo>
                    <a:pt x="457" y="360"/>
                  </a:lnTo>
                  <a:lnTo>
                    <a:pt x="461" y="365"/>
                  </a:lnTo>
                  <a:lnTo>
                    <a:pt x="464" y="370"/>
                  </a:lnTo>
                  <a:lnTo>
                    <a:pt x="468" y="374"/>
                  </a:lnTo>
                  <a:lnTo>
                    <a:pt x="472" y="377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7" y="387"/>
                  </a:lnTo>
                  <a:lnTo>
                    <a:pt x="493" y="388"/>
                  </a:lnTo>
                  <a:lnTo>
                    <a:pt x="498" y="390"/>
                  </a:lnTo>
                  <a:lnTo>
                    <a:pt x="505" y="391"/>
                  </a:lnTo>
                  <a:lnTo>
                    <a:pt x="511" y="391"/>
                  </a:lnTo>
                  <a:lnTo>
                    <a:pt x="517" y="391"/>
                  </a:lnTo>
                  <a:lnTo>
                    <a:pt x="523" y="390"/>
                  </a:lnTo>
                  <a:lnTo>
                    <a:pt x="529" y="388"/>
                  </a:lnTo>
                  <a:lnTo>
                    <a:pt x="535" y="387"/>
                  </a:lnTo>
                  <a:lnTo>
                    <a:pt x="540" y="384"/>
                  </a:lnTo>
                  <a:lnTo>
                    <a:pt x="544" y="381"/>
                  </a:lnTo>
                  <a:lnTo>
                    <a:pt x="550" y="377"/>
                  </a:lnTo>
                  <a:lnTo>
                    <a:pt x="554" y="373"/>
                  </a:lnTo>
                  <a:lnTo>
                    <a:pt x="557" y="370"/>
                  </a:lnTo>
                  <a:lnTo>
                    <a:pt x="560" y="365"/>
                  </a:lnTo>
                  <a:lnTo>
                    <a:pt x="564" y="360"/>
                  </a:lnTo>
                  <a:lnTo>
                    <a:pt x="567" y="355"/>
                  </a:lnTo>
                  <a:lnTo>
                    <a:pt x="568" y="350"/>
                  </a:lnTo>
                  <a:lnTo>
                    <a:pt x="570" y="343"/>
                  </a:lnTo>
                  <a:lnTo>
                    <a:pt x="571" y="338"/>
                  </a:lnTo>
                  <a:lnTo>
                    <a:pt x="571" y="331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59" y="296"/>
                  </a:lnTo>
                  <a:lnTo>
                    <a:pt x="710" y="115"/>
                  </a:lnTo>
                  <a:lnTo>
                    <a:pt x="717" y="117"/>
                  </a:lnTo>
                  <a:lnTo>
                    <a:pt x="723" y="119"/>
                  </a:lnTo>
                  <a:lnTo>
                    <a:pt x="730" y="120"/>
                  </a:lnTo>
                  <a:lnTo>
                    <a:pt x="736" y="120"/>
                  </a:lnTo>
                  <a:lnTo>
                    <a:pt x="742" y="120"/>
                  </a:lnTo>
                  <a:lnTo>
                    <a:pt x="749" y="119"/>
                  </a:lnTo>
                  <a:lnTo>
                    <a:pt x="754" y="118"/>
                  </a:lnTo>
                  <a:lnTo>
                    <a:pt x="760" y="116"/>
                  </a:lnTo>
                  <a:lnTo>
                    <a:pt x="765" y="114"/>
                  </a:lnTo>
                  <a:lnTo>
                    <a:pt x="770" y="111"/>
                  </a:lnTo>
                  <a:lnTo>
                    <a:pt x="775" y="106"/>
                  </a:lnTo>
                  <a:lnTo>
                    <a:pt x="779" y="103"/>
                  </a:lnTo>
                  <a:lnTo>
                    <a:pt x="783" y="99"/>
                  </a:lnTo>
                  <a:lnTo>
                    <a:pt x="786" y="95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4" y="79"/>
                  </a:lnTo>
                  <a:lnTo>
                    <a:pt x="795" y="73"/>
                  </a:lnTo>
                  <a:lnTo>
                    <a:pt x="796" y="67"/>
                  </a:lnTo>
                  <a:lnTo>
                    <a:pt x="796" y="60"/>
                  </a:lnTo>
                  <a:lnTo>
                    <a:pt x="796" y="54"/>
                  </a:lnTo>
                  <a:lnTo>
                    <a:pt x="795" y="49"/>
                  </a:lnTo>
                  <a:lnTo>
                    <a:pt x="794" y="43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6" y="27"/>
                  </a:lnTo>
                  <a:lnTo>
                    <a:pt x="783" y="23"/>
                  </a:lnTo>
                  <a:lnTo>
                    <a:pt x="779" y="19"/>
                  </a:lnTo>
                  <a:lnTo>
                    <a:pt x="775" y="14"/>
                  </a:lnTo>
                  <a:lnTo>
                    <a:pt x="770" y="11"/>
                  </a:lnTo>
                  <a:lnTo>
                    <a:pt x="765" y="8"/>
                  </a:lnTo>
                  <a:lnTo>
                    <a:pt x="760" y="5"/>
                  </a:lnTo>
                  <a:lnTo>
                    <a:pt x="754" y="4"/>
                  </a:lnTo>
                  <a:lnTo>
                    <a:pt x="749" y="1"/>
                  </a:lnTo>
                  <a:lnTo>
                    <a:pt x="742" y="0"/>
                  </a:lnTo>
                  <a:lnTo>
                    <a:pt x="736" y="0"/>
                  </a:lnTo>
                  <a:lnTo>
                    <a:pt x="731" y="0"/>
                  </a:lnTo>
                  <a:lnTo>
                    <a:pt x="724" y="1"/>
                  </a:lnTo>
                  <a:lnTo>
                    <a:pt x="719" y="4"/>
                  </a:lnTo>
                  <a:lnTo>
                    <a:pt x="712" y="5"/>
                  </a:lnTo>
                  <a:lnTo>
                    <a:pt x="708" y="8"/>
                  </a:lnTo>
                  <a:lnTo>
                    <a:pt x="703" y="11"/>
                  </a:lnTo>
                  <a:lnTo>
                    <a:pt x="698" y="14"/>
                  </a:lnTo>
                  <a:lnTo>
                    <a:pt x="694" y="19"/>
                  </a:lnTo>
                  <a:lnTo>
                    <a:pt x="690" y="22"/>
                  </a:lnTo>
                  <a:lnTo>
                    <a:pt x="687" y="27"/>
                  </a:lnTo>
                  <a:lnTo>
                    <a:pt x="683" y="31"/>
                  </a:lnTo>
                  <a:lnTo>
                    <a:pt x="681" y="37"/>
                  </a:lnTo>
                  <a:lnTo>
                    <a:pt x="679" y="43"/>
                  </a:lnTo>
                  <a:lnTo>
                    <a:pt x="677" y="49"/>
                  </a:lnTo>
                  <a:lnTo>
                    <a:pt x="676" y="54"/>
                  </a:lnTo>
                  <a:lnTo>
                    <a:pt x="676" y="60"/>
                  </a:lnTo>
                  <a:lnTo>
                    <a:pt x="677" y="70"/>
                  </a:lnTo>
                  <a:lnTo>
                    <a:pt x="679" y="80"/>
                  </a:lnTo>
                  <a:lnTo>
                    <a:pt x="682" y="88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0" y="275"/>
                  </a:lnTo>
                  <a:lnTo>
                    <a:pt x="524" y="272"/>
                  </a:lnTo>
                  <a:lnTo>
                    <a:pt x="517" y="271"/>
                  </a:lnTo>
                  <a:lnTo>
                    <a:pt x="511" y="271"/>
                  </a:lnTo>
                  <a:lnTo>
                    <a:pt x="504" y="271"/>
                  </a:lnTo>
                  <a:lnTo>
                    <a:pt x="496" y="272"/>
                  </a:lnTo>
                  <a:lnTo>
                    <a:pt x="490" y="275"/>
                  </a:lnTo>
                  <a:lnTo>
                    <a:pt x="483" y="278"/>
                  </a:lnTo>
                  <a:lnTo>
                    <a:pt x="478" y="281"/>
                  </a:lnTo>
                  <a:lnTo>
                    <a:pt x="472" y="285"/>
                  </a:lnTo>
                  <a:lnTo>
                    <a:pt x="467" y="291"/>
                  </a:lnTo>
                  <a:lnTo>
                    <a:pt x="463" y="296"/>
                  </a:lnTo>
                  <a:lnTo>
                    <a:pt x="345" y="249"/>
                  </a:lnTo>
                  <a:lnTo>
                    <a:pt x="345" y="245"/>
                  </a:lnTo>
                  <a:lnTo>
                    <a:pt x="345" y="241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2"/>
                  </a:lnTo>
                  <a:lnTo>
                    <a:pt x="335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2"/>
                  </a:lnTo>
                  <a:lnTo>
                    <a:pt x="291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2"/>
                  </a:lnTo>
                  <a:lnTo>
                    <a:pt x="268" y="184"/>
                  </a:lnTo>
                  <a:lnTo>
                    <a:pt x="261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7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2" y="212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1"/>
                  </a:lnTo>
                  <a:lnTo>
                    <a:pt x="226" y="248"/>
                  </a:lnTo>
                  <a:lnTo>
                    <a:pt x="227" y="255"/>
                  </a:lnTo>
                  <a:lnTo>
                    <a:pt x="229" y="262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69" y="377"/>
                  </a:lnTo>
                  <a:lnTo>
                    <a:pt x="60" y="376"/>
                  </a:lnTo>
                  <a:lnTo>
                    <a:pt x="54" y="376"/>
                  </a:lnTo>
                  <a:lnTo>
                    <a:pt x="47" y="377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4"/>
                  </a:lnTo>
                  <a:lnTo>
                    <a:pt x="26" y="387"/>
                  </a:lnTo>
                  <a:lnTo>
                    <a:pt x="21" y="390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10" y="403"/>
                  </a:lnTo>
                  <a:lnTo>
                    <a:pt x="6" y="407"/>
                  </a:lnTo>
                  <a:lnTo>
                    <a:pt x="4" y="413"/>
                  </a:lnTo>
                  <a:lnTo>
                    <a:pt x="2" y="418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5"/>
                  </a:lnTo>
                  <a:lnTo>
                    <a:pt x="10" y="470"/>
                  </a:lnTo>
                  <a:lnTo>
                    <a:pt x="13" y="475"/>
                  </a:lnTo>
                  <a:lnTo>
                    <a:pt x="17" y="479"/>
                  </a:lnTo>
                  <a:lnTo>
                    <a:pt x="21" y="482"/>
                  </a:lnTo>
                  <a:lnTo>
                    <a:pt x="26" y="487"/>
                  </a:lnTo>
                  <a:lnTo>
                    <a:pt x="31" y="489"/>
                  </a:lnTo>
                  <a:lnTo>
                    <a:pt x="36" y="492"/>
                  </a:lnTo>
                  <a:lnTo>
                    <a:pt x="42" y="494"/>
                  </a:lnTo>
                  <a:lnTo>
                    <a:pt x="47" y="495"/>
                  </a:lnTo>
                  <a:lnTo>
                    <a:pt x="54" y="496"/>
                  </a:lnTo>
                  <a:lnTo>
                    <a:pt x="60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6966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269"/>
          <p:cNvSpPr/>
          <p:nvPr/>
        </p:nvSpPr>
        <p:spPr>
          <a:xfrm>
            <a:off x="716985" y="6152827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721929" y="0"/>
            <a:ext cx="247473" cy="435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46" y="6419952"/>
            <a:ext cx="8492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logo</a:t>
            </a:r>
          </a:p>
        </p:txBody>
      </p:sp>
      <p:sp>
        <p:nvSpPr>
          <p:cNvPr id="6" name="Oval 5"/>
          <p:cNvSpPr/>
          <p:nvPr/>
        </p:nvSpPr>
        <p:spPr>
          <a:xfrm>
            <a:off x="11593461" y="6299714"/>
            <a:ext cx="486697" cy="486697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7</a:t>
            </a:r>
          </a:p>
        </p:txBody>
      </p:sp>
      <p:grpSp>
        <p:nvGrpSpPr>
          <p:cNvPr id="7" name="Group 6"/>
          <p:cNvGrpSpPr/>
          <p:nvPr/>
        </p:nvGrpSpPr>
        <p:grpSpPr>
          <a:xfrm flipV="1">
            <a:off x="5632595" y="6476518"/>
            <a:ext cx="926810" cy="133088"/>
            <a:chOff x="2496115" y="5556500"/>
            <a:chExt cx="3648413" cy="523902"/>
          </a:xfrm>
        </p:grpSpPr>
        <p:grpSp>
          <p:nvGrpSpPr>
            <p:cNvPr id="8" name="Group 7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13" name="Oval 12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350626" y="421544"/>
            <a:ext cx="21832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INVESTMENT</a:t>
            </a:r>
          </a:p>
        </p:txBody>
      </p:sp>
      <p:sp>
        <p:nvSpPr>
          <p:cNvPr id="17" name="Oval 16"/>
          <p:cNvSpPr/>
          <p:nvPr/>
        </p:nvSpPr>
        <p:spPr>
          <a:xfrm>
            <a:off x="500244" y="321130"/>
            <a:ext cx="690842" cy="690842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" y="1104901"/>
            <a:ext cx="6095999" cy="46482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84296" y="1752600"/>
            <a:ext cx="5191778" cy="3352800"/>
            <a:chOff x="684296" y="1422137"/>
            <a:chExt cx="5191778" cy="3352800"/>
          </a:xfrm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04795" y="3211588"/>
              <a:ext cx="211031" cy="157197"/>
            </a:xfrm>
            <a:custGeom>
              <a:avLst/>
              <a:gdLst>
                <a:gd name="T0" fmla="*/ 11 w 98"/>
                <a:gd name="T1" fmla="*/ 26 h 73"/>
                <a:gd name="T2" fmla="*/ 18 w 98"/>
                <a:gd name="T3" fmla="*/ 21 h 73"/>
                <a:gd name="T4" fmla="*/ 27 w 98"/>
                <a:gd name="T5" fmla="*/ 18 h 73"/>
                <a:gd name="T6" fmla="*/ 34 w 98"/>
                <a:gd name="T7" fmla="*/ 9 h 73"/>
                <a:gd name="T8" fmla="*/ 39 w 98"/>
                <a:gd name="T9" fmla="*/ 8 h 73"/>
                <a:gd name="T10" fmla="*/ 44 w 98"/>
                <a:gd name="T11" fmla="*/ 9 h 73"/>
                <a:gd name="T12" fmla="*/ 51 w 98"/>
                <a:gd name="T13" fmla="*/ 12 h 73"/>
                <a:gd name="T14" fmla="*/ 58 w 98"/>
                <a:gd name="T15" fmla="*/ 10 h 73"/>
                <a:gd name="T16" fmla="*/ 64 w 98"/>
                <a:gd name="T17" fmla="*/ 7 h 73"/>
                <a:gd name="T18" fmla="*/ 67 w 98"/>
                <a:gd name="T19" fmla="*/ 2 h 73"/>
                <a:gd name="T20" fmla="*/ 73 w 98"/>
                <a:gd name="T21" fmla="*/ 1 h 73"/>
                <a:gd name="T22" fmla="*/ 74 w 98"/>
                <a:gd name="T23" fmla="*/ 4 h 73"/>
                <a:gd name="T24" fmla="*/ 76 w 98"/>
                <a:gd name="T25" fmla="*/ 14 h 73"/>
                <a:gd name="T26" fmla="*/ 81 w 98"/>
                <a:gd name="T27" fmla="*/ 12 h 73"/>
                <a:gd name="T28" fmla="*/ 90 w 98"/>
                <a:gd name="T29" fmla="*/ 8 h 73"/>
                <a:gd name="T30" fmla="*/ 98 w 98"/>
                <a:gd name="T31" fmla="*/ 10 h 73"/>
                <a:gd name="T32" fmla="*/ 91 w 98"/>
                <a:gd name="T33" fmla="*/ 13 h 73"/>
                <a:gd name="T34" fmla="*/ 76 w 98"/>
                <a:gd name="T35" fmla="*/ 15 h 73"/>
                <a:gd name="T36" fmla="*/ 74 w 98"/>
                <a:gd name="T37" fmla="*/ 22 h 73"/>
                <a:gd name="T38" fmla="*/ 71 w 98"/>
                <a:gd name="T39" fmla="*/ 30 h 73"/>
                <a:gd name="T40" fmla="*/ 69 w 98"/>
                <a:gd name="T41" fmla="*/ 36 h 73"/>
                <a:gd name="T42" fmla="*/ 65 w 98"/>
                <a:gd name="T43" fmla="*/ 42 h 73"/>
                <a:gd name="T44" fmla="*/ 58 w 98"/>
                <a:gd name="T45" fmla="*/ 48 h 73"/>
                <a:gd name="T46" fmla="*/ 57 w 98"/>
                <a:gd name="T47" fmla="*/ 55 h 73"/>
                <a:gd name="T48" fmla="*/ 49 w 98"/>
                <a:gd name="T49" fmla="*/ 55 h 73"/>
                <a:gd name="T50" fmla="*/ 44 w 98"/>
                <a:gd name="T51" fmla="*/ 58 h 73"/>
                <a:gd name="T52" fmla="*/ 39 w 98"/>
                <a:gd name="T53" fmla="*/ 68 h 73"/>
                <a:gd name="T54" fmla="*/ 26 w 98"/>
                <a:gd name="T55" fmla="*/ 71 h 73"/>
                <a:gd name="T56" fmla="*/ 21 w 98"/>
                <a:gd name="T57" fmla="*/ 72 h 73"/>
                <a:gd name="T58" fmla="*/ 3 w 98"/>
                <a:gd name="T59" fmla="*/ 70 h 73"/>
                <a:gd name="T60" fmla="*/ 7 w 98"/>
                <a:gd name="T61" fmla="*/ 58 h 73"/>
                <a:gd name="T62" fmla="*/ 3 w 98"/>
                <a:gd name="T63" fmla="*/ 50 h 73"/>
                <a:gd name="T64" fmla="*/ 3 w 98"/>
                <a:gd name="T65" fmla="*/ 39 h 73"/>
                <a:gd name="T66" fmla="*/ 3 w 98"/>
                <a:gd name="T67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3">
                  <a:moveTo>
                    <a:pt x="5" y="22"/>
                  </a:moveTo>
                  <a:lnTo>
                    <a:pt x="11" y="26"/>
                  </a:lnTo>
                  <a:lnTo>
                    <a:pt x="17" y="25"/>
                  </a:lnTo>
                  <a:lnTo>
                    <a:pt x="18" y="21"/>
                  </a:lnTo>
                  <a:lnTo>
                    <a:pt x="23" y="20"/>
                  </a:lnTo>
                  <a:lnTo>
                    <a:pt x="27" y="18"/>
                  </a:lnTo>
                  <a:lnTo>
                    <a:pt x="28" y="10"/>
                  </a:lnTo>
                  <a:lnTo>
                    <a:pt x="34" y="9"/>
                  </a:lnTo>
                  <a:lnTo>
                    <a:pt x="35" y="6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4" y="9"/>
                  </a:lnTo>
                  <a:lnTo>
                    <a:pt x="50" y="10"/>
                  </a:lnTo>
                  <a:lnTo>
                    <a:pt x="51" y="12"/>
                  </a:lnTo>
                  <a:lnTo>
                    <a:pt x="56" y="9"/>
                  </a:lnTo>
                  <a:lnTo>
                    <a:pt x="58" y="10"/>
                  </a:lnTo>
                  <a:lnTo>
                    <a:pt x="61" y="7"/>
                  </a:lnTo>
                  <a:lnTo>
                    <a:pt x="64" y="7"/>
                  </a:lnTo>
                  <a:lnTo>
                    <a:pt x="65" y="6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3" y="1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4" y="12"/>
                  </a:lnTo>
                  <a:lnTo>
                    <a:pt x="76" y="14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7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91" y="13"/>
                  </a:lnTo>
                  <a:lnTo>
                    <a:pt x="84" y="14"/>
                  </a:lnTo>
                  <a:lnTo>
                    <a:pt x="76" y="15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5" y="27"/>
                  </a:lnTo>
                  <a:lnTo>
                    <a:pt x="71" y="30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3" y="36"/>
                  </a:lnTo>
                  <a:lnTo>
                    <a:pt x="65" y="42"/>
                  </a:lnTo>
                  <a:lnTo>
                    <a:pt x="62" y="43"/>
                  </a:lnTo>
                  <a:lnTo>
                    <a:pt x="58" y="48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4"/>
                  </a:lnTo>
                  <a:lnTo>
                    <a:pt x="49" y="55"/>
                  </a:lnTo>
                  <a:lnTo>
                    <a:pt x="49" y="58"/>
                  </a:lnTo>
                  <a:lnTo>
                    <a:pt x="44" y="58"/>
                  </a:lnTo>
                  <a:lnTo>
                    <a:pt x="39" y="62"/>
                  </a:lnTo>
                  <a:lnTo>
                    <a:pt x="39" y="68"/>
                  </a:lnTo>
                  <a:lnTo>
                    <a:pt x="30" y="72"/>
                  </a:lnTo>
                  <a:lnTo>
                    <a:pt x="26" y="71"/>
                  </a:lnTo>
                  <a:lnTo>
                    <a:pt x="24" y="73"/>
                  </a:lnTo>
                  <a:lnTo>
                    <a:pt x="21" y="72"/>
                  </a:lnTo>
                  <a:lnTo>
                    <a:pt x="14" y="73"/>
                  </a:lnTo>
                  <a:lnTo>
                    <a:pt x="3" y="70"/>
                  </a:lnTo>
                  <a:lnTo>
                    <a:pt x="9" y="62"/>
                  </a:lnTo>
                  <a:lnTo>
                    <a:pt x="7" y="58"/>
                  </a:lnTo>
                  <a:lnTo>
                    <a:pt x="3" y="55"/>
                  </a:lnTo>
                  <a:lnTo>
                    <a:pt x="3" y="50"/>
                  </a:lnTo>
                  <a:lnTo>
                    <a:pt x="0" y="44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4194291" y="2895043"/>
              <a:ext cx="887189" cy="648165"/>
            </a:xfrm>
            <a:custGeom>
              <a:avLst/>
              <a:gdLst>
                <a:gd name="T0" fmla="*/ 246 w 412"/>
                <a:gd name="T1" fmla="*/ 298 h 301"/>
                <a:gd name="T2" fmla="*/ 238 w 412"/>
                <a:gd name="T3" fmla="*/ 290 h 301"/>
                <a:gd name="T4" fmla="*/ 395 w 412"/>
                <a:gd name="T5" fmla="*/ 61 h 301"/>
                <a:gd name="T6" fmla="*/ 363 w 412"/>
                <a:gd name="T7" fmla="*/ 40 h 301"/>
                <a:gd name="T8" fmla="*/ 351 w 412"/>
                <a:gd name="T9" fmla="*/ 8 h 301"/>
                <a:gd name="T10" fmla="*/ 318 w 412"/>
                <a:gd name="T11" fmla="*/ 3 h 301"/>
                <a:gd name="T12" fmla="*/ 312 w 412"/>
                <a:gd name="T13" fmla="*/ 21 h 301"/>
                <a:gd name="T14" fmla="*/ 289 w 412"/>
                <a:gd name="T15" fmla="*/ 39 h 301"/>
                <a:gd name="T16" fmla="*/ 287 w 412"/>
                <a:gd name="T17" fmla="*/ 59 h 301"/>
                <a:gd name="T18" fmla="*/ 310 w 412"/>
                <a:gd name="T19" fmla="*/ 68 h 301"/>
                <a:gd name="T20" fmla="*/ 289 w 412"/>
                <a:gd name="T21" fmla="*/ 74 h 301"/>
                <a:gd name="T22" fmla="*/ 260 w 412"/>
                <a:gd name="T23" fmla="*/ 87 h 301"/>
                <a:gd name="T24" fmla="*/ 256 w 412"/>
                <a:gd name="T25" fmla="*/ 99 h 301"/>
                <a:gd name="T26" fmla="*/ 229 w 412"/>
                <a:gd name="T27" fmla="*/ 111 h 301"/>
                <a:gd name="T28" fmla="*/ 200 w 412"/>
                <a:gd name="T29" fmla="*/ 116 h 301"/>
                <a:gd name="T30" fmla="*/ 160 w 412"/>
                <a:gd name="T31" fmla="*/ 109 h 301"/>
                <a:gd name="T32" fmla="*/ 142 w 412"/>
                <a:gd name="T33" fmla="*/ 93 h 301"/>
                <a:gd name="T34" fmla="*/ 114 w 412"/>
                <a:gd name="T35" fmla="*/ 81 h 301"/>
                <a:gd name="T36" fmla="*/ 97 w 412"/>
                <a:gd name="T37" fmla="*/ 52 h 301"/>
                <a:gd name="T38" fmla="*/ 81 w 412"/>
                <a:gd name="T39" fmla="*/ 53 h 301"/>
                <a:gd name="T40" fmla="*/ 60 w 412"/>
                <a:gd name="T41" fmla="*/ 82 h 301"/>
                <a:gd name="T42" fmla="*/ 44 w 412"/>
                <a:gd name="T43" fmla="*/ 107 h 301"/>
                <a:gd name="T44" fmla="*/ 31 w 412"/>
                <a:gd name="T45" fmla="*/ 122 h 301"/>
                <a:gd name="T46" fmla="*/ 8 w 412"/>
                <a:gd name="T47" fmla="*/ 130 h 301"/>
                <a:gd name="T48" fmla="*/ 2 w 412"/>
                <a:gd name="T49" fmla="*/ 147 h 301"/>
                <a:gd name="T50" fmla="*/ 9 w 412"/>
                <a:gd name="T51" fmla="*/ 155 h 301"/>
                <a:gd name="T52" fmla="*/ 28 w 412"/>
                <a:gd name="T53" fmla="*/ 171 h 301"/>
                <a:gd name="T54" fmla="*/ 43 w 412"/>
                <a:gd name="T55" fmla="*/ 178 h 301"/>
                <a:gd name="T56" fmla="*/ 34 w 412"/>
                <a:gd name="T57" fmla="*/ 188 h 301"/>
                <a:gd name="T58" fmla="*/ 34 w 412"/>
                <a:gd name="T59" fmla="*/ 203 h 301"/>
                <a:gd name="T60" fmla="*/ 58 w 412"/>
                <a:gd name="T61" fmla="*/ 214 h 301"/>
                <a:gd name="T62" fmla="*/ 76 w 412"/>
                <a:gd name="T63" fmla="*/ 225 h 301"/>
                <a:gd name="T64" fmla="*/ 102 w 412"/>
                <a:gd name="T65" fmla="*/ 230 h 301"/>
                <a:gd name="T66" fmla="*/ 115 w 412"/>
                <a:gd name="T67" fmla="*/ 230 h 301"/>
                <a:gd name="T68" fmla="*/ 133 w 412"/>
                <a:gd name="T69" fmla="*/ 225 h 301"/>
                <a:gd name="T70" fmla="*/ 154 w 412"/>
                <a:gd name="T71" fmla="*/ 224 h 301"/>
                <a:gd name="T72" fmla="*/ 165 w 412"/>
                <a:gd name="T73" fmla="*/ 232 h 301"/>
                <a:gd name="T74" fmla="*/ 161 w 412"/>
                <a:gd name="T75" fmla="*/ 252 h 301"/>
                <a:gd name="T76" fmla="*/ 173 w 412"/>
                <a:gd name="T77" fmla="*/ 267 h 301"/>
                <a:gd name="T78" fmla="*/ 184 w 412"/>
                <a:gd name="T79" fmla="*/ 276 h 301"/>
                <a:gd name="T80" fmla="*/ 188 w 412"/>
                <a:gd name="T81" fmla="*/ 272 h 301"/>
                <a:gd name="T82" fmla="*/ 207 w 412"/>
                <a:gd name="T83" fmla="*/ 269 h 301"/>
                <a:gd name="T84" fmla="*/ 221 w 412"/>
                <a:gd name="T85" fmla="*/ 272 h 301"/>
                <a:gd name="T86" fmla="*/ 243 w 412"/>
                <a:gd name="T87" fmla="*/ 278 h 301"/>
                <a:gd name="T88" fmla="*/ 249 w 412"/>
                <a:gd name="T89" fmla="*/ 278 h 301"/>
                <a:gd name="T90" fmla="*/ 272 w 412"/>
                <a:gd name="T91" fmla="*/ 272 h 301"/>
                <a:gd name="T92" fmla="*/ 302 w 412"/>
                <a:gd name="T93" fmla="*/ 255 h 301"/>
                <a:gd name="T94" fmla="*/ 322 w 412"/>
                <a:gd name="T95" fmla="*/ 229 h 301"/>
                <a:gd name="T96" fmla="*/ 319 w 412"/>
                <a:gd name="T97" fmla="*/ 209 h 301"/>
                <a:gd name="T98" fmla="*/ 316 w 412"/>
                <a:gd name="T99" fmla="*/ 189 h 301"/>
                <a:gd name="T100" fmla="*/ 316 w 412"/>
                <a:gd name="T101" fmla="*/ 166 h 301"/>
                <a:gd name="T102" fmla="*/ 323 w 412"/>
                <a:gd name="T103" fmla="*/ 155 h 301"/>
                <a:gd name="T104" fmla="*/ 304 w 412"/>
                <a:gd name="T105" fmla="*/ 151 h 301"/>
                <a:gd name="T106" fmla="*/ 305 w 412"/>
                <a:gd name="T107" fmla="*/ 139 h 301"/>
                <a:gd name="T108" fmla="*/ 325 w 412"/>
                <a:gd name="T109" fmla="*/ 130 h 301"/>
                <a:gd name="T110" fmla="*/ 325 w 412"/>
                <a:gd name="T111" fmla="*/ 140 h 301"/>
                <a:gd name="T112" fmla="*/ 352 w 412"/>
                <a:gd name="T113" fmla="*/ 124 h 301"/>
                <a:gd name="T114" fmla="*/ 365 w 412"/>
                <a:gd name="T115" fmla="*/ 115 h 301"/>
                <a:gd name="T116" fmla="*/ 382 w 412"/>
                <a:gd name="T117" fmla="*/ 107 h 301"/>
                <a:gd name="T118" fmla="*/ 390 w 412"/>
                <a:gd name="T119" fmla="*/ 85 h 301"/>
                <a:gd name="T120" fmla="*/ 409 w 412"/>
                <a:gd name="T121" fmla="*/ 6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2" h="301">
                  <a:moveTo>
                    <a:pt x="249" y="288"/>
                  </a:moveTo>
                  <a:lnTo>
                    <a:pt x="250" y="290"/>
                  </a:lnTo>
                  <a:lnTo>
                    <a:pt x="248" y="294"/>
                  </a:lnTo>
                  <a:lnTo>
                    <a:pt x="246" y="298"/>
                  </a:lnTo>
                  <a:lnTo>
                    <a:pt x="241" y="301"/>
                  </a:lnTo>
                  <a:lnTo>
                    <a:pt x="235" y="299"/>
                  </a:lnTo>
                  <a:lnTo>
                    <a:pt x="235" y="293"/>
                  </a:lnTo>
                  <a:lnTo>
                    <a:pt x="238" y="290"/>
                  </a:lnTo>
                  <a:lnTo>
                    <a:pt x="246" y="288"/>
                  </a:lnTo>
                  <a:lnTo>
                    <a:pt x="249" y="288"/>
                  </a:lnTo>
                  <a:close/>
                  <a:moveTo>
                    <a:pt x="400" y="57"/>
                  </a:moveTo>
                  <a:lnTo>
                    <a:pt x="395" y="61"/>
                  </a:lnTo>
                  <a:lnTo>
                    <a:pt x="384" y="61"/>
                  </a:lnTo>
                  <a:lnTo>
                    <a:pt x="382" y="51"/>
                  </a:lnTo>
                  <a:lnTo>
                    <a:pt x="374" y="44"/>
                  </a:lnTo>
                  <a:lnTo>
                    <a:pt x="363" y="40"/>
                  </a:lnTo>
                  <a:lnTo>
                    <a:pt x="360" y="30"/>
                  </a:lnTo>
                  <a:lnTo>
                    <a:pt x="358" y="23"/>
                  </a:lnTo>
                  <a:lnTo>
                    <a:pt x="355" y="20"/>
                  </a:lnTo>
                  <a:lnTo>
                    <a:pt x="351" y="8"/>
                  </a:lnTo>
                  <a:lnTo>
                    <a:pt x="345" y="4"/>
                  </a:lnTo>
                  <a:lnTo>
                    <a:pt x="335" y="0"/>
                  </a:lnTo>
                  <a:lnTo>
                    <a:pt x="326" y="1"/>
                  </a:lnTo>
                  <a:lnTo>
                    <a:pt x="318" y="3"/>
                  </a:lnTo>
                  <a:lnTo>
                    <a:pt x="312" y="9"/>
                  </a:lnTo>
                  <a:lnTo>
                    <a:pt x="316" y="11"/>
                  </a:lnTo>
                  <a:lnTo>
                    <a:pt x="316" y="17"/>
                  </a:lnTo>
                  <a:lnTo>
                    <a:pt x="312" y="21"/>
                  </a:lnTo>
                  <a:lnTo>
                    <a:pt x="306" y="32"/>
                  </a:lnTo>
                  <a:lnTo>
                    <a:pt x="306" y="37"/>
                  </a:lnTo>
                  <a:lnTo>
                    <a:pt x="296" y="43"/>
                  </a:lnTo>
                  <a:lnTo>
                    <a:pt x="289" y="39"/>
                  </a:lnTo>
                  <a:lnTo>
                    <a:pt x="285" y="47"/>
                  </a:lnTo>
                  <a:lnTo>
                    <a:pt x="281" y="57"/>
                  </a:lnTo>
                  <a:lnTo>
                    <a:pt x="282" y="61"/>
                  </a:lnTo>
                  <a:lnTo>
                    <a:pt x="287" y="59"/>
                  </a:lnTo>
                  <a:lnTo>
                    <a:pt x="293" y="62"/>
                  </a:lnTo>
                  <a:lnTo>
                    <a:pt x="297" y="58"/>
                  </a:lnTo>
                  <a:lnTo>
                    <a:pt x="304" y="61"/>
                  </a:lnTo>
                  <a:lnTo>
                    <a:pt x="310" y="68"/>
                  </a:lnTo>
                  <a:lnTo>
                    <a:pt x="308" y="72"/>
                  </a:lnTo>
                  <a:lnTo>
                    <a:pt x="304" y="70"/>
                  </a:lnTo>
                  <a:lnTo>
                    <a:pt x="294" y="72"/>
                  </a:lnTo>
                  <a:lnTo>
                    <a:pt x="289" y="74"/>
                  </a:lnTo>
                  <a:lnTo>
                    <a:pt x="284" y="81"/>
                  </a:lnTo>
                  <a:lnTo>
                    <a:pt x="273" y="85"/>
                  </a:lnTo>
                  <a:lnTo>
                    <a:pt x="267" y="90"/>
                  </a:lnTo>
                  <a:lnTo>
                    <a:pt x="260" y="87"/>
                  </a:lnTo>
                  <a:lnTo>
                    <a:pt x="256" y="87"/>
                  </a:lnTo>
                  <a:lnTo>
                    <a:pt x="253" y="93"/>
                  </a:lnTo>
                  <a:lnTo>
                    <a:pt x="255" y="97"/>
                  </a:lnTo>
                  <a:lnTo>
                    <a:pt x="256" y="99"/>
                  </a:lnTo>
                  <a:lnTo>
                    <a:pt x="252" y="103"/>
                  </a:lnTo>
                  <a:lnTo>
                    <a:pt x="247" y="108"/>
                  </a:lnTo>
                  <a:lnTo>
                    <a:pt x="238" y="110"/>
                  </a:lnTo>
                  <a:lnTo>
                    <a:pt x="229" y="111"/>
                  </a:lnTo>
                  <a:lnTo>
                    <a:pt x="218" y="114"/>
                  </a:lnTo>
                  <a:lnTo>
                    <a:pt x="211" y="119"/>
                  </a:lnTo>
                  <a:lnTo>
                    <a:pt x="207" y="116"/>
                  </a:lnTo>
                  <a:lnTo>
                    <a:pt x="200" y="116"/>
                  </a:lnTo>
                  <a:lnTo>
                    <a:pt x="189" y="110"/>
                  </a:lnTo>
                  <a:lnTo>
                    <a:pt x="183" y="109"/>
                  </a:lnTo>
                  <a:lnTo>
                    <a:pt x="173" y="110"/>
                  </a:lnTo>
                  <a:lnTo>
                    <a:pt x="160" y="109"/>
                  </a:lnTo>
                  <a:lnTo>
                    <a:pt x="153" y="109"/>
                  </a:lnTo>
                  <a:lnTo>
                    <a:pt x="149" y="103"/>
                  </a:lnTo>
                  <a:lnTo>
                    <a:pt x="145" y="95"/>
                  </a:lnTo>
                  <a:lnTo>
                    <a:pt x="142" y="93"/>
                  </a:lnTo>
                  <a:lnTo>
                    <a:pt x="133" y="88"/>
                  </a:lnTo>
                  <a:lnTo>
                    <a:pt x="124" y="86"/>
                  </a:lnTo>
                  <a:lnTo>
                    <a:pt x="116" y="85"/>
                  </a:lnTo>
                  <a:lnTo>
                    <a:pt x="114" y="81"/>
                  </a:lnTo>
                  <a:lnTo>
                    <a:pt x="116" y="69"/>
                  </a:lnTo>
                  <a:lnTo>
                    <a:pt x="112" y="62"/>
                  </a:lnTo>
                  <a:lnTo>
                    <a:pt x="102" y="58"/>
                  </a:lnTo>
                  <a:lnTo>
                    <a:pt x="97" y="52"/>
                  </a:lnTo>
                  <a:lnTo>
                    <a:pt x="95" y="45"/>
                  </a:lnTo>
                  <a:lnTo>
                    <a:pt x="92" y="46"/>
                  </a:lnTo>
                  <a:lnTo>
                    <a:pt x="87" y="53"/>
                  </a:lnTo>
                  <a:lnTo>
                    <a:pt x="81" y="53"/>
                  </a:lnTo>
                  <a:lnTo>
                    <a:pt x="81" y="64"/>
                  </a:lnTo>
                  <a:lnTo>
                    <a:pt x="78" y="68"/>
                  </a:lnTo>
                  <a:lnTo>
                    <a:pt x="64" y="66"/>
                  </a:lnTo>
                  <a:lnTo>
                    <a:pt x="60" y="82"/>
                  </a:lnTo>
                  <a:lnTo>
                    <a:pt x="56" y="85"/>
                  </a:lnTo>
                  <a:lnTo>
                    <a:pt x="43" y="88"/>
                  </a:lnTo>
                  <a:lnTo>
                    <a:pt x="49" y="104"/>
                  </a:lnTo>
                  <a:lnTo>
                    <a:pt x="44" y="107"/>
                  </a:lnTo>
                  <a:lnTo>
                    <a:pt x="45" y="113"/>
                  </a:lnTo>
                  <a:lnTo>
                    <a:pt x="44" y="114"/>
                  </a:lnTo>
                  <a:lnTo>
                    <a:pt x="33" y="119"/>
                  </a:lnTo>
                  <a:lnTo>
                    <a:pt x="31" y="122"/>
                  </a:lnTo>
                  <a:lnTo>
                    <a:pt x="22" y="124"/>
                  </a:lnTo>
                  <a:lnTo>
                    <a:pt x="20" y="130"/>
                  </a:lnTo>
                  <a:lnTo>
                    <a:pt x="12" y="128"/>
                  </a:lnTo>
                  <a:lnTo>
                    <a:pt x="8" y="130"/>
                  </a:lnTo>
                  <a:lnTo>
                    <a:pt x="2" y="134"/>
                  </a:lnTo>
                  <a:lnTo>
                    <a:pt x="3" y="136"/>
                  </a:lnTo>
                  <a:lnTo>
                    <a:pt x="0" y="138"/>
                  </a:lnTo>
                  <a:lnTo>
                    <a:pt x="2" y="147"/>
                  </a:lnTo>
                  <a:lnTo>
                    <a:pt x="4" y="145"/>
                  </a:lnTo>
                  <a:lnTo>
                    <a:pt x="9" y="147"/>
                  </a:lnTo>
                  <a:lnTo>
                    <a:pt x="8" y="150"/>
                  </a:lnTo>
                  <a:lnTo>
                    <a:pt x="9" y="155"/>
                  </a:lnTo>
                  <a:lnTo>
                    <a:pt x="10" y="157"/>
                  </a:lnTo>
                  <a:lnTo>
                    <a:pt x="15" y="161"/>
                  </a:lnTo>
                  <a:lnTo>
                    <a:pt x="17" y="168"/>
                  </a:lnTo>
                  <a:lnTo>
                    <a:pt x="28" y="171"/>
                  </a:lnTo>
                  <a:lnTo>
                    <a:pt x="28" y="171"/>
                  </a:lnTo>
                  <a:lnTo>
                    <a:pt x="38" y="167"/>
                  </a:lnTo>
                  <a:lnTo>
                    <a:pt x="44" y="171"/>
                  </a:lnTo>
                  <a:lnTo>
                    <a:pt x="43" y="178"/>
                  </a:lnTo>
                  <a:lnTo>
                    <a:pt x="38" y="183"/>
                  </a:lnTo>
                  <a:lnTo>
                    <a:pt x="35" y="183"/>
                  </a:lnTo>
                  <a:lnTo>
                    <a:pt x="35" y="183"/>
                  </a:lnTo>
                  <a:lnTo>
                    <a:pt x="34" y="188"/>
                  </a:lnTo>
                  <a:lnTo>
                    <a:pt x="38" y="191"/>
                  </a:lnTo>
                  <a:lnTo>
                    <a:pt x="38" y="195"/>
                  </a:lnTo>
                  <a:lnTo>
                    <a:pt x="33" y="195"/>
                  </a:lnTo>
                  <a:lnTo>
                    <a:pt x="34" y="203"/>
                  </a:lnTo>
                  <a:lnTo>
                    <a:pt x="41" y="208"/>
                  </a:lnTo>
                  <a:lnTo>
                    <a:pt x="50" y="213"/>
                  </a:lnTo>
                  <a:lnTo>
                    <a:pt x="54" y="212"/>
                  </a:lnTo>
                  <a:lnTo>
                    <a:pt x="58" y="214"/>
                  </a:lnTo>
                  <a:lnTo>
                    <a:pt x="66" y="219"/>
                  </a:lnTo>
                  <a:lnTo>
                    <a:pt x="69" y="220"/>
                  </a:lnTo>
                  <a:lnTo>
                    <a:pt x="72" y="224"/>
                  </a:lnTo>
                  <a:lnTo>
                    <a:pt x="76" y="225"/>
                  </a:lnTo>
                  <a:lnTo>
                    <a:pt x="81" y="229"/>
                  </a:lnTo>
                  <a:lnTo>
                    <a:pt x="90" y="230"/>
                  </a:lnTo>
                  <a:lnTo>
                    <a:pt x="97" y="231"/>
                  </a:lnTo>
                  <a:lnTo>
                    <a:pt x="102" y="230"/>
                  </a:lnTo>
                  <a:lnTo>
                    <a:pt x="102" y="235"/>
                  </a:lnTo>
                  <a:lnTo>
                    <a:pt x="107" y="230"/>
                  </a:lnTo>
                  <a:lnTo>
                    <a:pt x="110" y="227"/>
                  </a:lnTo>
                  <a:lnTo>
                    <a:pt x="115" y="230"/>
                  </a:lnTo>
                  <a:lnTo>
                    <a:pt x="119" y="230"/>
                  </a:lnTo>
                  <a:lnTo>
                    <a:pt x="121" y="232"/>
                  </a:lnTo>
                  <a:lnTo>
                    <a:pt x="126" y="231"/>
                  </a:lnTo>
                  <a:lnTo>
                    <a:pt x="133" y="225"/>
                  </a:lnTo>
                  <a:lnTo>
                    <a:pt x="140" y="220"/>
                  </a:lnTo>
                  <a:lnTo>
                    <a:pt x="147" y="223"/>
                  </a:lnTo>
                  <a:lnTo>
                    <a:pt x="151" y="219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59" y="227"/>
                  </a:lnTo>
                  <a:lnTo>
                    <a:pt x="162" y="227"/>
                  </a:lnTo>
                  <a:lnTo>
                    <a:pt x="165" y="232"/>
                  </a:lnTo>
                  <a:lnTo>
                    <a:pt x="168" y="234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61" y="252"/>
                  </a:lnTo>
                  <a:lnTo>
                    <a:pt x="161" y="260"/>
                  </a:lnTo>
                  <a:lnTo>
                    <a:pt x="168" y="259"/>
                  </a:lnTo>
                  <a:lnTo>
                    <a:pt x="169" y="266"/>
                  </a:lnTo>
                  <a:lnTo>
                    <a:pt x="173" y="267"/>
                  </a:lnTo>
                  <a:lnTo>
                    <a:pt x="172" y="273"/>
                  </a:lnTo>
                  <a:lnTo>
                    <a:pt x="177" y="276"/>
                  </a:lnTo>
                  <a:lnTo>
                    <a:pt x="179" y="277"/>
                  </a:lnTo>
                  <a:lnTo>
                    <a:pt x="184" y="276"/>
                  </a:lnTo>
                  <a:lnTo>
                    <a:pt x="185" y="278"/>
                  </a:lnTo>
                  <a:lnTo>
                    <a:pt x="185" y="279"/>
                  </a:lnTo>
                  <a:lnTo>
                    <a:pt x="189" y="281"/>
                  </a:lnTo>
                  <a:lnTo>
                    <a:pt x="188" y="272"/>
                  </a:lnTo>
                  <a:lnTo>
                    <a:pt x="191" y="271"/>
                  </a:lnTo>
                  <a:lnTo>
                    <a:pt x="195" y="269"/>
                  </a:lnTo>
                  <a:lnTo>
                    <a:pt x="201" y="269"/>
                  </a:lnTo>
                  <a:lnTo>
                    <a:pt x="207" y="269"/>
                  </a:lnTo>
                  <a:lnTo>
                    <a:pt x="213" y="265"/>
                  </a:lnTo>
                  <a:lnTo>
                    <a:pt x="215" y="267"/>
                  </a:lnTo>
                  <a:lnTo>
                    <a:pt x="221" y="269"/>
                  </a:lnTo>
                  <a:lnTo>
                    <a:pt x="221" y="272"/>
                  </a:lnTo>
                  <a:lnTo>
                    <a:pt x="224" y="276"/>
                  </a:lnTo>
                  <a:lnTo>
                    <a:pt x="231" y="277"/>
                  </a:lnTo>
                  <a:lnTo>
                    <a:pt x="233" y="276"/>
                  </a:lnTo>
                  <a:lnTo>
                    <a:pt x="243" y="278"/>
                  </a:lnTo>
                  <a:lnTo>
                    <a:pt x="242" y="282"/>
                  </a:lnTo>
                  <a:lnTo>
                    <a:pt x="243" y="287"/>
                  </a:lnTo>
                  <a:lnTo>
                    <a:pt x="247" y="285"/>
                  </a:lnTo>
                  <a:lnTo>
                    <a:pt x="249" y="278"/>
                  </a:lnTo>
                  <a:lnTo>
                    <a:pt x="256" y="277"/>
                  </a:lnTo>
                  <a:lnTo>
                    <a:pt x="266" y="273"/>
                  </a:lnTo>
                  <a:lnTo>
                    <a:pt x="270" y="270"/>
                  </a:lnTo>
                  <a:lnTo>
                    <a:pt x="272" y="272"/>
                  </a:lnTo>
                  <a:lnTo>
                    <a:pt x="276" y="270"/>
                  </a:lnTo>
                  <a:lnTo>
                    <a:pt x="283" y="269"/>
                  </a:lnTo>
                  <a:lnTo>
                    <a:pt x="293" y="263"/>
                  </a:lnTo>
                  <a:lnTo>
                    <a:pt x="302" y="255"/>
                  </a:lnTo>
                  <a:lnTo>
                    <a:pt x="308" y="247"/>
                  </a:lnTo>
                  <a:lnTo>
                    <a:pt x="313" y="237"/>
                  </a:lnTo>
                  <a:lnTo>
                    <a:pt x="318" y="229"/>
                  </a:lnTo>
                  <a:lnTo>
                    <a:pt x="322" y="229"/>
                  </a:lnTo>
                  <a:lnTo>
                    <a:pt x="324" y="223"/>
                  </a:lnTo>
                  <a:lnTo>
                    <a:pt x="325" y="217"/>
                  </a:lnTo>
                  <a:lnTo>
                    <a:pt x="320" y="214"/>
                  </a:lnTo>
                  <a:lnTo>
                    <a:pt x="319" y="209"/>
                  </a:lnTo>
                  <a:lnTo>
                    <a:pt x="324" y="207"/>
                  </a:lnTo>
                  <a:lnTo>
                    <a:pt x="324" y="202"/>
                  </a:lnTo>
                  <a:lnTo>
                    <a:pt x="319" y="196"/>
                  </a:lnTo>
                  <a:lnTo>
                    <a:pt x="316" y="189"/>
                  </a:lnTo>
                  <a:lnTo>
                    <a:pt x="312" y="180"/>
                  </a:lnTo>
                  <a:lnTo>
                    <a:pt x="305" y="176"/>
                  </a:lnTo>
                  <a:lnTo>
                    <a:pt x="308" y="171"/>
                  </a:lnTo>
                  <a:lnTo>
                    <a:pt x="316" y="166"/>
                  </a:lnTo>
                  <a:lnTo>
                    <a:pt x="318" y="161"/>
                  </a:lnTo>
                  <a:lnTo>
                    <a:pt x="328" y="159"/>
                  </a:lnTo>
                  <a:lnTo>
                    <a:pt x="326" y="155"/>
                  </a:lnTo>
                  <a:lnTo>
                    <a:pt x="323" y="155"/>
                  </a:lnTo>
                  <a:lnTo>
                    <a:pt x="317" y="151"/>
                  </a:lnTo>
                  <a:lnTo>
                    <a:pt x="308" y="157"/>
                  </a:lnTo>
                  <a:lnTo>
                    <a:pt x="304" y="155"/>
                  </a:lnTo>
                  <a:lnTo>
                    <a:pt x="304" y="151"/>
                  </a:lnTo>
                  <a:lnTo>
                    <a:pt x="297" y="150"/>
                  </a:lnTo>
                  <a:lnTo>
                    <a:pt x="294" y="144"/>
                  </a:lnTo>
                  <a:lnTo>
                    <a:pt x="297" y="140"/>
                  </a:lnTo>
                  <a:lnTo>
                    <a:pt x="305" y="139"/>
                  </a:lnTo>
                  <a:lnTo>
                    <a:pt x="308" y="134"/>
                  </a:lnTo>
                  <a:lnTo>
                    <a:pt x="316" y="128"/>
                  </a:lnTo>
                  <a:lnTo>
                    <a:pt x="322" y="125"/>
                  </a:lnTo>
                  <a:lnTo>
                    <a:pt x="325" y="130"/>
                  </a:lnTo>
                  <a:lnTo>
                    <a:pt x="320" y="136"/>
                  </a:lnTo>
                  <a:lnTo>
                    <a:pt x="322" y="138"/>
                  </a:lnTo>
                  <a:lnTo>
                    <a:pt x="318" y="143"/>
                  </a:lnTo>
                  <a:lnTo>
                    <a:pt x="325" y="140"/>
                  </a:lnTo>
                  <a:lnTo>
                    <a:pt x="330" y="136"/>
                  </a:lnTo>
                  <a:lnTo>
                    <a:pt x="340" y="133"/>
                  </a:lnTo>
                  <a:lnTo>
                    <a:pt x="345" y="128"/>
                  </a:lnTo>
                  <a:lnTo>
                    <a:pt x="352" y="124"/>
                  </a:lnTo>
                  <a:lnTo>
                    <a:pt x="357" y="117"/>
                  </a:lnTo>
                  <a:lnTo>
                    <a:pt x="360" y="120"/>
                  </a:lnTo>
                  <a:lnTo>
                    <a:pt x="366" y="120"/>
                  </a:lnTo>
                  <a:lnTo>
                    <a:pt x="365" y="115"/>
                  </a:lnTo>
                  <a:lnTo>
                    <a:pt x="375" y="111"/>
                  </a:lnTo>
                  <a:lnTo>
                    <a:pt x="378" y="107"/>
                  </a:lnTo>
                  <a:lnTo>
                    <a:pt x="382" y="111"/>
                  </a:lnTo>
                  <a:lnTo>
                    <a:pt x="382" y="107"/>
                  </a:lnTo>
                  <a:lnTo>
                    <a:pt x="386" y="107"/>
                  </a:lnTo>
                  <a:lnTo>
                    <a:pt x="387" y="96"/>
                  </a:lnTo>
                  <a:lnTo>
                    <a:pt x="384" y="88"/>
                  </a:lnTo>
                  <a:lnTo>
                    <a:pt x="390" y="85"/>
                  </a:lnTo>
                  <a:lnTo>
                    <a:pt x="399" y="86"/>
                  </a:lnTo>
                  <a:lnTo>
                    <a:pt x="404" y="76"/>
                  </a:lnTo>
                  <a:lnTo>
                    <a:pt x="405" y="67"/>
                  </a:lnTo>
                  <a:lnTo>
                    <a:pt x="409" y="63"/>
                  </a:lnTo>
                  <a:lnTo>
                    <a:pt x="412" y="53"/>
                  </a:lnTo>
                  <a:lnTo>
                    <a:pt x="400" y="57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2"/>
            <p:cNvSpPr>
              <a:spLocks/>
            </p:cNvSpPr>
            <p:nvPr/>
          </p:nvSpPr>
          <p:spPr bwMode="auto">
            <a:xfrm>
              <a:off x="2997016" y="3108226"/>
              <a:ext cx="178730" cy="146429"/>
            </a:xfrm>
            <a:custGeom>
              <a:avLst/>
              <a:gdLst>
                <a:gd name="T0" fmla="*/ 2 w 83"/>
                <a:gd name="T1" fmla="*/ 17 h 68"/>
                <a:gd name="T2" fmla="*/ 2 w 83"/>
                <a:gd name="T3" fmla="*/ 11 h 68"/>
                <a:gd name="T4" fmla="*/ 0 w 83"/>
                <a:gd name="T5" fmla="*/ 6 h 68"/>
                <a:gd name="T6" fmla="*/ 9 w 83"/>
                <a:gd name="T7" fmla="*/ 0 h 68"/>
                <a:gd name="T8" fmla="*/ 17 w 83"/>
                <a:gd name="T9" fmla="*/ 2 h 68"/>
                <a:gd name="T10" fmla="*/ 26 w 83"/>
                <a:gd name="T11" fmla="*/ 2 h 68"/>
                <a:gd name="T12" fmla="*/ 33 w 83"/>
                <a:gd name="T13" fmla="*/ 4 h 68"/>
                <a:gd name="T14" fmla="*/ 38 w 83"/>
                <a:gd name="T15" fmla="*/ 3 h 68"/>
                <a:gd name="T16" fmla="*/ 49 w 83"/>
                <a:gd name="T17" fmla="*/ 3 h 68"/>
                <a:gd name="T18" fmla="*/ 53 w 83"/>
                <a:gd name="T19" fmla="*/ 6 h 68"/>
                <a:gd name="T20" fmla="*/ 65 w 83"/>
                <a:gd name="T21" fmla="*/ 11 h 68"/>
                <a:gd name="T22" fmla="*/ 67 w 83"/>
                <a:gd name="T23" fmla="*/ 9 h 68"/>
                <a:gd name="T24" fmla="*/ 75 w 83"/>
                <a:gd name="T25" fmla="*/ 14 h 68"/>
                <a:gd name="T26" fmla="*/ 83 w 83"/>
                <a:gd name="T27" fmla="*/ 12 h 68"/>
                <a:gd name="T28" fmla="*/ 83 w 83"/>
                <a:gd name="T29" fmla="*/ 17 h 68"/>
                <a:gd name="T30" fmla="*/ 77 w 83"/>
                <a:gd name="T31" fmla="*/ 23 h 68"/>
                <a:gd name="T32" fmla="*/ 67 w 83"/>
                <a:gd name="T33" fmla="*/ 25 h 68"/>
                <a:gd name="T34" fmla="*/ 67 w 83"/>
                <a:gd name="T35" fmla="*/ 28 h 68"/>
                <a:gd name="T36" fmla="*/ 64 w 83"/>
                <a:gd name="T37" fmla="*/ 33 h 68"/>
                <a:gd name="T38" fmla="*/ 60 w 83"/>
                <a:gd name="T39" fmla="*/ 40 h 68"/>
                <a:gd name="T40" fmla="*/ 64 w 83"/>
                <a:gd name="T41" fmla="*/ 45 h 68"/>
                <a:gd name="T42" fmla="*/ 59 w 83"/>
                <a:gd name="T43" fmla="*/ 49 h 68"/>
                <a:gd name="T44" fmla="*/ 58 w 83"/>
                <a:gd name="T45" fmla="*/ 55 h 68"/>
                <a:gd name="T46" fmla="*/ 53 w 83"/>
                <a:gd name="T47" fmla="*/ 56 h 68"/>
                <a:gd name="T48" fmla="*/ 48 w 83"/>
                <a:gd name="T49" fmla="*/ 62 h 68"/>
                <a:gd name="T50" fmla="*/ 40 w 83"/>
                <a:gd name="T51" fmla="*/ 62 h 68"/>
                <a:gd name="T52" fmla="*/ 33 w 83"/>
                <a:gd name="T53" fmla="*/ 62 h 68"/>
                <a:gd name="T54" fmla="*/ 29 w 83"/>
                <a:gd name="T55" fmla="*/ 66 h 68"/>
                <a:gd name="T56" fmla="*/ 26 w 83"/>
                <a:gd name="T57" fmla="*/ 68 h 68"/>
                <a:gd name="T58" fmla="*/ 23 w 83"/>
                <a:gd name="T59" fmla="*/ 68 h 68"/>
                <a:gd name="T60" fmla="*/ 20 w 83"/>
                <a:gd name="T61" fmla="*/ 64 h 68"/>
                <a:gd name="T62" fmla="*/ 19 w 83"/>
                <a:gd name="T63" fmla="*/ 60 h 68"/>
                <a:gd name="T64" fmla="*/ 13 w 83"/>
                <a:gd name="T65" fmla="*/ 58 h 68"/>
                <a:gd name="T66" fmla="*/ 12 w 83"/>
                <a:gd name="T67" fmla="*/ 56 h 68"/>
                <a:gd name="T68" fmla="*/ 14 w 83"/>
                <a:gd name="T69" fmla="*/ 52 h 68"/>
                <a:gd name="T70" fmla="*/ 15 w 83"/>
                <a:gd name="T71" fmla="*/ 51 h 68"/>
                <a:gd name="T72" fmla="*/ 13 w 83"/>
                <a:gd name="T73" fmla="*/ 48 h 68"/>
                <a:gd name="T74" fmla="*/ 15 w 83"/>
                <a:gd name="T75" fmla="*/ 43 h 68"/>
                <a:gd name="T76" fmla="*/ 12 w 83"/>
                <a:gd name="T77" fmla="*/ 37 h 68"/>
                <a:gd name="T78" fmla="*/ 15 w 83"/>
                <a:gd name="T79" fmla="*/ 37 h 68"/>
                <a:gd name="T80" fmla="*/ 15 w 83"/>
                <a:gd name="T81" fmla="*/ 32 h 68"/>
                <a:gd name="T82" fmla="*/ 17 w 83"/>
                <a:gd name="T83" fmla="*/ 31 h 68"/>
                <a:gd name="T84" fmla="*/ 17 w 83"/>
                <a:gd name="T85" fmla="*/ 25 h 68"/>
                <a:gd name="T86" fmla="*/ 19 w 83"/>
                <a:gd name="T87" fmla="*/ 22 h 68"/>
                <a:gd name="T88" fmla="*/ 18 w 83"/>
                <a:gd name="T89" fmla="*/ 17 h 68"/>
                <a:gd name="T90" fmla="*/ 14 w 83"/>
                <a:gd name="T91" fmla="*/ 17 h 68"/>
                <a:gd name="T92" fmla="*/ 13 w 83"/>
                <a:gd name="T93" fmla="*/ 18 h 68"/>
                <a:gd name="T94" fmla="*/ 8 w 83"/>
                <a:gd name="T95" fmla="*/ 18 h 68"/>
                <a:gd name="T96" fmla="*/ 7 w 83"/>
                <a:gd name="T97" fmla="*/ 14 h 68"/>
                <a:gd name="T98" fmla="*/ 4 w 83"/>
                <a:gd name="T99" fmla="*/ 15 h 68"/>
                <a:gd name="T100" fmla="*/ 2 w 83"/>
                <a:gd name="T101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" h="68">
                  <a:moveTo>
                    <a:pt x="2" y="17"/>
                  </a:moveTo>
                  <a:lnTo>
                    <a:pt x="2" y="11"/>
                  </a:lnTo>
                  <a:lnTo>
                    <a:pt x="0" y="6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6" y="2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9" y="3"/>
                  </a:lnTo>
                  <a:lnTo>
                    <a:pt x="53" y="6"/>
                  </a:lnTo>
                  <a:lnTo>
                    <a:pt x="65" y="11"/>
                  </a:lnTo>
                  <a:lnTo>
                    <a:pt x="67" y="9"/>
                  </a:lnTo>
                  <a:lnTo>
                    <a:pt x="75" y="14"/>
                  </a:lnTo>
                  <a:lnTo>
                    <a:pt x="83" y="12"/>
                  </a:lnTo>
                  <a:lnTo>
                    <a:pt x="83" y="17"/>
                  </a:lnTo>
                  <a:lnTo>
                    <a:pt x="77" y="23"/>
                  </a:lnTo>
                  <a:lnTo>
                    <a:pt x="67" y="25"/>
                  </a:lnTo>
                  <a:lnTo>
                    <a:pt x="67" y="28"/>
                  </a:lnTo>
                  <a:lnTo>
                    <a:pt x="64" y="33"/>
                  </a:lnTo>
                  <a:lnTo>
                    <a:pt x="60" y="40"/>
                  </a:lnTo>
                  <a:lnTo>
                    <a:pt x="64" y="45"/>
                  </a:lnTo>
                  <a:lnTo>
                    <a:pt x="59" y="49"/>
                  </a:lnTo>
                  <a:lnTo>
                    <a:pt x="58" y="55"/>
                  </a:lnTo>
                  <a:lnTo>
                    <a:pt x="53" y="56"/>
                  </a:lnTo>
                  <a:lnTo>
                    <a:pt x="48" y="62"/>
                  </a:lnTo>
                  <a:lnTo>
                    <a:pt x="40" y="62"/>
                  </a:lnTo>
                  <a:lnTo>
                    <a:pt x="33" y="62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3" y="68"/>
                  </a:lnTo>
                  <a:lnTo>
                    <a:pt x="20" y="64"/>
                  </a:lnTo>
                  <a:lnTo>
                    <a:pt x="19" y="60"/>
                  </a:lnTo>
                  <a:lnTo>
                    <a:pt x="13" y="58"/>
                  </a:lnTo>
                  <a:lnTo>
                    <a:pt x="12" y="56"/>
                  </a:lnTo>
                  <a:lnTo>
                    <a:pt x="14" y="52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5" y="43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32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8" y="18"/>
                  </a:lnTo>
                  <a:lnTo>
                    <a:pt x="7" y="14"/>
                  </a:lnTo>
                  <a:lnTo>
                    <a:pt x="4" y="1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auto">
            <a:xfrm>
              <a:off x="2073221" y="1422137"/>
              <a:ext cx="880730" cy="1302790"/>
            </a:xfrm>
            <a:custGeom>
              <a:avLst/>
              <a:gdLst>
                <a:gd name="T0" fmla="*/ 223 w 409"/>
                <a:gd name="T1" fmla="*/ 27 h 605"/>
                <a:gd name="T2" fmla="*/ 310 w 409"/>
                <a:gd name="T3" fmla="*/ 8 h 605"/>
                <a:gd name="T4" fmla="*/ 314 w 409"/>
                <a:gd name="T5" fmla="*/ 74 h 605"/>
                <a:gd name="T6" fmla="*/ 304 w 409"/>
                <a:gd name="T7" fmla="*/ 82 h 605"/>
                <a:gd name="T8" fmla="*/ 343 w 409"/>
                <a:gd name="T9" fmla="*/ 101 h 605"/>
                <a:gd name="T10" fmla="*/ 385 w 409"/>
                <a:gd name="T11" fmla="*/ 93 h 605"/>
                <a:gd name="T12" fmla="*/ 383 w 409"/>
                <a:gd name="T13" fmla="*/ 151 h 605"/>
                <a:gd name="T14" fmla="*/ 373 w 409"/>
                <a:gd name="T15" fmla="*/ 169 h 605"/>
                <a:gd name="T16" fmla="*/ 360 w 409"/>
                <a:gd name="T17" fmla="*/ 256 h 605"/>
                <a:gd name="T18" fmla="*/ 347 w 409"/>
                <a:gd name="T19" fmla="*/ 287 h 605"/>
                <a:gd name="T20" fmla="*/ 353 w 409"/>
                <a:gd name="T21" fmla="*/ 328 h 605"/>
                <a:gd name="T22" fmla="*/ 355 w 409"/>
                <a:gd name="T23" fmla="*/ 362 h 605"/>
                <a:gd name="T24" fmla="*/ 333 w 409"/>
                <a:gd name="T25" fmla="*/ 374 h 605"/>
                <a:gd name="T26" fmla="*/ 328 w 409"/>
                <a:gd name="T27" fmla="*/ 389 h 605"/>
                <a:gd name="T28" fmla="*/ 343 w 409"/>
                <a:gd name="T29" fmla="*/ 414 h 605"/>
                <a:gd name="T30" fmla="*/ 328 w 409"/>
                <a:gd name="T31" fmla="*/ 427 h 605"/>
                <a:gd name="T32" fmla="*/ 315 w 409"/>
                <a:gd name="T33" fmla="*/ 439 h 605"/>
                <a:gd name="T34" fmla="*/ 324 w 409"/>
                <a:gd name="T35" fmla="*/ 458 h 605"/>
                <a:gd name="T36" fmla="*/ 279 w 409"/>
                <a:gd name="T37" fmla="*/ 479 h 605"/>
                <a:gd name="T38" fmla="*/ 248 w 409"/>
                <a:gd name="T39" fmla="*/ 516 h 605"/>
                <a:gd name="T40" fmla="*/ 225 w 409"/>
                <a:gd name="T41" fmla="*/ 525 h 605"/>
                <a:gd name="T42" fmla="*/ 215 w 409"/>
                <a:gd name="T43" fmla="*/ 555 h 605"/>
                <a:gd name="T44" fmla="*/ 204 w 409"/>
                <a:gd name="T45" fmla="*/ 590 h 605"/>
                <a:gd name="T46" fmla="*/ 181 w 409"/>
                <a:gd name="T47" fmla="*/ 592 h 605"/>
                <a:gd name="T48" fmla="*/ 157 w 409"/>
                <a:gd name="T49" fmla="*/ 572 h 605"/>
                <a:gd name="T50" fmla="*/ 141 w 409"/>
                <a:gd name="T51" fmla="*/ 530 h 605"/>
                <a:gd name="T52" fmla="*/ 129 w 409"/>
                <a:gd name="T53" fmla="*/ 496 h 605"/>
                <a:gd name="T54" fmla="*/ 148 w 409"/>
                <a:gd name="T55" fmla="*/ 461 h 605"/>
                <a:gd name="T56" fmla="*/ 139 w 409"/>
                <a:gd name="T57" fmla="*/ 455 h 605"/>
                <a:gd name="T58" fmla="*/ 124 w 409"/>
                <a:gd name="T59" fmla="*/ 438 h 605"/>
                <a:gd name="T60" fmla="*/ 147 w 409"/>
                <a:gd name="T61" fmla="*/ 433 h 605"/>
                <a:gd name="T62" fmla="*/ 123 w 409"/>
                <a:gd name="T63" fmla="*/ 415 h 605"/>
                <a:gd name="T64" fmla="*/ 121 w 409"/>
                <a:gd name="T65" fmla="*/ 381 h 605"/>
                <a:gd name="T66" fmla="*/ 99 w 409"/>
                <a:gd name="T67" fmla="*/ 329 h 605"/>
                <a:gd name="T68" fmla="*/ 66 w 409"/>
                <a:gd name="T69" fmla="*/ 300 h 605"/>
                <a:gd name="T70" fmla="*/ 24 w 409"/>
                <a:gd name="T71" fmla="*/ 294 h 605"/>
                <a:gd name="T72" fmla="*/ 43 w 409"/>
                <a:gd name="T73" fmla="*/ 265 h 605"/>
                <a:gd name="T74" fmla="*/ 1 w 409"/>
                <a:gd name="T75" fmla="*/ 231 h 605"/>
                <a:gd name="T76" fmla="*/ 53 w 409"/>
                <a:gd name="T77" fmla="*/ 184 h 605"/>
                <a:gd name="T78" fmla="*/ 64 w 409"/>
                <a:gd name="T79" fmla="*/ 125 h 605"/>
                <a:gd name="T80" fmla="*/ 87 w 409"/>
                <a:gd name="T81" fmla="*/ 87 h 605"/>
                <a:gd name="T82" fmla="*/ 135 w 409"/>
                <a:gd name="T83" fmla="*/ 93 h 605"/>
                <a:gd name="T84" fmla="*/ 179 w 409"/>
                <a:gd name="T85" fmla="*/ 90 h 605"/>
                <a:gd name="T86" fmla="*/ 177 w 409"/>
                <a:gd name="T87" fmla="*/ 5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" h="605">
                  <a:moveTo>
                    <a:pt x="177" y="57"/>
                  </a:moveTo>
                  <a:lnTo>
                    <a:pt x="200" y="24"/>
                  </a:lnTo>
                  <a:lnTo>
                    <a:pt x="223" y="27"/>
                  </a:lnTo>
                  <a:lnTo>
                    <a:pt x="233" y="5"/>
                  </a:lnTo>
                  <a:lnTo>
                    <a:pt x="256" y="0"/>
                  </a:lnTo>
                  <a:lnTo>
                    <a:pt x="310" y="8"/>
                  </a:lnTo>
                  <a:lnTo>
                    <a:pt x="351" y="52"/>
                  </a:lnTo>
                  <a:lnTo>
                    <a:pt x="339" y="72"/>
                  </a:lnTo>
                  <a:lnTo>
                    <a:pt x="314" y="74"/>
                  </a:lnTo>
                  <a:lnTo>
                    <a:pt x="278" y="79"/>
                  </a:lnTo>
                  <a:lnTo>
                    <a:pt x="281" y="87"/>
                  </a:lnTo>
                  <a:lnTo>
                    <a:pt x="304" y="82"/>
                  </a:lnTo>
                  <a:lnTo>
                    <a:pt x="325" y="98"/>
                  </a:lnTo>
                  <a:lnTo>
                    <a:pt x="338" y="84"/>
                  </a:lnTo>
                  <a:lnTo>
                    <a:pt x="343" y="101"/>
                  </a:lnTo>
                  <a:lnTo>
                    <a:pt x="336" y="127"/>
                  </a:lnTo>
                  <a:lnTo>
                    <a:pt x="353" y="110"/>
                  </a:lnTo>
                  <a:lnTo>
                    <a:pt x="385" y="93"/>
                  </a:lnTo>
                  <a:lnTo>
                    <a:pt x="406" y="102"/>
                  </a:lnTo>
                  <a:lnTo>
                    <a:pt x="409" y="121"/>
                  </a:lnTo>
                  <a:lnTo>
                    <a:pt x="383" y="151"/>
                  </a:lnTo>
                  <a:lnTo>
                    <a:pt x="378" y="161"/>
                  </a:lnTo>
                  <a:lnTo>
                    <a:pt x="357" y="168"/>
                  </a:lnTo>
                  <a:lnTo>
                    <a:pt x="373" y="169"/>
                  </a:lnTo>
                  <a:lnTo>
                    <a:pt x="365" y="197"/>
                  </a:lnTo>
                  <a:lnTo>
                    <a:pt x="360" y="220"/>
                  </a:lnTo>
                  <a:lnTo>
                    <a:pt x="360" y="256"/>
                  </a:lnTo>
                  <a:lnTo>
                    <a:pt x="367" y="277"/>
                  </a:lnTo>
                  <a:lnTo>
                    <a:pt x="357" y="278"/>
                  </a:lnTo>
                  <a:lnTo>
                    <a:pt x="347" y="287"/>
                  </a:lnTo>
                  <a:lnTo>
                    <a:pt x="359" y="302"/>
                  </a:lnTo>
                  <a:lnTo>
                    <a:pt x="360" y="325"/>
                  </a:lnTo>
                  <a:lnTo>
                    <a:pt x="353" y="328"/>
                  </a:lnTo>
                  <a:lnTo>
                    <a:pt x="361" y="350"/>
                  </a:lnTo>
                  <a:lnTo>
                    <a:pt x="347" y="351"/>
                  </a:lnTo>
                  <a:lnTo>
                    <a:pt x="355" y="362"/>
                  </a:lnTo>
                  <a:lnTo>
                    <a:pt x="353" y="370"/>
                  </a:lnTo>
                  <a:lnTo>
                    <a:pt x="343" y="374"/>
                  </a:lnTo>
                  <a:lnTo>
                    <a:pt x="333" y="374"/>
                  </a:lnTo>
                  <a:lnTo>
                    <a:pt x="342" y="389"/>
                  </a:lnTo>
                  <a:lnTo>
                    <a:pt x="342" y="399"/>
                  </a:lnTo>
                  <a:lnTo>
                    <a:pt x="328" y="389"/>
                  </a:lnTo>
                  <a:lnTo>
                    <a:pt x="325" y="395"/>
                  </a:lnTo>
                  <a:lnTo>
                    <a:pt x="334" y="401"/>
                  </a:lnTo>
                  <a:lnTo>
                    <a:pt x="343" y="414"/>
                  </a:lnTo>
                  <a:lnTo>
                    <a:pt x="345" y="430"/>
                  </a:lnTo>
                  <a:lnTo>
                    <a:pt x="333" y="434"/>
                  </a:lnTo>
                  <a:lnTo>
                    <a:pt x="328" y="427"/>
                  </a:lnTo>
                  <a:lnTo>
                    <a:pt x="320" y="415"/>
                  </a:lnTo>
                  <a:lnTo>
                    <a:pt x="322" y="429"/>
                  </a:lnTo>
                  <a:lnTo>
                    <a:pt x="315" y="439"/>
                  </a:lnTo>
                  <a:lnTo>
                    <a:pt x="332" y="440"/>
                  </a:lnTo>
                  <a:lnTo>
                    <a:pt x="342" y="441"/>
                  </a:lnTo>
                  <a:lnTo>
                    <a:pt x="324" y="458"/>
                  </a:lnTo>
                  <a:lnTo>
                    <a:pt x="305" y="473"/>
                  </a:lnTo>
                  <a:lnTo>
                    <a:pt x="286" y="479"/>
                  </a:lnTo>
                  <a:lnTo>
                    <a:pt x="279" y="479"/>
                  </a:lnTo>
                  <a:lnTo>
                    <a:pt x="272" y="486"/>
                  </a:lnTo>
                  <a:lnTo>
                    <a:pt x="262" y="504"/>
                  </a:lnTo>
                  <a:lnTo>
                    <a:pt x="248" y="516"/>
                  </a:lnTo>
                  <a:lnTo>
                    <a:pt x="243" y="516"/>
                  </a:lnTo>
                  <a:lnTo>
                    <a:pt x="234" y="521"/>
                  </a:lnTo>
                  <a:lnTo>
                    <a:pt x="225" y="525"/>
                  </a:lnTo>
                  <a:lnTo>
                    <a:pt x="219" y="534"/>
                  </a:lnTo>
                  <a:lnTo>
                    <a:pt x="219" y="545"/>
                  </a:lnTo>
                  <a:lnTo>
                    <a:pt x="215" y="555"/>
                  </a:lnTo>
                  <a:lnTo>
                    <a:pt x="204" y="567"/>
                  </a:lnTo>
                  <a:lnTo>
                    <a:pt x="206" y="578"/>
                  </a:lnTo>
                  <a:lnTo>
                    <a:pt x="204" y="590"/>
                  </a:lnTo>
                  <a:lnTo>
                    <a:pt x="200" y="603"/>
                  </a:lnTo>
                  <a:lnTo>
                    <a:pt x="191" y="605"/>
                  </a:lnTo>
                  <a:lnTo>
                    <a:pt x="181" y="592"/>
                  </a:lnTo>
                  <a:lnTo>
                    <a:pt x="168" y="592"/>
                  </a:lnTo>
                  <a:lnTo>
                    <a:pt x="162" y="585"/>
                  </a:lnTo>
                  <a:lnTo>
                    <a:pt x="157" y="572"/>
                  </a:lnTo>
                  <a:lnTo>
                    <a:pt x="145" y="553"/>
                  </a:lnTo>
                  <a:lnTo>
                    <a:pt x="142" y="543"/>
                  </a:lnTo>
                  <a:lnTo>
                    <a:pt x="141" y="530"/>
                  </a:lnTo>
                  <a:lnTo>
                    <a:pt x="132" y="514"/>
                  </a:lnTo>
                  <a:lnTo>
                    <a:pt x="134" y="502"/>
                  </a:lnTo>
                  <a:lnTo>
                    <a:pt x="129" y="496"/>
                  </a:lnTo>
                  <a:lnTo>
                    <a:pt x="136" y="475"/>
                  </a:lnTo>
                  <a:lnTo>
                    <a:pt x="146" y="468"/>
                  </a:lnTo>
                  <a:lnTo>
                    <a:pt x="148" y="461"/>
                  </a:lnTo>
                  <a:lnTo>
                    <a:pt x="151" y="445"/>
                  </a:lnTo>
                  <a:lnTo>
                    <a:pt x="142" y="452"/>
                  </a:lnTo>
                  <a:lnTo>
                    <a:pt x="139" y="455"/>
                  </a:lnTo>
                  <a:lnTo>
                    <a:pt x="133" y="458"/>
                  </a:lnTo>
                  <a:lnTo>
                    <a:pt x="124" y="451"/>
                  </a:lnTo>
                  <a:lnTo>
                    <a:pt x="124" y="438"/>
                  </a:lnTo>
                  <a:lnTo>
                    <a:pt x="127" y="428"/>
                  </a:lnTo>
                  <a:lnTo>
                    <a:pt x="133" y="427"/>
                  </a:lnTo>
                  <a:lnTo>
                    <a:pt x="147" y="433"/>
                  </a:lnTo>
                  <a:lnTo>
                    <a:pt x="135" y="420"/>
                  </a:lnTo>
                  <a:lnTo>
                    <a:pt x="129" y="412"/>
                  </a:lnTo>
                  <a:lnTo>
                    <a:pt x="123" y="415"/>
                  </a:lnTo>
                  <a:lnTo>
                    <a:pt x="117" y="410"/>
                  </a:lnTo>
                  <a:lnTo>
                    <a:pt x="124" y="389"/>
                  </a:lnTo>
                  <a:lnTo>
                    <a:pt x="121" y="381"/>
                  </a:lnTo>
                  <a:lnTo>
                    <a:pt x="115" y="365"/>
                  </a:lnTo>
                  <a:lnTo>
                    <a:pt x="107" y="339"/>
                  </a:lnTo>
                  <a:lnTo>
                    <a:pt x="99" y="329"/>
                  </a:lnTo>
                  <a:lnTo>
                    <a:pt x="99" y="318"/>
                  </a:lnTo>
                  <a:lnTo>
                    <a:pt x="81" y="302"/>
                  </a:lnTo>
                  <a:lnTo>
                    <a:pt x="66" y="300"/>
                  </a:lnTo>
                  <a:lnTo>
                    <a:pt x="48" y="301"/>
                  </a:lnTo>
                  <a:lnTo>
                    <a:pt x="33" y="304"/>
                  </a:lnTo>
                  <a:lnTo>
                    <a:pt x="24" y="294"/>
                  </a:lnTo>
                  <a:lnTo>
                    <a:pt x="13" y="276"/>
                  </a:lnTo>
                  <a:lnTo>
                    <a:pt x="30" y="266"/>
                  </a:lnTo>
                  <a:lnTo>
                    <a:pt x="43" y="265"/>
                  </a:lnTo>
                  <a:lnTo>
                    <a:pt x="16" y="256"/>
                  </a:lnTo>
                  <a:lnTo>
                    <a:pt x="0" y="243"/>
                  </a:lnTo>
                  <a:lnTo>
                    <a:pt x="1" y="231"/>
                  </a:lnTo>
                  <a:lnTo>
                    <a:pt x="27" y="214"/>
                  </a:lnTo>
                  <a:lnTo>
                    <a:pt x="51" y="197"/>
                  </a:lnTo>
                  <a:lnTo>
                    <a:pt x="53" y="184"/>
                  </a:lnTo>
                  <a:lnTo>
                    <a:pt x="35" y="171"/>
                  </a:lnTo>
                  <a:lnTo>
                    <a:pt x="41" y="154"/>
                  </a:lnTo>
                  <a:lnTo>
                    <a:pt x="64" y="125"/>
                  </a:lnTo>
                  <a:lnTo>
                    <a:pt x="74" y="120"/>
                  </a:lnTo>
                  <a:lnTo>
                    <a:pt x="71" y="99"/>
                  </a:lnTo>
                  <a:lnTo>
                    <a:pt x="87" y="87"/>
                  </a:lnTo>
                  <a:lnTo>
                    <a:pt x="107" y="79"/>
                  </a:lnTo>
                  <a:lnTo>
                    <a:pt x="128" y="79"/>
                  </a:lnTo>
                  <a:lnTo>
                    <a:pt x="135" y="93"/>
                  </a:lnTo>
                  <a:lnTo>
                    <a:pt x="153" y="67"/>
                  </a:lnTo>
                  <a:lnTo>
                    <a:pt x="169" y="85"/>
                  </a:lnTo>
                  <a:lnTo>
                    <a:pt x="179" y="90"/>
                  </a:lnTo>
                  <a:lnTo>
                    <a:pt x="193" y="104"/>
                  </a:lnTo>
                  <a:lnTo>
                    <a:pt x="177" y="79"/>
                  </a:lnTo>
                  <a:lnTo>
                    <a:pt x="177" y="57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7"/>
            <p:cNvSpPr>
              <a:spLocks noEditPoints="1"/>
            </p:cNvSpPr>
            <p:nvPr/>
          </p:nvSpPr>
          <p:spPr bwMode="auto">
            <a:xfrm>
              <a:off x="3423384" y="3146986"/>
              <a:ext cx="92596" cy="127050"/>
            </a:xfrm>
            <a:custGeom>
              <a:avLst/>
              <a:gdLst>
                <a:gd name="T0" fmla="*/ 27 w 43"/>
                <a:gd name="T1" fmla="*/ 55 h 59"/>
                <a:gd name="T2" fmla="*/ 37 w 43"/>
                <a:gd name="T3" fmla="*/ 55 h 59"/>
                <a:gd name="T4" fmla="*/ 41 w 43"/>
                <a:gd name="T5" fmla="*/ 56 h 59"/>
                <a:gd name="T6" fmla="*/ 30 w 43"/>
                <a:gd name="T7" fmla="*/ 59 h 59"/>
                <a:gd name="T8" fmla="*/ 21 w 43"/>
                <a:gd name="T9" fmla="*/ 56 h 59"/>
                <a:gd name="T10" fmla="*/ 43 w 43"/>
                <a:gd name="T11" fmla="*/ 2 h 59"/>
                <a:gd name="T12" fmla="*/ 40 w 43"/>
                <a:gd name="T13" fmla="*/ 9 h 59"/>
                <a:gd name="T14" fmla="*/ 31 w 43"/>
                <a:gd name="T15" fmla="*/ 8 h 59"/>
                <a:gd name="T16" fmla="*/ 27 w 43"/>
                <a:gd name="T17" fmla="*/ 15 h 59"/>
                <a:gd name="T18" fmla="*/ 21 w 43"/>
                <a:gd name="T19" fmla="*/ 16 h 59"/>
                <a:gd name="T20" fmla="*/ 17 w 43"/>
                <a:gd name="T21" fmla="*/ 14 h 59"/>
                <a:gd name="T22" fmla="*/ 21 w 43"/>
                <a:gd name="T23" fmla="*/ 23 h 59"/>
                <a:gd name="T24" fmla="*/ 23 w 43"/>
                <a:gd name="T25" fmla="*/ 28 h 59"/>
                <a:gd name="T26" fmla="*/ 25 w 43"/>
                <a:gd name="T27" fmla="*/ 36 h 59"/>
                <a:gd name="T28" fmla="*/ 19 w 43"/>
                <a:gd name="T29" fmla="*/ 34 h 59"/>
                <a:gd name="T30" fmla="*/ 19 w 43"/>
                <a:gd name="T31" fmla="*/ 39 h 59"/>
                <a:gd name="T32" fmla="*/ 19 w 43"/>
                <a:gd name="T33" fmla="*/ 46 h 59"/>
                <a:gd name="T34" fmla="*/ 17 w 43"/>
                <a:gd name="T35" fmla="*/ 43 h 59"/>
                <a:gd name="T36" fmla="*/ 15 w 43"/>
                <a:gd name="T37" fmla="*/ 46 h 59"/>
                <a:gd name="T38" fmla="*/ 14 w 43"/>
                <a:gd name="T39" fmla="*/ 44 h 59"/>
                <a:gd name="T40" fmla="*/ 12 w 43"/>
                <a:gd name="T41" fmla="*/ 42 h 59"/>
                <a:gd name="T42" fmla="*/ 11 w 43"/>
                <a:gd name="T43" fmla="*/ 44 h 59"/>
                <a:gd name="T44" fmla="*/ 8 w 43"/>
                <a:gd name="T45" fmla="*/ 40 h 59"/>
                <a:gd name="T46" fmla="*/ 9 w 43"/>
                <a:gd name="T47" fmla="*/ 37 h 59"/>
                <a:gd name="T48" fmla="*/ 7 w 43"/>
                <a:gd name="T49" fmla="*/ 37 h 59"/>
                <a:gd name="T50" fmla="*/ 7 w 43"/>
                <a:gd name="T51" fmla="*/ 33 h 59"/>
                <a:gd name="T52" fmla="*/ 9 w 43"/>
                <a:gd name="T53" fmla="*/ 32 h 59"/>
                <a:gd name="T54" fmla="*/ 12 w 43"/>
                <a:gd name="T55" fmla="*/ 31 h 59"/>
                <a:gd name="T56" fmla="*/ 14 w 43"/>
                <a:gd name="T57" fmla="*/ 32 h 59"/>
                <a:gd name="T58" fmla="*/ 13 w 43"/>
                <a:gd name="T59" fmla="*/ 31 h 59"/>
                <a:gd name="T60" fmla="*/ 9 w 43"/>
                <a:gd name="T61" fmla="*/ 31 h 59"/>
                <a:gd name="T62" fmla="*/ 3 w 43"/>
                <a:gd name="T63" fmla="*/ 27 h 59"/>
                <a:gd name="T64" fmla="*/ 3 w 43"/>
                <a:gd name="T65" fmla="*/ 25 h 59"/>
                <a:gd name="T66" fmla="*/ 0 w 43"/>
                <a:gd name="T67" fmla="*/ 20 h 59"/>
                <a:gd name="T68" fmla="*/ 3 w 43"/>
                <a:gd name="T69" fmla="*/ 13 h 59"/>
                <a:gd name="T70" fmla="*/ 6 w 43"/>
                <a:gd name="T71" fmla="*/ 9 h 59"/>
                <a:gd name="T72" fmla="*/ 12 w 43"/>
                <a:gd name="T73" fmla="*/ 7 h 59"/>
                <a:gd name="T74" fmla="*/ 17 w 43"/>
                <a:gd name="T75" fmla="*/ 4 h 59"/>
                <a:gd name="T76" fmla="*/ 23 w 43"/>
                <a:gd name="T77" fmla="*/ 4 h 59"/>
                <a:gd name="T78" fmla="*/ 34 w 43"/>
                <a:gd name="T79" fmla="*/ 5 h 59"/>
                <a:gd name="T80" fmla="*/ 40 w 43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59">
                  <a:moveTo>
                    <a:pt x="24" y="52"/>
                  </a:moveTo>
                  <a:lnTo>
                    <a:pt x="27" y="55"/>
                  </a:lnTo>
                  <a:lnTo>
                    <a:pt x="32" y="55"/>
                  </a:lnTo>
                  <a:lnTo>
                    <a:pt x="37" y="55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0" y="59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21" y="56"/>
                  </a:lnTo>
                  <a:lnTo>
                    <a:pt x="24" y="52"/>
                  </a:lnTo>
                  <a:close/>
                  <a:moveTo>
                    <a:pt x="43" y="2"/>
                  </a:moveTo>
                  <a:lnTo>
                    <a:pt x="41" y="8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1" y="8"/>
                  </a:lnTo>
                  <a:lnTo>
                    <a:pt x="24" y="10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1" y="16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8" y="19"/>
                  </a:lnTo>
                  <a:lnTo>
                    <a:pt x="21" y="23"/>
                  </a:lnTo>
                  <a:lnTo>
                    <a:pt x="18" y="25"/>
                  </a:lnTo>
                  <a:lnTo>
                    <a:pt x="23" y="28"/>
                  </a:lnTo>
                  <a:lnTo>
                    <a:pt x="25" y="31"/>
                  </a:lnTo>
                  <a:lnTo>
                    <a:pt x="25" y="36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21" y="38"/>
                  </a:lnTo>
                  <a:lnTo>
                    <a:pt x="19" y="39"/>
                  </a:lnTo>
                  <a:lnTo>
                    <a:pt x="17" y="37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9" y="43"/>
                  </a:lnTo>
                  <a:lnTo>
                    <a:pt x="8" y="40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4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6" y="11"/>
                  </a:lnTo>
                  <a:lnTo>
                    <a:pt x="6" y="9"/>
                  </a:lnTo>
                  <a:lnTo>
                    <a:pt x="9" y="8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8"/>
            <p:cNvSpPr>
              <a:spLocks/>
            </p:cNvSpPr>
            <p:nvPr/>
          </p:nvSpPr>
          <p:spPr bwMode="auto">
            <a:xfrm>
              <a:off x="4114617" y="3233122"/>
              <a:ext cx="424215" cy="460822"/>
            </a:xfrm>
            <a:custGeom>
              <a:avLst/>
              <a:gdLst>
                <a:gd name="T0" fmla="*/ 188 w 197"/>
                <a:gd name="T1" fmla="*/ 69 h 214"/>
                <a:gd name="T2" fmla="*/ 184 w 197"/>
                <a:gd name="T3" fmla="*/ 66 h 214"/>
                <a:gd name="T4" fmla="*/ 163 w 197"/>
                <a:gd name="T5" fmla="*/ 74 h 214"/>
                <a:gd name="T6" fmla="*/ 161 w 197"/>
                <a:gd name="T7" fmla="*/ 81 h 214"/>
                <a:gd name="T8" fmla="*/ 145 w 197"/>
                <a:gd name="T9" fmla="*/ 83 h 214"/>
                <a:gd name="T10" fmla="*/ 139 w 197"/>
                <a:gd name="T11" fmla="*/ 73 h 214"/>
                <a:gd name="T12" fmla="*/ 134 w 197"/>
                <a:gd name="T13" fmla="*/ 81 h 214"/>
                <a:gd name="T14" fmla="*/ 121 w 197"/>
                <a:gd name="T15" fmla="*/ 84 h 214"/>
                <a:gd name="T16" fmla="*/ 101 w 197"/>
                <a:gd name="T17" fmla="*/ 78 h 214"/>
                <a:gd name="T18" fmla="*/ 81 w 197"/>
                <a:gd name="T19" fmla="*/ 67 h 214"/>
                <a:gd name="T20" fmla="*/ 78 w 197"/>
                <a:gd name="T21" fmla="*/ 51 h 214"/>
                <a:gd name="T22" fmla="*/ 74 w 197"/>
                <a:gd name="T23" fmla="*/ 38 h 214"/>
                <a:gd name="T24" fmla="*/ 72 w 197"/>
                <a:gd name="T25" fmla="*/ 26 h 214"/>
                <a:gd name="T26" fmla="*/ 80 w 197"/>
                <a:gd name="T27" fmla="*/ 21 h 214"/>
                <a:gd name="T28" fmla="*/ 65 w 197"/>
                <a:gd name="T29" fmla="*/ 14 h 214"/>
                <a:gd name="T30" fmla="*/ 54 w 197"/>
                <a:gd name="T31" fmla="*/ 11 h 214"/>
                <a:gd name="T32" fmla="*/ 43 w 197"/>
                <a:gd name="T33" fmla="*/ 2 h 214"/>
                <a:gd name="T34" fmla="*/ 36 w 197"/>
                <a:gd name="T35" fmla="*/ 4 h 214"/>
                <a:gd name="T36" fmla="*/ 33 w 197"/>
                <a:gd name="T37" fmla="*/ 12 h 214"/>
                <a:gd name="T38" fmla="*/ 36 w 197"/>
                <a:gd name="T39" fmla="*/ 34 h 214"/>
                <a:gd name="T40" fmla="*/ 42 w 197"/>
                <a:gd name="T41" fmla="*/ 37 h 214"/>
                <a:gd name="T42" fmla="*/ 42 w 197"/>
                <a:gd name="T43" fmla="*/ 50 h 214"/>
                <a:gd name="T44" fmla="*/ 24 w 197"/>
                <a:gd name="T45" fmla="*/ 74 h 214"/>
                <a:gd name="T46" fmla="*/ 13 w 197"/>
                <a:gd name="T47" fmla="*/ 84 h 214"/>
                <a:gd name="T48" fmla="*/ 19 w 197"/>
                <a:gd name="T49" fmla="*/ 99 h 214"/>
                <a:gd name="T50" fmla="*/ 8 w 197"/>
                <a:gd name="T51" fmla="*/ 112 h 214"/>
                <a:gd name="T52" fmla="*/ 16 w 197"/>
                <a:gd name="T53" fmla="*/ 125 h 214"/>
                <a:gd name="T54" fmla="*/ 31 w 197"/>
                <a:gd name="T55" fmla="*/ 128 h 214"/>
                <a:gd name="T56" fmla="*/ 36 w 197"/>
                <a:gd name="T57" fmla="*/ 160 h 214"/>
                <a:gd name="T58" fmla="*/ 46 w 197"/>
                <a:gd name="T59" fmla="*/ 182 h 214"/>
                <a:gd name="T60" fmla="*/ 54 w 197"/>
                <a:gd name="T61" fmla="*/ 199 h 214"/>
                <a:gd name="T62" fmla="*/ 66 w 197"/>
                <a:gd name="T63" fmla="*/ 212 h 214"/>
                <a:gd name="T64" fmla="*/ 72 w 197"/>
                <a:gd name="T65" fmla="*/ 203 h 214"/>
                <a:gd name="T66" fmla="*/ 78 w 197"/>
                <a:gd name="T67" fmla="*/ 186 h 214"/>
                <a:gd name="T68" fmla="*/ 80 w 197"/>
                <a:gd name="T69" fmla="*/ 166 h 214"/>
                <a:gd name="T70" fmla="*/ 91 w 197"/>
                <a:gd name="T71" fmla="*/ 157 h 214"/>
                <a:gd name="T72" fmla="*/ 101 w 197"/>
                <a:gd name="T73" fmla="*/ 148 h 214"/>
                <a:gd name="T74" fmla="*/ 123 w 197"/>
                <a:gd name="T75" fmla="*/ 131 h 214"/>
                <a:gd name="T76" fmla="*/ 135 w 197"/>
                <a:gd name="T77" fmla="*/ 119 h 214"/>
                <a:gd name="T78" fmla="*/ 139 w 197"/>
                <a:gd name="T79" fmla="*/ 110 h 214"/>
                <a:gd name="T80" fmla="*/ 134 w 197"/>
                <a:gd name="T81" fmla="*/ 99 h 214"/>
                <a:gd name="T82" fmla="*/ 135 w 197"/>
                <a:gd name="T83" fmla="*/ 90 h 214"/>
                <a:gd name="T84" fmla="*/ 146 w 197"/>
                <a:gd name="T85" fmla="*/ 89 h 214"/>
                <a:gd name="T86" fmla="*/ 159 w 197"/>
                <a:gd name="T87" fmla="*/ 95 h 214"/>
                <a:gd name="T88" fmla="*/ 157 w 197"/>
                <a:gd name="T89" fmla="*/ 102 h 214"/>
                <a:gd name="T90" fmla="*/ 159 w 197"/>
                <a:gd name="T91" fmla="*/ 106 h 214"/>
                <a:gd name="T92" fmla="*/ 168 w 197"/>
                <a:gd name="T93" fmla="*/ 115 h 214"/>
                <a:gd name="T94" fmla="*/ 169 w 197"/>
                <a:gd name="T95" fmla="*/ 102 h 214"/>
                <a:gd name="T96" fmla="*/ 177 w 197"/>
                <a:gd name="T97" fmla="*/ 95 h 214"/>
                <a:gd name="T98" fmla="*/ 190 w 197"/>
                <a:gd name="T99" fmla="*/ 79 h 214"/>
                <a:gd name="T100" fmla="*/ 197 w 197"/>
                <a:gd name="T101" fmla="*/ 7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214">
                  <a:moveTo>
                    <a:pt x="197" y="74"/>
                  </a:moveTo>
                  <a:lnTo>
                    <a:pt x="196" y="70"/>
                  </a:lnTo>
                  <a:lnTo>
                    <a:pt x="188" y="69"/>
                  </a:lnTo>
                  <a:lnTo>
                    <a:pt x="191" y="67"/>
                  </a:lnTo>
                  <a:lnTo>
                    <a:pt x="188" y="62"/>
                  </a:lnTo>
                  <a:lnTo>
                    <a:pt x="184" y="66"/>
                  </a:lnTo>
                  <a:lnTo>
                    <a:pt x="177" y="63"/>
                  </a:lnTo>
                  <a:lnTo>
                    <a:pt x="170" y="68"/>
                  </a:lnTo>
                  <a:lnTo>
                    <a:pt x="163" y="74"/>
                  </a:lnTo>
                  <a:lnTo>
                    <a:pt x="158" y="74"/>
                  </a:lnTo>
                  <a:lnTo>
                    <a:pt x="161" y="77"/>
                  </a:lnTo>
                  <a:lnTo>
                    <a:pt x="161" y="81"/>
                  </a:lnTo>
                  <a:lnTo>
                    <a:pt x="155" y="81"/>
                  </a:lnTo>
                  <a:lnTo>
                    <a:pt x="150" y="81"/>
                  </a:lnTo>
                  <a:lnTo>
                    <a:pt x="145" y="83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4" y="81"/>
                  </a:lnTo>
                  <a:lnTo>
                    <a:pt x="134" y="85"/>
                  </a:lnTo>
                  <a:lnTo>
                    <a:pt x="128" y="85"/>
                  </a:lnTo>
                  <a:lnTo>
                    <a:pt x="121" y="84"/>
                  </a:lnTo>
                  <a:lnTo>
                    <a:pt x="115" y="83"/>
                  </a:lnTo>
                  <a:lnTo>
                    <a:pt x="111" y="79"/>
                  </a:lnTo>
                  <a:lnTo>
                    <a:pt x="101" y="78"/>
                  </a:lnTo>
                  <a:lnTo>
                    <a:pt x="93" y="74"/>
                  </a:lnTo>
                  <a:lnTo>
                    <a:pt x="87" y="69"/>
                  </a:lnTo>
                  <a:lnTo>
                    <a:pt x="81" y="67"/>
                  </a:lnTo>
                  <a:lnTo>
                    <a:pt x="83" y="60"/>
                  </a:lnTo>
                  <a:lnTo>
                    <a:pt x="87" y="56"/>
                  </a:lnTo>
                  <a:lnTo>
                    <a:pt x="78" y="51"/>
                  </a:lnTo>
                  <a:lnTo>
                    <a:pt x="71" y="46"/>
                  </a:lnTo>
                  <a:lnTo>
                    <a:pt x="70" y="38"/>
                  </a:lnTo>
                  <a:lnTo>
                    <a:pt x="74" y="38"/>
                  </a:lnTo>
                  <a:lnTo>
                    <a:pt x="75" y="34"/>
                  </a:lnTo>
                  <a:lnTo>
                    <a:pt x="71" y="31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5" y="26"/>
                  </a:lnTo>
                  <a:lnTo>
                    <a:pt x="80" y="21"/>
                  </a:lnTo>
                  <a:lnTo>
                    <a:pt x="81" y="14"/>
                  </a:lnTo>
                  <a:lnTo>
                    <a:pt x="75" y="10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54" y="11"/>
                  </a:lnTo>
                  <a:lnTo>
                    <a:pt x="52" y="4"/>
                  </a:lnTo>
                  <a:lnTo>
                    <a:pt x="47" y="0"/>
                  </a:lnTo>
                  <a:lnTo>
                    <a:pt x="43" y="2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6" y="4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40" y="19"/>
                  </a:lnTo>
                  <a:lnTo>
                    <a:pt x="35" y="22"/>
                  </a:lnTo>
                  <a:lnTo>
                    <a:pt x="36" y="34"/>
                  </a:lnTo>
                  <a:lnTo>
                    <a:pt x="42" y="37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8" y="40"/>
                  </a:lnTo>
                  <a:lnTo>
                    <a:pt x="42" y="45"/>
                  </a:lnTo>
                  <a:lnTo>
                    <a:pt x="42" y="50"/>
                  </a:lnTo>
                  <a:lnTo>
                    <a:pt x="36" y="58"/>
                  </a:lnTo>
                  <a:lnTo>
                    <a:pt x="31" y="66"/>
                  </a:lnTo>
                  <a:lnTo>
                    <a:pt x="24" y="74"/>
                  </a:lnTo>
                  <a:lnTo>
                    <a:pt x="17" y="73"/>
                  </a:lnTo>
                  <a:lnTo>
                    <a:pt x="10" y="81"/>
                  </a:lnTo>
                  <a:lnTo>
                    <a:pt x="13" y="84"/>
                  </a:lnTo>
                  <a:lnTo>
                    <a:pt x="14" y="90"/>
                  </a:lnTo>
                  <a:lnTo>
                    <a:pt x="18" y="93"/>
                  </a:lnTo>
                  <a:lnTo>
                    <a:pt x="19" y="99"/>
                  </a:lnTo>
                  <a:lnTo>
                    <a:pt x="5" y="99"/>
                  </a:lnTo>
                  <a:lnTo>
                    <a:pt x="0" y="106"/>
                  </a:lnTo>
                  <a:lnTo>
                    <a:pt x="8" y="112"/>
                  </a:lnTo>
                  <a:lnTo>
                    <a:pt x="11" y="114"/>
                  </a:lnTo>
                  <a:lnTo>
                    <a:pt x="7" y="116"/>
                  </a:lnTo>
                  <a:lnTo>
                    <a:pt x="16" y="125"/>
                  </a:lnTo>
                  <a:lnTo>
                    <a:pt x="20" y="126"/>
                  </a:lnTo>
                  <a:lnTo>
                    <a:pt x="30" y="121"/>
                  </a:lnTo>
                  <a:lnTo>
                    <a:pt x="31" y="128"/>
                  </a:lnTo>
                  <a:lnTo>
                    <a:pt x="31" y="137"/>
                  </a:lnTo>
                  <a:lnTo>
                    <a:pt x="34" y="147"/>
                  </a:lnTo>
                  <a:lnTo>
                    <a:pt x="36" y="160"/>
                  </a:lnTo>
                  <a:lnTo>
                    <a:pt x="42" y="170"/>
                  </a:lnTo>
                  <a:lnTo>
                    <a:pt x="43" y="173"/>
                  </a:lnTo>
                  <a:lnTo>
                    <a:pt x="46" y="182"/>
                  </a:lnTo>
                  <a:lnTo>
                    <a:pt x="49" y="189"/>
                  </a:lnTo>
                  <a:lnTo>
                    <a:pt x="51" y="191"/>
                  </a:lnTo>
                  <a:lnTo>
                    <a:pt x="54" y="199"/>
                  </a:lnTo>
                  <a:lnTo>
                    <a:pt x="57" y="208"/>
                  </a:lnTo>
                  <a:lnTo>
                    <a:pt x="63" y="214"/>
                  </a:lnTo>
                  <a:lnTo>
                    <a:pt x="66" y="212"/>
                  </a:lnTo>
                  <a:lnTo>
                    <a:pt x="69" y="208"/>
                  </a:lnTo>
                  <a:lnTo>
                    <a:pt x="75" y="206"/>
                  </a:lnTo>
                  <a:lnTo>
                    <a:pt x="72" y="203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78" y="186"/>
                  </a:lnTo>
                  <a:lnTo>
                    <a:pt x="82" y="180"/>
                  </a:lnTo>
                  <a:lnTo>
                    <a:pt x="81" y="174"/>
                  </a:lnTo>
                  <a:lnTo>
                    <a:pt x="80" y="166"/>
                  </a:lnTo>
                  <a:lnTo>
                    <a:pt x="82" y="160"/>
                  </a:lnTo>
                  <a:lnTo>
                    <a:pt x="84" y="160"/>
                  </a:lnTo>
                  <a:lnTo>
                    <a:pt x="91" y="157"/>
                  </a:lnTo>
                  <a:lnTo>
                    <a:pt x="94" y="155"/>
                  </a:lnTo>
                  <a:lnTo>
                    <a:pt x="94" y="153"/>
                  </a:lnTo>
                  <a:lnTo>
                    <a:pt x="101" y="148"/>
                  </a:lnTo>
                  <a:lnTo>
                    <a:pt x="106" y="143"/>
                  </a:lnTo>
                  <a:lnTo>
                    <a:pt x="113" y="136"/>
                  </a:lnTo>
                  <a:lnTo>
                    <a:pt x="123" y="131"/>
                  </a:lnTo>
                  <a:lnTo>
                    <a:pt x="127" y="126"/>
                  </a:lnTo>
                  <a:lnTo>
                    <a:pt x="127" y="121"/>
                  </a:lnTo>
                  <a:lnTo>
                    <a:pt x="135" y="119"/>
                  </a:lnTo>
                  <a:lnTo>
                    <a:pt x="139" y="119"/>
                  </a:lnTo>
                  <a:lnTo>
                    <a:pt x="140" y="116"/>
                  </a:lnTo>
                  <a:lnTo>
                    <a:pt x="139" y="110"/>
                  </a:lnTo>
                  <a:lnTo>
                    <a:pt x="136" y="106"/>
                  </a:lnTo>
                  <a:lnTo>
                    <a:pt x="138" y="101"/>
                  </a:lnTo>
                  <a:lnTo>
                    <a:pt x="134" y="99"/>
                  </a:lnTo>
                  <a:lnTo>
                    <a:pt x="135" y="96"/>
                  </a:lnTo>
                  <a:lnTo>
                    <a:pt x="140" y="93"/>
                  </a:lnTo>
                  <a:lnTo>
                    <a:pt x="135" y="90"/>
                  </a:lnTo>
                  <a:lnTo>
                    <a:pt x="138" y="85"/>
                  </a:lnTo>
                  <a:lnTo>
                    <a:pt x="142" y="87"/>
                  </a:lnTo>
                  <a:lnTo>
                    <a:pt x="146" y="89"/>
                  </a:lnTo>
                  <a:lnTo>
                    <a:pt x="146" y="93"/>
                  </a:lnTo>
                  <a:lnTo>
                    <a:pt x="152" y="95"/>
                  </a:lnTo>
                  <a:lnTo>
                    <a:pt x="159" y="95"/>
                  </a:lnTo>
                  <a:lnTo>
                    <a:pt x="163" y="96"/>
                  </a:lnTo>
                  <a:lnTo>
                    <a:pt x="159" y="102"/>
                  </a:lnTo>
                  <a:lnTo>
                    <a:pt x="157" y="102"/>
                  </a:lnTo>
                  <a:lnTo>
                    <a:pt x="155" y="107"/>
                  </a:lnTo>
                  <a:lnTo>
                    <a:pt x="158" y="110"/>
                  </a:lnTo>
                  <a:lnTo>
                    <a:pt x="159" y="106"/>
                  </a:lnTo>
                  <a:lnTo>
                    <a:pt x="161" y="106"/>
                  </a:lnTo>
                  <a:lnTo>
                    <a:pt x="164" y="116"/>
                  </a:lnTo>
                  <a:lnTo>
                    <a:pt x="168" y="115"/>
                  </a:lnTo>
                  <a:lnTo>
                    <a:pt x="168" y="112"/>
                  </a:lnTo>
                  <a:lnTo>
                    <a:pt x="169" y="109"/>
                  </a:lnTo>
                  <a:lnTo>
                    <a:pt x="169" y="102"/>
                  </a:lnTo>
                  <a:lnTo>
                    <a:pt x="174" y="104"/>
                  </a:lnTo>
                  <a:lnTo>
                    <a:pt x="177" y="98"/>
                  </a:lnTo>
                  <a:lnTo>
                    <a:pt x="177" y="95"/>
                  </a:lnTo>
                  <a:lnTo>
                    <a:pt x="181" y="87"/>
                  </a:lnTo>
                  <a:lnTo>
                    <a:pt x="181" y="84"/>
                  </a:lnTo>
                  <a:lnTo>
                    <a:pt x="190" y="79"/>
                  </a:lnTo>
                  <a:lnTo>
                    <a:pt x="194" y="80"/>
                  </a:lnTo>
                  <a:lnTo>
                    <a:pt x="194" y="75"/>
                  </a:lnTo>
                  <a:lnTo>
                    <a:pt x="197" y="74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3767923" y="3187902"/>
              <a:ext cx="275631" cy="249791"/>
            </a:xfrm>
            <a:custGeom>
              <a:avLst/>
              <a:gdLst>
                <a:gd name="T0" fmla="*/ 72 w 128"/>
                <a:gd name="T1" fmla="*/ 19 h 116"/>
                <a:gd name="T2" fmla="*/ 81 w 128"/>
                <a:gd name="T3" fmla="*/ 14 h 116"/>
                <a:gd name="T4" fmla="*/ 88 w 128"/>
                <a:gd name="T5" fmla="*/ 14 h 116"/>
                <a:gd name="T6" fmla="*/ 102 w 128"/>
                <a:gd name="T7" fmla="*/ 19 h 116"/>
                <a:gd name="T8" fmla="*/ 114 w 128"/>
                <a:gd name="T9" fmla="*/ 26 h 116"/>
                <a:gd name="T10" fmla="*/ 113 w 128"/>
                <a:gd name="T11" fmla="*/ 44 h 116"/>
                <a:gd name="T12" fmla="*/ 113 w 128"/>
                <a:gd name="T13" fmla="*/ 50 h 116"/>
                <a:gd name="T14" fmla="*/ 113 w 128"/>
                <a:gd name="T15" fmla="*/ 61 h 116"/>
                <a:gd name="T16" fmla="*/ 117 w 128"/>
                <a:gd name="T17" fmla="*/ 69 h 116"/>
                <a:gd name="T18" fmla="*/ 113 w 128"/>
                <a:gd name="T19" fmla="*/ 81 h 116"/>
                <a:gd name="T20" fmla="*/ 119 w 128"/>
                <a:gd name="T21" fmla="*/ 89 h 116"/>
                <a:gd name="T22" fmla="*/ 125 w 128"/>
                <a:gd name="T23" fmla="*/ 99 h 116"/>
                <a:gd name="T24" fmla="*/ 128 w 128"/>
                <a:gd name="T25" fmla="*/ 104 h 116"/>
                <a:gd name="T26" fmla="*/ 116 w 128"/>
                <a:gd name="T27" fmla="*/ 116 h 116"/>
                <a:gd name="T28" fmla="*/ 97 w 128"/>
                <a:gd name="T29" fmla="*/ 112 h 116"/>
                <a:gd name="T30" fmla="*/ 86 w 128"/>
                <a:gd name="T31" fmla="*/ 102 h 116"/>
                <a:gd name="T32" fmla="*/ 78 w 128"/>
                <a:gd name="T33" fmla="*/ 102 h 116"/>
                <a:gd name="T34" fmla="*/ 63 w 128"/>
                <a:gd name="T35" fmla="*/ 102 h 116"/>
                <a:gd name="T36" fmla="*/ 50 w 128"/>
                <a:gd name="T37" fmla="*/ 95 h 116"/>
                <a:gd name="T38" fmla="*/ 40 w 128"/>
                <a:gd name="T39" fmla="*/ 77 h 116"/>
                <a:gd name="T40" fmla="*/ 33 w 128"/>
                <a:gd name="T41" fmla="*/ 76 h 116"/>
                <a:gd name="T42" fmla="*/ 27 w 128"/>
                <a:gd name="T43" fmla="*/ 76 h 116"/>
                <a:gd name="T44" fmla="*/ 24 w 128"/>
                <a:gd name="T45" fmla="*/ 71 h 116"/>
                <a:gd name="T46" fmla="*/ 22 w 128"/>
                <a:gd name="T47" fmla="*/ 59 h 116"/>
                <a:gd name="T48" fmla="*/ 9 w 128"/>
                <a:gd name="T49" fmla="*/ 48 h 116"/>
                <a:gd name="T50" fmla="*/ 14 w 128"/>
                <a:gd name="T51" fmla="*/ 38 h 116"/>
                <a:gd name="T52" fmla="*/ 9 w 128"/>
                <a:gd name="T53" fmla="*/ 31 h 116"/>
                <a:gd name="T54" fmla="*/ 0 w 128"/>
                <a:gd name="T55" fmla="*/ 14 h 116"/>
                <a:gd name="T56" fmla="*/ 0 w 128"/>
                <a:gd name="T57" fmla="*/ 2 h 116"/>
                <a:gd name="T58" fmla="*/ 5 w 128"/>
                <a:gd name="T59" fmla="*/ 3 h 116"/>
                <a:gd name="T60" fmla="*/ 14 w 128"/>
                <a:gd name="T61" fmla="*/ 8 h 116"/>
                <a:gd name="T62" fmla="*/ 24 w 128"/>
                <a:gd name="T63" fmla="*/ 1 h 116"/>
                <a:gd name="T64" fmla="*/ 28 w 128"/>
                <a:gd name="T65" fmla="*/ 3 h 116"/>
                <a:gd name="T66" fmla="*/ 31 w 128"/>
                <a:gd name="T67" fmla="*/ 12 h 116"/>
                <a:gd name="T68" fmla="*/ 34 w 128"/>
                <a:gd name="T69" fmla="*/ 18 h 116"/>
                <a:gd name="T70" fmla="*/ 45 w 128"/>
                <a:gd name="T71" fmla="*/ 24 h 116"/>
                <a:gd name="T72" fmla="*/ 66 w 128"/>
                <a:gd name="T73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16">
                  <a:moveTo>
                    <a:pt x="66" y="21"/>
                  </a:moveTo>
                  <a:lnTo>
                    <a:pt x="72" y="19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4" y="13"/>
                  </a:lnTo>
                  <a:lnTo>
                    <a:pt x="88" y="14"/>
                  </a:lnTo>
                  <a:lnTo>
                    <a:pt x="96" y="18"/>
                  </a:lnTo>
                  <a:lnTo>
                    <a:pt x="102" y="19"/>
                  </a:lnTo>
                  <a:lnTo>
                    <a:pt x="109" y="26"/>
                  </a:lnTo>
                  <a:lnTo>
                    <a:pt x="114" y="26"/>
                  </a:lnTo>
                  <a:lnTo>
                    <a:pt x="115" y="33"/>
                  </a:lnTo>
                  <a:lnTo>
                    <a:pt x="113" y="44"/>
                  </a:lnTo>
                  <a:lnTo>
                    <a:pt x="110" y="50"/>
                  </a:lnTo>
                  <a:lnTo>
                    <a:pt x="113" y="50"/>
                  </a:lnTo>
                  <a:lnTo>
                    <a:pt x="110" y="55"/>
                  </a:lnTo>
                  <a:lnTo>
                    <a:pt x="113" y="61"/>
                  </a:lnTo>
                  <a:lnTo>
                    <a:pt x="113" y="66"/>
                  </a:lnTo>
                  <a:lnTo>
                    <a:pt x="117" y="69"/>
                  </a:lnTo>
                  <a:lnTo>
                    <a:pt x="119" y="73"/>
                  </a:lnTo>
                  <a:lnTo>
                    <a:pt x="113" y="81"/>
                  </a:lnTo>
                  <a:lnTo>
                    <a:pt x="116" y="84"/>
                  </a:lnTo>
                  <a:lnTo>
                    <a:pt x="119" y="89"/>
                  </a:lnTo>
                  <a:lnTo>
                    <a:pt x="125" y="91"/>
                  </a:lnTo>
                  <a:lnTo>
                    <a:pt x="125" y="99"/>
                  </a:lnTo>
                  <a:lnTo>
                    <a:pt x="128" y="100"/>
                  </a:lnTo>
                  <a:lnTo>
                    <a:pt x="128" y="104"/>
                  </a:lnTo>
                  <a:lnTo>
                    <a:pt x="119" y="107"/>
                  </a:lnTo>
                  <a:lnTo>
                    <a:pt x="116" y="116"/>
                  </a:lnTo>
                  <a:lnTo>
                    <a:pt x="104" y="113"/>
                  </a:lnTo>
                  <a:lnTo>
                    <a:pt x="97" y="112"/>
                  </a:lnTo>
                  <a:lnTo>
                    <a:pt x="90" y="111"/>
                  </a:lnTo>
                  <a:lnTo>
                    <a:pt x="86" y="102"/>
                  </a:lnTo>
                  <a:lnTo>
                    <a:pt x="84" y="100"/>
                  </a:lnTo>
                  <a:lnTo>
                    <a:pt x="78" y="102"/>
                  </a:lnTo>
                  <a:lnTo>
                    <a:pt x="72" y="105"/>
                  </a:lnTo>
                  <a:lnTo>
                    <a:pt x="63" y="102"/>
                  </a:lnTo>
                  <a:lnTo>
                    <a:pt x="56" y="98"/>
                  </a:lnTo>
                  <a:lnTo>
                    <a:pt x="50" y="95"/>
                  </a:lnTo>
                  <a:lnTo>
                    <a:pt x="45" y="88"/>
                  </a:lnTo>
                  <a:lnTo>
                    <a:pt x="40" y="77"/>
                  </a:lnTo>
                  <a:lnTo>
                    <a:pt x="37" y="79"/>
                  </a:lnTo>
                  <a:lnTo>
                    <a:pt x="33" y="76"/>
                  </a:lnTo>
                  <a:lnTo>
                    <a:pt x="31" y="79"/>
                  </a:lnTo>
                  <a:lnTo>
                    <a:pt x="27" y="76"/>
                  </a:lnTo>
                  <a:lnTo>
                    <a:pt x="26" y="71"/>
                  </a:lnTo>
                  <a:lnTo>
                    <a:pt x="24" y="71"/>
                  </a:lnTo>
                  <a:lnTo>
                    <a:pt x="26" y="65"/>
                  </a:lnTo>
                  <a:lnTo>
                    <a:pt x="22" y="59"/>
                  </a:lnTo>
                  <a:lnTo>
                    <a:pt x="14" y="55"/>
                  </a:lnTo>
                  <a:lnTo>
                    <a:pt x="9" y="48"/>
                  </a:lnTo>
                  <a:lnTo>
                    <a:pt x="10" y="41"/>
                  </a:lnTo>
                  <a:lnTo>
                    <a:pt x="14" y="38"/>
                  </a:lnTo>
                  <a:lnTo>
                    <a:pt x="14" y="33"/>
                  </a:lnTo>
                  <a:lnTo>
                    <a:pt x="9" y="31"/>
                  </a:lnTo>
                  <a:lnTo>
                    <a:pt x="5" y="21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3"/>
                  </a:lnTo>
                  <a:lnTo>
                    <a:pt x="9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6" y="7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40" y="19"/>
                  </a:lnTo>
                  <a:lnTo>
                    <a:pt x="45" y="24"/>
                  </a:lnTo>
                  <a:lnTo>
                    <a:pt x="55" y="25"/>
                  </a:lnTo>
                  <a:lnTo>
                    <a:pt x="66" y="23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1"/>
            <p:cNvSpPr>
              <a:spLocks/>
            </p:cNvSpPr>
            <p:nvPr/>
          </p:nvSpPr>
          <p:spPr bwMode="auto">
            <a:xfrm>
              <a:off x="2779526" y="2513895"/>
              <a:ext cx="155043" cy="103362"/>
            </a:xfrm>
            <a:custGeom>
              <a:avLst/>
              <a:gdLst>
                <a:gd name="T0" fmla="*/ 66 w 72"/>
                <a:gd name="T1" fmla="*/ 1 h 48"/>
                <a:gd name="T2" fmla="*/ 64 w 72"/>
                <a:gd name="T3" fmla="*/ 12 h 48"/>
                <a:gd name="T4" fmla="*/ 72 w 72"/>
                <a:gd name="T5" fmla="*/ 23 h 48"/>
                <a:gd name="T6" fmla="*/ 63 w 72"/>
                <a:gd name="T7" fmla="*/ 35 h 48"/>
                <a:gd name="T8" fmla="*/ 44 w 72"/>
                <a:gd name="T9" fmla="*/ 46 h 48"/>
                <a:gd name="T10" fmla="*/ 38 w 72"/>
                <a:gd name="T11" fmla="*/ 48 h 48"/>
                <a:gd name="T12" fmla="*/ 29 w 72"/>
                <a:gd name="T13" fmla="*/ 46 h 48"/>
                <a:gd name="T14" fmla="*/ 11 w 72"/>
                <a:gd name="T15" fmla="*/ 41 h 48"/>
                <a:gd name="T16" fmla="*/ 17 w 72"/>
                <a:gd name="T17" fmla="*/ 35 h 48"/>
                <a:gd name="T18" fmla="*/ 3 w 72"/>
                <a:gd name="T19" fmla="*/ 26 h 48"/>
                <a:gd name="T20" fmla="*/ 15 w 72"/>
                <a:gd name="T21" fmla="*/ 24 h 48"/>
                <a:gd name="T22" fmla="*/ 15 w 72"/>
                <a:gd name="T23" fmla="*/ 19 h 48"/>
                <a:gd name="T24" fmla="*/ 0 w 72"/>
                <a:gd name="T25" fmla="*/ 15 h 48"/>
                <a:gd name="T26" fmla="*/ 5 w 72"/>
                <a:gd name="T27" fmla="*/ 4 h 48"/>
                <a:gd name="T28" fmla="*/ 15 w 72"/>
                <a:gd name="T29" fmla="*/ 2 h 48"/>
                <a:gd name="T30" fmla="*/ 26 w 72"/>
                <a:gd name="T31" fmla="*/ 13 h 48"/>
                <a:gd name="T32" fmla="*/ 35 w 72"/>
                <a:gd name="T33" fmla="*/ 4 h 48"/>
                <a:gd name="T34" fmla="*/ 44 w 72"/>
                <a:gd name="T35" fmla="*/ 9 h 48"/>
                <a:gd name="T36" fmla="*/ 55 w 72"/>
                <a:gd name="T37" fmla="*/ 0 h 48"/>
                <a:gd name="T38" fmla="*/ 66 w 72"/>
                <a:gd name="T3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8">
                  <a:moveTo>
                    <a:pt x="66" y="1"/>
                  </a:moveTo>
                  <a:lnTo>
                    <a:pt x="64" y="12"/>
                  </a:lnTo>
                  <a:lnTo>
                    <a:pt x="72" y="23"/>
                  </a:lnTo>
                  <a:lnTo>
                    <a:pt x="63" y="35"/>
                  </a:lnTo>
                  <a:lnTo>
                    <a:pt x="44" y="46"/>
                  </a:lnTo>
                  <a:lnTo>
                    <a:pt x="38" y="48"/>
                  </a:lnTo>
                  <a:lnTo>
                    <a:pt x="29" y="46"/>
                  </a:lnTo>
                  <a:lnTo>
                    <a:pt x="11" y="41"/>
                  </a:lnTo>
                  <a:lnTo>
                    <a:pt x="17" y="35"/>
                  </a:lnTo>
                  <a:lnTo>
                    <a:pt x="3" y="26"/>
                  </a:lnTo>
                  <a:lnTo>
                    <a:pt x="15" y="24"/>
                  </a:lnTo>
                  <a:lnTo>
                    <a:pt x="15" y="19"/>
                  </a:lnTo>
                  <a:lnTo>
                    <a:pt x="0" y="15"/>
                  </a:lnTo>
                  <a:lnTo>
                    <a:pt x="5" y="4"/>
                  </a:lnTo>
                  <a:lnTo>
                    <a:pt x="15" y="2"/>
                  </a:lnTo>
                  <a:lnTo>
                    <a:pt x="26" y="13"/>
                  </a:lnTo>
                  <a:lnTo>
                    <a:pt x="35" y="4"/>
                  </a:lnTo>
                  <a:lnTo>
                    <a:pt x="44" y="9"/>
                  </a:lnTo>
                  <a:lnTo>
                    <a:pt x="55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 noEditPoints="1"/>
            </p:cNvSpPr>
            <p:nvPr/>
          </p:nvSpPr>
          <p:spPr bwMode="auto">
            <a:xfrm>
              <a:off x="3227428" y="3039318"/>
              <a:ext cx="172269" cy="204571"/>
            </a:xfrm>
            <a:custGeom>
              <a:avLst/>
              <a:gdLst>
                <a:gd name="T0" fmla="*/ 57 w 80"/>
                <a:gd name="T1" fmla="*/ 88 h 95"/>
                <a:gd name="T2" fmla="*/ 57 w 80"/>
                <a:gd name="T3" fmla="*/ 95 h 95"/>
                <a:gd name="T4" fmla="*/ 48 w 80"/>
                <a:gd name="T5" fmla="*/ 90 h 95"/>
                <a:gd name="T6" fmla="*/ 40 w 80"/>
                <a:gd name="T7" fmla="*/ 82 h 95"/>
                <a:gd name="T8" fmla="*/ 54 w 80"/>
                <a:gd name="T9" fmla="*/ 82 h 95"/>
                <a:gd name="T10" fmla="*/ 17 w 80"/>
                <a:gd name="T11" fmla="*/ 55 h 95"/>
                <a:gd name="T12" fmla="*/ 21 w 80"/>
                <a:gd name="T13" fmla="*/ 73 h 95"/>
                <a:gd name="T14" fmla="*/ 15 w 80"/>
                <a:gd name="T15" fmla="*/ 76 h 95"/>
                <a:gd name="T16" fmla="*/ 12 w 80"/>
                <a:gd name="T17" fmla="*/ 63 h 95"/>
                <a:gd name="T18" fmla="*/ 13 w 80"/>
                <a:gd name="T19" fmla="*/ 58 h 95"/>
                <a:gd name="T20" fmla="*/ 39 w 80"/>
                <a:gd name="T21" fmla="*/ 3 h 95"/>
                <a:gd name="T22" fmla="*/ 47 w 80"/>
                <a:gd name="T23" fmla="*/ 11 h 95"/>
                <a:gd name="T24" fmla="*/ 44 w 80"/>
                <a:gd name="T25" fmla="*/ 13 h 95"/>
                <a:gd name="T26" fmla="*/ 39 w 80"/>
                <a:gd name="T27" fmla="*/ 21 h 95"/>
                <a:gd name="T28" fmla="*/ 40 w 80"/>
                <a:gd name="T29" fmla="*/ 29 h 95"/>
                <a:gd name="T30" fmla="*/ 50 w 80"/>
                <a:gd name="T31" fmla="*/ 41 h 95"/>
                <a:gd name="T32" fmla="*/ 62 w 80"/>
                <a:gd name="T33" fmla="*/ 48 h 95"/>
                <a:gd name="T34" fmla="*/ 62 w 80"/>
                <a:gd name="T35" fmla="*/ 53 h 95"/>
                <a:gd name="T36" fmla="*/ 73 w 80"/>
                <a:gd name="T37" fmla="*/ 58 h 95"/>
                <a:gd name="T38" fmla="*/ 80 w 80"/>
                <a:gd name="T39" fmla="*/ 65 h 95"/>
                <a:gd name="T40" fmla="*/ 74 w 80"/>
                <a:gd name="T41" fmla="*/ 64 h 95"/>
                <a:gd name="T42" fmla="*/ 65 w 80"/>
                <a:gd name="T43" fmla="*/ 67 h 95"/>
                <a:gd name="T44" fmla="*/ 70 w 80"/>
                <a:gd name="T45" fmla="*/ 76 h 95"/>
                <a:gd name="T46" fmla="*/ 63 w 80"/>
                <a:gd name="T47" fmla="*/ 83 h 95"/>
                <a:gd name="T48" fmla="*/ 61 w 80"/>
                <a:gd name="T49" fmla="*/ 82 h 95"/>
                <a:gd name="T50" fmla="*/ 63 w 80"/>
                <a:gd name="T51" fmla="*/ 75 h 95"/>
                <a:gd name="T52" fmla="*/ 59 w 80"/>
                <a:gd name="T53" fmla="*/ 66 h 95"/>
                <a:gd name="T54" fmla="*/ 54 w 80"/>
                <a:gd name="T55" fmla="*/ 60 h 95"/>
                <a:gd name="T56" fmla="*/ 47 w 80"/>
                <a:gd name="T57" fmla="*/ 55 h 95"/>
                <a:gd name="T58" fmla="*/ 36 w 80"/>
                <a:gd name="T59" fmla="*/ 50 h 95"/>
                <a:gd name="T60" fmla="*/ 26 w 80"/>
                <a:gd name="T61" fmla="*/ 40 h 95"/>
                <a:gd name="T62" fmla="*/ 21 w 80"/>
                <a:gd name="T63" fmla="*/ 30 h 95"/>
                <a:gd name="T64" fmla="*/ 12 w 80"/>
                <a:gd name="T65" fmla="*/ 28 h 95"/>
                <a:gd name="T66" fmla="*/ 5 w 80"/>
                <a:gd name="T67" fmla="*/ 32 h 95"/>
                <a:gd name="T68" fmla="*/ 3 w 80"/>
                <a:gd name="T69" fmla="*/ 28 h 95"/>
                <a:gd name="T70" fmla="*/ 3 w 80"/>
                <a:gd name="T71" fmla="*/ 18 h 95"/>
                <a:gd name="T72" fmla="*/ 1 w 80"/>
                <a:gd name="T73" fmla="*/ 11 h 95"/>
                <a:gd name="T74" fmla="*/ 7 w 80"/>
                <a:gd name="T75" fmla="*/ 13 h 95"/>
                <a:gd name="T76" fmla="*/ 12 w 80"/>
                <a:gd name="T77" fmla="*/ 11 h 95"/>
                <a:gd name="T78" fmla="*/ 17 w 80"/>
                <a:gd name="T79" fmla="*/ 7 h 95"/>
                <a:gd name="T80" fmla="*/ 26 w 80"/>
                <a:gd name="T81" fmla="*/ 7 h 95"/>
                <a:gd name="T82" fmla="*/ 29 w 80"/>
                <a:gd name="T83" fmla="*/ 3 h 95"/>
                <a:gd name="T84" fmla="*/ 36 w 80"/>
                <a:gd name="T8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95">
                  <a:moveTo>
                    <a:pt x="59" y="81"/>
                  </a:moveTo>
                  <a:lnTo>
                    <a:pt x="57" y="88"/>
                  </a:lnTo>
                  <a:lnTo>
                    <a:pt x="58" y="90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48" y="90"/>
                  </a:lnTo>
                  <a:lnTo>
                    <a:pt x="39" y="87"/>
                  </a:lnTo>
                  <a:lnTo>
                    <a:pt x="40" y="82"/>
                  </a:lnTo>
                  <a:lnTo>
                    <a:pt x="47" y="83"/>
                  </a:lnTo>
                  <a:lnTo>
                    <a:pt x="54" y="82"/>
                  </a:lnTo>
                  <a:lnTo>
                    <a:pt x="59" y="81"/>
                  </a:lnTo>
                  <a:close/>
                  <a:moveTo>
                    <a:pt x="17" y="55"/>
                  </a:moveTo>
                  <a:lnTo>
                    <a:pt x="21" y="61"/>
                  </a:lnTo>
                  <a:lnTo>
                    <a:pt x="21" y="73"/>
                  </a:lnTo>
                  <a:lnTo>
                    <a:pt x="17" y="72"/>
                  </a:lnTo>
                  <a:lnTo>
                    <a:pt x="15" y="76"/>
                  </a:lnTo>
                  <a:lnTo>
                    <a:pt x="12" y="73"/>
                  </a:lnTo>
                  <a:lnTo>
                    <a:pt x="12" y="63"/>
                  </a:lnTo>
                  <a:lnTo>
                    <a:pt x="10" y="58"/>
                  </a:lnTo>
                  <a:lnTo>
                    <a:pt x="13" y="58"/>
                  </a:lnTo>
                  <a:lnTo>
                    <a:pt x="17" y="55"/>
                  </a:lnTo>
                  <a:close/>
                  <a:moveTo>
                    <a:pt x="39" y="3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8" y="15"/>
                  </a:lnTo>
                  <a:lnTo>
                    <a:pt x="44" y="13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40" y="29"/>
                  </a:lnTo>
                  <a:lnTo>
                    <a:pt x="46" y="34"/>
                  </a:lnTo>
                  <a:lnTo>
                    <a:pt x="50" y="41"/>
                  </a:lnTo>
                  <a:lnTo>
                    <a:pt x="57" y="49"/>
                  </a:lnTo>
                  <a:lnTo>
                    <a:pt x="62" y="48"/>
                  </a:lnTo>
                  <a:lnTo>
                    <a:pt x="64" y="50"/>
                  </a:lnTo>
                  <a:lnTo>
                    <a:pt x="62" y="53"/>
                  </a:lnTo>
                  <a:lnTo>
                    <a:pt x="68" y="55"/>
                  </a:lnTo>
                  <a:lnTo>
                    <a:pt x="73" y="58"/>
                  </a:lnTo>
                  <a:lnTo>
                    <a:pt x="79" y="63"/>
                  </a:lnTo>
                  <a:lnTo>
                    <a:pt x="80" y="65"/>
                  </a:lnTo>
                  <a:lnTo>
                    <a:pt x="79" y="67"/>
                  </a:lnTo>
                  <a:lnTo>
                    <a:pt x="74" y="64"/>
                  </a:lnTo>
                  <a:lnTo>
                    <a:pt x="69" y="63"/>
                  </a:lnTo>
                  <a:lnTo>
                    <a:pt x="65" y="67"/>
                  </a:lnTo>
                  <a:lnTo>
                    <a:pt x="70" y="71"/>
                  </a:lnTo>
                  <a:lnTo>
                    <a:pt x="70" y="76"/>
                  </a:lnTo>
                  <a:lnTo>
                    <a:pt x="67" y="76"/>
                  </a:lnTo>
                  <a:lnTo>
                    <a:pt x="63" y="83"/>
                  </a:lnTo>
                  <a:lnTo>
                    <a:pt x="61" y="84"/>
                  </a:lnTo>
                  <a:lnTo>
                    <a:pt x="61" y="82"/>
                  </a:lnTo>
                  <a:lnTo>
                    <a:pt x="62" y="77"/>
                  </a:lnTo>
                  <a:lnTo>
                    <a:pt x="63" y="75"/>
                  </a:lnTo>
                  <a:lnTo>
                    <a:pt x="61" y="70"/>
                  </a:lnTo>
                  <a:lnTo>
                    <a:pt x="59" y="66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0" y="59"/>
                  </a:lnTo>
                  <a:lnTo>
                    <a:pt x="47" y="55"/>
                  </a:lnTo>
                  <a:lnTo>
                    <a:pt x="42" y="55"/>
                  </a:lnTo>
                  <a:lnTo>
                    <a:pt x="36" y="50"/>
                  </a:lnTo>
                  <a:lnTo>
                    <a:pt x="30" y="46"/>
                  </a:lnTo>
                  <a:lnTo>
                    <a:pt x="26" y="40"/>
                  </a:lnTo>
                  <a:lnTo>
                    <a:pt x="24" y="31"/>
                  </a:lnTo>
                  <a:lnTo>
                    <a:pt x="21" y="30"/>
                  </a:lnTo>
                  <a:lnTo>
                    <a:pt x="15" y="26"/>
                  </a:lnTo>
                  <a:lnTo>
                    <a:pt x="12" y="28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3" y="28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7" y="7"/>
                  </a:lnTo>
                  <a:lnTo>
                    <a:pt x="22" y="8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5"/>
            <p:cNvSpPr>
              <a:spLocks noEditPoints="1"/>
            </p:cNvSpPr>
            <p:nvPr/>
          </p:nvSpPr>
          <p:spPr bwMode="auto">
            <a:xfrm>
              <a:off x="4999652" y="3071619"/>
              <a:ext cx="232564" cy="269173"/>
            </a:xfrm>
            <a:custGeom>
              <a:avLst/>
              <a:gdLst>
                <a:gd name="T0" fmla="*/ 36 w 108"/>
                <a:gd name="T1" fmla="*/ 103 h 125"/>
                <a:gd name="T2" fmla="*/ 30 w 108"/>
                <a:gd name="T3" fmla="*/ 106 h 125"/>
                <a:gd name="T4" fmla="*/ 24 w 108"/>
                <a:gd name="T5" fmla="*/ 112 h 125"/>
                <a:gd name="T6" fmla="*/ 20 w 108"/>
                <a:gd name="T7" fmla="*/ 106 h 125"/>
                <a:gd name="T8" fmla="*/ 27 w 108"/>
                <a:gd name="T9" fmla="*/ 102 h 125"/>
                <a:gd name="T10" fmla="*/ 35 w 108"/>
                <a:gd name="T11" fmla="*/ 100 h 125"/>
                <a:gd name="T12" fmla="*/ 74 w 108"/>
                <a:gd name="T13" fmla="*/ 83 h 125"/>
                <a:gd name="T14" fmla="*/ 73 w 108"/>
                <a:gd name="T15" fmla="*/ 92 h 125"/>
                <a:gd name="T16" fmla="*/ 53 w 108"/>
                <a:gd name="T17" fmla="*/ 96 h 125"/>
                <a:gd name="T18" fmla="*/ 38 w 108"/>
                <a:gd name="T19" fmla="*/ 102 h 125"/>
                <a:gd name="T20" fmla="*/ 26 w 108"/>
                <a:gd name="T21" fmla="*/ 98 h 125"/>
                <a:gd name="T22" fmla="*/ 10 w 108"/>
                <a:gd name="T23" fmla="*/ 102 h 125"/>
                <a:gd name="T24" fmla="*/ 13 w 108"/>
                <a:gd name="T25" fmla="*/ 121 h 125"/>
                <a:gd name="T26" fmla="*/ 6 w 108"/>
                <a:gd name="T27" fmla="*/ 121 h 125"/>
                <a:gd name="T28" fmla="*/ 3 w 108"/>
                <a:gd name="T29" fmla="*/ 113 h 125"/>
                <a:gd name="T30" fmla="*/ 7 w 108"/>
                <a:gd name="T31" fmla="*/ 104 h 125"/>
                <a:gd name="T32" fmla="*/ 16 w 108"/>
                <a:gd name="T33" fmla="*/ 95 h 125"/>
                <a:gd name="T34" fmla="*/ 35 w 108"/>
                <a:gd name="T35" fmla="*/ 87 h 125"/>
                <a:gd name="T36" fmla="*/ 49 w 108"/>
                <a:gd name="T37" fmla="*/ 74 h 125"/>
                <a:gd name="T38" fmla="*/ 64 w 108"/>
                <a:gd name="T39" fmla="*/ 69 h 125"/>
                <a:gd name="T40" fmla="*/ 71 w 108"/>
                <a:gd name="T41" fmla="*/ 56 h 125"/>
                <a:gd name="T42" fmla="*/ 73 w 108"/>
                <a:gd name="T43" fmla="*/ 40 h 125"/>
                <a:gd name="T44" fmla="*/ 84 w 108"/>
                <a:gd name="T45" fmla="*/ 51 h 125"/>
                <a:gd name="T46" fmla="*/ 77 w 108"/>
                <a:gd name="T47" fmla="*/ 67 h 125"/>
                <a:gd name="T48" fmla="*/ 97 w 108"/>
                <a:gd name="T49" fmla="*/ 14 h 125"/>
                <a:gd name="T50" fmla="*/ 107 w 108"/>
                <a:gd name="T51" fmla="*/ 11 h 125"/>
                <a:gd name="T52" fmla="*/ 99 w 108"/>
                <a:gd name="T53" fmla="*/ 25 h 125"/>
                <a:gd name="T54" fmla="*/ 82 w 108"/>
                <a:gd name="T55" fmla="*/ 27 h 125"/>
                <a:gd name="T56" fmla="*/ 71 w 108"/>
                <a:gd name="T57" fmla="*/ 37 h 125"/>
                <a:gd name="T58" fmla="*/ 73 w 108"/>
                <a:gd name="T59" fmla="*/ 21 h 125"/>
                <a:gd name="T60" fmla="*/ 82 w 108"/>
                <a:gd name="T61" fmla="*/ 8 h 125"/>
                <a:gd name="T62" fmla="*/ 93 w 108"/>
                <a:gd name="T63" fmla="*/ 1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25">
                  <a:moveTo>
                    <a:pt x="35" y="100"/>
                  </a:moveTo>
                  <a:lnTo>
                    <a:pt x="36" y="103"/>
                  </a:lnTo>
                  <a:lnTo>
                    <a:pt x="32" y="108"/>
                  </a:lnTo>
                  <a:lnTo>
                    <a:pt x="30" y="106"/>
                  </a:lnTo>
                  <a:lnTo>
                    <a:pt x="26" y="107"/>
                  </a:lnTo>
                  <a:lnTo>
                    <a:pt x="24" y="112"/>
                  </a:lnTo>
                  <a:lnTo>
                    <a:pt x="20" y="109"/>
                  </a:lnTo>
                  <a:lnTo>
                    <a:pt x="20" y="106"/>
                  </a:lnTo>
                  <a:lnTo>
                    <a:pt x="24" y="101"/>
                  </a:lnTo>
                  <a:lnTo>
                    <a:pt x="27" y="102"/>
                  </a:lnTo>
                  <a:lnTo>
                    <a:pt x="30" y="98"/>
                  </a:lnTo>
                  <a:lnTo>
                    <a:pt x="35" y="100"/>
                  </a:lnTo>
                  <a:close/>
                  <a:moveTo>
                    <a:pt x="78" y="75"/>
                  </a:moveTo>
                  <a:lnTo>
                    <a:pt x="74" y="83"/>
                  </a:lnTo>
                  <a:lnTo>
                    <a:pt x="76" y="86"/>
                  </a:lnTo>
                  <a:lnTo>
                    <a:pt x="73" y="92"/>
                  </a:lnTo>
                  <a:lnTo>
                    <a:pt x="64" y="96"/>
                  </a:lnTo>
                  <a:lnTo>
                    <a:pt x="53" y="96"/>
                  </a:lnTo>
                  <a:lnTo>
                    <a:pt x="43" y="106"/>
                  </a:lnTo>
                  <a:lnTo>
                    <a:pt x="38" y="102"/>
                  </a:lnTo>
                  <a:lnTo>
                    <a:pt x="38" y="96"/>
                  </a:lnTo>
                  <a:lnTo>
                    <a:pt x="26" y="98"/>
                  </a:lnTo>
                  <a:lnTo>
                    <a:pt x="19" y="102"/>
                  </a:lnTo>
                  <a:lnTo>
                    <a:pt x="10" y="102"/>
                  </a:lnTo>
                  <a:lnTo>
                    <a:pt x="18" y="108"/>
                  </a:lnTo>
                  <a:lnTo>
                    <a:pt x="13" y="121"/>
                  </a:lnTo>
                  <a:lnTo>
                    <a:pt x="8" y="125"/>
                  </a:lnTo>
                  <a:lnTo>
                    <a:pt x="6" y="121"/>
                  </a:lnTo>
                  <a:lnTo>
                    <a:pt x="7" y="114"/>
                  </a:lnTo>
                  <a:lnTo>
                    <a:pt x="3" y="113"/>
                  </a:lnTo>
                  <a:lnTo>
                    <a:pt x="0" y="107"/>
                  </a:lnTo>
                  <a:lnTo>
                    <a:pt x="7" y="104"/>
                  </a:lnTo>
                  <a:lnTo>
                    <a:pt x="10" y="100"/>
                  </a:lnTo>
                  <a:lnTo>
                    <a:pt x="16" y="95"/>
                  </a:lnTo>
                  <a:lnTo>
                    <a:pt x="21" y="90"/>
                  </a:lnTo>
                  <a:lnTo>
                    <a:pt x="35" y="87"/>
                  </a:lnTo>
                  <a:lnTo>
                    <a:pt x="42" y="89"/>
                  </a:lnTo>
                  <a:lnTo>
                    <a:pt x="49" y="74"/>
                  </a:lnTo>
                  <a:lnTo>
                    <a:pt x="54" y="78"/>
                  </a:lnTo>
                  <a:lnTo>
                    <a:pt x="64" y="69"/>
                  </a:lnTo>
                  <a:lnTo>
                    <a:pt x="67" y="67"/>
                  </a:lnTo>
                  <a:lnTo>
                    <a:pt x="71" y="56"/>
                  </a:lnTo>
                  <a:lnTo>
                    <a:pt x="70" y="46"/>
                  </a:lnTo>
                  <a:lnTo>
                    <a:pt x="73" y="40"/>
                  </a:lnTo>
                  <a:lnTo>
                    <a:pt x="80" y="39"/>
                  </a:lnTo>
                  <a:lnTo>
                    <a:pt x="84" y="51"/>
                  </a:lnTo>
                  <a:lnTo>
                    <a:pt x="84" y="58"/>
                  </a:lnTo>
                  <a:lnTo>
                    <a:pt x="77" y="67"/>
                  </a:lnTo>
                  <a:lnTo>
                    <a:pt x="78" y="75"/>
                  </a:lnTo>
                  <a:close/>
                  <a:moveTo>
                    <a:pt x="97" y="14"/>
                  </a:moveTo>
                  <a:lnTo>
                    <a:pt x="102" y="15"/>
                  </a:lnTo>
                  <a:lnTo>
                    <a:pt x="107" y="11"/>
                  </a:lnTo>
                  <a:lnTo>
                    <a:pt x="108" y="22"/>
                  </a:lnTo>
                  <a:lnTo>
                    <a:pt x="99" y="25"/>
                  </a:lnTo>
                  <a:lnTo>
                    <a:pt x="93" y="33"/>
                  </a:lnTo>
                  <a:lnTo>
                    <a:pt x="82" y="27"/>
                  </a:lnTo>
                  <a:lnTo>
                    <a:pt x="78" y="37"/>
                  </a:lnTo>
                  <a:lnTo>
                    <a:pt x="71" y="37"/>
                  </a:lnTo>
                  <a:lnTo>
                    <a:pt x="70" y="28"/>
                  </a:lnTo>
                  <a:lnTo>
                    <a:pt x="73" y="21"/>
                  </a:lnTo>
                  <a:lnTo>
                    <a:pt x="80" y="21"/>
                  </a:lnTo>
                  <a:lnTo>
                    <a:pt x="82" y="8"/>
                  </a:lnTo>
                  <a:lnTo>
                    <a:pt x="84" y="0"/>
                  </a:lnTo>
                  <a:lnTo>
                    <a:pt x="93" y="10"/>
                  </a:lnTo>
                  <a:lnTo>
                    <a:pt x="97" y="14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0"/>
            <p:cNvSpPr>
              <a:spLocks/>
            </p:cNvSpPr>
            <p:nvPr/>
          </p:nvSpPr>
          <p:spPr bwMode="auto">
            <a:xfrm>
              <a:off x="4398862" y="2929497"/>
              <a:ext cx="462976" cy="221798"/>
            </a:xfrm>
            <a:custGeom>
              <a:avLst/>
              <a:gdLst>
                <a:gd name="T0" fmla="*/ 7 w 215"/>
                <a:gd name="T1" fmla="*/ 28 h 103"/>
                <a:gd name="T2" fmla="*/ 30 w 215"/>
                <a:gd name="T3" fmla="*/ 13 h 103"/>
                <a:gd name="T4" fmla="*/ 43 w 215"/>
                <a:gd name="T5" fmla="*/ 17 h 103"/>
                <a:gd name="T6" fmla="*/ 54 w 215"/>
                <a:gd name="T7" fmla="*/ 22 h 103"/>
                <a:gd name="T8" fmla="*/ 70 w 215"/>
                <a:gd name="T9" fmla="*/ 18 h 103"/>
                <a:gd name="T10" fmla="*/ 74 w 215"/>
                <a:gd name="T11" fmla="*/ 0 h 103"/>
                <a:gd name="T12" fmla="*/ 88 w 215"/>
                <a:gd name="T13" fmla="*/ 6 h 103"/>
                <a:gd name="T14" fmla="*/ 97 w 215"/>
                <a:gd name="T15" fmla="*/ 17 h 103"/>
                <a:gd name="T16" fmla="*/ 113 w 215"/>
                <a:gd name="T17" fmla="*/ 19 h 103"/>
                <a:gd name="T18" fmla="*/ 128 w 215"/>
                <a:gd name="T19" fmla="*/ 19 h 103"/>
                <a:gd name="T20" fmla="*/ 138 w 215"/>
                <a:gd name="T21" fmla="*/ 29 h 103"/>
                <a:gd name="T22" fmla="*/ 153 w 215"/>
                <a:gd name="T23" fmla="*/ 31 h 103"/>
                <a:gd name="T24" fmla="*/ 169 w 215"/>
                <a:gd name="T25" fmla="*/ 27 h 103"/>
                <a:gd name="T26" fmla="*/ 182 w 215"/>
                <a:gd name="T27" fmla="*/ 21 h 103"/>
                <a:gd name="T28" fmla="*/ 194 w 215"/>
                <a:gd name="T29" fmla="*/ 23 h 103"/>
                <a:gd name="T30" fmla="*/ 186 w 215"/>
                <a:gd name="T31" fmla="*/ 41 h 103"/>
                <a:gd name="T32" fmla="*/ 192 w 215"/>
                <a:gd name="T33" fmla="*/ 43 h 103"/>
                <a:gd name="T34" fmla="*/ 202 w 215"/>
                <a:gd name="T35" fmla="*/ 42 h 103"/>
                <a:gd name="T36" fmla="*/ 215 w 215"/>
                <a:gd name="T37" fmla="*/ 52 h 103"/>
                <a:gd name="T38" fmla="*/ 209 w 215"/>
                <a:gd name="T39" fmla="*/ 54 h 103"/>
                <a:gd name="T40" fmla="*/ 194 w 215"/>
                <a:gd name="T41" fmla="*/ 58 h 103"/>
                <a:gd name="T42" fmla="*/ 178 w 215"/>
                <a:gd name="T43" fmla="*/ 69 h 103"/>
                <a:gd name="T44" fmla="*/ 165 w 215"/>
                <a:gd name="T45" fmla="*/ 71 h 103"/>
                <a:gd name="T46" fmla="*/ 158 w 215"/>
                <a:gd name="T47" fmla="*/ 76 h 103"/>
                <a:gd name="T48" fmla="*/ 161 w 215"/>
                <a:gd name="T49" fmla="*/ 83 h 103"/>
                <a:gd name="T50" fmla="*/ 152 w 215"/>
                <a:gd name="T51" fmla="*/ 92 h 103"/>
                <a:gd name="T52" fmla="*/ 134 w 215"/>
                <a:gd name="T53" fmla="*/ 95 h 103"/>
                <a:gd name="T54" fmla="*/ 116 w 215"/>
                <a:gd name="T55" fmla="*/ 103 h 103"/>
                <a:gd name="T56" fmla="*/ 103 w 215"/>
                <a:gd name="T57" fmla="*/ 100 h 103"/>
                <a:gd name="T58" fmla="*/ 88 w 215"/>
                <a:gd name="T59" fmla="*/ 93 h 103"/>
                <a:gd name="T60" fmla="*/ 65 w 215"/>
                <a:gd name="T61" fmla="*/ 93 h 103"/>
                <a:gd name="T62" fmla="*/ 54 w 215"/>
                <a:gd name="T63" fmla="*/ 87 h 103"/>
                <a:gd name="T64" fmla="*/ 47 w 215"/>
                <a:gd name="T65" fmla="*/ 77 h 103"/>
                <a:gd name="T66" fmla="*/ 29 w 215"/>
                <a:gd name="T67" fmla="*/ 70 h 103"/>
                <a:gd name="T68" fmla="*/ 19 w 215"/>
                <a:gd name="T69" fmla="*/ 65 h 103"/>
                <a:gd name="T70" fmla="*/ 17 w 215"/>
                <a:gd name="T71" fmla="*/ 46 h 103"/>
                <a:gd name="T72" fmla="*/ 2 w 215"/>
                <a:gd name="T73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" h="103">
                  <a:moveTo>
                    <a:pt x="0" y="29"/>
                  </a:moveTo>
                  <a:lnTo>
                    <a:pt x="7" y="28"/>
                  </a:lnTo>
                  <a:lnTo>
                    <a:pt x="20" y="18"/>
                  </a:lnTo>
                  <a:lnTo>
                    <a:pt x="30" y="13"/>
                  </a:lnTo>
                  <a:lnTo>
                    <a:pt x="36" y="17"/>
                  </a:lnTo>
                  <a:lnTo>
                    <a:pt x="43" y="17"/>
                  </a:lnTo>
                  <a:lnTo>
                    <a:pt x="47" y="22"/>
                  </a:lnTo>
                  <a:lnTo>
                    <a:pt x="54" y="22"/>
                  </a:lnTo>
                  <a:lnTo>
                    <a:pt x="64" y="25"/>
                  </a:lnTo>
                  <a:lnTo>
                    <a:pt x="70" y="18"/>
                  </a:lnTo>
                  <a:lnTo>
                    <a:pt x="67" y="11"/>
                  </a:lnTo>
                  <a:lnTo>
                    <a:pt x="74" y="0"/>
                  </a:lnTo>
                  <a:lnTo>
                    <a:pt x="82" y="5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97" y="17"/>
                  </a:lnTo>
                  <a:lnTo>
                    <a:pt x="107" y="21"/>
                  </a:lnTo>
                  <a:lnTo>
                    <a:pt x="113" y="19"/>
                  </a:lnTo>
                  <a:lnTo>
                    <a:pt x="122" y="18"/>
                  </a:lnTo>
                  <a:lnTo>
                    <a:pt x="128" y="19"/>
                  </a:lnTo>
                  <a:lnTo>
                    <a:pt x="135" y="24"/>
                  </a:lnTo>
                  <a:lnTo>
                    <a:pt x="138" y="29"/>
                  </a:lnTo>
                  <a:lnTo>
                    <a:pt x="145" y="29"/>
                  </a:lnTo>
                  <a:lnTo>
                    <a:pt x="153" y="31"/>
                  </a:lnTo>
                  <a:lnTo>
                    <a:pt x="159" y="29"/>
                  </a:lnTo>
                  <a:lnTo>
                    <a:pt x="169" y="27"/>
                  </a:lnTo>
                  <a:lnTo>
                    <a:pt x="178" y="19"/>
                  </a:lnTo>
                  <a:lnTo>
                    <a:pt x="182" y="21"/>
                  </a:lnTo>
                  <a:lnTo>
                    <a:pt x="186" y="24"/>
                  </a:lnTo>
                  <a:lnTo>
                    <a:pt x="194" y="23"/>
                  </a:lnTo>
                  <a:lnTo>
                    <a:pt x="190" y="31"/>
                  </a:lnTo>
                  <a:lnTo>
                    <a:pt x="186" y="41"/>
                  </a:lnTo>
                  <a:lnTo>
                    <a:pt x="187" y="45"/>
                  </a:lnTo>
                  <a:lnTo>
                    <a:pt x="192" y="43"/>
                  </a:lnTo>
                  <a:lnTo>
                    <a:pt x="198" y="46"/>
                  </a:lnTo>
                  <a:lnTo>
                    <a:pt x="202" y="42"/>
                  </a:lnTo>
                  <a:lnTo>
                    <a:pt x="209" y="45"/>
                  </a:lnTo>
                  <a:lnTo>
                    <a:pt x="215" y="52"/>
                  </a:lnTo>
                  <a:lnTo>
                    <a:pt x="213" y="56"/>
                  </a:lnTo>
                  <a:lnTo>
                    <a:pt x="209" y="54"/>
                  </a:lnTo>
                  <a:lnTo>
                    <a:pt x="199" y="56"/>
                  </a:lnTo>
                  <a:lnTo>
                    <a:pt x="194" y="58"/>
                  </a:lnTo>
                  <a:lnTo>
                    <a:pt x="189" y="65"/>
                  </a:lnTo>
                  <a:lnTo>
                    <a:pt x="178" y="69"/>
                  </a:lnTo>
                  <a:lnTo>
                    <a:pt x="172" y="74"/>
                  </a:lnTo>
                  <a:lnTo>
                    <a:pt x="165" y="71"/>
                  </a:lnTo>
                  <a:lnTo>
                    <a:pt x="161" y="70"/>
                  </a:lnTo>
                  <a:lnTo>
                    <a:pt x="158" y="76"/>
                  </a:lnTo>
                  <a:lnTo>
                    <a:pt x="160" y="80"/>
                  </a:lnTo>
                  <a:lnTo>
                    <a:pt x="161" y="83"/>
                  </a:lnTo>
                  <a:lnTo>
                    <a:pt x="157" y="87"/>
                  </a:lnTo>
                  <a:lnTo>
                    <a:pt x="152" y="92"/>
                  </a:lnTo>
                  <a:lnTo>
                    <a:pt x="143" y="94"/>
                  </a:lnTo>
                  <a:lnTo>
                    <a:pt x="134" y="95"/>
                  </a:lnTo>
                  <a:lnTo>
                    <a:pt x="123" y="98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3" y="100"/>
                  </a:lnTo>
                  <a:lnTo>
                    <a:pt x="94" y="94"/>
                  </a:lnTo>
                  <a:lnTo>
                    <a:pt x="88" y="93"/>
                  </a:lnTo>
                  <a:lnTo>
                    <a:pt x="78" y="94"/>
                  </a:lnTo>
                  <a:lnTo>
                    <a:pt x="65" y="93"/>
                  </a:lnTo>
                  <a:lnTo>
                    <a:pt x="58" y="93"/>
                  </a:lnTo>
                  <a:lnTo>
                    <a:pt x="54" y="87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38" y="71"/>
                  </a:lnTo>
                  <a:lnTo>
                    <a:pt x="29" y="70"/>
                  </a:lnTo>
                  <a:lnTo>
                    <a:pt x="21" y="69"/>
                  </a:lnTo>
                  <a:lnTo>
                    <a:pt x="19" y="65"/>
                  </a:lnTo>
                  <a:lnTo>
                    <a:pt x="21" y="53"/>
                  </a:lnTo>
                  <a:lnTo>
                    <a:pt x="17" y="46"/>
                  </a:lnTo>
                  <a:lnTo>
                    <a:pt x="7" y="42"/>
                  </a:lnTo>
                  <a:lnTo>
                    <a:pt x="2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5"/>
            <p:cNvSpPr>
              <a:spLocks noEditPoints="1"/>
            </p:cNvSpPr>
            <p:nvPr/>
          </p:nvSpPr>
          <p:spPr bwMode="auto">
            <a:xfrm>
              <a:off x="3882052" y="3416159"/>
              <a:ext cx="111975" cy="150736"/>
            </a:xfrm>
            <a:custGeom>
              <a:avLst/>
              <a:gdLst>
                <a:gd name="T0" fmla="*/ 46 w 52"/>
                <a:gd name="T1" fmla="*/ 39 h 70"/>
                <a:gd name="T2" fmla="*/ 44 w 52"/>
                <a:gd name="T3" fmla="*/ 43 h 70"/>
                <a:gd name="T4" fmla="*/ 40 w 52"/>
                <a:gd name="T5" fmla="*/ 43 h 70"/>
                <a:gd name="T6" fmla="*/ 39 w 52"/>
                <a:gd name="T7" fmla="*/ 45 h 70"/>
                <a:gd name="T8" fmla="*/ 38 w 52"/>
                <a:gd name="T9" fmla="*/ 48 h 70"/>
                <a:gd name="T10" fmla="*/ 39 w 52"/>
                <a:gd name="T11" fmla="*/ 53 h 70"/>
                <a:gd name="T12" fmla="*/ 38 w 52"/>
                <a:gd name="T13" fmla="*/ 54 h 70"/>
                <a:gd name="T14" fmla="*/ 35 w 52"/>
                <a:gd name="T15" fmla="*/ 54 h 70"/>
                <a:gd name="T16" fmla="*/ 31 w 52"/>
                <a:gd name="T17" fmla="*/ 57 h 70"/>
                <a:gd name="T18" fmla="*/ 31 w 52"/>
                <a:gd name="T19" fmla="*/ 60 h 70"/>
                <a:gd name="T20" fmla="*/ 28 w 52"/>
                <a:gd name="T21" fmla="*/ 62 h 70"/>
                <a:gd name="T22" fmla="*/ 25 w 52"/>
                <a:gd name="T23" fmla="*/ 62 h 70"/>
                <a:gd name="T24" fmla="*/ 22 w 52"/>
                <a:gd name="T25" fmla="*/ 63 h 70"/>
                <a:gd name="T26" fmla="*/ 22 w 52"/>
                <a:gd name="T27" fmla="*/ 66 h 70"/>
                <a:gd name="T28" fmla="*/ 19 w 52"/>
                <a:gd name="T29" fmla="*/ 68 h 70"/>
                <a:gd name="T30" fmla="*/ 15 w 52"/>
                <a:gd name="T31" fmla="*/ 68 h 70"/>
                <a:gd name="T32" fmla="*/ 10 w 52"/>
                <a:gd name="T33" fmla="*/ 70 h 70"/>
                <a:gd name="T34" fmla="*/ 8 w 52"/>
                <a:gd name="T35" fmla="*/ 70 h 70"/>
                <a:gd name="T36" fmla="*/ 5 w 52"/>
                <a:gd name="T37" fmla="*/ 65 h 70"/>
                <a:gd name="T38" fmla="*/ 0 w 52"/>
                <a:gd name="T39" fmla="*/ 53 h 70"/>
                <a:gd name="T40" fmla="*/ 20 w 52"/>
                <a:gd name="T41" fmla="*/ 46 h 70"/>
                <a:gd name="T42" fmla="*/ 25 w 52"/>
                <a:gd name="T43" fmla="*/ 33 h 70"/>
                <a:gd name="T44" fmla="*/ 21 w 52"/>
                <a:gd name="T45" fmla="*/ 27 h 70"/>
                <a:gd name="T46" fmla="*/ 22 w 52"/>
                <a:gd name="T47" fmla="*/ 24 h 70"/>
                <a:gd name="T48" fmla="*/ 23 w 52"/>
                <a:gd name="T49" fmla="*/ 21 h 70"/>
                <a:gd name="T50" fmla="*/ 23 w 52"/>
                <a:gd name="T51" fmla="*/ 18 h 70"/>
                <a:gd name="T52" fmla="*/ 27 w 52"/>
                <a:gd name="T53" fmla="*/ 17 h 70"/>
                <a:gd name="T54" fmla="*/ 26 w 52"/>
                <a:gd name="T55" fmla="*/ 16 h 70"/>
                <a:gd name="T56" fmla="*/ 26 w 52"/>
                <a:gd name="T57" fmla="*/ 11 h 70"/>
                <a:gd name="T58" fmla="*/ 29 w 52"/>
                <a:gd name="T59" fmla="*/ 11 h 70"/>
                <a:gd name="T60" fmla="*/ 32 w 52"/>
                <a:gd name="T61" fmla="*/ 16 h 70"/>
                <a:gd name="T62" fmla="*/ 37 w 52"/>
                <a:gd name="T63" fmla="*/ 18 h 70"/>
                <a:gd name="T64" fmla="*/ 42 w 52"/>
                <a:gd name="T65" fmla="*/ 19 h 70"/>
                <a:gd name="T66" fmla="*/ 45 w 52"/>
                <a:gd name="T67" fmla="*/ 21 h 70"/>
                <a:gd name="T68" fmla="*/ 48 w 52"/>
                <a:gd name="T69" fmla="*/ 25 h 70"/>
                <a:gd name="T70" fmla="*/ 50 w 52"/>
                <a:gd name="T71" fmla="*/ 28 h 70"/>
                <a:gd name="T72" fmla="*/ 52 w 52"/>
                <a:gd name="T73" fmla="*/ 28 h 70"/>
                <a:gd name="T74" fmla="*/ 52 w 52"/>
                <a:gd name="T75" fmla="*/ 30 h 70"/>
                <a:gd name="T76" fmla="*/ 50 w 52"/>
                <a:gd name="T77" fmla="*/ 34 h 70"/>
                <a:gd name="T78" fmla="*/ 49 w 52"/>
                <a:gd name="T79" fmla="*/ 36 h 70"/>
                <a:gd name="T80" fmla="*/ 46 w 52"/>
                <a:gd name="T81" fmla="*/ 39 h 70"/>
                <a:gd name="T82" fmla="*/ 29 w 52"/>
                <a:gd name="T83" fmla="*/ 4 h 70"/>
                <a:gd name="T84" fmla="*/ 28 w 52"/>
                <a:gd name="T85" fmla="*/ 5 h 70"/>
                <a:gd name="T86" fmla="*/ 27 w 52"/>
                <a:gd name="T87" fmla="*/ 2 h 70"/>
                <a:gd name="T88" fmla="*/ 29 w 52"/>
                <a:gd name="T89" fmla="*/ 0 h 70"/>
                <a:gd name="T90" fmla="*/ 31 w 52"/>
                <a:gd name="T91" fmla="*/ 1 h 70"/>
                <a:gd name="T92" fmla="*/ 29 w 52"/>
                <a:gd name="T93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70">
                  <a:moveTo>
                    <a:pt x="46" y="39"/>
                  </a:moveTo>
                  <a:lnTo>
                    <a:pt x="44" y="43"/>
                  </a:lnTo>
                  <a:lnTo>
                    <a:pt x="40" y="43"/>
                  </a:lnTo>
                  <a:lnTo>
                    <a:pt x="39" y="45"/>
                  </a:lnTo>
                  <a:lnTo>
                    <a:pt x="38" y="48"/>
                  </a:lnTo>
                  <a:lnTo>
                    <a:pt x="39" y="53"/>
                  </a:lnTo>
                  <a:lnTo>
                    <a:pt x="38" y="54"/>
                  </a:lnTo>
                  <a:lnTo>
                    <a:pt x="35" y="54"/>
                  </a:lnTo>
                  <a:lnTo>
                    <a:pt x="31" y="57"/>
                  </a:lnTo>
                  <a:lnTo>
                    <a:pt x="31" y="60"/>
                  </a:lnTo>
                  <a:lnTo>
                    <a:pt x="28" y="62"/>
                  </a:lnTo>
                  <a:lnTo>
                    <a:pt x="25" y="62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5" y="65"/>
                  </a:lnTo>
                  <a:lnTo>
                    <a:pt x="0" y="53"/>
                  </a:lnTo>
                  <a:lnTo>
                    <a:pt x="20" y="46"/>
                  </a:lnTo>
                  <a:lnTo>
                    <a:pt x="25" y="33"/>
                  </a:lnTo>
                  <a:lnTo>
                    <a:pt x="21" y="27"/>
                  </a:lnTo>
                  <a:lnTo>
                    <a:pt x="22" y="24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7" y="17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9" y="11"/>
                  </a:lnTo>
                  <a:lnTo>
                    <a:pt x="32" y="16"/>
                  </a:lnTo>
                  <a:lnTo>
                    <a:pt x="37" y="18"/>
                  </a:lnTo>
                  <a:lnTo>
                    <a:pt x="42" y="19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49" y="36"/>
                  </a:lnTo>
                  <a:lnTo>
                    <a:pt x="46" y="39"/>
                  </a:lnTo>
                  <a:close/>
                  <a:moveTo>
                    <a:pt x="29" y="4"/>
                  </a:moveTo>
                  <a:lnTo>
                    <a:pt x="28" y="5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30"/>
            <p:cNvSpPr>
              <a:spLocks/>
            </p:cNvSpPr>
            <p:nvPr/>
          </p:nvSpPr>
          <p:spPr bwMode="auto">
            <a:xfrm>
              <a:off x="4011255" y="3239582"/>
              <a:ext cx="206723" cy="221798"/>
            </a:xfrm>
            <a:custGeom>
              <a:avLst/>
              <a:gdLst>
                <a:gd name="T0" fmla="*/ 83 w 96"/>
                <a:gd name="T1" fmla="*/ 19 h 103"/>
                <a:gd name="T2" fmla="*/ 81 w 96"/>
                <a:gd name="T3" fmla="*/ 9 h 103"/>
                <a:gd name="T4" fmla="*/ 77 w 96"/>
                <a:gd name="T5" fmla="*/ 6 h 103"/>
                <a:gd name="T6" fmla="*/ 85 w 96"/>
                <a:gd name="T7" fmla="*/ 0 h 103"/>
                <a:gd name="T8" fmla="*/ 73 w 96"/>
                <a:gd name="T9" fmla="*/ 2 h 103"/>
                <a:gd name="T10" fmla="*/ 71 w 96"/>
                <a:gd name="T11" fmla="*/ 9 h 103"/>
                <a:gd name="T12" fmla="*/ 68 w 96"/>
                <a:gd name="T13" fmla="*/ 17 h 103"/>
                <a:gd name="T14" fmla="*/ 66 w 96"/>
                <a:gd name="T15" fmla="*/ 23 h 103"/>
                <a:gd name="T16" fmla="*/ 62 w 96"/>
                <a:gd name="T17" fmla="*/ 29 h 103"/>
                <a:gd name="T18" fmla="*/ 55 w 96"/>
                <a:gd name="T19" fmla="*/ 35 h 103"/>
                <a:gd name="T20" fmla="*/ 54 w 96"/>
                <a:gd name="T21" fmla="*/ 42 h 103"/>
                <a:gd name="T22" fmla="*/ 46 w 96"/>
                <a:gd name="T23" fmla="*/ 42 h 103"/>
                <a:gd name="T24" fmla="*/ 41 w 96"/>
                <a:gd name="T25" fmla="*/ 45 h 103"/>
                <a:gd name="T26" fmla="*/ 36 w 96"/>
                <a:gd name="T27" fmla="*/ 55 h 103"/>
                <a:gd name="T28" fmla="*/ 23 w 96"/>
                <a:gd name="T29" fmla="*/ 58 h 103"/>
                <a:gd name="T30" fmla="*/ 18 w 96"/>
                <a:gd name="T31" fmla="*/ 59 h 103"/>
                <a:gd name="T32" fmla="*/ 0 w 96"/>
                <a:gd name="T33" fmla="*/ 57 h 103"/>
                <a:gd name="T34" fmla="*/ 6 w 96"/>
                <a:gd name="T35" fmla="*/ 65 h 103"/>
                <a:gd name="T36" fmla="*/ 12 w 96"/>
                <a:gd name="T37" fmla="*/ 75 h 103"/>
                <a:gd name="T38" fmla="*/ 15 w 96"/>
                <a:gd name="T39" fmla="*/ 80 h 103"/>
                <a:gd name="T40" fmla="*/ 3 w 96"/>
                <a:gd name="T41" fmla="*/ 92 h 103"/>
                <a:gd name="T42" fmla="*/ 24 w 96"/>
                <a:gd name="T43" fmla="*/ 90 h 103"/>
                <a:gd name="T44" fmla="*/ 42 w 96"/>
                <a:gd name="T45" fmla="*/ 95 h 103"/>
                <a:gd name="T46" fmla="*/ 48 w 96"/>
                <a:gd name="T47" fmla="*/ 103 h 103"/>
                <a:gd name="T48" fmla="*/ 67 w 96"/>
                <a:gd name="T49" fmla="*/ 96 h 103"/>
                <a:gd name="T50" fmla="*/ 62 w 96"/>
                <a:gd name="T51" fmla="*/ 87 h 103"/>
                <a:gd name="T52" fmla="*/ 58 w 96"/>
                <a:gd name="T53" fmla="*/ 78 h 103"/>
                <a:gd name="T54" fmla="*/ 72 w 96"/>
                <a:gd name="T55" fmla="*/ 71 h 103"/>
                <a:gd name="T56" fmla="*/ 84 w 96"/>
                <a:gd name="T57" fmla="*/ 55 h 103"/>
                <a:gd name="T58" fmla="*/ 90 w 96"/>
                <a:gd name="T59" fmla="*/ 42 h 103"/>
                <a:gd name="T60" fmla="*/ 90 w 96"/>
                <a:gd name="T61" fmla="*/ 34 h 103"/>
                <a:gd name="T62" fmla="*/ 90 w 96"/>
                <a:gd name="T63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03">
                  <a:moveTo>
                    <a:pt x="84" y="31"/>
                  </a:moveTo>
                  <a:lnTo>
                    <a:pt x="83" y="19"/>
                  </a:lnTo>
                  <a:lnTo>
                    <a:pt x="88" y="16"/>
                  </a:lnTo>
                  <a:lnTo>
                    <a:pt x="81" y="9"/>
                  </a:lnTo>
                  <a:lnTo>
                    <a:pt x="78" y="9"/>
                  </a:lnTo>
                  <a:lnTo>
                    <a:pt x="77" y="6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1" y="1"/>
                  </a:lnTo>
                  <a:lnTo>
                    <a:pt x="73" y="2"/>
                  </a:lnTo>
                  <a:lnTo>
                    <a:pt x="70" y="6"/>
                  </a:lnTo>
                  <a:lnTo>
                    <a:pt x="71" y="9"/>
                  </a:lnTo>
                  <a:lnTo>
                    <a:pt x="72" y="14"/>
                  </a:lnTo>
                  <a:lnTo>
                    <a:pt x="68" y="17"/>
                  </a:lnTo>
                  <a:lnTo>
                    <a:pt x="68" y="20"/>
                  </a:lnTo>
                  <a:lnTo>
                    <a:pt x="66" y="23"/>
                  </a:lnTo>
                  <a:lnTo>
                    <a:pt x="60" y="23"/>
                  </a:lnTo>
                  <a:lnTo>
                    <a:pt x="62" y="29"/>
                  </a:lnTo>
                  <a:lnTo>
                    <a:pt x="59" y="30"/>
                  </a:lnTo>
                  <a:lnTo>
                    <a:pt x="55" y="35"/>
                  </a:lnTo>
                  <a:lnTo>
                    <a:pt x="56" y="40"/>
                  </a:lnTo>
                  <a:lnTo>
                    <a:pt x="54" y="42"/>
                  </a:lnTo>
                  <a:lnTo>
                    <a:pt x="52" y="41"/>
                  </a:lnTo>
                  <a:lnTo>
                    <a:pt x="46" y="42"/>
                  </a:lnTo>
                  <a:lnTo>
                    <a:pt x="46" y="45"/>
                  </a:lnTo>
                  <a:lnTo>
                    <a:pt x="41" y="45"/>
                  </a:lnTo>
                  <a:lnTo>
                    <a:pt x="36" y="49"/>
                  </a:lnTo>
                  <a:lnTo>
                    <a:pt x="36" y="55"/>
                  </a:lnTo>
                  <a:lnTo>
                    <a:pt x="27" y="59"/>
                  </a:lnTo>
                  <a:lnTo>
                    <a:pt x="23" y="58"/>
                  </a:lnTo>
                  <a:lnTo>
                    <a:pt x="21" y="60"/>
                  </a:lnTo>
                  <a:lnTo>
                    <a:pt x="18" y="59"/>
                  </a:lnTo>
                  <a:lnTo>
                    <a:pt x="11" y="60"/>
                  </a:lnTo>
                  <a:lnTo>
                    <a:pt x="0" y="57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2" y="67"/>
                  </a:lnTo>
                  <a:lnTo>
                    <a:pt x="12" y="75"/>
                  </a:lnTo>
                  <a:lnTo>
                    <a:pt x="15" y="76"/>
                  </a:lnTo>
                  <a:lnTo>
                    <a:pt x="15" y="80"/>
                  </a:lnTo>
                  <a:lnTo>
                    <a:pt x="6" y="83"/>
                  </a:lnTo>
                  <a:lnTo>
                    <a:pt x="3" y="92"/>
                  </a:lnTo>
                  <a:lnTo>
                    <a:pt x="13" y="90"/>
                  </a:lnTo>
                  <a:lnTo>
                    <a:pt x="24" y="90"/>
                  </a:lnTo>
                  <a:lnTo>
                    <a:pt x="36" y="89"/>
                  </a:lnTo>
                  <a:lnTo>
                    <a:pt x="42" y="95"/>
                  </a:lnTo>
                  <a:lnTo>
                    <a:pt x="43" y="100"/>
                  </a:lnTo>
                  <a:lnTo>
                    <a:pt x="48" y="103"/>
                  </a:lnTo>
                  <a:lnTo>
                    <a:pt x="53" y="96"/>
                  </a:lnTo>
                  <a:lnTo>
                    <a:pt x="67" y="96"/>
                  </a:lnTo>
                  <a:lnTo>
                    <a:pt x="66" y="90"/>
                  </a:lnTo>
                  <a:lnTo>
                    <a:pt x="62" y="87"/>
                  </a:lnTo>
                  <a:lnTo>
                    <a:pt x="61" y="81"/>
                  </a:lnTo>
                  <a:lnTo>
                    <a:pt x="58" y="78"/>
                  </a:lnTo>
                  <a:lnTo>
                    <a:pt x="65" y="70"/>
                  </a:lnTo>
                  <a:lnTo>
                    <a:pt x="72" y="71"/>
                  </a:lnTo>
                  <a:lnTo>
                    <a:pt x="79" y="63"/>
                  </a:lnTo>
                  <a:lnTo>
                    <a:pt x="84" y="55"/>
                  </a:lnTo>
                  <a:lnTo>
                    <a:pt x="90" y="47"/>
                  </a:lnTo>
                  <a:lnTo>
                    <a:pt x="90" y="42"/>
                  </a:lnTo>
                  <a:lnTo>
                    <a:pt x="96" y="37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90" y="34"/>
                  </a:lnTo>
                  <a:lnTo>
                    <a:pt x="84" y="31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4"/>
            <p:cNvSpPr>
              <a:spLocks/>
            </p:cNvSpPr>
            <p:nvPr/>
          </p:nvSpPr>
          <p:spPr bwMode="auto">
            <a:xfrm>
              <a:off x="2992710" y="3138374"/>
              <a:ext cx="45222" cy="101210"/>
            </a:xfrm>
            <a:custGeom>
              <a:avLst/>
              <a:gdLst>
                <a:gd name="T0" fmla="*/ 4 w 21"/>
                <a:gd name="T1" fmla="*/ 3 h 47"/>
                <a:gd name="T2" fmla="*/ 6 w 21"/>
                <a:gd name="T3" fmla="*/ 1 h 47"/>
                <a:gd name="T4" fmla="*/ 9 w 21"/>
                <a:gd name="T5" fmla="*/ 0 h 47"/>
                <a:gd name="T6" fmla="*/ 10 w 21"/>
                <a:gd name="T7" fmla="*/ 4 h 47"/>
                <a:gd name="T8" fmla="*/ 15 w 21"/>
                <a:gd name="T9" fmla="*/ 4 h 47"/>
                <a:gd name="T10" fmla="*/ 16 w 21"/>
                <a:gd name="T11" fmla="*/ 3 h 47"/>
                <a:gd name="T12" fmla="*/ 20 w 21"/>
                <a:gd name="T13" fmla="*/ 3 h 47"/>
                <a:gd name="T14" fmla="*/ 21 w 21"/>
                <a:gd name="T15" fmla="*/ 8 h 47"/>
                <a:gd name="T16" fmla="*/ 19 w 21"/>
                <a:gd name="T17" fmla="*/ 11 h 47"/>
                <a:gd name="T18" fmla="*/ 19 w 21"/>
                <a:gd name="T19" fmla="*/ 17 h 47"/>
                <a:gd name="T20" fmla="*/ 17 w 21"/>
                <a:gd name="T21" fmla="*/ 18 h 47"/>
                <a:gd name="T22" fmla="*/ 17 w 21"/>
                <a:gd name="T23" fmla="*/ 23 h 47"/>
                <a:gd name="T24" fmla="*/ 14 w 21"/>
                <a:gd name="T25" fmla="*/ 23 h 47"/>
                <a:gd name="T26" fmla="*/ 17 w 21"/>
                <a:gd name="T27" fmla="*/ 29 h 47"/>
                <a:gd name="T28" fmla="*/ 15 w 21"/>
                <a:gd name="T29" fmla="*/ 34 h 47"/>
                <a:gd name="T30" fmla="*/ 17 w 21"/>
                <a:gd name="T31" fmla="*/ 37 h 47"/>
                <a:gd name="T32" fmla="*/ 16 w 21"/>
                <a:gd name="T33" fmla="*/ 38 h 47"/>
                <a:gd name="T34" fmla="*/ 14 w 21"/>
                <a:gd name="T35" fmla="*/ 42 h 47"/>
                <a:gd name="T36" fmla="*/ 15 w 21"/>
                <a:gd name="T37" fmla="*/ 44 h 47"/>
                <a:gd name="T38" fmla="*/ 11 w 21"/>
                <a:gd name="T39" fmla="*/ 47 h 47"/>
                <a:gd name="T40" fmla="*/ 8 w 21"/>
                <a:gd name="T41" fmla="*/ 46 h 47"/>
                <a:gd name="T42" fmla="*/ 5 w 21"/>
                <a:gd name="T43" fmla="*/ 47 h 47"/>
                <a:gd name="T44" fmla="*/ 5 w 21"/>
                <a:gd name="T45" fmla="*/ 40 h 47"/>
                <a:gd name="T46" fmla="*/ 5 w 21"/>
                <a:gd name="T47" fmla="*/ 35 h 47"/>
                <a:gd name="T48" fmla="*/ 2 w 21"/>
                <a:gd name="T49" fmla="*/ 35 h 47"/>
                <a:gd name="T50" fmla="*/ 0 w 21"/>
                <a:gd name="T51" fmla="*/ 31 h 47"/>
                <a:gd name="T52" fmla="*/ 2 w 21"/>
                <a:gd name="T53" fmla="*/ 25 h 47"/>
                <a:gd name="T54" fmla="*/ 4 w 21"/>
                <a:gd name="T55" fmla="*/ 23 h 47"/>
                <a:gd name="T56" fmla="*/ 4 w 21"/>
                <a:gd name="T57" fmla="*/ 19 h 47"/>
                <a:gd name="T58" fmla="*/ 5 w 21"/>
                <a:gd name="T59" fmla="*/ 13 h 47"/>
                <a:gd name="T60" fmla="*/ 5 w 21"/>
                <a:gd name="T61" fmla="*/ 9 h 47"/>
                <a:gd name="T62" fmla="*/ 4 w 21"/>
                <a:gd name="T63" fmla="*/ 7 h 47"/>
                <a:gd name="T64" fmla="*/ 4 w 21"/>
                <a:gd name="T65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47">
                  <a:moveTo>
                    <a:pt x="4" y="3"/>
                  </a:moveTo>
                  <a:lnTo>
                    <a:pt x="6" y="1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1" y="47"/>
                  </a:lnTo>
                  <a:lnTo>
                    <a:pt x="8" y="46"/>
                  </a:lnTo>
                  <a:lnTo>
                    <a:pt x="5" y="47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5" y="13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0"/>
            <p:cNvSpPr>
              <a:spLocks noEditPoints="1"/>
            </p:cNvSpPr>
            <p:nvPr/>
          </p:nvSpPr>
          <p:spPr bwMode="auto">
            <a:xfrm>
              <a:off x="3940193" y="1689155"/>
              <a:ext cx="1935881" cy="1449219"/>
            </a:xfrm>
            <a:custGeom>
              <a:avLst/>
              <a:gdLst>
                <a:gd name="T0" fmla="*/ 569 w 899"/>
                <a:gd name="T1" fmla="*/ 239 h 673"/>
                <a:gd name="T2" fmla="*/ 291 w 899"/>
                <a:gd name="T3" fmla="*/ 124 h 673"/>
                <a:gd name="T4" fmla="*/ 616 w 899"/>
                <a:gd name="T5" fmla="*/ 213 h 673"/>
                <a:gd name="T6" fmla="*/ 832 w 899"/>
                <a:gd name="T7" fmla="*/ 288 h 673"/>
                <a:gd name="T8" fmla="*/ 597 w 899"/>
                <a:gd name="T9" fmla="*/ 193 h 673"/>
                <a:gd name="T10" fmla="*/ 250 w 899"/>
                <a:gd name="T11" fmla="*/ 72 h 673"/>
                <a:gd name="T12" fmla="*/ 254 w 899"/>
                <a:gd name="T13" fmla="*/ 9 h 673"/>
                <a:gd name="T14" fmla="*/ 865 w 899"/>
                <a:gd name="T15" fmla="*/ 381 h 673"/>
                <a:gd name="T16" fmla="*/ 767 w 899"/>
                <a:gd name="T17" fmla="*/ 319 h 673"/>
                <a:gd name="T18" fmla="*/ 713 w 899"/>
                <a:gd name="T19" fmla="*/ 327 h 673"/>
                <a:gd name="T20" fmla="*/ 633 w 899"/>
                <a:gd name="T21" fmla="*/ 287 h 673"/>
                <a:gd name="T22" fmla="*/ 534 w 899"/>
                <a:gd name="T23" fmla="*/ 286 h 673"/>
                <a:gd name="T24" fmla="*/ 487 w 899"/>
                <a:gd name="T25" fmla="*/ 256 h 673"/>
                <a:gd name="T26" fmla="*/ 400 w 899"/>
                <a:gd name="T27" fmla="*/ 239 h 673"/>
                <a:gd name="T28" fmla="*/ 364 w 899"/>
                <a:gd name="T29" fmla="*/ 221 h 673"/>
                <a:gd name="T30" fmla="*/ 343 w 899"/>
                <a:gd name="T31" fmla="*/ 168 h 673"/>
                <a:gd name="T32" fmla="*/ 300 w 899"/>
                <a:gd name="T33" fmla="*/ 169 h 673"/>
                <a:gd name="T34" fmla="*/ 216 w 899"/>
                <a:gd name="T35" fmla="*/ 204 h 673"/>
                <a:gd name="T36" fmla="*/ 165 w 899"/>
                <a:gd name="T37" fmla="*/ 265 h 673"/>
                <a:gd name="T38" fmla="*/ 132 w 899"/>
                <a:gd name="T39" fmla="*/ 273 h 673"/>
                <a:gd name="T40" fmla="*/ 120 w 899"/>
                <a:gd name="T41" fmla="*/ 338 h 673"/>
                <a:gd name="T42" fmla="*/ 110 w 899"/>
                <a:gd name="T43" fmla="*/ 389 h 673"/>
                <a:gd name="T44" fmla="*/ 106 w 899"/>
                <a:gd name="T45" fmla="*/ 291 h 673"/>
                <a:gd name="T46" fmla="*/ 71 w 899"/>
                <a:gd name="T47" fmla="*/ 305 h 673"/>
                <a:gd name="T48" fmla="*/ 80 w 899"/>
                <a:gd name="T49" fmla="*/ 352 h 673"/>
                <a:gd name="T50" fmla="*/ 30 w 899"/>
                <a:gd name="T51" fmla="*/ 467 h 673"/>
                <a:gd name="T52" fmla="*/ 18 w 899"/>
                <a:gd name="T53" fmla="*/ 530 h 673"/>
                <a:gd name="T54" fmla="*/ 16 w 899"/>
                <a:gd name="T55" fmla="*/ 551 h 673"/>
                <a:gd name="T56" fmla="*/ 25 w 899"/>
                <a:gd name="T57" fmla="*/ 571 h 673"/>
                <a:gd name="T58" fmla="*/ 36 w 899"/>
                <a:gd name="T59" fmla="*/ 554 h 673"/>
                <a:gd name="T60" fmla="*/ 109 w 899"/>
                <a:gd name="T61" fmla="*/ 551 h 673"/>
                <a:gd name="T62" fmla="*/ 161 w 899"/>
                <a:gd name="T63" fmla="*/ 589 h 673"/>
                <a:gd name="T64" fmla="*/ 198 w 899"/>
                <a:gd name="T65" fmla="*/ 601 h 673"/>
                <a:gd name="T66" fmla="*/ 249 w 899"/>
                <a:gd name="T67" fmla="*/ 593 h 673"/>
                <a:gd name="T68" fmla="*/ 287 w 899"/>
                <a:gd name="T69" fmla="*/ 576 h 673"/>
                <a:gd name="T70" fmla="*/ 335 w 899"/>
                <a:gd name="T71" fmla="*/ 594 h 673"/>
                <a:gd name="T72" fmla="*/ 382 w 899"/>
                <a:gd name="T73" fmla="*/ 603 h 673"/>
                <a:gd name="T74" fmla="*/ 424 w 899"/>
                <a:gd name="T75" fmla="*/ 592 h 673"/>
                <a:gd name="T76" fmla="*/ 453 w 899"/>
                <a:gd name="T77" fmla="*/ 560 h 673"/>
                <a:gd name="T78" fmla="*/ 492 w 899"/>
                <a:gd name="T79" fmla="*/ 604 h 673"/>
                <a:gd name="T80" fmla="*/ 524 w 899"/>
                <a:gd name="T81" fmla="*/ 627 h 673"/>
                <a:gd name="T82" fmla="*/ 500 w 899"/>
                <a:gd name="T83" fmla="*/ 667 h 673"/>
                <a:gd name="T84" fmla="*/ 529 w 899"/>
                <a:gd name="T85" fmla="*/ 663 h 673"/>
                <a:gd name="T86" fmla="*/ 568 w 899"/>
                <a:gd name="T87" fmla="*/ 584 h 673"/>
                <a:gd name="T88" fmla="*/ 541 w 899"/>
                <a:gd name="T89" fmla="*/ 548 h 673"/>
                <a:gd name="T90" fmla="*/ 639 w 899"/>
                <a:gd name="T91" fmla="*/ 488 h 673"/>
                <a:gd name="T92" fmla="*/ 698 w 899"/>
                <a:gd name="T93" fmla="*/ 473 h 673"/>
                <a:gd name="T94" fmla="*/ 686 w 899"/>
                <a:gd name="T95" fmla="*/ 506 h 673"/>
                <a:gd name="T96" fmla="*/ 675 w 899"/>
                <a:gd name="T97" fmla="*/ 587 h 673"/>
                <a:gd name="T98" fmla="*/ 711 w 899"/>
                <a:gd name="T99" fmla="*/ 530 h 673"/>
                <a:gd name="T100" fmla="*/ 729 w 899"/>
                <a:gd name="T101" fmla="*/ 484 h 673"/>
                <a:gd name="T102" fmla="*/ 789 w 899"/>
                <a:gd name="T103" fmla="*/ 458 h 673"/>
                <a:gd name="T104" fmla="*/ 820 w 899"/>
                <a:gd name="T105" fmla="*/ 423 h 673"/>
                <a:gd name="T106" fmla="*/ 841 w 899"/>
                <a:gd name="T107" fmla="*/ 390 h 673"/>
                <a:gd name="T108" fmla="*/ 872 w 899"/>
                <a:gd name="T109" fmla="*/ 419 h 673"/>
                <a:gd name="T110" fmla="*/ 594 w 899"/>
                <a:gd name="T111" fmla="*/ 609 h 673"/>
                <a:gd name="T112" fmla="*/ 581 w 899"/>
                <a:gd name="T113" fmla="*/ 557 h 673"/>
                <a:gd name="T114" fmla="*/ 576 w 899"/>
                <a:gd name="T115" fmla="*/ 630 h 673"/>
                <a:gd name="T116" fmla="*/ 594 w 899"/>
                <a:gd name="T117" fmla="*/ 60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9" h="673">
                  <a:moveTo>
                    <a:pt x="577" y="236"/>
                  </a:moveTo>
                  <a:lnTo>
                    <a:pt x="586" y="245"/>
                  </a:lnTo>
                  <a:lnTo>
                    <a:pt x="587" y="251"/>
                  </a:lnTo>
                  <a:lnTo>
                    <a:pt x="577" y="252"/>
                  </a:lnTo>
                  <a:lnTo>
                    <a:pt x="563" y="248"/>
                  </a:lnTo>
                  <a:lnTo>
                    <a:pt x="562" y="247"/>
                  </a:lnTo>
                  <a:lnTo>
                    <a:pt x="569" y="239"/>
                  </a:lnTo>
                  <a:lnTo>
                    <a:pt x="577" y="236"/>
                  </a:lnTo>
                  <a:close/>
                  <a:moveTo>
                    <a:pt x="329" y="111"/>
                  </a:moveTo>
                  <a:lnTo>
                    <a:pt x="331" y="97"/>
                  </a:lnTo>
                  <a:lnTo>
                    <a:pt x="314" y="77"/>
                  </a:lnTo>
                  <a:lnTo>
                    <a:pt x="309" y="76"/>
                  </a:lnTo>
                  <a:lnTo>
                    <a:pt x="303" y="79"/>
                  </a:lnTo>
                  <a:lnTo>
                    <a:pt x="291" y="124"/>
                  </a:lnTo>
                  <a:lnTo>
                    <a:pt x="329" y="111"/>
                  </a:lnTo>
                  <a:close/>
                  <a:moveTo>
                    <a:pt x="627" y="216"/>
                  </a:moveTo>
                  <a:lnTo>
                    <a:pt x="635" y="205"/>
                  </a:lnTo>
                  <a:lnTo>
                    <a:pt x="618" y="199"/>
                  </a:lnTo>
                  <a:lnTo>
                    <a:pt x="605" y="194"/>
                  </a:lnTo>
                  <a:lnTo>
                    <a:pt x="604" y="203"/>
                  </a:lnTo>
                  <a:lnTo>
                    <a:pt x="616" y="213"/>
                  </a:lnTo>
                  <a:lnTo>
                    <a:pt x="627" y="216"/>
                  </a:lnTo>
                  <a:close/>
                  <a:moveTo>
                    <a:pt x="831" y="303"/>
                  </a:moveTo>
                  <a:lnTo>
                    <a:pt x="839" y="302"/>
                  </a:lnTo>
                  <a:lnTo>
                    <a:pt x="847" y="297"/>
                  </a:lnTo>
                  <a:lnTo>
                    <a:pt x="848" y="294"/>
                  </a:lnTo>
                  <a:lnTo>
                    <a:pt x="838" y="288"/>
                  </a:lnTo>
                  <a:lnTo>
                    <a:pt x="832" y="288"/>
                  </a:lnTo>
                  <a:lnTo>
                    <a:pt x="831" y="290"/>
                  </a:lnTo>
                  <a:lnTo>
                    <a:pt x="822" y="298"/>
                  </a:lnTo>
                  <a:lnTo>
                    <a:pt x="824" y="304"/>
                  </a:lnTo>
                  <a:lnTo>
                    <a:pt x="831" y="303"/>
                  </a:lnTo>
                  <a:close/>
                  <a:moveTo>
                    <a:pt x="568" y="211"/>
                  </a:moveTo>
                  <a:lnTo>
                    <a:pt x="592" y="212"/>
                  </a:lnTo>
                  <a:lnTo>
                    <a:pt x="597" y="193"/>
                  </a:lnTo>
                  <a:lnTo>
                    <a:pt x="572" y="178"/>
                  </a:lnTo>
                  <a:lnTo>
                    <a:pt x="556" y="177"/>
                  </a:lnTo>
                  <a:lnTo>
                    <a:pt x="546" y="182"/>
                  </a:lnTo>
                  <a:lnTo>
                    <a:pt x="542" y="201"/>
                  </a:lnTo>
                  <a:lnTo>
                    <a:pt x="556" y="217"/>
                  </a:lnTo>
                  <a:lnTo>
                    <a:pt x="568" y="211"/>
                  </a:lnTo>
                  <a:close/>
                  <a:moveTo>
                    <a:pt x="250" y="72"/>
                  </a:moveTo>
                  <a:lnTo>
                    <a:pt x="261" y="85"/>
                  </a:lnTo>
                  <a:lnTo>
                    <a:pt x="280" y="96"/>
                  </a:lnTo>
                  <a:lnTo>
                    <a:pt x="295" y="91"/>
                  </a:lnTo>
                  <a:lnTo>
                    <a:pt x="296" y="59"/>
                  </a:lnTo>
                  <a:lnTo>
                    <a:pt x="280" y="20"/>
                  </a:lnTo>
                  <a:lnTo>
                    <a:pt x="268" y="0"/>
                  </a:lnTo>
                  <a:lnTo>
                    <a:pt x="254" y="9"/>
                  </a:lnTo>
                  <a:lnTo>
                    <a:pt x="236" y="37"/>
                  </a:lnTo>
                  <a:lnTo>
                    <a:pt x="245" y="45"/>
                  </a:lnTo>
                  <a:lnTo>
                    <a:pt x="250" y="72"/>
                  </a:lnTo>
                  <a:close/>
                  <a:moveTo>
                    <a:pt x="885" y="377"/>
                  </a:moveTo>
                  <a:lnTo>
                    <a:pt x="867" y="374"/>
                  </a:lnTo>
                  <a:lnTo>
                    <a:pt x="870" y="386"/>
                  </a:lnTo>
                  <a:lnTo>
                    <a:pt x="865" y="381"/>
                  </a:lnTo>
                  <a:lnTo>
                    <a:pt x="865" y="372"/>
                  </a:lnTo>
                  <a:lnTo>
                    <a:pt x="848" y="354"/>
                  </a:lnTo>
                  <a:lnTo>
                    <a:pt x="831" y="340"/>
                  </a:lnTo>
                  <a:lnTo>
                    <a:pt x="821" y="332"/>
                  </a:lnTo>
                  <a:lnTo>
                    <a:pt x="802" y="322"/>
                  </a:lnTo>
                  <a:lnTo>
                    <a:pt x="789" y="323"/>
                  </a:lnTo>
                  <a:lnTo>
                    <a:pt x="767" y="319"/>
                  </a:lnTo>
                  <a:lnTo>
                    <a:pt x="765" y="327"/>
                  </a:lnTo>
                  <a:lnTo>
                    <a:pt x="769" y="339"/>
                  </a:lnTo>
                  <a:lnTo>
                    <a:pt x="761" y="345"/>
                  </a:lnTo>
                  <a:lnTo>
                    <a:pt x="750" y="328"/>
                  </a:lnTo>
                  <a:lnTo>
                    <a:pt x="737" y="331"/>
                  </a:lnTo>
                  <a:lnTo>
                    <a:pt x="725" y="326"/>
                  </a:lnTo>
                  <a:lnTo>
                    <a:pt x="713" y="327"/>
                  </a:lnTo>
                  <a:lnTo>
                    <a:pt x="703" y="331"/>
                  </a:lnTo>
                  <a:lnTo>
                    <a:pt x="696" y="326"/>
                  </a:lnTo>
                  <a:lnTo>
                    <a:pt x="696" y="311"/>
                  </a:lnTo>
                  <a:lnTo>
                    <a:pt x="691" y="303"/>
                  </a:lnTo>
                  <a:lnTo>
                    <a:pt x="678" y="299"/>
                  </a:lnTo>
                  <a:lnTo>
                    <a:pt x="650" y="303"/>
                  </a:lnTo>
                  <a:lnTo>
                    <a:pt x="633" y="287"/>
                  </a:lnTo>
                  <a:lnTo>
                    <a:pt x="627" y="274"/>
                  </a:lnTo>
                  <a:lnTo>
                    <a:pt x="566" y="259"/>
                  </a:lnTo>
                  <a:lnTo>
                    <a:pt x="558" y="269"/>
                  </a:lnTo>
                  <a:lnTo>
                    <a:pt x="563" y="290"/>
                  </a:lnTo>
                  <a:lnTo>
                    <a:pt x="551" y="287"/>
                  </a:lnTo>
                  <a:lnTo>
                    <a:pt x="546" y="293"/>
                  </a:lnTo>
                  <a:lnTo>
                    <a:pt x="534" y="286"/>
                  </a:lnTo>
                  <a:lnTo>
                    <a:pt x="522" y="292"/>
                  </a:lnTo>
                  <a:lnTo>
                    <a:pt x="511" y="282"/>
                  </a:lnTo>
                  <a:lnTo>
                    <a:pt x="505" y="304"/>
                  </a:lnTo>
                  <a:lnTo>
                    <a:pt x="494" y="296"/>
                  </a:lnTo>
                  <a:lnTo>
                    <a:pt x="486" y="279"/>
                  </a:lnTo>
                  <a:lnTo>
                    <a:pt x="489" y="270"/>
                  </a:lnTo>
                  <a:lnTo>
                    <a:pt x="487" y="256"/>
                  </a:lnTo>
                  <a:lnTo>
                    <a:pt x="476" y="244"/>
                  </a:lnTo>
                  <a:lnTo>
                    <a:pt x="465" y="244"/>
                  </a:lnTo>
                  <a:lnTo>
                    <a:pt x="451" y="239"/>
                  </a:lnTo>
                  <a:lnTo>
                    <a:pt x="451" y="257"/>
                  </a:lnTo>
                  <a:lnTo>
                    <a:pt x="423" y="253"/>
                  </a:lnTo>
                  <a:lnTo>
                    <a:pt x="420" y="242"/>
                  </a:lnTo>
                  <a:lnTo>
                    <a:pt x="400" y="239"/>
                  </a:lnTo>
                  <a:lnTo>
                    <a:pt x="389" y="242"/>
                  </a:lnTo>
                  <a:lnTo>
                    <a:pt x="385" y="248"/>
                  </a:lnTo>
                  <a:lnTo>
                    <a:pt x="382" y="233"/>
                  </a:lnTo>
                  <a:lnTo>
                    <a:pt x="376" y="238"/>
                  </a:lnTo>
                  <a:lnTo>
                    <a:pt x="366" y="232"/>
                  </a:lnTo>
                  <a:lnTo>
                    <a:pt x="358" y="228"/>
                  </a:lnTo>
                  <a:lnTo>
                    <a:pt x="364" y="221"/>
                  </a:lnTo>
                  <a:lnTo>
                    <a:pt x="380" y="207"/>
                  </a:lnTo>
                  <a:lnTo>
                    <a:pt x="388" y="199"/>
                  </a:lnTo>
                  <a:lnTo>
                    <a:pt x="390" y="186"/>
                  </a:lnTo>
                  <a:lnTo>
                    <a:pt x="384" y="175"/>
                  </a:lnTo>
                  <a:lnTo>
                    <a:pt x="370" y="160"/>
                  </a:lnTo>
                  <a:lnTo>
                    <a:pt x="349" y="160"/>
                  </a:lnTo>
                  <a:lnTo>
                    <a:pt x="343" y="168"/>
                  </a:lnTo>
                  <a:lnTo>
                    <a:pt x="342" y="153"/>
                  </a:lnTo>
                  <a:lnTo>
                    <a:pt x="326" y="148"/>
                  </a:lnTo>
                  <a:lnTo>
                    <a:pt x="336" y="141"/>
                  </a:lnTo>
                  <a:lnTo>
                    <a:pt x="324" y="131"/>
                  </a:lnTo>
                  <a:lnTo>
                    <a:pt x="308" y="143"/>
                  </a:lnTo>
                  <a:lnTo>
                    <a:pt x="302" y="157"/>
                  </a:lnTo>
                  <a:lnTo>
                    <a:pt x="300" y="169"/>
                  </a:lnTo>
                  <a:lnTo>
                    <a:pt x="287" y="169"/>
                  </a:lnTo>
                  <a:lnTo>
                    <a:pt x="273" y="183"/>
                  </a:lnTo>
                  <a:lnTo>
                    <a:pt x="267" y="177"/>
                  </a:lnTo>
                  <a:lnTo>
                    <a:pt x="250" y="180"/>
                  </a:lnTo>
                  <a:lnTo>
                    <a:pt x="248" y="187"/>
                  </a:lnTo>
                  <a:lnTo>
                    <a:pt x="230" y="190"/>
                  </a:lnTo>
                  <a:lnTo>
                    <a:pt x="216" y="204"/>
                  </a:lnTo>
                  <a:lnTo>
                    <a:pt x="209" y="205"/>
                  </a:lnTo>
                  <a:lnTo>
                    <a:pt x="202" y="222"/>
                  </a:lnTo>
                  <a:lnTo>
                    <a:pt x="207" y="234"/>
                  </a:lnTo>
                  <a:lnTo>
                    <a:pt x="192" y="238"/>
                  </a:lnTo>
                  <a:lnTo>
                    <a:pt x="176" y="236"/>
                  </a:lnTo>
                  <a:lnTo>
                    <a:pt x="164" y="241"/>
                  </a:lnTo>
                  <a:lnTo>
                    <a:pt x="165" y="265"/>
                  </a:lnTo>
                  <a:lnTo>
                    <a:pt x="170" y="284"/>
                  </a:lnTo>
                  <a:lnTo>
                    <a:pt x="158" y="271"/>
                  </a:lnTo>
                  <a:lnTo>
                    <a:pt x="145" y="273"/>
                  </a:lnTo>
                  <a:lnTo>
                    <a:pt x="133" y="281"/>
                  </a:lnTo>
                  <a:lnTo>
                    <a:pt x="137" y="297"/>
                  </a:lnTo>
                  <a:lnTo>
                    <a:pt x="129" y="293"/>
                  </a:lnTo>
                  <a:lnTo>
                    <a:pt x="132" y="273"/>
                  </a:lnTo>
                  <a:lnTo>
                    <a:pt x="128" y="259"/>
                  </a:lnTo>
                  <a:lnTo>
                    <a:pt x="126" y="261"/>
                  </a:lnTo>
                  <a:lnTo>
                    <a:pt x="127" y="276"/>
                  </a:lnTo>
                  <a:lnTo>
                    <a:pt x="115" y="291"/>
                  </a:lnTo>
                  <a:lnTo>
                    <a:pt x="123" y="308"/>
                  </a:lnTo>
                  <a:lnTo>
                    <a:pt x="118" y="327"/>
                  </a:lnTo>
                  <a:lnTo>
                    <a:pt x="120" y="338"/>
                  </a:lnTo>
                  <a:lnTo>
                    <a:pt x="127" y="339"/>
                  </a:lnTo>
                  <a:lnTo>
                    <a:pt x="123" y="351"/>
                  </a:lnTo>
                  <a:lnTo>
                    <a:pt x="128" y="362"/>
                  </a:lnTo>
                  <a:lnTo>
                    <a:pt x="122" y="369"/>
                  </a:lnTo>
                  <a:lnTo>
                    <a:pt x="120" y="379"/>
                  </a:lnTo>
                  <a:lnTo>
                    <a:pt x="112" y="383"/>
                  </a:lnTo>
                  <a:lnTo>
                    <a:pt x="110" y="389"/>
                  </a:lnTo>
                  <a:lnTo>
                    <a:pt x="103" y="386"/>
                  </a:lnTo>
                  <a:lnTo>
                    <a:pt x="116" y="362"/>
                  </a:lnTo>
                  <a:lnTo>
                    <a:pt x="118" y="350"/>
                  </a:lnTo>
                  <a:lnTo>
                    <a:pt x="111" y="339"/>
                  </a:lnTo>
                  <a:lnTo>
                    <a:pt x="112" y="313"/>
                  </a:lnTo>
                  <a:lnTo>
                    <a:pt x="110" y="298"/>
                  </a:lnTo>
                  <a:lnTo>
                    <a:pt x="106" y="291"/>
                  </a:lnTo>
                  <a:lnTo>
                    <a:pt x="112" y="274"/>
                  </a:lnTo>
                  <a:lnTo>
                    <a:pt x="111" y="262"/>
                  </a:lnTo>
                  <a:lnTo>
                    <a:pt x="93" y="256"/>
                  </a:lnTo>
                  <a:lnTo>
                    <a:pt x="88" y="259"/>
                  </a:lnTo>
                  <a:lnTo>
                    <a:pt x="85" y="280"/>
                  </a:lnTo>
                  <a:lnTo>
                    <a:pt x="71" y="299"/>
                  </a:lnTo>
                  <a:lnTo>
                    <a:pt x="71" y="305"/>
                  </a:lnTo>
                  <a:lnTo>
                    <a:pt x="75" y="321"/>
                  </a:lnTo>
                  <a:lnTo>
                    <a:pt x="74" y="331"/>
                  </a:lnTo>
                  <a:lnTo>
                    <a:pt x="81" y="332"/>
                  </a:lnTo>
                  <a:lnTo>
                    <a:pt x="81" y="337"/>
                  </a:lnTo>
                  <a:lnTo>
                    <a:pt x="88" y="346"/>
                  </a:lnTo>
                  <a:lnTo>
                    <a:pt x="83" y="356"/>
                  </a:lnTo>
                  <a:lnTo>
                    <a:pt x="80" y="352"/>
                  </a:lnTo>
                  <a:lnTo>
                    <a:pt x="82" y="369"/>
                  </a:lnTo>
                  <a:lnTo>
                    <a:pt x="77" y="379"/>
                  </a:lnTo>
                  <a:lnTo>
                    <a:pt x="69" y="389"/>
                  </a:lnTo>
                  <a:lnTo>
                    <a:pt x="59" y="396"/>
                  </a:lnTo>
                  <a:lnTo>
                    <a:pt x="47" y="409"/>
                  </a:lnTo>
                  <a:lnTo>
                    <a:pt x="35" y="419"/>
                  </a:lnTo>
                  <a:lnTo>
                    <a:pt x="30" y="467"/>
                  </a:lnTo>
                  <a:lnTo>
                    <a:pt x="28" y="488"/>
                  </a:lnTo>
                  <a:lnTo>
                    <a:pt x="23" y="500"/>
                  </a:lnTo>
                  <a:lnTo>
                    <a:pt x="18" y="508"/>
                  </a:lnTo>
                  <a:lnTo>
                    <a:pt x="13" y="514"/>
                  </a:lnTo>
                  <a:lnTo>
                    <a:pt x="12" y="520"/>
                  </a:lnTo>
                  <a:lnTo>
                    <a:pt x="17" y="525"/>
                  </a:lnTo>
                  <a:lnTo>
                    <a:pt x="18" y="530"/>
                  </a:lnTo>
                  <a:lnTo>
                    <a:pt x="15" y="536"/>
                  </a:lnTo>
                  <a:lnTo>
                    <a:pt x="7" y="539"/>
                  </a:lnTo>
                  <a:lnTo>
                    <a:pt x="0" y="539"/>
                  </a:lnTo>
                  <a:lnTo>
                    <a:pt x="4" y="545"/>
                  </a:lnTo>
                  <a:lnTo>
                    <a:pt x="6" y="549"/>
                  </a:lnTo>
                  <a:lnTo>
                    <a:pt x="11" y="554"/>
                  </a:lnTo>
                  <a:lnTo>
                    <a:pt x="16" y="551"/>
                  </a:lnTo>
                  <a:lnTo>
                    <a:pt x="19" y="548"/>
                  </a:lnTo>
                  <a:lnTo>
                    <a:pt x="24" y="551"/>
                  </a:lnTo>
                  <a:lnTo>
                    <a:pt x="25" y="555"/>
                  </a:lnTo>
                  <a:lnTo>
                    <a:pt x="23" y="559"/>
                  </a:lnTo>
                  <a:lnTo>
                    <a:pt x="21" y="564"/>
                  </a:lnTo>
                  <a:lnTo>
                    <a:pt x="21" y="570"/>
                  </a:lnTo>
                  <a:lnTo>
                    <a:pt x="25" y="571"/>
                  </a:lnTo>
                  <a:lnTo>
                    <a:pt x="27" y="576"/>
                  </a:lnTo>
                  <a:lnTo>
                    <a:pt x="28" y="576"/>
                  </a:lnTo>
                  <a:lnTo>
                    <a:pt x="33" y="572"/>
                  </a:lnTo>
                  <a:lnTo>
                    <a:pt x="31" y="569"/>
                  </a:lnTo>
                  <a:lnTo>
                    <a:pt x="39" y="566"/>
                  </a:lnTo>
                  <a:lnTo>
                    <a:pt x="34" y="558"/>
                  </a:lnTo>
                  <a:lnTo>
                    <a:pt x="36" y="554"/>
                  </a:lnTo>
                  <a:lnTo>
                    <a:pt x="62" y="551"/>
                  </a:lnTo>
                  <a:lnTo>
                    <a:pt x="65" y="548"/>
                  </a:lnTo>
                  <a:lnTo>
                    <a:pt x="82" y="543"/>
                  </a:lnTo>
                  <a:lnTo>
                    <a:pt x="87" y="539"/>
                  </a:lnTo>
                  <a:lnTo>
                    <a:pt x="99" y="541"/>
                  </a:lnTo>
                  <a:lnTo>
                    <a:pt x="101" y="553"/>
                  </a:lnTo>
                  <a:lnTo>
                    <a:pt x="109" y="551"/>
                  </a:lnTo>
                  <a:lnTo>
                    <a:pt x="117" y="554"/>
                  </a:lnTo>
                  <a:lnTo>
                    <a:pt x="117" y="560"/>
                  </a:lnTo>
                  <a:lnTo>
                    <a:pt x="123" y="559"/>
                  </a:lnTo>
                  <a:lnTo>
                    <a:pt x="140" y="549"/>
                  </a:lnTo>
                  <a:lnTo>
                    <a:pt x="138" y="553"/>
                  </a:lnTo>
                  <a:lnTo>
                    <a:pt x="146" y="561"/>
                  </a:lnTo>
                  <a:lnTo>
                    <a:pt x="161" y="589"/>
                  </a:lnTo>
                  <a:lnTo>
                    <a:pt x="164" y="583"/>
                  </a:lnTo>
                  <a:lnTo>
                    <a:pt x="174" y="589"/>
                  </a:lnTo>
                  <a:lnTo>
                    <a:pt x="184" y="587"/>
                  </a:lnTo>
                  <a:lnTo>
                    <a:pt x="187" y="589"/>
                  </a:lnTo>
                  <a:lnTo>
                    <a:pt x="191" y="595"/>
                  </a:lnTo>
                  <a:lnTo>
                    <a:pt x="196" y="597"/>
                  </a:lnTo>
                  <a:lnTo>
                    <a:pt x="198" y="601"/>
                  </a:lnTo>
                  <a:lnTo>
                    <a:pt x="207" y="600"/>
                  </a:lnTo>
                  <a:lnTo>
                    <a:pt x="210" y="606"/>
                  </a:lnTo>
                  <a:lnTo>
                    <a:pt x="213" y="605"/>
                  </a:lnTo>
                  <a:lnTo>
                    <a:pt x="220" y="604"/>
                  </a:lnTo>
                  <a:lnTo>
                    <a:pt x="233" y="594"/>
                  </a:lnTo>
                  <a:lnTo>
                    <a:pt x="243" y="589"/>
                  </a:lnTo>
                  <a:lnTo>
                    <a:pt x="249" y="593"/>
                  </a:lnTo>
                  <a:lnTo>
                    <a:pt x="256" y="593"/>
                  </a:lnTo>
                  <a:lnTo>
                    <a:pt x="260" y="598"/>
                  </a:lnTo>
                  <a:lnTo>
                    <a:pt x="267" y="598"/>
                  </a:lnTo>
                  <a:lnTo>
                    <a:pt x="277" y="601"/>
                  </a:lnTo>
                  <a:lnTo>
                    <a:pt x="283" y="594"/>
                  </a:lnTo>
                  <a:lnTo>
                    <a:pt x="280" y="587"/>
                  </a:lnTo>
                  <a:lnTo>
                    <a:pt x="287" y="576"/>
                  </a:lnTo>
                  <a:lnTo>
                    <a:pt x="295" y="581"/>
                  </a:lnTo>
                  <a:lnTo>
                    <a:pt x="301" y="582"/>
                  </a:lnTo>
                  <a:lnTo>
                    <a:pt x="309" y="584"/>
                  </a:lnTo>
                  <a:lnTo>
                    <a:pt x="310" y="593"/>
                  </a:lnTo>
                  <a:lnTo>
                    <a:pt x="320" y="597"/>
                  </a:lnTo>
                  <a:lnTo>
                    <a:pt x="326" y="595"/>
                  </a:lnTo>
                  <a:lnTo>
                    <a:pt x="335" y="594"/>
                  </a:lnTo>
                  <a:lnTo>
                    <a:pt x="341" y="595"/>
                  </a:lnTo>
                  <a:lnTo>
                    <a:pt x="348" y="600"/>
                  </a:lnTo>
                  <a:lnTo>
                    <a:pt x="351" y="605"/>
                  </a:lnTo>
                  <a:lnTo>
                    <a:pt x="358" y="605"/>
                  </a:lnTo>
                  <a:lnTo>
                    <a:pt x="366" y="607"/>
                  </a:lnTo>
                  <a:lnTo>
                    <a:pt x="372" y="605"/>
                  </a:lnTo>
                  <a:lnTo>
                    <a:pt x="382" y="603"/>
                  </a:lnTo>
                  <a:lnTo>
                    <a:pt x="391" y="595"/>
                  </a:lnTo>
                  <a:lnTo>
                    <a:pt x="395" y="597"/>
                  </a:lnTo>
                  <a:lnTo>
                    <a:pt x="399" y="600"/>
                  </a:lnTo>
                  <a:lnTo>
                    <a:pt x="407" y="599"/>
                  </a:lnTo>
                  <a:lnTo>
                    <a:pt x="414" y="603"/>
                  </a:lnTo>
                  <a:lnTo>
                    <a:pt x="424" y="597"/>
                  </a:lnTo>
                  <a:lnTo>
                    <a:pt x="424" y="592"/>
                  </a:lnTo>
                  <a:lnTo>
                    <a:pt x="430" y="581"/>
                  </a:lnTo>
                  <a:lnTo>
                    <a:pt x="434" y="577"/>
                  </a:lnTo>
                  <a:lnTo>
                    <a:pt x="434" y="571"/>
                  </a:lnTo>
                  <a:lnTo>
                    <a:pt x="430" y="569"/>
                  </a:lnTo>
                  <a:lnTo>
                    <a:pt x="436" y="563"/>
                  </a:lnTo>
                  <a:lnTo>
                    <a:pt x="444" y="561"/>
                  </a:lnTo>
                  <a:lnTo>
                    <a:pt x="453" y="560"/>
                  </a:lnTo>
                  <a:lnTo>
                    <a:pt x="463" y="564"/>
                  </a:lnTo>
                  <a:lnTo>
                    <a:pt x="469" y="568"/>
                  </a:lnTo>
                  <a:lnTo>
                    <a:pt x="473" y="580"/>
                  </a:lnTo>
                  <a:lnTo>
                    <a:pt x="476" y="583"/>
                  </a:lnTo>
                  <a:lnTo>
                    <a:pt x="478" y="590"/>
                  </a:lnTo>
                  <a:lnTo>
                    <a:pt x="481" y="600"/>
                  </a:lnTo>
                  <a:lnTo>
                    <a:pt x="492" y="604"/>
                  </a:lnTo>
                  <a:lnTo>
                    <a:pt x="500" y="611"/>
                  </a:lnTo>
                  <a:lnTo>
                    <a:pt x="502" y="621"/>
                  </a:lnTo>
                  <a:lnTo>
                    <a:pt x="513" y="621"/>
                  </a:lnTo>
                  <a:lnTo>
                    <a:pt x="518" y="617"/>
                  </a:lnTo>
                  <a:lnTo>
                    <a:pt x="530" y="613"/>
                  </a:lnTo>
                  <a:lnTo>
                    <a:pt x="527" y="623"/>
                  </a:lnTo>
                  <a:lnTo>
                    <a:pt x="524" y="627"/>
                  </a:lnTo>
                  <a:lnTo>
                    <a:pt x="522" y="636"/>
                  </a:lnTo>
                  <a:lnTo>
                    <a:pt x="517" y="646"/>
                  </a:lnTo>
                  <a:lnTo>
                    <a:pt x="508" y="645"/>
                  </a:lnTo>
                  <a:lnTo>
                    <a:pt x="502" y="648"/>
                  </a:lnTo>
                  <a:lnTo>
                    <a:pt x="505" y="656"/>
                  </a:lnTo>
                  <a:lnTo>
                    <a:pt x="504" y="667"/>
                  </a:lnTo>
                  <a:lnTo>
                    <a:pt x="500" y="667"/>
                  </a:lnTo>
                  <a:lnTo>
                    <a:pt x="500" y="671"/>
                  </a:lnTo>
                  <a:lnTo>
                    <a:pt x="501" y="673"/>
                  </a:lnTo>
                  <a:lnTo>
                    <a:pt x="502" y="670"/>
                  </a:lnTo>
                  <a:lnTo>
                    <a:pt x="511" y="663"/>
                  </a:lnTo>
                  <a:lnTo>
                    <a:pt x="516" y="668"/>
                  </a:lnTo>
                  <a:lnTo>
                    <a:pt x="519" y="668"/>
                  </a:lnTo>
                  <a:lnTo>
                    <a:pt x="529" y="663"/>
                  </a:lnTo>
                  <a:lnTo>
                    <a:pt x="533" y="657"/>
                  </a:lnTo>
                  <a:lnTo>
                    <a:pt x="542" y="646"/>
                  </a:lnTo>
                  <a:lnTo>
                    <a:pt x="551" y="635"/>
                  </a:lnTo>
                  <a:lnTo>
                    <a:pt x="553" y="628"/>
                  </a:lnTo>
                  <a:lnTo>
                    <a:pt x="564" y="613"/>
                  </a:lnTo>
                  <a:lnTo>
                    <a:pt x="566" y="598"/>
                  </a:lnTo>
                  <a:lnTo>
                    <a:pt x="568" y="584"/>
                  </a:lnTo>
                  <a:lnTo>
                    <a:pt x="572" y="574"/>
                  </a:lnTo>
                  <a:lnTo>
                    <a:pt x="572" y="565"/>
                  </a:lnTo>
                  <a:lnTo>
                    <a:pt x="563" y="552"/>
                  </a:lnTo>
                  <a:lnTo>
                    <a:pt x="556" y="552"/>
                  </a:lnTo>
                  <a:lnTo>
                    <a:pt x="551" y="558"/>
                  </a:lnTo>
                  <a:lnTo>
                    <a:pt x="545" y="554"/>
                  </a:lnTo>
                  <a:lnTo>
                    <a:pt x="541" y="548"/>
                  </a:lnTo>
                  <a:lnTo>
                    <a:pt x="530" y="546"/>
                  </a:lnTo>
                  <a:lnTo>
                    <a:pt x="557" y="518"/>
                  </a:lnTo>
                  <a:lnTo>
                    <a:pt x="577" y="494"/>
                  </a:lnTo>
                  <a:lnTo>
                    <a:pt x="600" y="489"/>
                  </a:lnTo>
                  <a:lnTo>
                    <a:pt x="621" y="491"/>
                  </a:lnTo>
                  <a:lnTo>
                    <a:pt x="629" y="485"/>
                  </a:lnTo>
                  <a:lnTo>
                    <a:pt x="639" y="488"/>
                  </a:lnTo>
                  <a:lnTo>
                    <a:pt x="639" y="496"/>
                  </a:lnTo>
                  <a:lnTo>
                    <a:pt x="649" y="495"/>
                  </a:lnTo>
                  <a:lnTo>
                    <a:pt x="664" y="491"/>
                  </a:lnTo>
                  <a:lnTo>
                    <a:pt x="658" y="484"/>
                  </a:lnTo>
                  <a:lnTo>
                    <a:pt x="675" y="461"/>
                  </a:lnTo>
                  <a:lnTo>
                    <a:pt x="692" y="456"/>
                  </a:lnTo>
                  <a:lnTo>
                    <a:pt x="698" y="473"/>
                  </a:lnTo>
                  <a:lnTo>
                    <a:pt x="715" y="458"/>
                  </a:lnTo>
                  <a:lnTo>
                    <a:pt x="719" y="447"/>
                  </a:lnTo>
                  <a:lnTo>
                    <a:pt x="727" y="445"/>
                  </a:lnTo>
                  <a:lnTo>
                    <a:pt x="722" y="465"/>
                  </a:lnTo>
                  <a:lnTo>
                    <a:pt x="710" y="476"/>
                  </a:lnTo>
                  <a:lnTo>
                    <a:pt x="698" y="490"/>
                  </a:lnTo>
                  <a:lnTo>
                    <a:pt x="686" y="506"/>
                  </a:lnTo>
                  <a:lnTo>
                    <a:pt x="676" y="508"/>
                  </a:lnTo>
                  <a:lnTo>
                    <a:pt x="675" y="514"/>
                  </a:lnTo>
                  <a:lnTo>
                    <a:pt x="670" y="522"/>
                  </a:lnTo>
                  <a:lnTo>
                    <a:pt x="667" y="539"/>
                  </a:lnTo>
                  <a:lnTo>
                    <a:pt x="670" y="564"/>
                  </a:lnTo>
                  <a:lnTo>
                    <a:pt x="673" y="580"/>
                  </a:lnTo>
                  <a:lnTo>
                    <a:pt x="675" y="587"/>
                  </a:lnTo>
                  <a:lnTo>
                    <a:pt x="685" y="577"/>
                  </a:lnTo>
                  <a:lnTo>
                    <a:pt x="687" y="566"/>
                  </a:lnTo>
                  <a:lnTo>
                    <a:pt x="697" y="564"/>
                  </a:lnTo>
                  <a:lnTo>
                    <a:pt x="699" y="551"/>
                  </a:lnTo>
                  <a:lnTo>
                    <a:pt x="711" y="545"/>
                  </a:lnTo>
                  <a:lnTo>
                    <a:pt x="709" y="540"/>
                  </a:lnTo>
                  <a:lnTo>
                    <a:pt x="711" y="530"/>
                  </a:lnTo>
                  <a:lnTo>
                    <a:pt x="717" y="529"/>
                  </a:lnTo>
                  <a:lnTo>
                    <a:pt x="719" y="512"/>
                  </a:lnTo>
                  <a:lnTo>
                    <a:pt x="711" y="508"/>
                  </a:lnTo>
                  <a:lnTo>
                    <a:pt x="710" y="503"/>
                  </a:lnTo>
                  <a:lnTo>
                    <a:pt x="719" y="491"/>
                  </a:lnTo>
                  <a:lnTo>
                    <a:pt x="721" y="483"/>
                  </a:lnTo>
                  <a:lnTo>
                    <a:pt x="729" y="484"/>
                  </a:lnTo>
                  <a:lnTo>
                    <a:pt x="737" y="478"/>
                  </a:lnTo>
                  <a:lnTo>
                    <a:pt x="739" y="483"/>
                  </a:lnTo>
                  <a:lnTo>
                    <a:pt x="757" y="473"/>
                  </a:lnTo>
                  <a:lnTo>
                    <a:pt x="767" y="482"/>
                  </a:lnTo>
                  <a:lnTo>
                    <a:pt x="769" y="476"/>
                  </a:lnTo>
                  <a:lnTo>
                    <a:pt x="779" y="467"/>
                  </a:lnTo>
                  <a:lnTo>
                    <a:pt x="789" y="458"/>
                  </a:lnTo>
                  <a:lnTo>
                    <a:pt x="795" y="456"/>
                  </a:lnTo>
                  <a:lnTo>
                    <a:pt x="814" y="445"/>
                  </a:lnTo>
                  <a:lnTo>
                    <a:pt x="826" y="449"/>
                  </a:lnTo>
                  <a:lnTo>
                    <a:pt x="827" y="444"/>
                  </a:lnTo>
                  <a:lnTo>
                    <a:pt x="827" y="438"/>
                  </a:lnTo>
                  <a:lnTo>
                    <a:pt x="824" y="435"/>
                  </a:lnTo>
                  <a:lnTo>
                    <a:pt x="820" y="423"/>
                  </a:lnTo>
                  <a:lnTo>
                    <a:pt x="814" y="414"/>
                  </a:lnTo>
                  <a:lnTo>
                    <a:pt x="822" y="415"/>
                  </a:lnTo>
                  <a:lnTo>
                    <a:pt x="831" y="408"/>
                  </a:lnTo>
                  <a:lnTo>
                    <a:pt x="831" y="408"/>
                  </a:lnTo>
                  <a:lnTo>
                    <a:pt x="835" y="402"/>
                  </a:lnTo>
                  <a:lnTo>
                    <a:pt x="832" y="394"/>
                  </a:lnTo>
                  <a:lnTo>
                    <a:pt x="841" y="390"/>
                  </a:lnTo>
                  <a:lnTo>
                    <a:pt x="838" y="396"/>
                  </a:lnTo>
                  <a:lnTo>
                    <a:pt x="842" y="402"/>
                  </a:lnTo>
                  <a:lnTo>
                    <a:pt x="850" y="400"/>
                  </a:lnTo>
                  <a:lnTo>
                    <a:pt x="856" y="402"/>
                  </a:lnTo>
                  <a:lnTo>
                    <a:pt x="859" y="409"/>
                  </a:lnTo>
                  <a:lnTo>
                    <a:pt x="867" y="414"/>
                  </a:lnTo>
                  <a:lnTo>
                    <a:pt x="872" y="419"/>
                  </a:lnTo>
                  <a:lnTo>
                    <a:pt x="878" y="420"/>
                  </a:lnTo>
                  <a:lnTo>
                    <a:pt x="882" y="416"/>
                  </a:lnTo>
                  <a:lnTo>
                    <a:pt x="882" y="401"/>
                  </a:lnTo>
                  <a:lnTo>
                    <a:pt x="893" y="400"/>
                  </a:lnTo>
                  <a:lnTo>
                    <a:pt x="899" y="392"/>
                  </a:lnTo>
                  <a:lnTo>
                    <a:pt x="885" y="377"/>
                  </a:lnTo>
                  <a:close/>
                  <a:moveTo>
                    <a:pt x="594" y="609"/>
                  </a:moveTo>
                  <a:lnTo>
                    <a:pt x="587" y="590"/>
                  </a:lnTo>
                  <a:lnTo>
                    <a:pt x="585" y="580"/>
                  </a:lnTo>
                  <a:lnTo>
                    <a:pt x="585" y="569"/>
                  </a:lnTo>
                  <a:lnTo>
                    <a:pt x="582" y="558"/>
                  </a:lnTo>
                  <a:lnTo>
                    <a:pt x="581" y="551"/>
                  </a:lnTo>
                  <a:lnTo>
                    <a:pt x="577" y="552"/>
                  </a:lnTo>
                  <a:lnTo>
                    <a:pt x="581" y="557"/>
                  </a:lnTo>
                  <a:lnTo>
                    <a:pt x="574" y="563"/>
                  </a:lnTo>
                  <a:lnTo>
                    <a:pt x="574" y="577"/>
                  </a:lnTo>
                  <a:lnTo>
                    <a:pt x="577" y="588"/>
                  </a:lnTo>
                  <a:lnTo>
                    <a:pt x="577" y="603"/>
                  </a:lnTo>
                  <a:lnTo>
                    <a:pt x="576" y="610"/>
                  </a:lnTo>
                  <a:lnTo>
                    <a:pt x="576" y="621"/>
                  </a:lnTo>
                  <a:lnTo>
                    <a:pt x="576" y="630"/>
                  </a:lnTo>
                  <a:lnTo>
                    <a:pt x="577" y="639"/>
                  </a:lnTo>
                  <a:lnTo>
                    <a:pt x="581" y="630"/>
                  </a:lnTo>
                  <a:lnTo>
                    <a:pt x="587" y="636"/>
                  </a:lnTo>
                  <a:lnTo>
                    <a:pt x="587" y="630"/>
                  </a:lnTo>
                  <a:lnTo>
                    <a:pt x="580" y="619"/>
                  </a:lnTo>
                  <a:lnTo>
                    <a:pt x="585" y="605"/>
                  </a:lnTo>
                  <a:lnTo>
                    <a:pt x="594" y="609"/>
                  </a:lnTo>
                  <a:close/>
                </a:path>
              </a:pathLst>
            </a:custGeom>
            <a:solidFill>
              <a:srgbClr val="DD7313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1"/>
            <p:cNvSpPr>
              <a:spLocks/>
            </p:cNvSpPr>
            <p:nvPr/>
          </p:nvSpPr>
          <p:spPr bwMode="auto">
            <a:xfrm>
              <a:off x="4103849" y="3164214"/>
              <a:ext cx="109822" cy="77521"/>
            </a:xfrm>
            <a:custGeom>
              <a:avLst/>
              <a:gdLst>
                <a:gd name="T0" fmla="*/ 24 w 51"/>
                <a:gd name="T1" fmla="*/ 6 h 36"/>
                <a:gd name="T2" fmla="*/ 22 w 51"/>
                <a:gd name="T3" fmla="*/ 8 h 36"/>
                <a:gd name="T4" fmla="*/ 15 w 51"/>
                <a:gd name="T5" fmla="*/ 7 h 36"/>
                <a:gd name="T6" fmla="*/ 15 w 51"/>
                <a:gd name="T7" fmla="*/ 12 h 36"/>
                <a:gd name="T8" fmla="*/ 22 w 51"/>
                <a:gd name="T9" fmla="*/ 12 h 36"/>
                <a:gd name="T10" fmla="*/ 29 w 51"/>
                <a:gd name="T11" fmla="*/ 14 h 36"/>
                <a:gd name="T12" fmla="*/ 42 w 51"/>
                <a:gd name="T13" fmla="*/ 13 h 36"/>
                <a:gd name="T14" fmla="*/ 44 w 51"/>
                <a:gd name="T15" fmla="*/ 20 h 36"/>
                <a:gd name="T16" fmla="*/ 46 w 51"/>
                <a:gd name="T17" fmla="*/ 20 h 36"/>
                <a:gd name="T18" fmla="*/ 51 w 51"/>
                <a:gd name="T19" fmla="*/ 22 h 36"/>
                <a:gd name="T20" fmla="*/ 50 w 51"/>
                <a:gd name="T21" fmla="*/ 25 h 36"/>
                <a:gd name="T22" fmla="*/ 51 w 51"/>
                <a:gd name="T23" fmla="*/ 30 h 36"/>
                <a:gd name="T24" fmla="*/ 44 w 51"/>
                <a:gd name="T25" fmla="*/ 30 h 36"/>
                <a:gd name="T26" fmla="*/ 40 w 51"/>
                <a:gd name="T27" fmla="*/ 30 h 36"/>
                <a:gd name="T28" fmla="*/ 35 w 51"/>
                <a:gd name="T29" fmla="*/ 34 h 36"/>
                <a:gd name="T30" fmla="*/ 33 w 51"/>
                <a:gd name="T31" fmla="*/ 34 h 36"/>
                <a:gd name="T32" fmla="*/ 30 w 51"/>
                <a:gd name="T33" fmla="*/ 36 h 36"/>
                <a:gd name="T34" fmla="*/ 28 w 51"/>
                <a:gd name="T35" fmla="*/ 34 h 36"/>
                <a:gd name="T36" fmla="*/ 28 w 51"/>
                <a:gd name="T37" fmla="*/ 26 h 36"/>
                <a:gd name="T38" fmla="*/ 25 w 51"/>
                <a:gd name="T39" fmla="*/ 25 h 36"/>
                <a:gd name="T40" fmla="*/ 27 w 51"/>
                <a:gd name="T41" fmla="*/ 23 h 36"/>
                <a:gd name="T42" fmla="*/ 23 w 51"/>
                <a:gd name="T43" fmla="*/ 22 h 36"/>
                <a:gd name="T44" fmla="*/ 21 w 51"/>
                <a:gd name="T45" fmla="*/ 24 h 36"/>
                <a:gd name="T46" fmla="*/ 19 w 51"/>
                <a:gd name="T47" fmla="*/ 28 h 36"/>
                <a:gd name="T48" fmla="*/ 18 w 51"/>
                <a:gd name="T49" fmla="*/ 29 h 36"/>
                <a:gd name="T50" fmla="*/ 15 w 51"/>
                <a:gd name="T51" fmla="*/ 29 h 36"/>
                <a:gd name="T52" fmla="*/ 12 w 51"/>
                <a:gd name="T53" fmla="*/ 32 h 36"/>
                <a:gd name="T54" fmla="*/ 10 w 51"/>
                <a:gd name="T55" fmla="*/ 31 h 36"/>
                <a:gd name="T56" fmla="*/ 5 w 51"/>
                <a:gd name="T57" fmla="*/ 34 h 36"/>
                <a:gd name="T58" fmla="*/ 4 w 51"/>
                <a:gd name="T59" fmla="*/ 32 h 36"/>
                <a:gd name="T60" fmla="*/ 7 w 51"/>
                <a:gd name="T61" fmla="*/ 24 h 36"/>
                <a:gd name="T62" fmla="*/ 5 w 51"/>
                <a:gd name="T63" fmla="*/ 18 h 36"/>
                <a:gd name="T64" fmla="*/ 0 w 51"/>
                <a:gd name="T65" fmla="*/ 15 h 36"/>
                <a:gd name="T66" fmla="*/ 3 w 51"/>
                <a:gd name="T67" fmla="*/ 12 h 36"/>
                <a:gd name="T68" fmla="*/ 7 w 51"/>
                <a:gd name="T69" fmla="*/ 12 h 36"/>
                <a:gd name="T70" fmla="*/ 11 w 51"/>
                <a:gd name="T71" fmla="*/ 7 h 36"/>
                <a:gd name="T72" fmla="*/ 13 w 51"/>
                <a:gd name="T73" fmla="*/ 2 h 36"/>
                <a:gd name="T74" fmla="*/ 22 w 51"/>
                <a:gd name="T75" fmla="*/ 0 h 36"/>
                <a:gd name="T76" fmla="*/ 21 w 51"/>
                <a:gd name="T77" fmla="*/ 3 h 36"/>
                <a:gd name="T78" fmla="*/ 22 w 51"/>
                <a:gd name="T79" fmla="*/ 6 h 36"/>
                <a:gd name="T80" fmla="*/ 24 w 51"/>
                <a:gd name="T8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36">
                  <a:moveTo>
                    <a:pt x="24" y="6"/>
                  </a:moveTo>
                  <a:lnTo>
                    <a:pt x="22" y="8"/>
                  </a:lnTo>
                  <a:lnTo>
                    <a:pt x="15" y="7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29" y="14"/>
                  </a:lnTo>
                  <a:lnTo>
                    <a:pt x="42" y="13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51" y="22"/>
                  </a:lnTo>
                  <a:lnTo>
                    <a:pt x="50" y="25"/>
                  </a:lnTo>
                  <a:lnTo>
                    <a:pt x="51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7" y="24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21" y="3"/>
                  </a:lnTo>
                  <a:lnTo>
                    <a:pt x="22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3"/>
            <p:cNvSpPr>
              <a:spLocks/>
            </p:cNvSpPr>
            <p:nvPr/>
          </p:nvSpPr>
          <p:spPr bwMode="auto">
            <a:xfrm>
              <a:off x="3888512" y="3129760"/>
              <a:ext cx="202417" cy="137816"/>
            </a:xfrm>
            <a:custGeom>
              <a:avLst/>
              <a:gdLst>
                <a:gd name="T0" fmla="*/ 59 w 94"/>
                <a:gd name="T1" fmla="*/ 60 h 64"/>
                <a:gd name="T2" fmla="*/ 58 w 94"/>
                <a:gd name="T3" fmla="*/ 53 h 64"/>
                <a:gd name="T4" fmla="*/ 53 w 94"/>
                <a:gd name="T5" fmla="*/ 53 h 64"/>
                <a:gd name="T6" fmla="*/ 46 w 94"/>
                <a:gd name="T7" fmla="*/ 46 h 64"/>
                <a:gd name="T8" fmla="*/ 40 w 94"/>
                <a:gd name="T9" fmla="*/ 45 h 64"/>
                <a:gd name="T10" fmla="*/ 32 w 94"/>
                <a:gd name="T11" fmla="*/ 41 h 64"/>
                <a:gd name="T12" fmla="*/ 28 w 94"/>
                <a:gd name="T13" fmla="*/ 40 h 64"/>
                <a:gd name="T14" fmla="*/ 25 w 94"/>
                <a:gd name="T15" fmla="*/ 41 h 64"/>
                <a:gd name="T16" fmla="*/ 20 w 94"/>
                <a:gd name="T17" fmla="*/ 41 h 64"/>
                <a:gd name="T18" fmla="*/ 16 w 94"/>
                <a:gd name="T19" fmla="*/ 46 h 64"/>
                <a:gd name="T20" fmla="*/ 10 w 94"/>
                <a:gd name="T21" fmla="*/ 48 h 64"/>
                <a:gd name="T22" fmla="*/ 8 w 94"/>
                <a:gd name="T23" fmla="*/ 42 h 64"/>
                <a:gd name="T24" fmla="*/ 10 w 94"/>
                <a:gd name="T25" fmla="*/ 33 h 64"/>
                <a:gd name="T26" fmla="*/ 5 w 94"/>
                <a:gd name="T27" fmla="*/ 30 h 64"/>
                <a:gd name="T28" fmla="*/ 6 w 94"/>
                <a:gd name="T29" fmla="*/ 24 h 64"/>
                <a:gd name="T30" fmla="*/ 1 w 94"/>
                <a:gd name="T31" fmla="*/ 24 h 64"/>
                <a:gd name="T32" fmla="*/ 4 w 94"/>
                <a:gd name="T33" fmla="*/ 16 h 64"/>
                <a:gd name="T34" fmla="*/ 10 w 94"/>
                <a:gd name="T35" fmla="*/ 18 h 64"/>
                <a:gd name="T36" fmla="*/ 16 w 94"/>
                <a:gd name="T37" fmla="*/ 16 h 64"/>
                <a:gd name="T38" fmla="*/ 11 w 94"/>
                <a:gd name="T39" fmla="*/ 10 h 64"/>
                <a:gd name="T40" fmla="*/ 8 w 94"/>
                <a:gd name="T41" fmla="*/ 5 h 64"/>
                <a:gd name="T42" fmla="*/ 4 w 94"/>
                <a:gd name="T43" fmla="*/ 7 h 64"/>
                <a:gd name="T44" fmla="*/ 2 w 94"/>
                <a:gd name="T45" fmla="*/ 15 h 64"/>
                <a:gd name="T46" fmla="*/ 0 w 94"/>
                <a:gd name="T47" fmla="*/ 8 h 64"/>
                <a:gd name="T48" fmla="*/ 4 w 94"/>
                <a:gd name="T49" fmla="*/ 5 h 64"/>
                <a:gd name="T50" fmla="*/ 11 w 94"/>
                <a:gd name="T51" fmla="*/ 4 h 64"/>
                <a:gd name="T52" fmla="*/ 16 w 94"/>
                <a:gd name="T53" fmla="*/ 6 h 64"/>
                <a:gd name="T54" fmla="*/ 20 w 94"/>
                <a:gd name="T55" fmla="*/ 13 h 64"/>
                <a:gd name="T56" fmla="*/ 24 w 94"/>
                <a:gd name="T57" fmla="*/ 12 h 64"/>
                <a:gd name="T58" fmla="*/ 31 w 94"/>
                <a:gd name="T59" fmla="*/ 12 h 64"/>
                <a:gd name="T60" fmla="*/ 30 w 94"/>
                <a:gd name="T61" fmla="*/ 7 h 64"/>
                <a:gd name="T62" fmla="*/ 36 w 94"/>
                <a:gd name="T63" fmla="*/ 5 h 64"/>
                <a:gd name="T64" fmla="*/ 41 w 94"/>
                <a:gd name="T65" fmla="*/ 0 h 64"/>
                <a:gd name="T66" fmla="*/ 51 w 94"/>
                <a:gd name="T67" fmla="*/ 4 h 64"/>
                <a:gd name="T68" fmla="*/ 52 w 94"/>
                <a:gd name="T69" fmla="*/ 11 h 64"/>
                <a:gd name="T70" fmla="*/ 54 w 94"/>
                <a:gd name="T71" fmla="*/ 13 h 64"/>
                <a:gd name="T72" fmla="*/ 61 w 94"/>
                <a:gd name="T73" fmla="*/ 13 h 64"/>
                <a:gd name="T74" fmla="*/ 63 w 94"/>
                <a:gd name="T75" fmla="*/ 15 h 64"/>
                <a:gd name="T76" fmla="*/ 66 w 94"/>
                <a:gd name="T77" fmla="*/ 23 h 64"/>
                <a:gd name="T78" fmla="*/ 75 w 94"/>
                <a:gd name="T79" fmla="*/ 29 h 64"/>
                <a:gd name="T80" fmla="*/ 78 w 94"/>
                <a:gd name="T81" fmla="*/ 34 h 64"/>
                <a:gd name="T82" fmla="*/ 86 w 94"/>
                <a:gd name="T83" fmla="*/ 38 h 64"/>
                <a:gd name="T84" fmla="*/ 94 w 94"/>
                <a:gd name="T85" fmla="*/ 41 h 64"/>
                <a:gd name="T86" fmla="*/ 94 w 94"/>
                <a:gd name="T87" fmla="*/ 46 h 64"/>
                <a:gd name="T88" fmla="*/ 93 w 94"/>
                <a:gd name="T89" fmla="*/ 46 h 64"/>
                <a:gd name="T90" fmla="*/ 89 w 94"/>
                <a:gd name="T91" fmla="*/ 44 h 64"/>
                <a:gd name="T92" fmla="*/ 88 w 94"/>
                <a:gd name="T93" fmla="*/ 47 h 64"/>
                <a:gd name="T94" fmla="*/ 82 w 94"/>
                <a:gd name="T95" fmla="*/ 48 h 64"/>
                <a:gd name="T96" fmla="*/ 81 w 94"/>
                <a:gd name="T97" fmla="*/ 56 h 64"/>
                <a:gd name="T98" fmla="*/ 77 w 94"/>
                <a:gd name="T99" fmla="*/ 58 h 64"/>
                <a:gd name="T100" fmla="*/ 72 w 94"/>
                <a:gd name="T101" fmla="*/ 59 h 64"/>
                <a:gd name="T102" fmla="*/ 71 w 94"/>
                <a:gd name="T103" fmla="*/ 63 h 64"/>
                <a:gd name="T104" fmla="*/ 65 w 94"/>
                <a:gd name="T105" fmla="*/ 64 h 64"/>
                <a:gd name="T106" fmla="*/ 59 w 94"/>
                <a:gd name="T10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64">
                  <a:moveTo>
                    <a:pt x="59" y="60"/>
                  </a:moveTo>
                  <a:lnTo>
                    <a:pt x="58" y="53"/>
                  </a:lnTo>
                  <a:lnTo>
                    <a:pt x="53" y="53"/>
                  </a:lnTo>
                  <a:lnTo>
                    <a:pt x="46" y="46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8" y="40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16" y="46"/>
                  </a:lnTo>
                  <a:lnTo>
                    <a:pt x="10" y="48"/>
                  </a:lnTo>
                  <a:lnTo>
                    <a:pt x="8" y="42"/>
                  </a:lnTo>
                  <a:lnTo>
                    <a:pt x="10" y="33"/>
                  </a:lnTo>
                  <a:lnTo>
                    <a:pt x="5" y="30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4" y="16"/>
                  </a:lnTo>
                  <a:lnTo>
                    <a:pt x="10" y="18"/>
                  </a:lnTo>
                  <a:lnTo>
                    <a:pt x="16" y="16"/>
                  </a:lnTo>
                  <a:lnTo>
                    <a:pt x="11" y="10"/>
                  </a:lnTo>
                  <a:lnTo>
                    <a:pt x="8" y="5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8"/>
                  </a:lnTo>
                  <a:lnTo>
                    <a:pt x="4" y="5"/>
                  </a:lnTo>
                  <a:lnTo>
                    <a:pt x="11" y="4"/>
                  </a:lnTo>
                  <a:lnTo>
                    <a:pt x="16" y="6"/>
                  </a:lnTo>
                  <a:lnTo>
                    <a:pt x="20" y="13"/>
                  </a:lnTo>
                  <a:lnTo>
                    <a:pt x="24" y="12"/>
                  </a:lnTo>
                  <a:lnTo>
                    <a:pt x="31" y="12"/>
                  </a:lnTo>
                  <a:lnTo>
                    <a:pt x="30" y="7"/>
                  </a:lnTo>
                  <a:lnTo>
                    <a:pt x="36" y="5"/>
                  </a:lnTo>
                  <a:lnTo>
                    <a:pt x="41" y="0"/>
                  </a:lnTo>
                  <a:lnTo>
                    <a:pt x="51" y="4"/>
                  </a:lnTo>
                  <a:lnTo>
                    <a:pt x="52" y="11"/>
                  </a:lnTo>
                  <a:lnTo>
                    <a:pt x="54" y="13"/>
                  </a:lnTo>
                  <a:lnTo>
                    <a:pt x="61" y="13"/>
                  </a:lnTo>
                  <a:lnTo>
                    <a:pt x="63" y="15"/>
                  </a:lnTo>
                  <a:lnTo>
                    <a:pt x="66" y="23"/>
                  </a:lnTo>
                  <a:lnTo>
                    <a:pt x="75" y="29"/>
                  </a:lnTo>
                  <a:lnTo>
                    <a:pt x="78" y="34"/>
                  </a:lnTo>
                  <a:lnTo>
                    <a:pt x="86" y="38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89" y="44"/>
                  </a:lnTo>
                  <a:lnTo>
                    <a:pt x="88" y="47"/>
                  </a:lnTo>
                  <a:lnTo>
                    <a:pt x="82" y="48"/>
                  </a:lnTo>
                  <a:lnTo>
                    <a:pt x="81" y="56"/>
                  </a:lnTo>
                  <a:lnTo>
                    <a:pt x="77" y="58"/>
                  </a:lnTo>
                  <a:lnTo>
                    <a:pt x="72" y="59"/>
                  </a:lnTo>
                  <a:lnTo>
                    <a:pt x="71" y="63"/>
                  </a:lnTo>
                  <a:lnTo>
                    <a:pt x="65" y="64"/>
                  </a:lnTo>
                  <a:lnTo>
                    <a:pt x="59" y="60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3509518" y="3140527"/>
              <a:ext cx="269173" cy="116282"/>
            </a:xfrm>
            <a:custGeom>
              <a:avLst/>
              <a:gdLst>
                <a:gd name="T0" fmla="*/ 82 w 125"/>
                <a:gd name="T1" fmla="*/ 11 h 54"/>
                <a:gd name="T2" fmla="*/ 95 w 125"/>
                <a:gd name="T3" fmla="*/ 10 h 54"/>
                <a:gd name="T4" fmla="*/ 111 w 125"/>
                <a:gd name="T5" fmla="*/ 5 h 54"/>
                <a:gd name="T6" fmla="*/ 118 w 125"/>
                <a:gd name="T7" fmla="*/ 12 h 54"/>
                <a:gd name="T8" fmla="*/ 122 w 125"/>
                <a:gd name="T9" fmla="*/ 19 h 54"/>
                <a:gd name="T10" fmla="*/ 120 w 125"/>
                <a:gd name="T11" fmla="*/ 24 h 54"/>
                <a:gd name="T12" fmla="*/ 120 w 125"/>
                <a:gd name="T13" fmla="*/ 36 h 54"/>
                <a:gd name="T14" fmla="*/ 122 w 125"/>
                <a:gd name="T15" fmla="*/ 45 h 54"/>
                <a:gd name="T16" fmla="*/ 111 w 125"/>
                <a:gd name="T17" fmla="*/ 41 h 54"/>
                <a:gd name="T18" fmla="*/ 101 w 125"/>
                <a:gd name="T19" fmla="*/ 43 h 54"/>
                <a:gd name="T20" fmla="*/ 89 w 125"/>
                <a:gd name="T21" fmla="*/ 47 h 54"/>
                <a:gd name="T22" fmla="*/ 80 w 125"/>
                <a:gd name="T23" fmla="*/ 46 h 54"/>
                <a:gd name="T24" fmla="*/ 71 w 125"/>
                <a:gd name="T25" fmla="*/ 46 h 54"/>
                <a:gd name="T26" fmla="*/ 68 w 125"/>
                <a:gd name="T27" fmla="*/ 53 h 54"/>
                <a:gd name="T28" fmla="*/ 65 w 125"/>
                <a:gd name="T29" fmla="*/ 51 h 54"/>
                <a:gd name="T30" fmla="*/ 62 w 125"/>
                <a:gd name="T31" fmla="*/ 48 h 54"/>
                <a:gd name="T32" fmla="*/ 53 w 125"/>
                <a:gd name="T33" fmla="*/ 51 h 54"/>
                <a:gd name="T34" fmla="*/ 37 w 125"/>
                <a:gd name="T35" fmla="*/ 47 h 54"/>
                <a:gd name="T36" fmla="*/ 29 w 125"/>
                <a:gd name="T37" fmla="*/ 51 h 54"/>
                <a:gd name="T38" fmla="*/ 16 w 125"/>
                <a:gd name="T39" fmla="*/ 47 h 54"/>
                <a:gd name="T40" fmla="*/ 6 w 125"/>
                <a:gd name="T41" fmla="*/ 39 h 54"/>
                <a:gd name="T42" fmla="*/ 4 w 125"/>
                <a:gd name="T43" fmla="*/ 28 h 54"/>
                <a:gd name="T44" fmla="*/ 7 w 125"/>
                <a:gd name="T45" fmla="*/ 16 h 54"/>
                <a:gd name="T46" fmla="*/ 20 w 125"/>
                <a:gd name="T47" fmla="*/ 8 h 54"/>
                <a:gd name="T48" fmla="*/ 41 w 125"/>
                <a:gd name="T49" fmla="*/ 3 h 54"/>
                <a:gd name="T50" fmla="*/ 60 w 125"/>
                <a:gd name="T51" fmla="*/ 1 h 54"/>
                <a:gd name="T52" fmla="*/ 7 w 125"/>
                <a:gd name="T53" fmla="*/ 13 h 54"/>
                <a:gd name="T54" fmla="*/ 0 w 125"/>
                <a:gd name="T55" fmla="*/ 13 h 54"/>
                <a:gd name="T56" fmla="*/ 1 w 125"/>
                <a:gd name="T57" fmla="*/ 11 h 54"/>
                <a:gd name="T58" fmla="*/ 0 w 125"/>
                <a:gd name="T59" fmla="*/ 2 h 54"/>
                <a:gd name="T60" fmla="*/ 12 w 125"/>
                <a:gd name="T61" fmla="*/ 1 h 54"/>
                <a:gd name="T62" fmla="*/ 19 w 125"/>
                <a:gd name="T63" fmla="*/ 7 h 54"/>
                <a:gd name="T64" fmla="*/ 9 w 125"/>
                <a:gd name="T6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54">
                  <a:moveTo>
                    <a:pt x="72" y="7"/>
                  </a:moveTo>
                  <a:lnTo>
                    <a:pt x="82" y="11"/>
                  </a:lnTo>
                  <a:lnTo>
                    <a:pt x="89" y="10"/>
                  </a:lnTo>
                  <a:lnTo>
                    <a:pt x="95" y="10"/>
                  </a:lnTo>
                  <a:lnTo>
                    <a:pt x="103" y="6"/>
                  </a:lnTo>
                  <a:lnTo>
                    <a:pt x="111" y="5"/>
                  </a:lnTo>
                  <a:lnTo>
                    <a:pt x="117" y="10"/>
                  </a:lnTo>
                  <a:lnTo>
                    <a:pt x="118" y="12"/>
                  </a:lnTo>
                  <a:lnTo>
                    <a:pt x="117" y="17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20" y="24"/>
                  </a:lnTo>
                  <a:lnTo>
                    <a:pt x="123" y="34"/>
                  </a:lnTo>
                  <a:lnTo>
                    <a:pt x="120" y="36"/>
                  </a:lnTo>
                  <a:lnTo>
                    <a:pt x="124" y="43"/>
                  </a:lnTo>
                  <a:lnTo>
                    <a:pt x="122" y="45"/>
                  </a:lnTo>
                  <a:lnTo>
                    <a:pt x="119" y="42"/>
                  </a:lnTo>
                  <a:lnTo>
                    <a:pt x="111" y="41"/>
                  </a:lnTo>
                  <a:lnTo>
                    <a:pt x="108" y="42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89" y="47"/>
                  </a:lnTo>
                  <a:lnTo>
                    <a:pt x="84" y="47"/>
                  </a:lnTo>
                  <a:lnTo>
                    <a:pt x="80" y="46"/>
                  </a:lnTo>
                  <a:lnTo>
                    <a:pt x="73" y="48"/>
                  </a:lnTo>
                  <a:lnTo>
                    <a:pt x="71" y="46"/>
                  </a:lnTo>
                  <a:lnTo>
                    <a:pt x="71" y="51"/>
                  </a:lnTo>
                  <a:lnTo>
                    <a:pt x="68" y="53"/>
                  </a:lnTo>
                  <a:lnTo>
                    <a:pt x="67" y="54"/>
                  </a:lnTo>
                  <a:lnTo>
                    <a:pt x="65" y="51"/>
                  </a:lnTo>
                  <a:lnTo>
                    <a:pt x="67" y="47"/>
                  </a:lnTo>
                  <a:lnTo>
                    <a:pt x="62" y="48"/>
                  </a:lnTo>
                  <a:lnTo>
                    <a:pt x="58" y="46"/>
                  </a:lnTo>
                  <a:lnTo>
                    <a:pt x="53" y="51"/>
                  </a:lnTo>
                  <a:lnTo>
                    <a:pt x="42" y="52"/>
                  </a:lnTo>
                  <a:lnTo>
                    <a:pt x="37" y="47"/>
                  </a:lnTo>
                  <a:lnTo>
                    <a:pt x="30" y="47"/>
                  </a:lnTo>
                  <a:lnTo>
                    <a:pt x="29" y="51"/>
                  </a:lnTo>
                  <a:lnTo>
                    <a:pt x="24" y="52"/>
                  </a:lnTo>
                  <a:lnTo>
                    <a:pt x="16" y="47"/>
                  </a:lnTo>
                  <a:lnTo>
                    <a:pt x="9" y="47"/>
                  </a:lnTo>
                  <a:lnTo>
                    <a:pt x="6" y="39"/>
                  </a:lnTo>
                  <a:lnTo>
                    <a:pt x="1" y="35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7" y="16"/>
                  </a:lnTo>
                  <a:lnTo>
                    <a:pt x="18" y="14"/>
                  </a:lnTo>
                  <a:lnTo>
                    <a:pt x="20" y="8"/>
                  </a:lnTo>
                  <a:lnTo>
                    <a:pt x="33" y="10"/>
                  </a:lnTo>
                  <a:lnTo>
                    <a:pt x="41" y="3"/>
                  </a:lnTo>
                  <a:lnTo>
                    <a:pt x="49" y="1"/>
                  </a:lnTo>
                  <a:lnTo>
                    <a:pt x="60" y="1"/>
                  </a:lnTo>
                  <a:lnTo>
                    <a:pt x="72" y="7"/>
                  </a:lnTo>
                  <a:close/>
                  <a:moveTo>
                    <a:pt x="7" y="13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3" y="5"/>
                  </a:lnTo>
                  <a:lnTo>
                    <a:pt x="0" y="2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3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9" y="11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84296" y="1473818"/>
              <a:ext cx="1688244" cy="2125378"/>
              <a:chOff x="1136650" y="4046538"/>
              <a:chExt cx="1244601" cy="1566863"/>
            </a:xfrm>
            <a:solidFill>
              <a:srgbClr val="30353F"/>
            </a:solidFill>
          </p:grpSpPr>
          <p:sp>
            <p:nvSpPr>
              <p:cNvPr id="205" name="Freeform 29"/>
              <p:cNvSpPr>
                <a:spLocks noEditPoints="1"/>
              </p:cNvSpPr>
              <p:nvPr/>
            </p:nvSpPr>
            <p:spPr bwMode="auto">
              <a:xfrm>
                <a:off x="1439863" y="4046538"/>
                <a:ext cx="941388" cy="1230313"/>
              </a:xfrm>
              <a:custGeom>
                <a:avLst/>
                <a:gdLst>
                  <a:gd name="T0" fmla="*/ 299 w 593"/>
                  <a:gd name="T1" fmla="*/ 226 h 775"/>
                  <a:gd name="T2" fmla="*/ 403 w 593"/>
                  <a:gd name="T3" fmla="*/ 340 h 775"/>
                  <a:gd name="T4" fmla="*/ 309 w 593"/>
                  <a:gd name="T5" fmla="*/ 174 h 775"/>
                  <a:gd name="T6" fmla="*/ 326 w 593"/>
                  <a:gd name="T7" fmla="*/ 98 h 775"/>
                  <a:gd name="T8" fmla="*/ 193 w 593"/>
                  <a:gd name="T9" fmla="*/ 322 h 775"/>
                  <a:gd name="T10" fmla="*/ 191 w 593"/>
                  <a:gd name="T11" fmla="*/ 277 h 775"/>
                  <a:gd name="T12" fmla="*/ 199 w 593"/>
                  <a:gd name="T13" fmla="*/ 217 h 775"/>
                  <a:gd name="T14" fmla="*/ 258 w 593"/>
                  <a:gd name="T15" fmla="*/ 271 h 775"/>
                  <a:gd name="T16" fmla="*/ 223 w 593"/>
                  <a:gd name="T17" fmla="*/ 377 h 775"/>
                  <a:gd name="T18" fmla="*/ 167 w 593"/>
                  <a:gd name="T19" fmla="*/ 393 h 775"/>
                  <a:gd name="T20" fmla="*/ 186 w 593"/>
                  <a:gd name="T21" fmla="*/ 448 h 775"/>
                  <a:gd name="T22" fmla="*/ 276 w 593"/>
                  <a:gd name="T23" fmla="*/ 432 h 775"/>
                  <a:gd name="T24" fmla="*/ 239 w 593"/>
                  <a:gd name="T25" fmla="*/ 362 h 775"/>
                  <a:gd name="T26" fmla="*/ 355 w 593"/>
                  <a:gd name="T27" fmla="*/ 323 h 775"/>
                  <a:gd name="T28" fmla="*/ 343 w 593"/>
                  <a:gd name="T29" fmla="*/ 286 h 775"/>
                  <a:gd name="T30" fmla="*/ 344 w 593"/>
                  <a:gd name="T31" fmla="*/ 319 h 775"/>
                  <a:gd name="T32" fmla="*/ 314 w 593"/>
                  <a:gd name="T33" fmla="*/ 318 h 775"/>
                  <a:gd name="T34" fmla="*/ 272 w 593"/>
                  <a:gd name="T35" fmla="*/ 363 h 775"/>
                  <a:gd name="T36" fmla="*/ 105 w 593"/>
                  <a:gd name="T37" fmla="*/ 699 h 775"/>
                  <a:gd name="T38" fmla="*/ 408 w 593"/>
                  <a:gd name="T39" fmla="*/ 527 h 775"/>
                  <a:gd name="T40" fmla="*/ 369 w 593"/>
                  <a:gd name="T41" fmla="*/ 529 h 775"/>
                  <a:gd name="T42" fmla="*/ 164 w 593"/>
                  <a:gd name="T43" fmla="*/ 335 h 775"/>
                  <a:gd name="T44" fmla="*/ 442 w 593"/>
                  <a:gd name="T45" fmla="*/ 457 h 775"/>
                  <a:gd name="T46" fmla="*/ 511 w 593"/>
                  <a:gd name="T47" fmla="*/ 460 h 775"/>
                  <a:gd name="T48" fmla="*/ 404 w 593"/>
                  <a:gd name="T49" fmla="*/ 377 h 775"/>
                  <a:gd name="T50" fmla="*/ 351 w 593"/>
                  <a:gd name="T51" fmla="*/ 411 h 775"/>
                  <a:gd name="T52" fmla="*/ 459 w 593"/>
                  <a:gd name="T53" fmla="*/ 471 h 775"/>
                  <a:gd name="T54" fmla="*/ 470 w 593"/>
                  <a:gd name="T55" fmla="*/ 539 h 775"/>
                  <a:gd name="T56" fmla="*/ 489 w 593"/>
                  <a:gd name="T57" fmla="*/ 487 h 775"/>
                  <a:gd name="T58" fmla="*/ 361 w 593"/>
                  <a:gd name="T59" fmla="*/ 196 h 775"/>
                  <a:gd name="T60" fmla="*/ 424 w 593"/>
                  <a:gd name="T61" fmla="*/ 259 h 775"/>
                  <a:gd name="T62" fmla="*/ 468 w 593"/>
                  <a:gd name="T63" fmla="*/ 159 h 775"/>
                  <a:gd name="T64" fmla="*/ 458 w 593"/>
                  <a:gd name="T65" fmla="*/ 0 h 775"/>
                  <a:gd name="T66" fmla="*/ 333 w 593"/>
                  <a:gd name="T67" fmla="*/ 85 h 775"/>
                  <a:gd name="T68" fmla="*/ 389 w 593"/>
                  <a:gd name="T69" fmla="*/ 550 h 775"/>
                  <a:gd name="T70" fmla="*/ 590 w 593"/>
                  <a:gd name="T71" fmla="*/ 717 h 775"/>
                  <a:gd name="T72" fmla="*/ 571 w 593"/>
                  <a:gd name="T73" fmla="*/ 681 h 775"/>
                  <a:gd name="T74" fmla="*/ 582 w 593"/>
                  <a:gd name="T75" fmla="*/ 721 h 775"/>
                  <a:gd name="T76" fmla="*/ 516 w 593"/>
                  <a:gd name="T77" fmla="*/ 711 h 775"/>
                  <a:gd name="T78" fmla="*/ 543 w 593"/>
                  <a:gd name="T79" fmla="*/ 695 h 775"/>
                  <a:gd name="T80" fmla="*/ 534 w 593"/>
                  <a:gd name="T81" fmla="*/ 619 h 775"/>
                  <a:gd name="T82" fmla="*/ 456 w 593"/>
                  <a:gd name="T83" fmla="*/ 552 h 775"/>
                  <a:gd name="T84" fmla="*/ 421 w 593"/>
                  <a:gd name="T85" fmla="*/ 641 h 775"/>
                  <a:gd name="T86" fmla="*/ 360 w 593"/>
                  <a:gd name="T87" fmla="*/ 631 h 775"/>
                  <a:gd name="T88" fmla="*/ 338 w 593"/>
                  <a:gd name="T89" fmla="*/ 530 h 775"/>
                  <a:gd name="T90" fmla="*/ 401 w 593"/>
                  <a:gd name="T91" fmla="*/ 435 h 775"/>
                  <a:gd name="T92" fmla="*/ 332 w 593"/>
                  <a:gd name="T93" fmla="*/ 416 h 775"/>
                  <a:gd name="T94" fmla="*/ 285 w 593"/>
                  <a:gd name="T95" fmla="*/ 450 h 775"/>
                  <a:gd name="T96" fmla="*/ 209 w 593"/>
                  <a:gd name="T97" fmla="*/ 457 h 775"/>
                  <a:gd name="T98" fmla="*/ 111 w 593"/>
                  <a:gd name="T99" fmla="*/ 416 h 775"/>
                  <a:gd name="T100" fmla="*/ 13 w 593"/>
                  <a:gd name="T101" fmla="*/ 431 h 775"/>
                  <a:gd name="T102" fmla="*/ 55 w 593"/>
                  <a:gd name="T103" fmla="*/ 611 h 775"/>
                  <a:gd name="T104" fmla="*/ 121 w 593"/>
                  <a:gd name="T105" fmla="*/ 709 h 775"/>
                  <a:gd name="T106" fmla="*/ 310 w 593"/>
                  <a:gd name="T107" fmla="*/ 704 h 775"/>
                  <a:gd name="T108" fmla="*/ 366 w 593"/>
                  <a:gd name="T109" fmla="*/ 711 h 775"/>
                  <a:gd name="T110" fmla="*/ 392 w 593"/>
                  <a:gd name="T111" fmla="*/ 736 h 775"/>
                  <a:gd name="T112" fmla="*/ 390 w 593"/>
                  <a:gd name="T113" fmla="*/ 771 h 775"/>
                  <a:gd name="T114" fmla="*/ 415 w 593"/>
                  <a:gd name="T115" fmla="*/ 764 h 775"/>
                  <a:gd name="T116" fmla="*/ 443 w 593"/>
                  <a:gd name="T117" fmla="*/ 747 h 775"/>
                  <a:gd name="T118" fmla="*/ 495 w 593"/>
                  <a:gd name="T119" fmla="*/ 746 h 775"/>
                  <a:gd name="T120" fmla="*/ 414 w 593"/>
                  <a:gd name="T121" fmla="*/ 55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3" h="775">
                    <a:moveTo>
                      <a:pt x="285" y="206"/>
                    </a:moveTo>
                    <a:lnTo>
                      <a:pt x="284" y="191"/>
                    </a:lnTo>
                    <a:lnTo>
                      <a:pt x="293" y="194"/>
                    </a:lnTo>
                    <a:lnTo>
                      <a:pt x="297" y="196"/>
                    </a:lnTo>
                    <a:lnTo>
                      <a:pt x="304" y="207"/>
                    </a:lnTo>
                    <a:lnTo>
                      <a:pt x="303" y="219"/>
                    </a:lnTo>
                    <a:lnTo>
                      <a:pt x="293" y="226"/>
                    </a:lnTo>
                    <a:lnTo>
                      <a:pt x="287" y="218"/>
                    </a:lnTo>
                    <a:lnTo>
                      <a:pt x="285" y="206"/>
                    </a:lnTo>
                    <a:close/>
                    <a:moveTo>
                      <a:pt x="316" y="236"/>
                    </a:moveTo>
                    <a:lnTo>
                      <a:pt x="317" y="232"/>
                    </a:lnTo>
                    <a:lnTo>
                      <a:pt x="313" y="226"/>
                    </a:lnTo>
                    <a:lnTo>
                      <a:pt x="299" y="226"/>
                    </a:lnTo>
                    <a:lnTo>
                      <a:pt x="301" y="235"/>
                    </a:lnTo>
                    <a:lnTo>
                      <a:pt x="313" y="237"/>
                    </a:lnTo>
                    <a:lnTo>
                      <a:pt x="316" y="236"/>
                    </a:lnTo>
                    <a:close/>
                    <a:moveTo>
                      <a:pt x="403" y="348"/>
                    </a:moveTo>
                    <a:lnTo>
                      <a:pt x="410" y="361"/>
                    </a:lnTo>
                    <a:lnTo>
                      <a:pt x="413" y="362"/>
                    </a:lnTo>
                    <a:lnTo>
                      <a:pt x="420" y="359"/>
                    </a:lnTo>
                    <a:lnTo>
                      <a:pt x="427" y="359"/>
                    </a:lnTo>
                    <a:lnTo>
                      <a:pt x="435" y="361"/>
                    </a:lnTo>
                    <a:lnTo>
                      <a:pt x="433" y="355"/>
                    </a:lnTo>
                    <a:lnTo>
                      <a:pt x="423" y="341"/>
                    </a:lnTo>
                    <a:lnTo>
                      <a:pt x="407" y="339"/>
                    </a:lnTo>
                    <a:lnTo>
                      <a:pt x="403" y="340"/>
                    </a:lnTo>
                    <a:lnTo>
                      <a:pt x="403" y="348"/>
                    </a:lnTo>
                    <a:close/>
                    <a:moveTo>
                      <a:pt x="246" y="199"/>
                    </a:moveTo>
                    <a:lnTo>
                      <a:pt x="240" y="208"/>
                    </a:lnTo>
                    <a:lnTo>
                      <a:pt x="255" y="210"/>
                    </a:lnTo>
                    <a:lnTo>
                      <a:pt x="267" y="220"/>
                    </a:lnTo>
                    <a:lnTo>
                      <a:pt x="278" y="224"/>
                    </a:lnTo>
                    <a:lnTo>
                      <a:pt x="274" y="211"/>
                    </a:lnTo>
                    <a:lnTo>
                      <a:pt x="269" y="195"/>
                    </a:lnTo>
                    <a:lnTo>
                      <a:pt x="251" y="182"/>
                    </a:lnTo>
                    <a:lnTo>
                      <a:pt x="238" y="177"/>
                    </a:lnTo>
                    <a:lnTo>
                      <a:pt x="239" y="190"/>
                    </a:lnTo>
                    <a:lnTo>
                      <a:pt x="246" y="199"/>
                    </a:lnTo>
                    <a:close/>
                    <a:moveTo>
                      <a:pt x="309" y="174"/>
                    </a:moveTo>
                    <a:lnTo>
                      <a:pt x="321" y="174"/>
                    </a:lnTo>
                    <a:lnTo>
                      <a:pt x="315" y="183"/>
                    </a:lnTo>
                    <a:lnTo>
                      <a:pt x="315" y="196"/>
                    </a:lnTo>
                    <a:lnTo>
                      <a:pt x="322" y="210"/>
                    </a:lnTo>
                    <a:lnTo>
                      <a:pt x="337" y="214"/>
                    </a:lnTo>
                    <a:lnTo>
                      <a:pt x="349" y="212"/>
                    </a:lnTo>
                    <a:lnTo>
                      <a:pt x="361" y="187"/>
                    </a:lnTo>
                    <a:lnTo>
                      <a:pt x="371" y="176"/>
                    </a:lnTo>
                    <a:lnTo>
                      <a:pt x="362" y="164"/>
                    </a:lnTo>
                    <a:lnTo>
                      <a:pt x="356" y="138"/>
                    </a:lnTo>
                    <a:lnTo>
                      <a:pt x="345" y="131"/>
                    </a:lnTo>
                    <a:lnTo>
                      <a:pt x="334" y="121"/>
                    </a:lnTo>
                    <a:lnTo>
                      <a:pt x="326" y="98"/>
                    </a:lnTo>
                    <a:lnTo>
                      <a:pt x="310" y="101"/>
                    </a:lnTo>
                    <a:lnTo>
                      <a:pt x="313" y="110"/>
                    </a:lnTo>
                    <a:lnTo>
                      <a:pt x="307" y="114"/>
                    </a:lnTo>
                    <a:lnTo>
                      <a:pt x="302" y="126"/>
                    </a:lnTo>
                    <a:lnTo>
                      <a:pt x="297" y="144"/>
                    </a:lnTo>
                    <a:lnTo>
                      <a:pt x="302" y="162"/>
                    </a:lnTo>
                    <a:lnTo>
                      <a:pt x="309" y="174"/>
                    </a:lnTo>
                    <a:close/>
                    <a:moveTo>
                      <a:pt x="157" y="301"/>
                    </a:moveTo>
                    <a:lnTo>
                      <a:pt x="165" y="306"/>
                    </a:lnTo>
                    <a:lnTo>
                      <a:pt x="195" y="304"/>
                    </a:lnTo>
                    <a:lnTo>
                      <a:pt x="182" y="315"/>
                    </a:lnTo>
                    <a:lnTo>
                      <a:pt x="183" y="323"/>
                    </a:lnTo>
                    <a:lnTo>
                      <a:pt x="193" y="322"/>
                    </a:lnTo>
                    <a:lnTo>
                      <a:pt x="210" y="311"/>
                    </a:lnTo>
                    <a:lnTo>
                      <a:pt x="233" y="307"/>
                    </a:lnTo>
                    <a:lnTo>
                      <a:pt x="237" y="295"/>
                    </a:lnTo>
                    <a:lnTo>
                      <a:pt x="235" y="282"/>
                    </a:lnTo>
                    <a:lnTo>
                      <a:pt x="228" y="281"/>
                    </a:lnTo>
                    <a:lnTo>
                      <a:pt x="222" y="286"/>
                    </a:lnTo>
                    <a:lnTo>
                      <a:pt x="220" y="275"/>
                    </a:lnTo>
                    <a:lnTo>
                      <a:pt x="217" y="261"/>
                    </a:lnTo>
                    <a:lnTo>
                      <a:pt x="211" y="258"/>
                    </a:lnTo>
                    <a:lnTo>
                      <a:pt x="205" y="269"/>
                    </a:lnTo>
                    <a:lnTo>
                      <a:pt x="214" y="295"/>
                    </a:lnTo>
                    <a:lnTo>
                      <a:pt x="203" y="293"/>
                    </a:lnTo>
                    <a:lnTo>
                      <a:pt x="191" y="277"/>
                    </a:lnTo>
                    <a:lnTo>
                      <a:pt x="171" y="268"/>
                    </a:lnTo>
                    <a:lnTo>
                      <a:pt x="165" y="275"/>
                    </a:lnTo>
                    <a:lnTo>
                      <a:pt x="157" y="301"/>
                    </a:lnTo>
                    <a:close/>
                    <a:moveTo>
                      <a:pt x="210" y="201"/>
                    </a:moveTo>
                    <a:lnTo>
                      <a:pt x="202" y="194"/>
                    </a:lnTo>
                    <a:lnTo>
                      <a:pt x="198" y="193"/>
                    </a:lnTo>
                    <a:lnTo>
                      <a:pt x="191" y="203"/>
                    </a:lnTo>
                    <a:lnTo>
                      <a:pt x="191" y="208"/>
                    </a:lnTo>
                    <a:lnTo>
                      <a:pt x="202" y="208"/>
                    </a:lnTo>
                    <a:lnTo>
                      <a:pt x="210" y="201"/>
                    </a:lnTo>
                    <a:close/>
                    <a:moveTo>
                      <a:pt x="206" y="231"/>
                    </a:moveTo>
                    <a:lnTo>
                      <a:pt x="209" y="222"/>
                    </a:lnTo>
                    <a:lnTo>
                      <a:pt x="199" y="217"/>
                    </a:lnTo>
                    <a:lnTo>
                      <a:pt x="189" y="219"/>
                    </a:lnTo>
                    <a:lnTo>
                      <a:pt x="185" y="230"/>
                    </a:lnTo>
                    <a:lnTo>
                      <a:pt x="194" y="240"/>
                    </a:lnTo>
                    <a:lnTo>
                      <a:pt x="206" y="231"/>
                    </a:lnTo>
                    <a:close/>
                    <a:moveTo>
                      <a:pt x="276" y="310"/>
                    </a:moveTo>
                    <a:lnTo>
                      <a:pt x="287" y="307"/>
                    </a:lnTo>
                    <a:lnTo>
                      <a:pt x="291" y="288"/>
                    </a:lnTo>
                    <a:lnTo>
                      <a:pt x="290" y="274"/>
                    </a:lnTo>
                    <a:lnTo>
                      <a:pt x="285" y="260"/>
                    </a:lnTo>
                    <a:lnTo>
                      <a:pt x="285" y="264"/>
                    </a:lnTo>
                    <a:lnTo>
                      <a:pt x="275" y="263"/>
                    </a:lnTo>
                    <a:lnTo>
                      <a:pt x="266" y="272"/>
                    </a:lnTo>
                    <a:lnTo>
                      <a:pt x="258" y="271"/>
                    </a:lnTo>
                    <a:lnTo>
                      <a:pt x="258" y="293"/>
                    </a:lnTo>
                    <a:lnTo>
                      <a:pt x="269" y="290"/>
                    </a:lnTo>
                    <a:lnTo>
                      <a:pt x="269" y="306"/>
                    </a:lnTo>
                    <a:lnTo>
                      <a:pt x="276" y="310"/>
                    </a:lnTo>
                    <a:close/>
                    <a:moveTo>
                      <a:pt x="268" y="420"/>
                    </a:moveTo>
                    <a:lnTo>
                      <a:pt x="256" y="410"/>
                    </a:lnTo>
                    <a:lnTo>
                      <a:pt x="245" y="400"/>
                    </a:lnTo>
                    <a:lnTo>
                      <a:pt x="243" y="385"/>
                    </a:lnTo>
                    <a:lnTo>
                      <a:pt x="239" y="364"/>
                    </a:lnTo>
                    <a:lnTo>
                      <a:pt x="232" y="355"/>
                    </a:lnTo>
                    <a:lnTo>
                      <a:pt x="224" y="351"/>
                    </a:lnTo>
                    <a:lnTo>
                      <a:pt x="218" y="355"/>
                    </a:lnTo>
                    <a:lnTo>
                      <a:pt x="223" y="377"/>
                    </a:lnTo>
                    <a:lnTo>
                      <a:pt x="220" y="386"/>
                    </a:lnTo>
                    <a:lnTo>
                      <a:pt x="215" y="364"/>
                    </a:lnTo>
                    <a:lnTo>
                      <a:pt x="209" y="357"/>
                    </a:lnTo>
                    <a:lnTo>
                      <a:pt x="200" y="369"/>
                    </a:lnTo>
                    <a:lnTo>
                      <a:pt x="192" y="357"/>
                    </a:lnTo>
                    <a:lnTo>
                      <a:pt x="176" y="364"/>
                    </a:lnTo>
                    <a:lnTo>
                      <a:pt x="180" y="353"/>
                    </a:lnTo>
                    <a:lnTo>
                      <a:pt x="173" y="350"/>
                    </a:lnTo>
                    <a:lnTo>
                      <a:pt x="156" y="363"/>
                    </a:lnTo>
                    <a:lnTo>
                      <a:pt x="151" y="371"/>
                    </a:lnTo>
                    <a:lnTo>
                      <a:pt x="145" y="388"/>
                    </a:lnTo>
                    <a:lnTo>
                      <a:pt x="157" y="393"/>
                    </a:lnTo>
                    <a:lnTo>
                      <a:pt x="167" y="393"/>
                    </a:lnTo>
                    <a:lnTo>
                      <a:pt x="152" y="402"/>
                    </a:lnTo>
                    <a:lnTo>
                      <a:pt x="154" y="409"/>
                    </a:lnTo>
                    <a:lnTo>
                      <a:pt x="164" y="410"/>
                    </a:lnTo>
                    <a:lnTo>
                      <a:pt x="179" y="408"/>
                    </a:lnTo>
                    <a:lnTo>
                      <a:pt x="192" y="413"/>
                    </a:lnTo>
                    <a:lnTo>
                      <a:pt x="183" y="416"/>
                    </a:lnTo>
                    <a:lnTo>
                      <a:pt x="174" y="415"/>
                    </a:lnTo>
                    <a:lnTo>
                      <a:pt x="163" y="419"/>
                    </a:lnTo>
                    <a:lnTo>
                      <a:pt x="159" y="421"/>
                    </a:lnTo>
                    <a:lnTo>
                      <a:pt x="167" y="435"/>
                    </a:lnTo>
                    <a:lnTo>
                      <a:pt x="173" y="434"/>
                    </a:lnTo>
                    <a:lnTo>
                      <a:pt x="182" y="439"/>
                    </a:lnTo>
                    <a:lnTo>
                      <a:pt x="186" y="448"/>
                    </a:lnTo>
                    <a:lnTo>
                      <a:pt x="198" y="446"/>
                    </a:lnTo>
                    <a:lnTo>
                      <a:pt x="215" y="443"/>
                    </a:lnTo>
                    <a:lnTo>
                      <a:pt x="227" y="437"/>
                    </a:lnTo>
                    <a:lnTo>
                      <a:pt x="235" y="435"/>
                    </a:lnTo>
                    <a:lnTo>
                      <a:pt x="246" y="440"/>
                    </a:lnTo>
                    <a:lnTo>
                      <a:pt x="258" y="444"/>
                    </a:lnTo>
                    <a:lnTo>
                      <a:pt x="261" y="437"/>
                    </a:lnTo>
                    <a:lnTo>
                      <a:pt x="257" y="429"/>
                    </a:lnTo>
                    <a:lnTo>
                      <a:pt x="268" y="428"/>
                    </a:lnTo>
                    <a:lnTo>
                      <a:pt x="268" y="420"/>
                    </a:lnTo>
                    <a:close/>
                    <a:moveTo>
                      <a:pt x="287" y="417"/>
                    </a:moveTo>
                    <a:lnTo>
                      <a:pt x="282" y="426"/>
                    </a:lnTo>
                    <a:lnTo>
                      <a:pt x="276" y="432"/>
                    </a:lnTo>
                    <a:lnTo>
                      <a:pt x="286" y="440"/>
                    </a:lnTo>
                    <a:lnTo>
                      <a:pt x="291" y="438"/>
                    </a:lnTo>
                    <a:lnTo>
                      <a:pt x="301" y="444"/>
                    </a:lnTo>
                    <a:lnTo>
                      <a:pt x="304" y="437"/>
                    </a:lnTo>
                    <a:lnTo>
                      <a:pt x="301" y="429"/>
                    </a:lnTo>
                    <a:lnTo>
                      <a:pt x="298" y="426"/>
                    </a:lnTo>
                    <a:lnTo>
                      <a:pt x="295" y="422"/>
                    </a:lnTo>
                    <a:lnTo>
                      <a:pt x="287" y="417"/>
                    </a:lnTo>
                    <a:close/>
                    <a:moveTo>
                      <a:pt x="245" y="346"/>
                    </a:moveTo>
                    <a:lnTo>
                      <a:pt x="240" y="341"/>
                    </a:lnTo>
                    <a:lnTo>
                      <a:pt x="231" y="342"/>
                    </a:lnTo>
                    <a:lnTo>
                      <a:pt x="228" y="346"/>
                    </a:lnTo>
                    <a:lnTo>
                      <a:pt x="239" y="362"/>
                    </a:lnTo>
                    <a:lnTo>
                      <a:pt x="245" y="346"/>
                    </a:lnTo>
                    <a:close/>
                    <a:moveTo>
                      <a:pt x="314" y="379"/>
                    </a:moveTo>
                    <a:lnTo>
                      <a:pt x="321" y="362"/>
                    </a:lnTo>
                    <a:lnTo>
                      <a:pt x="328" y="357"/>
                    </a:lnTo>
                    <a:lnTo>
                      <a:pt x="339" y="336"/>
                    </a:lnTo>
                    <a:lnTo>
                      <a:pt x="326" y="330"/>
                    </a:lnTo>
                    <a:lnTo>
                      <a:pt x="311" y="329"/>
                    </a:lnTo>
                    <a:lnTo>
                      <a:pt x="305" y="336"/>
                    </a:lnTo>
                    <a:lnTo>
                      <a:pt x="302" y="346"/>
                    </a:lnTo>
                    <a:lnTo>
                      <a:pt x="302" y="358"/>
                    </a:lnTo>
                    <a:lnTo>
                      <a:pt x="305" y="377"/>
                    </a:lnTo>
                    <a:lnTo>
                      <a:pt x="314" y="379"/>
                    </a:lnTo>
                    <a:close/>
                    <a:moveTo>
                      <a:pt x="355" y="323"/>
                    </a:moveTo>
                    <a:lnTo>
                      <a:pt x="368" y="323"/>
                    </a:lnTo>
                    <a:lnTo>
                      <a:pt x="388" y="318"/>
                    </a:lnTo>
                    <a:lnTo>
                      <a:pt x="396" y="322"/>
                    </a:lnTo>
                    <a:lnTo>
                      <a:pt x="406" y="317"/>
                    </a:lnTo>
                    <a:lnTo>
                      <a:pt x="410" y="310"/>
                    </a:lnTo>
                    <a:lnTo>
                      <a:pt x="409" y="299"/>
                    </a:lnTo>
                    <a:lnTo>
                      <a:pt x="402" y="289"/>
                    </a:lnTo>
                    <a:lnTo>
                      <a:pt x="391" y="287"/>
                    </a:lnTo>
                    <a:lnTo>
                      <a:pt x="377" y="289"/>
                    </a:lnTo>
                    <a:lnTo>
                      <a:pt x="366" y="295"/>
                    </a:lnTo>
                    <a:lnTo>
                      <a:pt x="356" y="293"/>
                    </a:lnTo>
                    <a:lnTo>
                      <a:pt x="348" y="292"/>
                    </a:lnTo>
                    <a:lnTo>
                      <a:pt x="343" y="286"/>
                    </a:lnTo>
                    <a:lnTo>
                      <a:pt x="336" y="278"/>
                    </a:lnTo>
                    <a:lnTo>
                      <a:pt x="337" y="269"/>
                    </a:lnTo>
                    <a:lnTo>
                      <a:pt x="331" y="259"/>
                    </a:lnTo>
                    <a:lnTo>
                      <a:pt x="317" y="259"/>
                    </a:lnTo>
                    <a:lnTo>
                      <a:pt x="310" y="249"/>
                    </a:lnTo>
                    <a:lnTo>
                      <a:pt x="297" y="247"/>
                    </a:lnTo>
                    <a:lnTo>
                      <a:pt x="295" y="259"/>
                    </a:lnTo>
                    <a:lnTo>
                      <a:pt x="302" y="269"/>
                    </a:lnTo>
                    <a:lnTo>
                      <a:pt x="316" y="272"/>
                    </a:lnTo>
                    <a:lnTo>
                      <a:pt x="322" y="284"/>
                    </a:lnTo>
                    <a:lnTo>
                      <a:pt x="324" y="298"/>
                    </a:lnTo>
                    <a:lnTo>
                      <a:pt x="326" y="312"/>
                    </a:lnTo>
                    <a:lnTo>
                      <a:pt x="344" y="319"/>
                    </a:lnTo>
                    <a:lnTo>
                      <a:pt x="355" y="323"/>
                    </a:lnTo>
                    <a:close/>
                    <a:moveTo>
                      <a:pt x="141" y="280"/>
                    </a:moveTo>
                    <a:lnTo>
                      <a:pt x="154" y="268"/>
                    </a:lnTo>
                    <a:lnTo>
                      <a:pt x="160" y="266"/>
                    </a:lnTo>
                    <a:lnTo>
                      <a:pt x="165" y="255"/>
                    </a:lnTo>
                    <a:lnTo>
                      <a:pt x="167" y="232"/>
                    </a:lnTo>
                    <a:lnTo>
                      <a:pt x="157" y="237"/>
                    </a:lnTo>
                    <a:lnTo>
                      <a:pt x="147" y="236"/>
                    </a:lnTo>
                    <a:lnTo>
                      <a:pt x="133" y="257"/>
                    </a:lnTo>
                    <a:lnTo>
                      <a:pt x="122" y="277"/>
                    </a:lnTo>
                    <a:lnTo>
                      <a:pt x="130" y="283"/>
                    </a:lnTo>
                    <a:lnTo>
                      <a:pt x="141" y="280"/>
                    </a:lnTo>
                    <a:close/>
                    <a:moveTo>
                      <a:pt x="314" y="318"/>
                    </a:moveTo>
                    <a:lnTo>
                      <a:pt x="317" y="309"/>
                    </a:lnTo>
                    <a:lnTo>
                      <a:pt x="315" y="300"/>
                    </a:lnTo>
                    <a:lnTo>
                      <a:pt x="309" y="290"/>
                    </a:lnTo>
                    <a:lnTo>
                      <a:pt x="299" y="298"/>
                    </a:lnTo>
                    <a:lnTo>
                      <a:pt x="296" y="310"/>
                    </a:lnTo>
                    <a:lnTo>
                      <a:pt x="304" y="316"/>
                    </a:lnTo>
                    <a:lnTo>
                      <a:pt x="314" y="318"/>
                    </a:lnTo>
                    <a:close/>
                    <a:moveTo>
                      <a:pt x="295" y="346"/>
                    </a:moveTo>
                    <a:lnTo>
                      <a:pt x="292" y="339"/>
                    </a:lnTo>
                    <a:lnTo>
                      <a:pt x="280" y="341"/>
                    </a:lnTo>
                    <a:lnTo>
                      <a:pt x="273" y="336"/>
                    </a:lnTo>
                    <a:lnTo>
                      <a:pt x="264" y="348"/>
                    </a:lnTo>
                    <a:lnTo>
                      <a:pt x="272" y="363"/>
                    </a:lnTo>
                    <a:lnTo>
                      <a:pt x="258" y="361"/>
                    </a:lnTo>
                    <a:lnTo>
                      <a:pt x="258" y="368"/>
                    </a:lnTo>
                    <a:lnTo>
                      <a:pt x="275" y="385"/>
                    </a:lnTo>
                    <a:lnTo>
                      <a:pt x="280" y="392"/>
                    </a:lnTo>
                    <a:lnTo>
                      <a:pt x="286" y="394"/>
                    </a:lnTo>
                    <a:lnTo>
                      <a:pt x="297" y="386"/>
                    </a:lnTo>
                    <a:lnTo>
                      <a:pt x="298" y="367"/>
                    </a:lnTo>
                    <a:lnTo>
                      <a:pt x="288" y="357"/>
                    </a:lnTo>
                    <a:lnTo>
                      <a:pt x="295" y="346"/>
                    </a:lnTo>
                    <a:close/>
                    <a:moveTo>
                      <a:pt x="117" y="713"/>
                    </a:moveTo>
                    <a:lnTo>
                      <a:pt x="115" y="707"/>
                    </a:lnTo>
                    <a:lnTo>
                      <a:pt x="107" y="704"/>
                    </a:lnTo>
                    <a:lnTo>
                      <a:pt x="105" y="699"/>
                    </a:lnTo>
                    <a:lnTo>
                      <a:pt x="102" y="695"/>
                    </a:lnTo>
                    <a:lnTo>
                      <a:pt x="96" y="694"/>
                    </a:lnTo>
                    <a:lnTo>
                      <a:pt x="92" y="692"/>
                    </a:lnTo>
                    <a:lnTo>
                      <a:pt x="84" y="690"/>
                    </a:lnTo>
                    <a:lnTo>
                      <a:pt x="84" y="693"/>
                    </a:lnTo>
                    <a:lnTo>
                      <a:pt x="87" y="698"/>
                    </a:lnTo>
                    <a:lnTo>
                      <a:pt x="94" y="700"/>
                    </a:lnTo>
                    <a:lnTo>
                      <a:pt x="95" y="703"/>
                    </a:lnTo>
                    <a:lnTo>
                      <a:pt x="101" y="706"/>
                    </a:lnTo>
                    <a:lnTo>
                      <a:pt x="102" y="710"/>
                    </a:lnTo>
                    <a:lnTo>
                      <a:pt x="113" y="715"/>
                    </a:lnTo>
                    <a:lnTo>
                      <a:pt x="117" y="713"/>
                    </a:lnTo>
                    <a:close/>
                    <a:moveTo>
                      <a:pt x="408" y="527"/>
                    </a:moveTo>
                    <a:lnTo>
                      <a:pt x="403" y="523"/>
                    </a:lnTo>
                    <a:lnTo>
                      <a:pt x="398" y="524"/>
                    </a:lnTo>
                    <a:lnTo>
                      <a:pt x="398" y="516"/>
                    </a:lnTo>
                    <a:lnTo>
                      <a:pt x="390" y="512"/>
                    </a:lnTo>
                    <a:lnTo>
                      <a:pt x="383" y="506"/>
                    </a:lnTo>
                    <a:lnTo>
                      <a:pt x="379" y="502"/>
                    </a:lnTo>
                    <a:lnTo>
                      <a:pt x="375" y="504"/>
                    </a:lnTo>
                    <a:lnTo>
                      <a:pt x="374" y="497"/>
                    </a:lnTo>
                    <a:lnTo>
                      <a:pt x="369" y="496"/>
                    </a:lnTo>
                    <a:lnTo>
                      <a:pt x="367" y="510"/>
                    </a:lnTo>
                    <a:lnTo>
                      <a:pt x="367" y="523"/>
                    </a:lnTo>
                    <a:lnTo>
                      <a:pt x="361" y="531"/>
                    </a:lnTo>
                    <a:lnTo>
                      <a:pt x="369" y="529"/>
                    </a:lnTo>
                    <a:lnTo>
                      <a:pt x="372" y="538"/>
                    </a:lnTo>
                    <a:lnTo>
                      <a:pt x="381" y="530"/>
                    </a:lnTo>
                    <a:lnTo>
                      <a:pt x="389" y="521"/>
                    </a:lnTo>
                    <a:lnTo>
                      <a:pt x="392" y="529"/>
                    </a:lnTo>
                    <a:lnTo>
                      <a:pt x="402" y="532"/>
                    </a:lnTo>
                    <a:lnTo>
                      <a:pt x="408" y="527"/>
                    </a:lnTo>
                    <a:close/>
                    <a:moveTo>
                      <a:pt x="121" y="402"/>
                    </a:moveTo>
                    <a:lnTo>
                      <a:pt x="138" y="392"/>
                    </a:lnTo>
                    <a:lnTo>
                      <a:pt x="138" y="382"/>
                    </a:lnTo>
                    <a:lnTo>
                      <a:pt x="146" y="368"/>
                    </a:lnTo>
                    <a:lnTo>
                      <a:pt x="163" y="351"/>
                    </a:lnTo>
                    <a:lnTo>
                      <a:pt x="171" y="345"/>
                    </a:lnTo>
                    <a:lnTo>
                      <a:pt x="164" y="335"/>
                    </a:lnTo>
                    <a:lnTo>
                      <a:pt x="157" y="328"/>
                    </a:lnTo>
                    <a:lnTo>
                      <a:pt x="140" y="327"/>
                    </a:lnTo>
                    <a:lnTo>
                      <a:pt x="130" y="322"/>
                    </a:lnTo>
                    <a:lnTo>
                      <a:pt x="109" y="326"/>
                    </a:lnTo>
                    <a:lnTo>
                      <a:pt x="115" y="340"/>
                    </a:lnTo>
                    <a:lnTo>
                      <a:pt x="109" y="356"/>
                    </a:lnTo>
                    <a:lnTo>
                      <a:pt x="104" y="373"/>
                    </a:lnTo>
                    <a:lnTo>
                      <a:pt x="101" y="381"/>
                    </a:lnTo>
                    <a:lnTo>
                      <a:pt x="117" y="393"/>
                    </a:lnTo>
                    <a:lnTo>
                      <a:pt x="121" y="402"/>
                    </a:lnTo>
                    <a:close/>
                    <a:moveTo>
                      <a:pt x="441" y="467"/>
                    </a:moveTo>
                    <a:lnTo>
                      <a:pt x="442" y="465"/>
                    </a:lnTo>
                    <a:lnTo>
                      <a:pt x="442" y="457"/>
                    </a:lnTo>
                    <a:lnTo>
                      <a:pt x="437" y="452"/>
                    </a:lnTo>
                    <a:lnTo>
                      <a:pt x="431" y="455"/>
                    </a:lnTo>
                    <a:lnTo>
                      <a:pt x="427" y="465"/>
                    </a:lnTo>
                    <a:lnTo>
                      <a:pt x="430" y="473"/>
                    </a:lnTo>
                    <a:lnTo>
                      <a:pt x="437" y="472"/>
                    </a:lnTo>
                    <a:lnTo>
                      <a:pt x="441" y="467"/>
                    </a:lnTo>
                    <a:close/>
                    <a:moveTo>
                      <a:pt x="499" y="485"/>
                    </a:moveTo>
                    <a:lnTo>
                      <a:pt x="508" y="501"/>
                    </a:lnTo>
                    <a:lnTo>
                      <a:pt x="517" y="508"/>
                    </a:lnTo>
                    <a:lnTo>
                      <a:pt x="529" y="489"/>
                    </a:lnTo>
                    <a:lnTo>
                      <a:pt x="531" y="478"/>
                    </a:lnTo>
                    <a:lnTo>
                      <a:pt x="520" y="477"/>
                    </a:lnTo>
                    <a:lnTo>
                      <a:pt x="511" y="460"/>
                    </a:lnTo>
                    <a:lnTo>
                      <a:pt x="500" y="456"/>
                    </a:lnTo>
                    <a:lnTo>
                      <a:pt x="484" y="444"/>
                    </a:lnTo>
                    <a:lnTo>
                      <a:pt x="496" y="435"/>
                    </a:lnTo>
                    <a:lnTo>
                      <a:pt x="490" y="417"/>
                    </a:lnTo>
                    <a:lnTo>
                      <a:pt x="484" y="409"/>
                    </a:lnTo>
                    <a:lnTo>
                      <a:pt x="468" y="402"/>
                    </a:lnTo>
                    <a:lnTo>
                      <a:pt x="461" y="388"/>
                    </a:lnTo>
                    <a:lnTo>
                      <a:pt x="449" y="393"/>
                    </a:lnTo>
                    <a:lnTo>
                      <a:pt x="448" y="384"/>
                    </a:lnTo>
                    <a:lnTo>
                      <a:pt x="438" y="374"/>
                    </a:lnTo>
                    <a:lnTo>
                      <a:pt x="424" y="362"/>
                    </a:lnTo>
                    <a:lnTo>
                      <a:pt x="418" y="371"/>
                    </a:lnTo>
                    <a:lnTo>
                      <a:pt x="404" y="377"/>
                    </a:lnTo>
                    <a:lnTo>
                      <a:pt x="406" y="363"/>
                    </a:lnTo>
                    <a:lnTo>
                      <a:pt x="394" y="339"/>
                    </a:lnTo>
                    <a:lnTo>
                      <a:pt x="377" y="348"/>
                    </a:lnTo>
                    <a:lnTo>
                      <a:pt x="371" y="367"/>
                    </a:lnTo>
                    <a:lnTo>
                      <a:pt x="365" y="353"/>
                    </a:lnTo>
                    <a:lnTo>
                      <a:pt x="371" y="338"/>
                    </a:lnTo>
                    <a:lnTo>
                      <a:pt x="352" y="344"/>
                    </a:lnTo>
                    <a:lnTo>
                      <a:pt x="345" y="353"/>
                    </a:lnTo>
                    <a:lnTo>
                      <a:pt x="340" y="374"/>
                    </a:lnTo>
                    <a:lnTo>
                      <a:pt x="343" y="396"/>
                    </a:lnTo>
                    <a:lnTo>
                      <a:pt x="352" y="396"/>
                    </a:lnTo>
                    <a:lnTo>
                      <a:pt x="345" y="405"/>
                    </a:lnTo>
                    <a:lnTo>
                      <a:pt x="351" y="411"/>
                    </a:lnTo>
                    <a:lnTo>
                      <a:pt x="362" y="415"/>
                    </a:lnTo>
                    <a:lnTo>
                      <a:pt x="375" y="421"/>
                    </a:lnTo>
                    <a:lnTo>
                      <a:pt x="401" y="425"/>
                    </a:lnTo>
                    <a:lnTo>
                      <a:pt x="413" y="422"/>
                    </a:lnTo>
                    <a:lnTo>
                      <a:pt x="416" y="416"/>
                    </a:lnTo>
                    <a:lnTo>
                      <a:pt x="421" y="423"/>
                    </a:lnTo>
                    <a:lnTo>
                      <a:pt x="427" y="425"/>
                    </a:lnTo>
                    <a:lnTo>
                      <a:pt x="435" y="437"/>
                    </a:lnTo>
                    <a:lnTo>
                      <a:pt x="430" y="442"/>
                    </a:lnTo>
                    <a:lnTo>
                      <a:pt x="443" y="448"/>
                    </a:lnTo>
                    <a:lnTo>
                      <a:pt x="454" y="456"/>
                    </a:lnTo>
                    <a:lnTo>
                      <a:pt x="456" y="462"/>
                    </a:lnTo>
                    <a:lnTo>
                      <a:pt x="459" y="471"/>
                    </a:lnTo>
                    <a:lnTo>
                      <a:pt x="449" y="486"/>
                    </a:lnTo>
                    <a:lnTo>
                      <a:pt x="448" y="495"/>
                    </a:lnTo>
                    <a:lnTo>
                      <a:pt x="449" y="501"/>
                    </a:lnTo>
                    <a:lnTo>
                      <a:pt x="436" y="503"/>
                    </a:lnTo>
                    <a:lnTo>
                      <a:pt x="424" y="503"/>
                    </a:lnTo>
                    <a:lnTo>
                      <a:pt x="419" y="514"/>
                    </a:lnTo>
                    <a:lnTo>
                      <a:pt x="425" y="520"/>
                    </a:lnTo>
                    <a:lnTo>
                      <a:pt x="444" y="518"/>
                    </a:lnTo>
                    <a:lnTo>
                      <a:pt x="444" y="513"/>
                    </a:lnTo>
                    <a:lnTo>
                      <a:pt x="454" y="520"/>
                    </a:lnTo>
                    <a:lnTo>
                      <a:pt x="464" y="529"/>
                    </a:lnTo>
                    <a:lnTo>
                      <a:pt x="461" y="532"/>
                    </a:lnTo>
                    <a:lnTo>
                      <a:pt x="470" y="539"/>
                    </a:lnTo>
                    <a:lnTo>
                      <a:pt x="484" y="548"/>
                    </a:lnTo>
                    <a:lnTo>
                      <a:pt x="502" y="554"/>
                    </a:lnTo>
                    <a:lnTo>
                      <a:pt x="501" y="549"/>
                    </a:lnTo>
                    <a:lnTo>
                      <a:pt x="494" y="541"/>
                    </a:lnTo>
                    <a:lnTo>
                      <a:pt x="484" y="527"/>
                    </a:lnTo>
                    <a:lnTo>
                      <a:pt x="501" y="539"/>
                    </a:lnTo>
                    <a:lnTo>
                      <a:pt x="509" y="543"/>
                    </a:lnTo>
                    <a:lnTo>
                      <a:pt x="512" y="532"/>
                    </a:lnTo>
                    <a:lnTo>
                      <a:pt x="507" y="518"/>
                    </a:lnTo>
                    <a:lnTo>
                      <a:pt x="505" y="513"/>
                    </a:lnTo>
                    <a:lnTo>
                      <a:pt x="496" y="506"/>
                    </a:lnTo>
                    <a:lnTo>
                      <a:pt x="489" y="497"/>
                    </a:lnTo>
                    <a:lnTo>
                      <a:pt x="489" y="487"/>
                    </a:lnTo>
                    <a:lnTo>
                      <a:pt x="499" y="485"/>
                    </a:lnTo>
                    <a:close/>
                    <a:moveTo>
                      <a:pt x="340" y="98"/>
                    </a:moveTo>
                    <a:lnTo>
                      <a:pt x="346" y="116"/>
                    </a:lnTo>
                    <a:lnTo>
                      <a:pt x="359" y="130"/>
                    </a:lnTo>
                    <a:lnTo>
                      <a:pt x="381" y="127"/>
                    </a:lnTo>
                    <a:lnTo>
                      <a:pt x="397" y="132"/>
                    </a:lnTo>
                    <a:lnTo>
                      <a:pt x="386" y="147"/>
                    </a:lnTo>
                    <a:lnTo>
                      <a:pt x="381" y="143"/>
                    </a:lnTo>
                    <a:lnTo>
                      <a:pt x="362" y="141"/>
                    </a:lnTo>
                    <a:lnTo>
                      <a:pt x="366" y="161"/>
                    </a:lnTo>
                    <a:lnTo>
                      <a:pt x="375" y="176"/>
                    </a:lnTo>
                    <a:lnTo>
                      <a:pt x="373" y="188"/>
                    </a:lnTo>
                    <a:lnTo>
                      <a:pt x="361" y="196"/>
                    </a:lnTo>
                    <a:lnTo>
                      <a:pt x="356" y="210"/>
                    </a:lnTo>
                    <a:lnTo>
                      <a:pt x="367" y="216"/>
                    </a:lnTo>
                    <a:lnTo>
                      <a:pt x="375" y="236"/>
                    </a:lnTo>
                    <a:lnTo>
                      <a:pt x="357" y="222"/>
                    </a:lnTo>
                    <a:lnTo>
                      <a:pt x="354" y="224"/>
                    </a:lnTo>
                    <a:lnTo>
                      <a:pt x="357" y="247"/>
                    </a:lnTo>
                    <a:lnTo>
                      <a:pt x="344" y="253"/>
                    </a:lnTo>
                    <a:lnTo>
                      <a:pt x="345" y="268"/>
                    </a:lnTo>
                    <a:lnTo>
                      <a:pt x="359" y="269"/>
                    </a:lnTo>
                    <a:lnTo>
                      <a:pt x="368" y="272"/>
                    </a:lnTo>
                    <a:lnTo>
                      <a:pt x="388" y="268"/>
                    </a:lnTo>
                    <a:lnTo>
                      <a:pt x="406" y="276"/>
                    </a:lnTo>
                    <a:lnTo>
                      <a:pt x="424" y="259"/>
                    </a:lnTo>
                    <a:lnTo>
                      <a:pt x="423" y="252"/>
                    </a:lnTo>
                    <a:lnTo>
                      <a:pt x="412" y="253"/>
                    </a:lnTo>
                    <a:lnTo>
                      <a:pt x="410" y="246"/>
                    </a:lnTo>
                    <a:lnTo>
                      <a:pt x="420" y="236"/>
                    </a:lnTo>
                    <a:lnTo>
                      <a:pt x="424" y="224"/>
                    </a:lnTo>
                    <a:lnTo>
                      <a:pt x="433" y="216"/>
                    </a:lnTo>
                    <a:lnTo>
                      <a:pt x="439" y="203"/>
                    </a:lnTo>
                    <a:lnTo>
                      <a:pt x="435" y="187"/>
                    </a:lnTo>
                    <a:lnTo>
                      <a:pt x="439" y="181"/>
                    </a:lnTo>
                    <a:lnTo>
                      <a:pt x="430" y="176"/>
                    </a:lnTo>
                    <a:lnTo>
                      <a:pt x="450" y="172"/>
                    </a:lnTo>
                    <a:lnTo>
                      <a:pt x="454" y="165"/>
                    </a:lnTo>
                    <a:lnTo>
                      <a:pt x="468" y="159"/>
                    </a:lnTo>
                    <a:lnTo>
                      <a:pt x="479" y="126"/>
                    </a:lnTo>
                    <a:lnTo>
                      <a:pt x="490" y="114"/>
                    </a:lnTo>
                    <a:lnTo>
                      <a:pt x="506" y="87"/>
                    </a:lnTo>
                    <a:lnTo>
                      <a:pt x="491" y="87"/>
                    </a:lnTo>
                    <a:lnTo>
                      <a:pt x="497" y="78"/>
                    </a:lnTo>
                    <a:lnTo>
                      <a:pt x="514" y="68"/>
                    </a:lnTo>
                    <a:lnTo>
                      <a:pt x="530" y="46"/>
                    </a:lnTo>
                    <a:lnTo>
                      <a:pt x="531" y="33"/>
                    </a:lnTo>
                    <a:lnTo>
                      <a:pt x="518" y="19"/>
                    </a:lnTo>
                    <a:lnTo>
                      <a:pt x="505" y="11"/>
                    </a:lnTo>
                    <a:lnTo>
                      <a:pt x="487" y="8"/>
                    </a:lnTo>
                    <a:lnTo>
                      <a:pt x="472" y="4"/>
                    </a:lnTo>
                    <a:lnTo>
                      <a:pt x="458" y="0"/>
                    </a:lnTo>
                    <a:lnTo>
                      <a:pt x="438" y="10"/>
                    </a:lnTo>
                    <a:lnTo>
                      <a:pt x="435" y="4"/>
                    </a:lnTo>
                    <a:lnTo>
                      <a:pt x="414" y="6"/>
                    </a:lnTo>
                    <a:lnTo>
                      <a:pt x="402" y="13"/>
                    </a:lnTo>
                    <a:lnTo>
                      <a:pt x="392" y="21"/>
                    </a:lnTo>
                    <a:lnTo>
                      <a:pt x="388" y="49"/>
                    </a:lnTo>
                    <a:lnTo>
                      <a:pt x="380" y="34"/>
                    </a:lnTo>
                    <a:lnTo>
                      <a:pt x="372" y="32"/>
                    </a:lnTo>
                    <a:lnTo>
                      <a:pt x="362" y="51"/>
                    </a:lnTo>
                    <a:lnTo>
                      <a:pt x="349" y="58"/>
                    </a:lnTo>
                    <a:lnTo>
                      <a:pt x="342" y="61"/>
                    </a:lnTo>
                    <a:lnTo>
                      <a:pt x="332" y="69"/>
                    </a:lnTo>
                    <a:lnTo>
                      <a:pt x="333" y="85"/>
                    </a:lnTo>
                    <a:lnTo>
                      <a:pt x="340" y="98"/>
                    </a:lnTo>
                    <a:close/>
                    <a:moveTo>
                      <a:pt x="519" y="733"/>
                    </a:moveTo>
                    <a:lnTo>
                      <a:pt x="517" y="728"/>
                    </a:lnTo>
                    <a:lnTo>
                      <a:pt x="513" y="732"/>
                    </a:lnTo>
                    <a:lnTo>
                      <a:pt x="516" y="734"/>
                    </a:lnTo>
                    <a:lnTo>
                      <a:pt x="524" y="739"/>
                    </a:lnTo>
                    <a:lnTo>
                      <a:pt x="526" y="738"/>
                    </a:lnTo>
                    <a:lnTo>
                      <a:pt x="530" y="734"/>
                    </a:lnTo>
                    <a:lnTo>
                      <a:pt x="524" y="734"/>
                    </a:lnTo>
                    <a:lnTo>
                      <a:pt x="519" y="733"/>
                    </a:lnTo>
                    <a:close/>
                    <a:moveTo>
                      <a:pt x="383" y="547"/>
                    </a:moveTo>
                    <a:lnTo>
                      <a:pt x="384" y="550"/>
                    </a:lnTo>
                    <a:lnTo>
                      <a:pt x="389" y="550"/>
                    </a:lnTo>
                    <a:lnTo>
                      <a:pt x="396" y="543"/>
                    </a:lnTo>
                    <a:lnTo>
                      <a:pt x="396" y="539"/>
                    </a:lnTo>
                    <a:lnTo>
                      <a:pt x="388" y="539"/>
                    </a:lnTo>
                    <a:lnTo>
                      <a:pt x="383" y="547"/>
                    </a:lnTo>
                    <a:close/>
                    <a:moveTo>
                      <a:pt x="531" y="705"/>
                    </a:moveTo>
                    <a:lnTo>
                      <a:pt x="524" y="701"/>
                    </a:lnTo>
                    <a:lnTo>
                      <a:pt x="516" y="699"/>
                    </a:lnTo>
                    <a:lnTo>
                      <a:pt x="513" y="699"/>
                    </a:lnTo>
                    <a:lnTo>
                      <a:pt x="519" y="704"/>
                    </a:lnTo>
                    <a:lnTo>
                      <a:pt x="528" y="707"/>
                    </a:lnTo>
                    <a:lnTo>
                      <a:pt x="531" y="707"/>
                    </a:lnTo>
                    <a:lnTo>
                      <a:pt x="531" y="705"/>
                    </a:lnTo>
                    <a:close/>
                    <a:moveTo>
                      <a:pt x="590" y="717"/>
                    </a:moveTo>
                    <a:lnTo>
                      <a:pt x="589" y="711"/>
                    </a:lnTo>
                    <a:lnTo>
                      <a:pt x="584" y="713"/>
                    </a:lnTo>
                    <a:lnTo>
                      <a:pt x="587" y="706"/>
                    </a:lnTo>
                    <a:lnTo>
                      <a:pt x="581" y="703"/>
                    </a:lnTo>
                    <a:lnTo>
                      <a:pt x="577" y="705"/>
                    </a:lnTo>
                    <a:lnTo>
                      <a:pt x="571" y="703"/>
                    </a:lnTo>
                    <a:lnTo>
                      <a:pt x="573" y="699"/>
                    </a:lnTo>
                    <a:lnTo>
                      <a:pt x="569" y="697"/>
                    </a:lnTo>
                    <a:lnTo>
                      <a:pt x="565" y="700"/>
                    </a:lnTo>
                    <a:lnTo>
                      <a:pt x="569" y="690"/>
                    </a:lnTo>
                    <a:lnTo>
                      <a:pt x="572" y="684"/>
                    </a:lnTo>
                    <a:lnTo>
                      <a:pt x="573" y="681"/>
                    </a:lnTo>
                    <a:lnTo>
                      <a:pt x="571" y="681"/>
                    </a:lnTo>
                    <a:lnTo>
                      <a:pt x="565" y="684"/>
                    </a:lnTo>
                    <a:lnTo>
                      <a:pt x="561" y="690"/>
                    </a:lnTo>
                    <a:lnTo>
                      <a:pt x="554" y="707"/>
                    </a:lnTo>
                    <a:lnTo>
                      <a:pt x="548" y="713"/>
                    </a:lnTo>
                    <a:lnTo>
                      <a:pt x="552" y="716"/>
                    </a:lnTo>
                    <a:lnTo>
                      <a:pt x="547" y="719"/>
                    </a:lnTo>
                    <a:lnTo>
                      <a:pt x="548" y="722"/>
                    </a:lnTo>
                    <a:lnTo>
                      <a:pt x="561" y="723"/>
                    </a:lnTo>
                    <a:lnTo>
                      <a:pt x="569" y="722"/>
                    </a:lnTo>
                    <a:lnTo>
                      <a:pt x="575" y="724"/>
                    </a:lnTo>
                    <a:lnTo>
                      <a:pt x="570" y="729"/>
                    </a:lnTo>
                    <a:lnTo>
                      <a:pt x="573" y="729"/>
                    </a:lnTo>
                    <a:lnTo>
                      <a:pt x="582" y="721"/>
                    </a:lnTo>
                    <a:lnTo>
                      <a:pt x="583" y="722"/>
                    </a:lnTo>
                    <a:lnTo>
                      <a:pt x="582" y="730"/>
                    </a:lnTo>
                    <a:lnTo>
                      <a:pt x="587" y="732"/>
                    </a:lnTo>
                    <a:lnTo>
                      <a:pt x="589" y="732"/>
                    </a:lnTo>
                    <a:lnTo>
                      <a:pt x="593" y="723"/>
                    </a:lnTo>
                    <a:lnTo>
                      <a:pt x="590" y="717"/>
                    </a:lnTo>
                    <a:close/>
                    <a:moveTo>
                      <a:pt x="540" y="728"/>
                    </a:moveTo>
                    <a:lnTo>
                      <a:pt x="532" y="739"/>
                    </a:lnTo>
                    <a:lnTo>
                      <a:pt x="522" y="740"/>
                    </a:lnTo>
                    <a:lnTo>
                      <a:pt x="513" y="735"/>
                    </a:lnTo>
                    <a:lnTo>
                      <a:pt x="511" y="728"/>
                    </a:lnTo>
                    <a:lnTo>
                      <a:pt x="508" y="718"/>
                    </a:lnTo>
                    <a:lnTo>
                      <a:pt x="516" y="711"/>
                    </a:lnTo>
                    <a:lnTo>
                      <a:pt x="509" y="706"/>
                    </a:lnTo>
                    <a:lnTo>
                      <a:pt x="500" y="707"/>
                    </a:lnTo>
                    <a:lnTo>
                      <a:pt x="485" y="716"/>
                    </a:lnTo>
                    <a:lnTo>
                      <a:pt x="474" y="728"/>
                    </a:lnTo>
                    <a:lnTo>
                      <a:pt x="468" y="730"/>
                    </a:lnTo>
                    <a:lnTo>
                      <a:pt x="477" y="721"/>
                    </a:lnTo>
                    <a:lnTo>
                      <a:pt x="487" y="707"/>
                    </a:lnTo>
                    <a:lnTo>
                      <a:pt x="495" y="703"/>
                    </a:lnTo>
                    <a:lnTo>
                      <a:pt x="500" y="695"/>
                    </a:lnTo>
                    <a:lnTo>
                      <a:pt x="507" y="695"/>
                    </a:lnTo>
                    <a:lnTo>
                      <a:pt x="517" y="695"/>
                    </a:lnTo>
                    <a:lnTo>
                      <a:pt x="531" y="698"/>
                    </a:lnTo>
                    <a:lnTo>
                      <a:pt x="543" y="695"/>
                    </a:lnTo>
                    <a:lnTo>
                      <a:pt x="552" y="687"/>
                    </a:lnTo>
                    <a:lnTo>
                      <a:pt x="563" y="683"/>
                    </a:lnTo>
                    <a:lnTo>
                      <a:pt x="567" y="680"/>
                    </a:lnTo>
                    <a:lnTo>
                      <a:pt x="572" y="675"/>
                    </a:lnTo>
                    <a:lnTo>
                      <a:pt x="571" y="663"/>
                    </a:lnTo>
                    <a:lnTo>
                      <a:pt x="569" y="659"/>
                    </a:lnTo>
                    <a:lnTo>
                      <a:pt x="564" y="657"/>
                    </a:lnTo>
                    <a:lnTo>
                      <a:pt x="561" y="647"/>
                    </a:lnTo>
                    <a:lnTo>
                      <a:pt x="557" y="643"/>
                    </a:lnTo>
                    <a:lnTo>
                      <a:pt x="546" y="641"/>
                    </a:lnTo>
                    <a:lnTo>
                      <a:pt x="540" y="634"/>
                    </a:lnTo>
                    <a:lnTo>
                      <a:pt x="531" y="628"/>
                    </a:lnTo>
                    <a:lnTo>
                      <a:pt x="534" y="619"/>
                    </a:lnTo>
                    <a:lnTo>
                      <a:pt x="526" y="605"/>
                    </a:lnTo>
                    <a:lnTo>
                      <a:pt x="518" y="588"/>
                    </a:lnTo>
                    <a:lnTo>
                      <a:pt x="512" y="576"/>
                    </a:lnTo>
                    <a:lnTo>
                      <a:pt x="508" y="582"/>
                    </a:lnTo>
                    <a:lnTo>
                      <a:pt x="501" y="596"/>
                    </a:lnTo>
                    <a:lnTo>
                      <a:pt x="491" y="603"/>
                    </a:lnTo>
                    <a:lnTo>
                      <a:pt x="487" y="596"/>
                    </a:lnTo>
                    <a:lnTo>
                      <a:pt x="481" y="594"/>
                    </a:lnTo>
                    <a:lnTo>
                      <a:pt x="479" y="578"/>
                    </a:lnTo>
                    <a:lnTo>
                      <a:pt x="479" y="566"/>
                    </a:lnTo>
                    <a:lnTo>
                      <a:pt x="467" y="565"/>
                    </a:lnTo>
                    <a:lnTo>
                      <a:pt x="465" y="560"/>
                    </a:lnTo>
                    <a:lnTo>
                      <a:pt x="456" y="552"/>
                    </a:lnTo>
                    <a:lnTo>
                      <a:pt x="450" y="547"/>
                    </a:lnTo>
                    <a:lnTo>
                      <a:pt x="445" y="550"/>
                    </a:lnTo>
                    <a:lnTo>
                      <a:pt x="438" y="549"/>
                    </a:lnTo>
                    <a:lnTo>
                      <a:pt x="426" y="545"/>
                    </a:lnTo>
                    <a:lnTo>
                      <a:pt x="421" y="548"/>
                    </a:lnTo>
                    <a:lnTo>
                      <a:pt x="424" y="570"/>
                    </a:lnTo>
                    <a:lnTo>
                      <a:pt x="427" y="583"/>
                    </a:lnTo>
                    <a:lnTo>
                      <a:pt x="419" y="596"/>
                    </a:lnTo>
                    <a:lnTo>
                      <a:pt x="427" y="606"/>
                    </a:lnTo>
                    <a:lnTo>
                      <a:pt x="432" y="617"/>
                    </a:lnTo>
                    <a:lnTo>
                      <a:pt x="432" y="625"/>
                    </a:lnTo>
                    <a:lnTo>
                      <a:pt x="429" y="632"/>
                    </a:lnTo>
                    <a:lnTo>
                      <a:pt x="421" y="641"/>
                    </a:lnTo>
                    <a:lnTo>
                      <a:pt x="410" y="647"/>
                    </a:lnTo>
                    <a:lnTo>
                      <a:pt x="415" y="653"/>
                    </a:lnTo>
                    <a:lnTo>
                      <a:pt x="419" y="670"/>
                    </a:lnTo>
                    <a:lnTo>
                      <a:pt x="415" y="682"/>
                    </a:lnTo>
                    <a:lnTo>
                      <a:pt x="409" y="686"/>
                    </a:lnTo>
                    <a:lnTo>
                      <a:pt x="400" y="675"/>
                    </a:lnTo>
                    <a:lnTo>
                      <a:pt x="395" y="663"/>
                    </a:lnTo>
                    <a:lnTo>
                      <a:pt x="392" y="652"/>
                    </a:lnTo>
                    <a:lnTo>
                      <a:pt x="394" y="641"/>
                    </a:lnTo>
                    <a:lnTo>
                      <a:pt x="386" y="640"/>
                    </a:lnTo>
                    <a:lnTo>
                      <a:pt x="375" y="640"/>
                    </a:lnTo>
                    <a:lnTo>
                      <a:pt x="368" y="635"/>
                    </a:lnTo>
                    <a:lnTo>
                      <a:pt x="360" y="631"/>
                    </a:lnTo>
                    <a:lnTo>
                      <a:pt x="355" y="625"/>
                    </a:lnTo>
                    <a:lnTo>
                      <a:pt x="349" y="620"/>
                    </a:lnTo>
                    <a:lnTo>
                      <a:pt x="336" y="616"/>
                    </a:lnTo>
                    <a:lnTo>
                      <a:pt x="327" y="618"/>
                    </a:lnTo>
                    <a:lnTo>
                      <a:pt x="324" y="608"/>
                    </a:lnTo>
                    <a:lnTo>
                      <a:pt x="321" y="596"/>
                    </a:lnTo>
                    <a:lnTo>
                      <a:pt x="310" y="594"/>
                    </a:lnTo>
                    <a:lnTo>
                      <a:pt x="311" y="579"/>
                    </a:lnTo>
                    <a:lnTo>
                      <a:pt x="314" y="568"/>
                    </a:lnTo>
                    <a:lnTo>
                      <a:pt x="321" y="553"/>
                    </a:lnTo>
                    <a:lnTo>
                      <a:pt x="330" y="541"/>
                    </a:lnTo>
                    <a:lnTo>
                      <a:pt x="337" y="539"/>
                    </a:lnTo>
                    <a:lnTo>
                      <a:pt x="338" y="530"/>
                    </a:lnTo>
                    <a:lnTo>
                      <a:pt x="343" y="523"/>
                    </a:lnTo>
                    <a:lnTo>
                      <a:pt x="352" y="521"/>
                    </a:lnTo>
                    <a:lnTo>
                      <a:pt x="360" y="512"/>
                    </a:lnTo>
                    <a:lnTo>
                      <a:pt x="362" y="504"/>
                    </a:lnTo>
                    <a:lnTo>
                      <a:pt x="368" y="491"/>
                    </a:lnTo>
                    <a:lnTo>
                      <a:pt x="371" y="483"/>
                    </a:lnTo>
                    <a:lnTo>
                      <a:pt x="378" y="487"/>
                    </a:lnTo>
                    <a:lnTo>
                      <a:pt x="386" y="485"/>
                    </a:lnTo>
                    <a:lnTo>
                      <a:pt x="400" y="473"/>
                    </a:lnTo>
                    <a:lnTo>
                      <a:pt x="401" y="465"/>
                    </a:lnTo>
                    <a:lnTo>
                      <a:pt x="396" y="455"/>
                    </a:lnTo>
                    <a:lnTo>
                      <a:pt x="401" y="445"/>
                    </a:lnTo>
                    <a:lnTo>
                      <a:pt x="401" y="435"/>
                    </a:lnTo>
                    <a:lnTo>
                      <a:pt x="391" y="427"/>
                    </a:lnTo>
                    <a:lnTo>
                      <a:pt x="381" y="423"/>
                    </a:lnTo>
                    <a:lnTo>
                      <a:pt x="372" y="422"/>
                    </a:lnTo>
                    <a:lnTo>
                      <a:pt x="372" y="443"/>
                    </a:lnTo>
                    <a:lnTo>
                      <a:pt x="367" y="458"/>
                    </a:lnTo>
                    <a:lnTo>
                      <a:pt x="360" y="472"/>
                    </a:lnTo>
                    <a:lnTo>
                      <a:pt x="354" y="460"/>
                    </a:lnTo>
                    <a:lnTo>
                      <a:pt x="355" y="446"/>
                    </a:lnTo>
                    <a:lnTo>
                      <a:pt x="348" y="434"/>
                    </a:lnTo>
                    <a:lnTo>
                      <a:pt x="338" y="449"/>
                    </a:lnTo>
                    <a:lnTo>
                      <a:pt x="338" y="429"/>
                    </a:lnTo>
                    <a:lnTo>
                      <a:pt x="326" y="426"/>
                    </a:lnTo>
                    <a:lnTo>
                      <a:pt x="332" y="416"/>
                    </a:lnTo>
                    <a:lnTo>
                      <a:pt x="324" y="393"/>
                    </a:lnTo>
                    <a:lnTo>
                      <a:pt x="316" y="384"/>
                    </a:lnTo>
                    <a:lnTo>
                      <a:pt x="308" y="380"/>
                    </a:lnTo>
                    <a:lnTo>
                      <a:pt x="299" y="396"/>
                    </a:lnTo>
                    <a:lnTo>
                      <a:pt x="299" y="419"/>
                    </a:lnTo>
                    <a:lnTo>
                      <a:pt x="307" y="426"/>
                    </a:lnTo>
                    <a:lnTo>
                      <a:pt x="314" y="438"/>
                    </a:lnTo>
                    <a:lnTo>
                      <a:pt x="310" y="456"/>
                    </a:lnTo>
                    <a:lnTo>
                      <a:pt x="305" y="456"/>
                    </a:lnTo>
                    <a:lnTo>
                      <a:pt x="301" y="469"/>
                    </a:lnTo>
                    <a:lnTo>
                      <a:pt x="301" y="452"/>
                    </a:lnTo>
                    <a:lnTo>
                      <a:pt x="291" y="446"/>
                    </a:lnTo>
                    <a:lnTo>
                      <a:pt x="285" y="450"/>
                    </a:lnTo>
                    <a:lnTo>
                      <a:pt x="286" y="461"/>
                    </a:lnTo>
                    <a:lnTo>
                      <a:pt x="275" y="461"/>
                    </a:lnTo>
                    <a:lnTo>
                      <a:pt x="266" y="463"/>
                    </a:lnTo>
                    <a:lnTo>
                      <a:pt x="253" y="456"/>
                    </a:lnTo>
                    <a:lnTo>
                      <a:pt x="246" y="457"/>
                    </a:lnTo>
                    <a:lnTo>
                      <a:pt x="239" y="448"/>
                    </a:lnTo>
                    <a:lnTo>
                      <a:pt x="234" y="443"/>
                    </a:lnTo>
                    <a:lnTo>
                      <a:pt x="228" y="444"/>
                    </a:lnTo>
                    <a:lnTo>
                      <a:pt x="221" y="445"/>
                    </a:lnTo>
                    <a:lnTo>
                      <a:pt x="216" y="451"/>
                    </a:lnTo>
                    <a:lnTo>
                      <a:pt x="223" y="460"/>
                    </a:lnTo>
                    <a:lnTo>
                      <a:pt x="216" y="468"/>
                    </a:lnTo>
                    <a:lnTo>
                      <a:pt x="209" y="457"/>
                    </a:lnTo>
                    <a:lnTo>
                      <a:pt x="203" y="461"/>
                    </a:lnTo>
                    <a:lnTo>
                      <a:pt x="185" y="463"/>
                    </a:lnTo>
                    <a:lnTo>
                      <a:pt x="173" y="458"/>
                    </a:lnTo>
                    <a:lnTo>
                      <a:pt x="182" y="450"/>
                    </a:lnTo>
                    <a:lnTo>
                      <a:pt x="173" y="440"/>
                    </a:lnTo>
                    <a:lnTo>
                      <a:pt x="167" y="442"/>
                    </a:lnTo>
                    <a:lnTo>
                      <a:pt x="157" y="439"/>
                    </a:lnTo>
                    <a:lnTo>
                      <a:pt x="141" y="432"/>
                    </a:lnTo>
                    <a:lnTo>
                      <a:pt x="131" y="423"/>
                    </a:lnTo>
                    <a:lnTo>
                      <a:pt x="123" y="422"/>
                    </a:lnTo>
                    <a:lnTo>
                      <a:pt x="121" y="428"/>
                    </a:lnTo>
                    <a:lnTo>
                      <a:pt x="112" y="432"/>
                    </a:lnTo>
                    <a:lnTo>
                      <a:pt x="111" y="416"/>
                    </a:lnTo>
                    <a:lnTo>
                      <a:pt x="102" y="429"/>
                    </a:lnTo>
                    <a:lnTo>
                      <a:pt x="92" y="413"/>
                    </a:lnTo>
                    <a:lnTo>
                      <a:pt x="87" y="410"/>
                    </a:lnTo>
                    <a:lnTo>
                      <a:pt x="86" y="420"/>
                    </a:lnTo>
                    <a:lnTo>
                      <a:pt x="80" y="425"/>
                    </a:lnTo>
                    <a:lnTo>
                      <a:pt x="76" y="416"/>
                    </a:lnTo>
                    <a:lnTo>
                      <a:pt x="64" y="421"/>
                    </a:lnTo>
                    <a:lnTo>
                      <a:pt x="54" y="429"/>
                    </a:lnTo>
                    <a:lnTo>
                      <a:pt x="45" y="427"/>
                    </a:lnTo>
                    <a:lnTo>
                      <a:pt x="36" y="433"/>
                    </a:lnTo>
                    <a:lnTo>
                      <a:pt x="30" y="440"/>
                    </a:lnTo>
                    <a:lnTo>
                      <a:pt x="23" y="439"/>
                    </a:lnTo>
                    <a:lnTo>
                      <a:pt x="13" y="431"/>
                    </a:lnTo>
                    <a:lnTo>
                      <a:pt x="0" y="426"/>
                    </a:lnTo>
                    <a:lnTo>
                      <a:pt x="0" y="491"/>
                    </a:lnTo>
                    <a:lnTo>
                      <a:pt x="0" y="577"/>
                    </a:lnTo>
                    <a:lnTo>
                      <a:pt x="7" y="577"/>
                    </a:lnTo>
                    <a:lnTo>
                      <a:pt x="13" y="581"/>
                    </a:lnTo>
                    <a:lnTo>
                      <a:pt x="18" y="587"/>
                    </a:lnTo>
                    <a:lnTo>
                      <a:pt x="24" y="595"/>
                    </a:lnTo>
                    <a:lnTo>
                      <a:pt x="30" y="588"/>
                    </a:lnTo>
                    <a:lnTo>
                      <a:pt x="37" y="583"/>
                    </a:lnTo>
                    <a:lnTo>
                      <a:pt x="41" y="590"/>
                    </a:lnTo>
                    <a:lnTo>
                      <a:pt x="46" y="595"/>
                    </a:lnTo>
                    <a:lnTo>
                      <a:pt x="52" y="601"/>
                    </a:lnTo>
                    <a:lnTo>
                      <a:pt x="55" y="611"/>
                    </a:lnTo>
                    <a:lnTo>
                      <a:pt x="63" y="624"/>
                    </a:lnTo>
                    <a:lnTo>
                      <a:pt x="74" y="632"/>
                    </a:lnTo>
                    <a:lnTo>
                      <a:pt x="75" y="640"/>
                    </a:lnTo>
                    <a:lnTo>
                      <a:pt x="70" y="646"/>
                    </a:lnTo>
                    <a:lnTo>
                      <a:pt x="71" y="651"/>
                    </a:lnTo>
                    <a:lnTo>
                      <a:pt x="78" y="659"/>
                    </a:lnTo>
                    <a:lnTo>
                      <a:pt x="80" y="669"/>
                    </a:lnTo>
                    <a:lnTo>
                      <a:pt x="88" y="674"/>
                    </a:lnTo>
                    <a:lnTo>
                      <a:pt x="88" y="680"/>
                    </a:lnTo>
                    <a:lnTo>
                      <a:pt x="92" y="689"/>
                    </a:lnTo>
                    <a:lnTo>
                      <a:pt x="104" y="694"/>
                    </a:lnTo>
                    <a:lnTo>
                      <a:pt x="109" y="698"/>
                    </a:lnTo>
                    <a:lnTo>
                      <a:pt x="121" y="709"/>
                    </a:lnTo>
                    <a:lnTo>
                      <a:pt x="122" y="709"/>
                    </a:lnTo>
                    <a:lnTo>
                      <a:pt x="141" y="709"/>
                    </a:lnTo>
                    <a:lnTo>
                      <a:pt x="160" y="709"/>
                    </a:lnTo>
                    <a:lnTo>
                      <a:pt x="168" y="709"/>
                    </a:lnTo>
                    <a:lnTo>
                      <a:pt x="188" y="709"/>
                    </a:lnTo>
                    <a:lnTo>
                      <a:pt x="208" y="709"/>
                    </a:lnTo>
                    <a:lnTo>
                      <a:pt x="228" y="709"/>
                    </a:lnTo>
                    <a:lnTo>
                      <a:pt x="247" y="709"/>
                    </a:lnTo>
                    <a:lnTo>
                      <a:pt x="270" y="709"/>
                    </a:lnTo>
                    <a:lnTo>
                      <a:pt x="293" y="709"/>
                    </a:lnTo>
                    <a:lnTo>
                      <a:pt x="308" y="709"/>
                    </a:lnTo>
                    <a:lnTo>
                      <a:pt x="308" y="704"/>
                    </a:lnTo>
                    <a:lnTo>
                      <a:pt x="310" y="704"/>
                    </a:lnTo>
                    <a:lnTo>
                      <a:pt x="311" y="710"/>
                    </a:lnTo>
                    <a:lnTo>
                      <a:pt x="313" y="711"/>
                    </a:lnTo>
                    <a:lnTo>
                      <a:pt x="317" y="712"/>
                    </a:lnTo>
                    <a:lnTo>
                      <a:pt x="325" y="713"/>
                    </a:lnTo>
                    <a:lnTo>
                      <a:pt x="331" y="717"/>
                    </a:lnTo>
                    <a:lnTo>
                      <a:pt x="337" y="716"/>
                    </a:lnTo>
                    <a:lnTo>
                      <a:pt x="345" y="718"/>
                    </a:lnTo>
                    <a:lnTo>
                      <a:pt x="348" y="715"/>
                    </a:lnTo>
                    <a:lnTo>
                      <a:pt x="351" y="712"/>
                    </a:lnTo>
                    <a:lnTo>
                      <a:pt x="352" y="710"/>
                    </a:lnTo>
                    <a:lnTo>
                      <a:pt x="355" y="709"/>
                    </a:lnTo>
                    <a:lnTo>
                      <a:pt x="361" y="711"/>
                    </a:lnTo>
                    <a:lnTo>
                      <a:pt x="366" y="711"/>
                    </a:lnTo>
                    <a:lnTo>
                      <a:pt x="367" y="712"/>
                    </a:lnTo>
                    <a:lnTo>
                      <a:pt x="369" y="718"/>
                    </a:lnTo>
                    <a:lnTo>
                      <a:pt x="377" y="719"/>
                    </a:lnTo>
                    <a:lnTo>
                      <a:pt x="375" y="723"/>
                    </a:lnTo>
                    <a:lnTo>
                      <a:pt x="378" y="726"/>
                    </a:lnTo>
                    <a:lnTo>
                      <a:pt x="377" y="729"/>
                    </a:lnTo>
                    <a:lnTo>
                      <a:pt x="380" y="730"/>
                    </a:lnTo>
                    <a:lnTo>
                      <a:pt x="378" y="734"/>
                    </a:lnTo>
                    <a:lnTo>
                      <a:pt x="380" y="734"/>
                    </a:lnTo>
                    <a:lnTo>
                      <a:pt x="381" y="733"/>
                    </a:lnTo>
                    <a:lnTo>
                      <a:pt x="383" y="735"/>
                    </a:lnTo>
                    <a:lnTo>
                      <a:pt x="388" y="736"/>
                    </a:lnTo>
                    <a:lnTo>
                      <a:pt x="392" y="736"/>
                    </a:lnTo>
                    <a:lnTo>
                      <a:pt x="398" y="738"/>
                    </a:lnTo>
                    <a:lnTo>
                      <a:pt x="404" y="739"/>
                    </a:lnTo>
                    <a:lnTo>
                      <a:pt x="407" y="742"/>
                    </a:lnTo>
                    <a:lnTo>
                      <a:pt x="410" y="750"/>
                    </a:lnTo>
                    <a:lnTo>
                      <a:pt x="409" y="752"/>
                    </a:lnTo>
                    <a:lnTo>
                      <a:pt x="403" y="751"/>
                    </a:lnTo>
                    <a:lnTo>
                      <a:pt x="400" y="745"/>
                    </a:lnTo>
                    <a:lnTo>
                      <a:pt x="401" y="751"/>
                    </a:lnTo>
                    <a:lnTo>
                      <a:pt x="397" y="756"/>
                    </a:lnTo>
                    <a:lnTo>
                      <a:pt x="398" y="761"/>
                    </a:lnTo>
                    <a:lnTo>
                      <a:pt x="397" y="763"/>
                    </a:lnTo>
                    <a:lnTo>
                      <a:pt x="394" y="767"/>
                    </a:lnTo>
                    <a:lnTo>
                      <a:pt x="390" y="771"/>
                    </a:lnTo>
                    <a:lnTo>
                      <a:pt x="389" y="775"/>
                    </a:lnTo>
                    <a:lnTo>
                      <a:pt x="392" y="775"/>
                    </a:lnTo>
                    <a:lnTo>
                      <a:pt x="397" y="773"/>
                    </a:lnTo>
                    <a:lnTo>
                      <a:pt x="400" y="770"/>
                    </a:lnTo>
                    <a:lnTo>
                      <a:pt x="402" y="769"/>
                    </a:lnTo>
                    <a:lnTo>
                      <a:pt x="406" y="770"/>
                    </a:lnTo>
                    <a:lnTo>
                      <a:pt x="407" y="769"/>
                    </a:lnTo>
                    <a:lnTo>
                      <a:pt x="410" y="768"/>
                    </a:lnTo>
                    <a:lnTo>
                      <a:pt x="416" y="767"/>
                    </a:lnTo>
                    <a:lnTo>
                      <a:pt x="416" y="767"/>
                    </a:lnTo>
                    <a:lnTo>
                      <a:pt x="416" y="767"/>
                    </a:lnTo>
                    <a:lnTo>
                      <a:pt x="416" y="764"/>
                    </a:lnTo>
                    <a:lnTo>
                      <a:pt x="415" y="764"/>
                    </a:lnTo>
                    <a:lnTo>
                      <a:pt x="414" y="764"/>
                    </a:lnTo>
                    <a:lnTo>
                      <a:pt x="410" y="763"/>
                    </a:lnTo>
                    <a:lnTo>
                      <a:pt x="413" y="761"/>
                    </a:lnTo>
                    <a:lnTo>
                      <a:pt x="415" y="759"/>
                    </a:lnTo>
                    <a:lnTo>
                      <a:pt x="420" y="758"/>
                    </a:lnTo>
                    <a:lnTo>
                      <a:pt x="425" y="757"/>
                    </a:lnTo>
                    <a:lnTo>
                      <a:pt x="429" y="758"/>
                    </a:lnTo>
                    <a:lnTo>
                      <a:pt x="430" y="756"/>
                    </a:lnTo>
                    <a:lnTo>
                      <a:pt x="432" y="755"/>
                    </a:lnTo>
                    <a:lnTo>
                      <a:pt x="433" y="756"/>
                    </a:lnTo>
                    <a:lnTo>
                      <a:pt x="433" y="756"/>
                    </a:lnTo>
                    <a:lnTo>
                      <a:pt x="441" y="750"/>
                    </a:lnTo>
                    <a:lnTo>
                      <a:pt x="443" y="747"/>
                    </a:lnTo>
                    <a:lnTo>
                      <a:pt x="454" y="747"/>
                    </a:lnTo>
                    <a:lnTo>
                      <a:pt x="466" y="747"/>
                    </a:lnTo>
                    <a:lnTo>
                      <a:pt x="467" y="745"/>
                    </a:lnTo>
                    <a:lnTo>
                      <a:pt x="468" y="745"/>
                    </a:lnTo>
                    <a:lnTo>
                      <a:pt x="472" y="744"/>
                    </a:lnTo>
                    <a:lnTo>
                      <a:pt x="474" y="739"/>
                    </a:lnTo>
                    <a:lnTo>
                      <a:pt x="477" y="732"/>
                    </a:lnTo>
                    <a:lnTo>
                      <a:pt x="482" y="724"/>
                    </a:lnTo>
                    <a:lnTo>
                      <a:pt x="484" y="727"/>
                    </a:lnTo>
                    <a:lnTo>
                      <a:pt x="488" y="724"/>
                    </a:lnTo>
                    <a:lnTo>
                      <a:pt x="491" y="728"/>
                    </a:lnTo>
                    <a:lnTo>
                      <a:pt x="491" y="741"/>
                    </a:lnTo>
                    <a:lnTo>
                      <a:pt x="495" y="746"/>
                    </a:lnTo>
                    <a:lnTo>
                      <a:pt x="503" y="745"/>
                    </a:lnTo>
                    <a:lnTo>
                      <a:pt x="513" y="745"/>
                    </a:lnTo>
                    <a:lnTo>
                      <a:pt x="502" y="752"/>
                    </a:lnTo>
                    <a:lnTo>
                      <a:pt x="502" y="761"/>
                    </a:lnTo>
                    <a:lnTo>
                      <a:pt x="507" y="761"/>
                    </a:lnTo>
                    <a:lnTo>
                      <a:pt x="514" y="755"/>
                    </a:lnTo>
                    <a:lnTo>
                      <a:pt x="522" y="751"/>
                    </a:lnTo>
                    <a:lnTo>
                      <a:pt x="536" y="745"/>
                    </a:lnTo>
                    <a:lnTo>
                      <a:pt x="545" y="739"/>
                    </a:lnTo>
                    <a:lnTo>
                      <a:pt x="541" y="735"/>
                    </a:lnTo>
                    <a:lnTo>
                      <a:pt x="540" y="728"/>
                    </a:lnTo>
                    <a:close/>
                    <a:moveTo>
                      <a:pt x="412" y="558"/>
                    </a:moveTo>
                    <a:lnTo>
                      <a:pt x="414" y="550"/>
                    </a:lnTo>
                    <a:lnTo>
                      <a:pt x="413" y="548"/>
                    </a:lnTo>
                    <a:lnTo>
                      <a:pt x="409" y="548"/>
                    </a:lnTo>
                    <a:lnTo>
                      <a:pt x="407" y="552"/>
                    </a:lnTo>
                    <a:lnTo>
                      <a:pt x="407" y="553"/>
                    </a:lnTo>
                    <a:lnTo>
                      <a:pt x="408" y="556"/>
                    </a:lnTo>
                    <a:lnTo>
                      <a:pt x="412" y="558"/>
                    </a:lnTo>
                    <a:close/>
                    <a:moveTo>
                      <a:pt x="70" y="646"/>
                    </a:moveTo>
                    <a:lnTo>
                      <a:pt x="70" y="646"/>
                    </a:lnTo>
                    <a:lnTo>
                      <a:pt x="74" y="640"/>
                    </a:lnTo>
                    <a:lnTo>
                      <a:pt x="70" y="64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6" name="Group 205"/>
              <p:cNvGrpSpPr/>
              <p:nvPr/>
            </p:nvGrpSpPr>
            <p:grpSpPr>
              <a:xfrm>
                <a:off x="1136650" y="4668838"/>
                <a:ext cx="1090613" cy="944563"/>
                <a:chOff x="1136650" y="4668838"/>
                <a:chExt cx="1090613" cy="944563"/>
              </a:xfrm>
              <a:grpFill/>
            </p:grpSpPr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100263" y="5470525"/>
                  <a:ext cx="22225" cy="38100"/>
                </a:xfrm>
                <a:custGeom>
                  <a:avLst/>
                  <a:gdLst>
                    <a:gd name="T0" fmla="*/ 10 w 14"/>
                    <a:gd name="T1" fmla="*/ 24 h 24"/>
                    <a:gd name="T2" fmla="*/ 8 w 14"/>
                    <a:gd name="T3" fmla="*/ 24 h 24"/>
                    <a:gd name="T4" fmla="*/ 7 w 14"/>
                    <a:gd name="T5" fmla="*/ 21 h 24"/>
                    <a:gd name="T6" fmla="*/ 4 w 14"/>
                    <a:gd name="T7" fmla="*/ 18 h 24"/>
                    <a:gd name="T8" fmla="*/ 5 w 14"/>
                    <a:gd name="T9" fmla="*/ 13 h 24"/>
                    <a:gd name="T10" fmla="*/ 8 w 14"/>
                    <a:gd name="T11" fmla="*/ 15 h 24"/>
                    <a:gd name="T12" fmla="*/ 9 w 14"/>
                    <a:gd name="T13" fmla="*/ 21 h 24"/>
                    <a:gd name="T14" fmla="*/ 10 w 14"/>
                    <a:gd name="T15" fmla="*/ 24 h 24"/>
                    <a:gd name="T16" fmla="*/ 8 w 14"/>
                    <a:gd name="T17" fmla="*/ 4 h 24"/>
                    <a:gd name="T18" fmla="*/ 0 w 14"/>
                    <a:gd name="T19" fmla="*/ 5 h 24"/>
                    <a:gd name="T20" fmla="*/ 0 w 14"/>
                    <a:gd name="T21" fmla="*/ 3 h 24"/>
                    <a:gd name="T22" fmla="*/ 3 w 14"/>
                    <a:gd name="T23" fmla="*/ 1 h 24"/>
                    <a:gd name="T24" fmla="*/ 8 w 14"/>
                    <a:gd name="T25" fmla="*/ 1 h 24"/>
                    <a:gd name="T26" fmla="*/ 8 w 14"/>
                    <a:gd name="T27" fmla="*/ 4 h 24"/>
                    <a:gd name="T28" fmla="*/ 14 w 14"/>
                    <a:gd name="T29" fmla="*/ 4 h 24"/>
                    <a:gd name="T30" fmla="*/ 13 w 14"/>
                    <a:gd name="T31" fmla="*/ 9 h 24"/>
                    <a:gd name="T32" fmla="*/ 11 w 14"/>
                    <a:gd name="T33" fmla="*/ 7 h 24"/>
                    <a:gd name="T34" fmla="*/ 11 w 14"/>
                    <a:gd name="T35" fmla="*/ 4 h 24"/>
                    <a:gd name="T36" fmla="*/ 8 w 14"/>
                    <a:gd name="T37" fmla="*/ 1 h 24"/>
                    <a:gd name="T38" fmla="*/ 8 w 14"/>
                    <a:gd name="T39" fmla="*/ 0 h 24"/>
                    <a:gd name="T40" fmla="*/ 14 w 14"/>
                    <a:gd name="T41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" h="24">
                      <a:moveTo>
                        <a:pt x="10" y="24"/>
                      </a:moveTo>
                      <a:lnTo>
                        <a:pt x="8" y="24"/>
                      </a:lnTo>
                      <a:lnTo>
                        <a:pt x="7" y="21"/>
                      </a:lnTo>
                      <a:lnTo>
                        <a:pt x="4" y="18"/>
                      </a:lnTo>
                      <a:lnTo>
                        <a:pt x="5" y="13"/>
                      </a:lnTo>
                      <a:lnTo>
                        <a:pt x="8" y="15"/>
                      </a:lnTo>
                      <a:lnTo>
                        <a:pt x="9" y="21"/>
                      </a:lnTo>
                      <a:lnTo>
                        <a:pt x="10" y="24"/>
                      </a:lnTo>
                      <a:close/>
                      <a:moveTo>
                        <a:pt x="8" y="4"/>
                      </a:move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8" y="1"/>
                      </a:lnTo>
                      <a:lnTo>
                        <a:pt x="8" y="4"/>
                      </a:lnTo>
                      <a:close/>
                      <a:moveTo>
                        <a:pt x="14" y="4"/>
                      </a:move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11" y="4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113"/>
                <p:cNvSpPr>
                  <a:spLocks/>
                </p:cNvSpPr>
                <p:nvPr/>
              </p:nvSpPr>
              <p:spPr bwMode="auto">
                <a:xfrm>
                  <a:off x="1693863" y="5402263"/>
                  <a:ext cx="322263" cy="211138"/>
                </a:xfrm>
                <a:custGeom>
                  <a:avLst/>
                  <a:gdLst>
                    <a:gd name="T0" fmla="*/ 131 w 203"/>
                    <a:gd name="T1" fmla="*/ 64 h 133"/>
                    <a:gd name="T2" fmla="*/ 131 w 203"/>
                    <a:gd name="T3" fmla="*/ 81 h 133"/>
                    <a:gd name="T4" fmla="*/ 138 w 203"/>
                    <a:gd name="T5" fmla="*/ 95 h 133"/>
                    <a:gd name="T6" fmla="*/ 149 w 203"/>
                    <a:gd name="T7" fmla="*/ 105 h 133"/>
                    <a:gd name="T8" fmla="*/ 164 w 203"/>
                    <a:gd name="T9" fmla="*/ 105 h 133"/>
                    <a:gd name="T10" fmla="*/ 177 w 203"/>
                    <a:gd name="T11" fmla="*/ 100 h 133"/>
                    <a:gd name="T12" fmla="*/ 180 w 203"/>
                    <a:gd name="T13" fmla="*/ 88 h 133"/>
                    <a:gd name="T14" fmla="*/ 197 w 203"/>
                    <a:gd name="T15" fmla="*/ 84 h 133"/>
                    <a:gd name="T16" fmla="*/ 203 w 203"/>
                    <a:gd name="T17" fmla="*/ 88 h 133"/>
                    <a:gd name="T18" fmla="*/ 200 w 203"/>
                    <a:gd name="T19" fmla="*/ 99 h 133"/>
                    <a:gd name="T20" fmla="*/ 195 w 203"/>
                    <a:gd name="T21" fmla="*/ 105 h 133"/>
                    <a:gd name="T22" fmla="*/ 190 w 203"/>
                    <a:gd name="T23" fmla="*/ 110 h 133"/>
                    <a:gd name="T24" fmla="*/ 188 w 203"/>
                    <a:gd name="T25" fmla="*/ 110 h 133"/>
                    <a:gd name="T26" fmla="*/ 176 w 203"/>
                    <a:gd name="T27" fmla="*/ 113 h 133"/>
                    <a:gd name="T28" fmla="*/ 177 w 203"/>
                    <a:gd name="T29" fmla="*/ 118 h 133"/>
                    <a:gd name="T30" fmla="*/ 179 w 203"/>
                    <a:gd name="T31" fmla="*/ 122 h 133"/>
                    <a:gd name="T32" fmla="*/ 168 w 203"/>
                    <a:gd name="T33" fmla="*/ 129 h 133"/>
                    <a:gd name="T34" fmla="*/ 160 w 203"/>
                    <a:gd name="T35" fmla="*/ 125 h 133"/>
                    <a:gd name="T36" fmla="*/ 147 w 203"/>
                    <a:gd name="T37" fmla="*/ 122 h 133"/>
                    <a:gd name="T38" fmla="*/ 133 w 203"/>
                    <a:gd name="T39" fmla="*/ 123 h 133"/>
                    <a:gd name="T40" fmla="*/ 118 w 203"/>
                    <a:gd name="T41" fmla="*/ 118 h 133"/>
                    <a:gd name="T42" fmla="*/ 102 w 203"/>
                    <a:gd name="T43" fmla="*/ 110 h 133"/>
                    <a:gd name="T44" fmla="*/ 89 w 203"/>
                    <a:gd name="T45" fmla="*/ 104 h 133"/>
                    <a:gd name="T46" fmla="*/ 77 w 203"/>
                    <a:gd name="T47" fmla="*/ 91 h 133"/>
                    <a:gd name="T48" fmla="*/ 80 w 203"/>
                    <a:gd name="T49" fmla="*/ 87 h 133"/>
                    <a:gd name="T50" fmla="*/ 77 w 203"/>
                    <a:gd name="T51" fmla="*/ 78 h 133"/>
                    <a:gd name="T52" fmla="*/ 62 w 203"/>
                    <a:gd name="T53" fmla="*/ 61 h 133"/>
                    <a:gd name="T54" fmla="*/ 51 w 203"/>
                    <a:gd name="T55" fmla="*/ 53 h 133"/>
                    <a:gd name="T56" fmla="*/ 45 w 203"/>
                    <a:gd name="T57" fmla="*/ 42 h 133"/>
                    <a:gd name="T58" fmla="*/ 37 w 203"/>
                    <a:gd name="T59" fmla="*/ 32 h 133"/>
                    <a:gd name="T60" fmla="*/ 29 w 203"/>
                    <a:gd name="T61" fmla="*/ 20 h 133"/>
                    <a:gd name="T62" fmla="*/ 22 w 203"/>
                    <a:gd name="T63" fmla="*/ 8 h 133"/>
                    <a:gd name="T64" fmla="*/ 15 w 203"/>
                    <a:gd name="T65" fmla="*/ 9 h 133"/>
                    <a:gd name="T66" fmla="*/ 19 w 203"/>
                    <a:gd name="T67" fmla="*/ 23 h 133"/>
                    <a:gd name="T68" fmla="*/ 26 w 203"/>
                    <a:gd name="T69" fmla="*/ 30 h 133"/>
                    <a:gd name="T70" fmla="*/ 29 w 203"/>
                    <a:gd name="T71" fmla="*/ 37 h 133"/>
                    <a:gd name="T72" fmla="*/ 37 w 203"/>
                    <a:gd name="T73" fmla="*/ 46 h 133"/>
                    <a:gd name="T74" fmla="*/ 43 w 203"/>
                    <a:gd name="T75" fmla="*/ 60 h 133"/>
                    <a:gd name="T76" fmla="*/ 50 w 203"/>
                    <a:gd name="T77" fmla="*/ 67 h 133"/>
                    <a:gd name="T78" fmla="*/ 49 w 203"/>
                    <a:gd name="T79" fmla="*/ 75 h 133"/>
                    <a:gd name="T80" fmla="*/ 42 w 203"/>
                    <a:gd name="T81" fmla="*/ 66 h 133"/>
                    <a:gd name="T82" fmla="*/ 33 w 203"/>
                    <a:gd name="T83" fmla="*/ 55 h 133"/>
                    <a:gd name="T84" fmla="*/ 25 w 203"/>
                    <a:gd name="T85" fmla="*/ 46 h 133"/>
                    <a:gd name="T86" fmla="*/ 19 w 203"/>
                    <a:gd name="T87" fmla="*/ 42 h 133"/>
                    <a:gd name="T88" fmla="*/ 17 w 203"/>
                    <a:gd name="T89" fmla="*/ 38 h 133"/>
                    <a:gd name="T90" fmla="*/ 15 w 203"/>
                    <a:gd name="T91" fmla="*/ 26 h 133"/>
                    <a:gd name="T92" fmla="*/ 7 w 203"/>
                    <a:gd name="T93" fmla="*/ 14 h 133"/>
                    <a:gd name="T94" fmla="*/ 8 w 203"/>
                    <a:gd name="T95" fmla="*/ 1 h 133"/>
                    <a:gd name="T96" fmla="*/ 26 w 203"/>
                    <a:gd name="T97" fmla="*/ 4 h 133"/>
                    <a:gd name="T98" fmla="*/ 60 w 203"/>
                    <a:gd name="T99" fmla="*/ 11 h 133"/>
                    <a:gd name="T100" fmla="*/ 74 w 203"/>
                    <a:gd name="T101" fmla="*/ 9 h 133"/>
                    <a:gd name="T102" fmla="*/ 84 w 203"/>
                    <a:gd name="T103" fmla="*/ 20 h 133"/>
                    <a:gd name="T104" fmla="*/ 95 w 203"/>
                    <a:gd name="T105" fmla="*/ 29 h 133"/>
                    <a:gd name="T106" fmla="*/ 108 w 203"/>
                    <a:gd name="T107" fmla="*/ 25 h 133"/>
                    <a:gd name="T108" fmla="*/ 118 w 203"/>
                    <a:gd name="T109" fmla="*/ 40 h 133"/>
                    <a:gd name="T110" fmla="*/ 127 w 203"/>
                    <a:gd name="T111" fmla="*/ 5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3" h="133">
                      <a:moveTo>
                        <a:pt x="135" y="52"/>
                      </a:moveTo>
                      <a:lnTo>
                        <a:pt x="132" y="59"/>
                      </a:lnTo>
                      <a:lnTo>
                        <a:pt x="131" y="64"/>
                      </a:lnTo>
                      <a:lnTo>
                        <a:pt x="130" y="73"/>
                      </a:lnTo>
                      <a:lnTo>
                        <a:pt x="130" y="77"/>
                      </a:lnTo>
                      <a:lnTo>
                        <a:pt x="131" y="81"/>
                      </a:lnTo>
                      <a:lnTo>
                        <a:pt x="132" y="84"/>
                      </a:lnTo>
                      <a:lnTo>
                        <a:pt x="133" y="90"/>
                      </a:lnTo>
                      <a:lnTo>
                        <a:pt x="138" y="95"/>
                      </a:lnTo>
                      <a:lnTo>
                        <a:pt x="139" y="99"/>
                      </a:lnTo>
                      <a:lnTo>
                        <a:pt x="143" y="102"/>
                      </a:lnTo>
                      <a:lnTo>
                        <a:pt x="149" y="105"/>
                      </a:lnTo>
                      <a:lnTo>
                        <a:pt x="153" y="107"/>
                      </a:lnTo>
                      <a:lnTo>
                        <a:pt x="159" y="106"/>
                      </a:lnTo>
                      <a:lnTo>
                        <a:pt x="164" y="105"/>
                      </a:lnTo>
                      <a:lnTo>
                        <a:pt x="168" y="104"/>
                      </a:lnTo>
                      <a:lnTo>
                        <a:pt x="173" y="102"/>
                      </a:lnTo>
                      <a:lnTo>
                        <a:pt x="177" y="100"/>
                      </a:lnTo>
                      <a:lnTo>
                        <a:pt x="178" y="95"/>
                      </a:lnTo>
                      <a:lnTo>
                        <a:pt x="179" y="89"/>
                      </a:lnTo>
                      <a:lnTo>
                        <a:pt x="180" y="88"/>
                      </a:lnTo>
                      <a:lnTo>
                        <a:pt x="185" y="85"/>
                      </a:lnTo>
                      <a:lnTo>
                        <a:pt x="191" y="84"/>
                      </a:lnTo>
                      <a:lnTo>
                        <a:pt x="197" y="84"/>
                      </a:lnTo>
                      <a:lnTo>
                        <a:pt x="202" y="83"/>
                      </a:lnTo>
                      <a:lnTo>
                        <a:pt x="203" y="85"/>
                      </a:lnTo>
                      <a:lnTo>
                        <a:pt x="203" y="88"/>
                      </a:lnTo>
                      <a:lnTo>
                        <a:pt x="200" y="93"/>
                      </a:lnTo>
                      <a:lnTo>
                        <a:pt x="199" y="98"/>
                      </a:lnTo>
                      <a:lnTo>
                        <a:pt x="200" y="99"/>
                      </a:lnTo>
                      <a:lnTo>
                        <a:pt x="199" y="101"/>
                      </a:lnTo>
                      <a:lnTo>
                        <a:pt x="196" y="107"/>
                      </a:lnTo>
                      <a:lnTo>
                        <a:pt x="195" y="105"/>
                      </a:lnTo>
                      <a:lnTo>
                        <a:pt x="194" y="105"/>
                      </a:lnTo>
                      <a:lnTo>
                        <a:pt x="192" y="105"/>
                      </a:lnTo>
                      <a:lnTo>
                        <a:pt x="190" y="110"/>
                      </a:lnTo>
                      <a:lnTo>
                        <a:pt x="189" y="108"/>
                      </a:lnTo>
                      <a:lnTo>
                        <a:pt x="188" y="108"/>
                      </a:lnTo>
                      <a:lnTo>
                        <a:pt x="188" y="110"/>
                      </a:lnTo>
                      <a:lnTo>
                        <a:pt x="182" y="110"/>
                      </a:lnTo>
                      <a:lnTo>
                        <a:pt x="176" y="110"/>
                      </a:lnTo>
                      <a:lnTo>
                        <a:pt x="176" y="113"/>
                      </a:lnTo>
                      <a:lnTo>
                        <a:pt x="172" y="113"/>
                      </a:lnTo>
                      <a:lnTo>
                        <a:pt x="174" y="116"/>
                      </a:lnTo>
                      <a:lnTo>
                        <a:pt x="177" y="118"/>
                      </a:lnTo>
                      <a:lnTo>
                        <a:pt x="178" y="119"/>
                      </a:lnTo>
                      <a:lnTo>
                        <a:pt x="179" y="119"/>
                      </a:lnTo>
                      <a:lnTo>
                        <a:pt x="179" y="122"/>
                      </a:lnTo>
                      <a:lnTo>
                        <a:pt x="171" y="122"/>
                      </a:lnTo>
                      <a:lnTo>
                        <a:pt x="167" y="128"/>
                      </a:lnTo>
                      <a:lnTo>
                        <a:pt x="168" y="129"/>
                      </a:lnTo>
                      <a:lnTo>
                        <a:pt x="167" y="130"/>
                      </a:lnTo>
                      <a:lnTo>
                        <a:pt x="167" y="133"/>
                      </a:lnTo>
                      <a:lnTo>
                        <a:pt x="160" y="125"/>
                      </a:lnTo>
                      <a:lnTo>
                        <a:pt x="156" y="123"/>
                      </a:lnTo>
                      <a:lnTo>
                        <a:pt x="150" y="122"/>
                      </a:lnTo>
                      <a:lnTo>
                        <a:pt x="147" y="122"/>
                      </a:lnTo>
                      <a:lnTo>
                        <a:pt x="142" y="124"/>
                      </a:lnTo>
                      <a:lnTo>
                        <a:pt x="138" y="125"/>
                      </a:lnTo>
                      <a:lnTo>
                        <a:pt x="133" y="123"/>
                      </a:lnTo>
                      <a:lnTo>
                        <a:pt x="128" y="122"/>
                      </a:lnTo>
                      <a:lnTo>
                        <a:pt x="122" y="118"/>
                      </a:lnTo>
                      <a:lnTo>
                        <a:pt x="118" y="118"/>
                      </a:lnTo>
                      <a:lnTo>
                        <a:pt x="109" y="114"/>
                      </a:lnTo>
                      <a:lnTo>
                        <a:pt x="104" y="111"/>
                      </a:lnTo>
                      <a:lnTo>
                        <a:pt x="102" y="110"/>
                      </a:lnTo>
                      <a:lnTo>
                        <a:pt x="98" y="108"/>
                      </a:lnTo>
                      <a:lnTo>
                        <a:pt x="91" y="106"/>
                      </a:lnTo>
                      <a:lnTo>
                        <a:pt x="89" y="104"/>
                      </a:lnTo>
                      <a:lnTo>
                        <a:pt x="81" y="99"/>
                      </a:lnTo>
                      <a:lnTo>
                        <a:pt x="78" y="95"/>
                      </a:lnTo>
                      <a:lnTo>
                        <a:pt x="77" y="91"/>
                      </a:lnTo>
                      <a:lnTo>
                        <a:pt x="79" y="90"/>
                      </a:lnTo>
                      <a:lnTo>
                        <a:pt x="78" y="89"/>
                      </a:lnTo>
                      <a:lnTo>
                        <a:pt x="80" y="87"/>
                      </a:lnTo>
                      <a:lnTo>
                        <a:pt x="80" y="84"/>
                      </a:lnTo>
                      <a:lnTo>
                        <a:pt x="78" y="81"/>
                      </a:lnTo>
                      <a:lnTo>
                        <a:pt x="77" y="78"/>
                      </a:lnTo>
                      <a:lnTo>
                        <a:pt x="74" y="75"/>
                      </a:lnTo>
                      <a:lnTo>
                        <a:pt x="68" y="67"/>
                      </a:lnTo>
                      <a:lnTo>
                        <a:pt x="62" y="61"/>
                      </a:lnTo>
                      <a:lnTo>
                        <a:pt x="58" y="58"/>
                      </a:lnTo>
                      <a:lnTo>
                        <a:pt x="52" y="54"/>
                      </a:lnTo>
                      <a:lnTo>
                        <a:pt x="51" y="53"/>
                      </a:lnTo>
                      <a:lnTo>
                        <a:pt x="52" y="48"/>
                      </a:lnTo>
                      <a:lnTo>
                        <a:pt x="49" y="46"/>
                      </a:lnTo>
                      <a:lnTo>
                        <a:pt x="45" y="42"/>
                      </a:lnTo>
                      <a:lnTo>
                        <a:pt x="44" y="37"/>
                      </a:lnTo>
                      <a:lnTo>
                        <a:pt x="40" y="36"/>
                      </a:lnTo>
                      <a:lnTo>
                        <a:pt x="37" y="32"/>
                      </a:lnTo>
                      <a:lnTo>
                        <a:pt x="33" y="29"/>
                      </a:lnTo>
                      <a:lnTo>
                        <a:pt x="33" y="26"/>
                      </a:lnTo>
                      <a:lnTo>
                        <a:pt x="29" y="20"/>
                      </a:lnTo>
                      <a:lnTo>
                        <a:pt x="27" y="14"/>
                      </a:lnTo>
                      <a:lnTo>
                        <a:pt x="27" y="12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16" y="7"/>
                      </a:lnTo>
                      <a:lnTo>
                        <a:pt x="15" y="9"/>
                      </a:lnTo>
                      <a:lnTo>
                        <a:pt x="16" y="14"/>
                      </a:lnTo>
                      <a:lnTo>
                        <a:pt x="16" y="19"/>
                      </a:lnTo>
                      <a:lnTo>
                        <a:pt x="19" y="23"/>
                      </a:lnTo>
                      <a:lnTo>
                        <a:pt x="23" y="27"/>
                      </a:lnTo>
                      <a:lnTo>
                        <a:pt x="25" y="30"/>
                      </a:lnTo>
                      <a:lnTo>
                        <a:pt x="26" y="30"/>
                      </a:lnTo>
                      <a:lnTo>
                        <a:pt x="27" y="32"/>
                      </a:lnTo>
                      <a:lnTo>
                        <a:pt x="28" y="32"/>
                      </a:lnTo>
                      <a:lnTo>
                        <a:pt x="29" y="37"/>
                      </a:lnTo>
                      <a:lnTo>
                        <a:pt x="32" y="40"/>
                      </a:lnTo>
                      <a:lnTo>
                        <a:pt x="33" y="42"/>
                      </a:lnTo>
                      <a:lnTo>
                        <a:pt x="37" y="46"/>
                      </a:lnTo>
                      <a:lnTo>
                        <a:pt x="39" y="53"/>
                      </a:lnTo>
                      <a:lnTo>
                        <a:pt x="42" y="56"/>
                      </a:lnTo>
                      <a:lnTo>
                        <a:pt x="43" y="60"/>
                      </a:lnTo>
                      <a:lnTo>
                        <a:pt x="44" y="64"/>
                      </a:lnTo>
                      <a:lnTo>
                        <a:pt x="46" y="64"/>
                      </a:lnTo>
                      <a:lnTo>
                        <a:pt x="50" y="67"/>
                      </a:lnTo>
                      <a:lnTo>
                        <a:pt x="52" y="70"/>
                      </a:lnTo>
                      <a:lnTo>
                        <a:pt x="51" y="72"/>
                      </a:lnTo>
                      <a:lnTo>
                        <a:pt x="49" y="75"/>
                      </a:lnTo>
                      <a:lnTo>
                        <a:pt x="48" y="75"/>
                      </a:lnTo>
                      <a:lnTo>
                        <a:pt x="46" y="70"/>
                      </a:lnTo>
                      <a:lnTo>
                        <a:pt x="42" y="66"/>
                      </a:lnTo>
                      <a:lnTo>
                        <a:pt x="37" y="62"/>
                      </a:lnTo>
                      <a:lnTo>
                        <a:pt x="33" y="60"/>
                      </a:lnTo>
                      <a:lnTo>
                        <a:pt x="33" y="55"/>
                      </a:lnTo>
                      <a:lnTo>
                        <a:pt x="33" y="50"/>
                      </a:lnTo>
                      <a:lnTo>
                        <a:pt x="29" y="48"/>
                      </a:lnTo>
                      <a:lnTo>
                        <a:pt x="25" y="46"/>
                      </a:lnTo>
                      <a:lnTo>
                        <a:pt x="23" y="47"/>
                      </a:lnTo>
                      <a:lnTo>
                        <a:pt x="22" y="44"/>
                      </a:lnTo>
                      <a:lnTo>
                        <a:pt x="19" y="42"/>
                      </a:lnTo>
                      <a:lnTo>
                        <a:pt x="14" y="38"/>
                      </a:lnTo>
                      <a:lnTo>
                        <a:pt x="15" y="37"/>
                      </a:lnTo>
                      <a:lnTo>
                        <a:pt x="17" y="38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15" y="26"/>
                      </a:lnTo>
                      <a:lnTo>
                        <a:pt x="11" y="24"/>
                      </a:lnTo>
                      <a:lnTo>
                        <a:pt x="9" y="19"/>
                      </a:lnTo>
                      <a:lnTo>
                        <a:pt x="7" y="14"/>
                      </a:lnTo>
                      <a:lnTo>
                        <a:pt x="3" y="8"/>
                      </a:ln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26" y="4"/>
                      </a:lnTo>
                      <a:lnTo>
                        <a:pt x="42" y="11"/>
                      </a:lnTo>
                      <a:lnTo>
                        <a:pt x="55" y="11"/>
                      </a:lnTo>
                      <a:lnTo>
                        <a:pt x="60" y="11"/>
                      </a:lnTo>
                      <a:lnTo>
                        <a:pt x="60" y="7"/>
                      </a:lnTo>
                      <a:lnTo>
                        <a:pt x="72" y="7"/>
                      </a:lnTo>
                      <a:lnTo>
                        <a:pt x="74" y="9"/>
                      </a:lnTo>
                      <a:lnTo>
                        <a:pt x="78" y="12"/>
                      </a:lnTo>
                      <a:lnTo>
                        <a:pt x="81" y="15"/>
                      </a:lnTo>
                      <a:lnTo>
                        <a:pt x="84" y="20"/>
                      </a:lnTo>
                      <a:lnTo>
                        <a:pt x="85" y="24"/>
                      </a:lnTo>
                      <a:lnTo>
                        <a:pt x="89" y="26"/>
                      </a:lnTo>
                      <a:lnTo>
                        <a:pt x="95" y="29"/>
                      </a:lnTo>
                      <a:lnTo>
                        <a:pt x="98" y="23"/>
                      </a:lnTo>
                      <a:lnTo>
                        <a:pt x="104" y="23"/>
                      </a:lnTo>
                      <a:lnTo>
                        <a:pt x="108" y="25"/>
                      </a:lnTo>
                      <a:lnTo>
                        <a:pt x="112" y="31"/>
                      </a:lnTo>
                      <a:lnTo>
                        <a:pt x="114" y="35"/>
                      </a:lnTo>
                      <a:lnTo>
                        <a:pt x="118" y="40"/>
                      </a:lnTo>
                      <a:lnTo>
                        <a:pt x="120" y="44"/>
                      </a:lnTo>
                      <a:lnTo>
                        <a:pt x="121" y="48"/>
                      </a:lnTo>
                      <a:lnTo>
                        <a:pt x="127" y="50"/>
                      </a:lnTo>
                      <a:lnTo>
                        <a:pt x="132" y="52"/>
                      </a:lnTo>
                      <a:lnTo>
                        <a:pt x="135" y="52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171"/>
                <p:cNvSpPr>
                  <a:spLocks noEditPoints="1"/>
                </p:cNvSpPr>
                <p:nvPr/>
              </p:nvSpPr>
              <p:spPr bwMode="auto">
                <a:xfrm>
                  <a:off x="1136650" y="4668838"/>
                  <a:ext cx="1090613" cy="895350"/>
                </a:xfrm>
                <a:custGeom>
                  <a:avLst/>
                  <a:gdLst>
                    <a:gd name="T0" fmla="*/ 231 w 687"/>
                    <a:gd name="T1" fmla="*/ 213 h 564"/>
                    <a:gd name="T2" fmla="*/ 150 w 687"/>
                    <a:gd name="T3" fmla="*/ 176 h 564"/>
                    <a:gd name="T4" fmla="*/ 121 w 687"/>
                    <a:gd name="T5" fmla="*/ 179 h 564"/>
                    <a:gd name="T6" fmla="*/ 95 w 687"/>
                    <a:gd name="T7" fmla="*/ 218 h 564"/>
                    <a:gd name="T8" fmla="*/ 48 w 687"/>
                    <a:gd name="T9" fmla="*/ 251 h 564"/>
                    <a:gd name="T10" fmla="*/ 63 w 687"/>
                    <a:gd name="T11" fmla="*/ 234 h 564"/>
                    <a:gd name="T12" fmla="*/ 70 w 687"/>
                    <a:gd name="T13" fmla="*/ 209 h 564"/>
                    <a:gd name="T14" fmla="*/ 47 w 687"/>
                    <a:gd name="T15" fmla="*/ 189 h 564"/>
                    <a:gd name="T16" fmla="*/ 33 w 687"/>
                    <a:gd name="T17" fmla="*/ 144 h 564"/>
                    <a:gd name="T18" fmla="*/ 59 w 687"/>
                    <a:gd name="T19" fmla="*/ 120 h 564"/>
                    <a:gd name="T20" fmla="*/ 10 w 687"/>
                    <a:gd name="T21" fmla="*/ 105 h 564"/>
                    <a:gd name="T22" fmla="*/ 34 w 687"/>
                    <a:gd name="T23" fmla="*/ 73 h 564"/>
                    <a:gd name="T24" fmla="*/ 58 w 687"/>
                    <a:gd name="T25" fmla="*/ 19 h 564"/>
                    <a:gd name="T26" fmla="*/ 116 w 687"/>
                    <a:gd name="T27" fmla="*/ 16 h 564"/>
                    <a:gd name="T28" fmla="*/ 191 w 687"/>
                    <a:gd name="T29" fmla="*/ 34 h 564"/>
                    <a:gd name="T30" fmla="*/ 228 w 687"/>
                    <a:gd name="T31" fmla="*/ 192 h 564"/>
                    <a:gd name="T32" fmla="*/ 261 w 687"/>
                    <a:gd name="T33" fmla="*/ 254 h 564"/>
                    <a:gd name="T34" fmla="*/ 659 w 687"/>
                    <a:gd name="T35" fmla="*/ 353 h 564"/>
                    <a:gd name="T36" fmla="*/ 626 w 687"/>
                    <a:gd name="T37" fmla="*/ 369 h 564"/>
                    <a:gd name="T38" fmla="*/ 601 w 687"/>
                    <a:gd name="T39" fmla="*/ 381 h 564"/>
                    <a:gd name="T40" fmla="*/ 581 w 687"/>
                    <a:gd name="T41" fmla="*/ 379 h 564"/>
                    <a:gd name="T42" fmla="*/ 577 w 687"/>
                    <a:gd name="T43" fmla="*/ 363 h 564"/>
                    <a:gd name="T44" fmla="*/ 563 w 687"/>
                    <a:gd name="T45" fmla="*/ 354 h 564"/>
                    <a:gd name="T46" fmla="*/ 554 w 687"/>
                    <a:gd name="T47" fmla="*/ 385 h 564"/>
                    <a:gd name="T48" fmla="*/ 548 w 687"/>
                    <a:gd name="T49" fmla="*/ 367 h 564"/>
                    <a:gd name="T50" fmla="*/ 558 w 687"/>
                    <a:gd name="T51" fmla="*/ 348 h 564"/>
                    <a:gd name="T52" fmla="*/ 565 w 687"/>
                    <a:gd name="T53" fmla="*/ 338 h 564"/>
                    <a:gd name="T54" fmla="*/ 530 w 687"/>
                    <a:gd name="T55" fmla="*/ 341 h 564"/>
                    <a:gd name="T56" fmla="*/ 522 w 687"/>
                    <a:gd name="T57" fmla="*/ 325 h 564"/>
                    <a:gd name="T58" fmla="*/ 484 w 687"/>
                    <a:gd name="T59" fmla="*/ 317 h 564"/>
                    <a:gd name="T60" fmla="*/ 332 w 687"/>
                    <a:gd name="T61" fmla="*/ 317 h 564"/>
                    <a:gd name="T62" fmla="*/ 302 w 687"/>
                    <a:gd name="T63" fmla="*/ 330 h 564"/>
                    <a:gd name="T64" fmla="*/ 302 w 687"/>
                    <a:gd name="T65" fmla="*/ 399 h 564"/>
                    <a:gd name="T66" fmla="*/ 327 w 687"/>
                    <a:gd name="T67" fmla="*/ 446 h 564"/>
                    <a:gd name="T68" fmla="*/ 351 w 687"/>
                    <a:gd name="T69" fmla="*/ 463 h 564"/>
                    <a:gd name="T70" fmla="*/ 411 w 687"/>
                    <a:gd name="T71" fmla="*/ 469 h 564"/>
                    <a:gd name="T72" fmla="*/ 446 w 687"/>
                    <a:gd name="T73" fmla="*/ 491 h 564"/>
                    <a:gd name="T74" fmla="*/ 472 w 687"/>
                    <a:gd name="T75" fmla="*/ 510 h 564"/>
                    <a:gd name="T76" fmla="*/ 489 w 687"/>
                    <a:gd name="T77" fmla="*/ 495 h 564"/>
                    <a:gd name="T78" fmla="*/ 533 w 687"/>
                    <a:gd name="T79" fmla="*/ 489 h 564"/>
                    <a:gd name="T80" fmla="*/ 543 w 687"/>
                    <a:gd name="T81" fmla="*/ 480 h 564"/>
                    <a:gd name="T82" fmla="*/ 581 w 687"/>
                    <a:gd name="T83" fmla="*/ 489 h 564"/>
                    <a:gd name="T84" fmla="*/ 595 w 687"/>
                    <a:gd name="T85" fmla="*/ 520 h 564"/>
                    <a:gd name="T86" fmla="*/ 592 w 687"/>
                    <a:gd name="T87" fmla="*/ 482 h 564"/>
                    <a:gd name="T88" fmla="*/ 614 w 687"/>
                    <a:gd name="T89" fmla="*/ 452 h 564"/>
                    <a:gd name="T90" fmla="*/ 621 w 687"/>
                    <a:gd name="T91" fmla="*/ 416 h 564"/>
                    <a:gd name="T92" fmla="*/ 632 w 687"/>
                    <a:gd name="T93" fmla="*/ 418 h 564"/>
                    <a:gd name="T94" fmla="*/ 639 w 687"/>
                    <a:gd name="T95" fmla="*/ 404 h 564"/>
                    <a:gd name="T96" fmla="*/ 643 w 687"/>
                    <a:gd name="T97" fmla="*/ 393 h 564"/>
                    <a:gd name="T98" fmla="*/ 665 w 687"/>
                    <a:gd name="T99" fmla="*/ 382 h 564"/>
                    <a:gd name="T100" fmla="*/ 680 w 687"/>
                    <a:gd name="T101" fmla="*/ 363 h 564"/>
                    <a:gd name="T102" fmla="*/ 100 w 687"/>
                    <a:gd name="T103" fmla="*/ 227 h 564"/>
                    <a:gd name="T104" fmla="*/ 5 w 687"/>
                    <a:gd name="T105" fmla="*/ 141 h 564"/>
                    <a:gd name="T106" fmla="*/ 25 w 687"/>
                    <a:gd name="T107" fmla="*/ 185 h 564"/>
                    <a:gd name="T108" fmla="*/ 250 w 687"/>
                    <a:gd name="T109" fmla="*/ 278 h 564"/>
                    <a:gd name="T110" fmla="*/ 86 w 687"/>
                    <a:gd name="T111" fmla="*/ 550 h 564"/>
                    <a:gd name="T112" fmla="*/ 86 w 687"/>
                    <a:gd name="T113" fmla="*/ 549 h 564"/>
                    <a:gd name="T114" fmla="*/ 92 w 687"/>
                    <a:gd name="T115" fmla="*/ 557 h 564"/>
                    <a:gd name="T116" fmla="*/ 98 w 687"/>
                    <a:gd name="T117" fmla="*/ 561 h 564"/>
                    <a:gd name="T118" fmla="*/ 79 w 687"/>
                    <a:gd name="T119" fmla="*/ 547 h 564"/>
                    <a:gd name="T120" fmla="*/ 68 w 687"/>
                    <a:gd name="T121" fmla="*/ 543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87" h="564">
                      <a:moveTo>
                        <a:pt x="261" y="254"/>
                      </a:moveTo>
                      <a:lnTo>
                        <a:pt x="261" y="254"/>
                      </a:lnTo>
                      <a:lnTo>
                        <a:pt x="257" y="249"/>
                      </a:lnTo>
                      <a:lnTo>
                        <a:pt x="251" y="245"/>
                      </a:lnTo>
                      <a:lnTo>
                        <a:pt x="250" y="234"/>
                      </a:lnTo>
                      <a:lnTo>
                        <a:pt x="242" y="225"/>
                      </a:lnTo>
                      <a:lnTo>
                        <a:pt x="238" y="213"/>
                      </a:lnTo>
                      <a:lnTo>
                        <a:pt x="231" y="213"/>
                      </a:lnTo>
                      <a:lnTo>
                        <a:pt x="221" y="211"/>
                      </a:lnTo>
                      <a:lnTo>
                        <a:pt x="213" y="208"/>
                      </a:lnTo>
                      <a:lnTo>
                        <a:pt x="199" y="195"/>
                      </a:lnTo>
                      <a:lnTo>
                        <a:pt x="192" y="192"/>
                      </a:lnTo>
                      <a:lnTo>
                        <a:pt x="181" y="187"/>
                      </a:lnTo>
                      <a:lnTo>
                        <a:pt x="172" y="189"/>
                      </a:lnTo>
                      <a:lnTo>
                        <a:pt x="158" y="182"/>
                      </a:lnTo>
                      <a:lnTo>
                        <a:pt x="150" y="176"/>
                      </a:lnTo>
                      <a:lnTo>
                        <a:pt x="143" y="180"/>
                      </a:lnTo>
                      <a:lnTo>
                        <a:pt x="144" y="189"/>
                      </a:lnTo>
                      <a:lnTo>
                        <a:pt x="140" y="190"/>
                      </a:lnTo>
                      <a:lnTo>
                        <a:pt x="133" y="192"/>
                      </a:lnTo>
                      <a:lnTo>
                        <a:pt x="127" y="197"/>
                      </a:lnTo>
                      <a:lnTo>
                        <a:pt x="120" y="199"/>
                      </a:lnTo>
                      <a:lnTo>
                        <a:pt x="118" y="192"/>
                      </a:lnTo>
                      <a:lnTo>
                        <a:pt x="121" y="179"/>
                      </a:lnTo>
                      <a:lnTo>
                        <a:pt x="128" y="174"/>
                      </a:lnTo>
                      <a:lnTo>
                        <a:pt x="127" y="172"/>
                      </a:lnTo>
                      <a:lnTo>
                        <a:pt x="118" y="179"/>
                      </a:lnTo>
                      <a:lnTo>
                        <a:pt x="114" y="187"/>
                      </a:lnTo>
                      <a:lnTo>
                        <a:pt x="104" y="197"/>
                      </a:lnTo>
                      <a:lnTo>
                        <a:pt x="109" y="203"/>
                      </a:lnTo>
                      <a:lnTo>
                        <a:pt x="103" y="213"/>
                      </a:lnTo>
                      <a:lnTo>
                        <a:pt x="95" y="218"/>
                      </a:lnTo>
                      <a:lnTo>
                        <a:pt x="88" y="222"/>
                      </a:lnTo>
                      <a:lnTo>
                        <a:pt x="87" y="227"/>
                      </a:lnTo>
                      <a:lnTo>
                        <a:pt x="76" y="233"/>
                      </a:lnTo>
                      <a:lnTo>
                        <a:pt x="74" y="239"/>
                      </a:lnTo>
                      <a:lnTo>
                        <a:pt x="66" y="244"/>
                      </a:lnTo>
                      <a:lnTo>
                        <a:pt x="62" y="243"/>
                      </a:lnTo>
                      <a:lnTo>
                        <a:pt x="56" y="247"/>
                      </a:lnTo>
                      <a:lnTo>
                        <a:pt x="48" y="251"/>
                      </a:lnTo>
                      <a:lnTo>
                        <a:pt x="44" y="255"/>
                      </a:lnTo>
                      <a:lnTo>
                        <a:pt x="31" y="257"/>
                      </a:lnTo>
                      <a:lnTo>
                        <a:pt x="30" y="256"/>
                      </a:lnTo>
                      <a:lnTo>
                        <a:pt x="37" y="250"/>
                      </a:lnTo>
                      <a:lnTo>
                        <a:pt x="45" y="247"/>
                      </a:lnTo>
                      <a:lnTo>
                        <a:pt x="52" y="240"/>
                      </a:lnTo>
                      <a:lnTo>
                        <a:pt x="60" y="239"/>
                      </a:lnTo>
                      <a:lnTo>
                        <a:pt x="63" y="234"/>
                      </a:lnTo>
                      <a:lnTo>
                        <a:pt x="72" y="227"/>
                      </a:lnTo>
                      <a:lnTo>
                        <a:pt x="74" y="225"/>
                      </a:lnTo>
                      <a:lnTo>
                        <a:pt x="79" y="220"/>
                      </a:lnTo>
                      <a:lnTo>
                        <a:pt x="80" y="210"/>
                      </a:lnTo>
                      <a:lnTo>
                        <a:pt x="83" y="203"/>
                      </a:lnTo>
                      <a:lnTo>
                        <a:pt x="76" y="207"/>
                      </a:lnTo>
                      <a:lnTo>
                        <a:pt x="74" y="204"/>
                      </a:lnTo>
                      <a:lnTo>
                        <a:pt x="70" y="209"/>
                      </a:lnTo>
                      <a:lnTo>
                        <a:pt x="65" y="203"/>
                      </a:lnTo>
                      <a:lnTo>
                        <a:pt x="64" y="208"/>
                      </a:lnTo>
                      <a:lnTo>
                        <a:pt x="62" y="201"/>
                      </a:lnTo>
                      <a:lnTo>
                        <a:pt x="54" y="207"/>
                      </a:lnTo>
                      <a:lnTo>
                        <a:pt x="51" y="207"/>
                      </a:lnTo>
                      <a:lnTo>
                        <a:pt x="50" y="198"/>
                      </a:lnTo>
                      <a:lnTo>
                        <a:pt x="51" y="193"/>
                      </a:lnTo>
                      <a:lnTo>
                        <a:pt x="47" y="189"/>
                      </a:lnTo>
                      <a:lnTo>
                        <a:pt x="39" y="191"/>
                      </a:lnTo>
                      <a:lnTo>
                        <a:pt x="33" y="185"/>
                      </a:lnTo>
                      <a:lnTo>
                        <a:pt x="28" y="181"/>
                      </a:lnTo>
                      <a:lnTo>
                        <a:pt x="28" y="174"/>
                      </a:lnTo>
                      <a:lnTo>
                        <a:pt x="23" y="168"/>
                      </a:lnTo>
                      <a:lnTo>
                        <a:pt x="25" y="160"/>
                      </a:lnTo>
                      <a:lnTo>
                        <a:pt x="31" y="152"/>
                      </a:lnTo>
                      <a:lnTo>
                        <a:pt x="33" y="144"/>
                      </a:lnTo>
                      <a:lnTo>
                        <a:pt x="39" y="144"/>
                      </a:lnTo>
                      <a:lnTo>
                        <a:pt x="44" y="146"/>
                      </a:lnTo>
                      <a:lnTo>
                        <a:pt x="48" y="139"/>
                      </a:lnTo>
                      <a:lnTo>
                        <a:pt x="53" y="140"/>
                      </a:lnTo>
                      <a:lnTo>
                        <a:pt x="59" y="135"/>
                      </a:lnTo>
                      <a:lnTo>
                        <a:pt x="57" y="128"/>
                      </a:lnTo>
                      <a:lnTo>
                        <a:pt x="53" y="126"/>
                      </a:lnTo>
                      <a:lnTo>
                        <a:pt x="59" y="120"/>
                      </a:lnTo>
                      <a:lnTo>
                        <a:pt x="54" y="120"/>
                      </a:lnTo>
                      <a:lnTo>
                        <a:pt x="47" y="123"/>
                      </a:lnTo>
                      <a:lnTo>
                        <a:pt x="46" y="127"/>
                      </a:lnTo>
                      <a:lnTo>
                        <a:pt x="40" y="123"/>
                      </a:lnTo>
                      <a:lnTo>
                        <a:pt x="30" y="124"/>
                      </a:lnTo>
                      <a:lnTo>
                        <a:pt x="21" y="121"/>
                      </a:lnTo>
                      <a:lnTo>
                        <a:pt x="18" y="115"/>
                      </a:lnTo>
                      <a:lnTo>
                        <a:pt x="10" y="105"/>
                      </a:lnTo>
                      <a:lnTo>
                        <a:pt x="19" y="98"/>
                      </a:lnTo>
                      <a:lnTo>
                        <a:pt x="34" y="91"/>
                      </a:lnTo>
                      <a:lnTo>
                        <a:pt x="40" y="91"/>
                      </a:lnTo>
                      <a:lnTo>
                        <a:pt x="39" y="99"/>
                      </a:lnTo>
                      <a:lnTo>
                        <a:pt x="52" y="98"/>
                      </a:lnTo>
                      <a:lnTo>
                        <a:pt x="47" y="87"/>
                      </a:lnTo>
                      <a:lnTo>
                        <a:pt x="39" y="81"/>
                      </a:lnTo>
                      <a:lnTo>
                        <a:pt x="34" y="73"/>
                      </a:lnTo>
                      <a:lnTo>
                        <a:pt x="28" y="65"/>
                      </a:lnTo>
                      <a:lnTo>
                        <a:pt x="18" y="59"/>
                      </a:lnTo>
                      <a:lnTo>
                        <a:pt x="22" y="50"/>
                      </a:lnTo>
                      <a:lnTo>
                        <a:pt x="34" y="48"/>
                      </a:lnTo>
                      <a:lnTo>
                        <a:pt x="42" y="40"/>
                      </a:lnTo>
                      <a:lnTo>
                        <a:pt x="45" y="30"/>
                      </a:lnTo>
                      <a:lnTo>
                        <a:pt x="51" y="22"/>
                      </a:lnTo>
                      <a:lnTo>
                        <a:pt x="58" y="19"/>
                      </a:lnTo>
                      <a:lnTo>
                        <a:pt x="70" y="10"/>
                      </a:lnTo>
                      <a:lnTo>
                        <a:pt x="76" y="12"/>
                      </a:lnTo>
                      <a:lnTo>
                        <a:pt x="87" y="0"/>
                      </a:lnTo>
                      <a:lnTo>
                        <a:pt x="97" y="5"/>
                      </a:lnTo>
                      <a:lnTo>
                        <a:pt x="101" y="14"/>
                      </a:lnTo>
                      <a:lnTo>
                        <a:pt x="105" y="10"/>
                      </a:lnTo>
                      <a:lnTo>
                        <a:pt x="116" y="11"/>
                      </a:lnTo>
                      <a:lnTo>
                        <a:pt x="116" y="16"/>
                      </a:lnTo>
                      <a:lnTo>
                        <a:pt x="126" y="19"/>
                      </a:lnTo>
                      <a:lnTo>
                        <a:pt x="133" y="17"/>
                      </a:lnTo>
                      <a:lnTo>
                        <a:pt x="147" y="24"/>
                      </a:lnTo>
                      <a:lnTo>
                        <a:pt x="159" y="25"/>
                      </a:lnTo>
                      <a:lnTo>
                        <a:pt x="165" y="28"/>
                      </a:lnTo>
                      <a:lnTo>
                        <a:pt x="174" y="25"/>
                      </a:lnTo>
                      <a:lnTo>
                        <a:pt x="184" y="31"/>
                      </a:lnTo>
                      <a:lnTo>
                        <a:pt x="191" y="34"/>
                      </a:lnTo>
                      <a:lnTo>
                        <a:pt x="191" y="100"/>
                      </a:lnTo>
                      <a:lnTo>
                        <a:pt x="191" y="185"/>
                      </a:lnTo>
                      <a:lnTo>
                        <a:pt x="198" y="185"/>
                      </a:lnTo>
                      <a:lnTo>
                        <a:pt x="204" y="189"/>
                      </a:lnTo>
                      <a:lnTo>
                        <a:pt x="209" y="195"/>
                      </a:lnTo>
                      <a:lnTo>
                        <a:pt x="215" y="203"/>
                      </a:lnTo>
                      <a:lnTo>
                        <a:pt x="221" y="196"/>
                      </a:lnTo>
                      <a:lnTo>
                        <a:pt x="228" y="192"/>
                      </a:lnTo>
                      <a:lnTo>
                        <a:pt x="232" y="198"/>
                      </a:lnTo>
                      <a:lnTo>
                        <a:pt x="237" y="204"/>
                      </a:lnTo>
                      <a:lnTo>
                        <a:pt x="243" y="209"/>
                      </a:lnTo>
                      <a:lnTo>
                        <a:pt x="246" y="219"/>
                      </a:lnTo>
                      <a:lnTo>
                        <a:pt x="254" y="232"/>
                      </a:lnTo>
                      <a:lnTo>
                        <a:pt x="265" y="240"/>
                      </a:lnTo>
                      <a:lnTo>
                        <a:pt x="265" y="248"/>
                      </a:lnTo>
                      <a:lnTo>
                        <a:pt x="261" y="254"/>
                      </a:lnTo>
                      <a:close/>
                      <a:moveTo>
                        <a:pt x="682" y="336"/>
                      </a:moveTo>
                      <a:lnTo>
                        <a:pt x="679" y="332"/>
                      </a:lnTo>
                      <a:lnTo>
                        <a:pt x="674" y="335"/>
                      </a:lnTo>
                      <a:lnTo>
                        <a:pt x="673" y="332"/>
                      </a:lnTo>
                      <a:lnTo>
                        <a:pt x="667" y="340"/>
                      </a:lnTo>
                      <a:lnTo>
                        <a:pt x="665" y="347"/>
                      </a:lnTo>
                      <a:lnTo>
                        <a:pt x="663" y="352"/>
                      </a:lnTo>
                      <a:lnTo>
                        <a:pt x="659" y="353"/>
                      </a:lnTo>
                      <a:lnTo>
                        <a:pt x="658" y="353"/>
                      </a:lnTo>
                      <a:lnTo>
                        <a:pt x="657" y="355"/>
                      </a:lnTo>
                      <a:lnTo>
                        <a:pt x="645" y="355"/>
                      </a:lnTo>
                      <a:lnTo>
                        <a:pt x="634" y="355"/>
                      </a:lnTo>
                      <a:lnTo>
                        <a:pt x="632" y="358"/>
                      </a:lnTo>
                      <a:lnTo>
                        <a:pt x="624" y="364"/>
                      </a:lnTo>
                      <a:lnTo>
                        <a:pt x="626" y="365"/>
                      </a:lnTo>
                      <a:lnTo>
                        <a:pt x="626" y="369"/>
                      </a:lnTo>
                      <a:lnTo>
                        <a:pt x="621" y="372"/>
                      </a:lnTo>
                      <a:lnTo>
                        <a:pt x="615" y="371"/>
                      </a:lnTo>
                      <a:lnTo>
                        <a:pt x="610" y="371"/>
                      </a:lnTo>
                      <a:lnTo>
                        <a:pt x="606" y="372"/>
                      </a:lnTo>
                      <a:lnTo>
                        <a:pt x="607" y="375"/>
                      </a:lnTo>
                      <a:lnTo>
                        <a:pt x="607" y="375"/>
                      </a:lnTo>
                      <a:lnTo>
                        <a:pt x="607" y="376"/>
                      </a:lnTo>
                      <a:lnTo>
                        <a:pt x="601" y="381"/>
                      </a:lnTo>
                      <a:lnTo>
                        <a:pt x="597" y="383"/>
                      </a:lnTo>
                      <a:lnTo>
                        <a:pt x="593" y="384"/>
                      </a:lnTo>
                      <a:lnTo>
                        <a:pt x="589" y="387"/>
                      </a:lnTo>
                      <a:lnTo>
                        <a:pt x="585" y="388"/>
                      </a:lnTo>
                      <a:lnTo>
                        <a:pt x="581" y="388"/>
                      </a:lnTo>
                      <a:lnTo>
                        <a:pt x="577" y="385"/>
                      </a:lnTo>
                      <a:lnTo>
                        <a:pt x="579" y="383"/>
                      </a:lnTo>
                      <a:lnTo>
                        <a:pt x="581" y="379"/>
                      </a:lnTo>
                      <a:lnTo>
                        <a:pt x="583" y="375"/>
                      </a:lnTo>
                      <a:lnTo>
                        <a:pt x="583" y="371"/>
                      </a:lnTo>
                      <a:lnTo>
                        <a:pt x="582" y="365"/>
                      </a:lnTo>
                      <a:lnTo>
                        <a:pt x="580" y="365"/>
                      </a:lnTo>
                      <a:lnTo>
                        <a:pt x="576" y="369"/>
                      </a:lnTo>
                      <a:lnTo>
                        <a:pt x="574" y="369"/>
                      </a:lnTo>
                      <a:lnTo>
                        <a:pt x="574" y="366"/>
                      </a:lnTo>
                      <a:lnTo>
                        <a:pt x="577" y="363"/>
                      </a:lnTo>
                      <a:lnTo>
                        <a:pt x="579" y="358"/>
                      </a:lnTo>
                      <a:lnTo>
                        <a:pt x="577" y="354"/>
                      </a:lnTo>
                      <a:lnTo>
                        <a:pt x="572" y="350"/>
                      </a:lnTo>
                      <a:lnTo>
                        <a:pt x="566" y="348"/>
                      </a:lnTo>
                      <a:lnTo>
                        <a:pt x="566" y="352"/>
                      </a:lnTo>
                      <a:lnTo>
                        <a:pt x="564" y="353"/>
                      </a:lnTo>
                      <a:lnTo>
                        <a:pt x="563" y="358"/>
                      </a:lnTo>
                      <a:lnTo>
                        <a:pt x="563" y="354"/>
                      </a:lnTo>
                      <a:lnTo>
                        <a:pt x="560" y="356"/>
                      </a:lnTo>
                      <a:lnTo>
                        <a:pt x="558" y="360"/>
                      </a:lnTo>
                      <a:lnTo>
                        <a:pt x="557" y="364"/>
                      </a:lnTo>
                      <a:lnTo>
                        <a:pt x="557" y="369"/>
                      </a:lnTo>
                      <a:lnTo>
                        <a:pt x="558" y="373"/>
                      </a:lnTo>
                      <a:lnTo>
                        <a:pt x="558" y="379"/>
                      </a:lnTo>
                      <a:lnTo>
                        <a:pt x="556" y="384"/>
                      </a:lnTo>
                      <a:lnTo>
                        <a:pt x="554" y="385"/>
                      </a:lnTo>
                      <a:lnTo>
                        <a:pt x="552" y="387"/>
                      </a:lnTo>
                      <a:lnTo>
                        <a:pt x="551" y="387"/>
                      </a:lnTo>
                      <a:lnTo>
                        <a:pt x="550" y="385"/>
                      </a:lnTo>
                      <a:lnTo>
                        <a:pt x="548" y="381"/>
                      </a:lnTo>
                      <a:lnTo>
                        <a:pt x="547" y="378"/>
                      </a:lnTo>
                      <a:lnTo>
                        <a:pt x="548" y="377"/>
                      </a:lnTo>
                      <a:lnTo>
                        <a:pt x="547" y="372"/>
                      </a:lnTo>
                      <a:lnTo>
                        <a:pt x="548" y="367"/>
                      </a:lnTo>
                      <a:lnTo>
                        <a:pt x="550" y="360"/>
                      </a:lnTo>
                      <a:lnTo>
                        <a:pt x="553" y="353"/>
                      </a:lnTo>
                      <a:lnTo>
                        <a:pt x="552" y="353"/>
                      </a:lnTo>
                      <a:lnTo>
                        <a:pt x="547" y="359"/>
                      </a:lnTo>
                      <a:lnTo>
                        <a:pt x="546" y="358"/>
                      </a:lnTo>
                      <a:lnTo>
                        <a:pt x="550" y="355"/>
                      </a:lnTo>
                      <a:lnTo>
                        <a:pt x="553" y="348"/>
                      </a:lnTo>
                      <a:lnTo>
                        <a:pt x="558" y="348"/>
                      </a:lnTo>
                      <a:lnTo>
                        <a:pt x="563" y="346"/>
                      </a:lnTo>
                      <a:lnTo>
                        <a:pt x="568" y="347"/>
                      </a:lnTo>
                      <a:lnTo>
                        <a:pt x="569" y="347"/>
                      </a:lnTo>
                      <a:lnTo>
                        <a:pt x="575" y="346"/>
                      </a:lnTo>
                      <a:lnTo>
                        <a:pt x="571" y="342"/>
                      </a:lnTo>
                      <a:lnTo>
                        <a:pt x="569" y="342"/>
                      </a:lnTo>
                      <a:lnTo>
                        <a:pt x="568" y="342"/>
                      </a:lnTo>
                      <a:lnTo>
                        <a:pt x="565" y="338"/>
                      </a:lnTo>
                      <a:lnTo>
                        <a:pt x="559" y="340"/>
                      </a:lnTo>
                      <a:lnTo>
                        <a:pt x="553" y="342"/>
                      </a:lnTo>
                      <a:lnTo>
                        <a:pt x="548" y="338"/>
                      </a:lnTo>
                      <a:lnTo>
                        <a:pt x="545" y="337"/>
                      </a:lnTo>
                      <a:lnTo>
                        <a:pt x="547" y="331"/>
                      </a:lnTo>
                      <a:lnTo>
                        <a:pt x="541" y="335"/>
                      </a:lnTo>
                      <a:lnTo>
                        <a:pt x="535" y="338"/>
                      </a:lnTo>
                      <a:lnTo>
                        <a:pt x="530" y="341"/>
                      </a:lnTo>
                      <a:lnTo>
                        <a:pt x="527" y="337"/>
                      </a:lnTo>
                      <a:lnTo>
                        <a:pt x="519" y="340"/>
                      </a:lnTo>
                      <a:lnTo>
                        <a:pt x="519" y="338"/>
                      </a:lnTo>
                      <a:lnTo>
                        <a:pt x="524" y="334"/>
                      </a:lnTo>
                      <a:lnTo>
                        <a:pt x="529" y="330"/>
                      </a:lnTo>
                      <a:lnTo>
                        <a:pt x="536" y="326"/>
                      </a:lnTo>
                      <a:lnTo>
                        <a:pt x="528" y="324"/>
                      </a:lnTo>
                      <a:lnTo>
                        <a:pt x="522" y="325"/>
                      </a:lnTo>
                      <a:lnTo>
                        <a:pt x="516" y="323"/>
                      </a:lnTo>
                      <a:lnTo>
                        <a:pt x="508" y="320"/>
                      </a:lnTo>
                      <a:lnTo>
                        <a:pt x="504" y="320"/>
                      </a:lnTo>
                      <a:lnTo>
                        <a:pt x="502" y="318"/>
                      </a:lnTo>
                      <a:lnTo>
                        <a:pt x="501" y="313"/>
                      </a:lnTo>
                      <a:lnTo>
                        <a:pt x="499" y="313"/>
                      </a:lnTo>
                      <a:lnTo>
                        <a:pt x="499" y="317"/>
                      </a:lnTo>
                      <a:lnTo>
                        <a:pt x="484" y="317"/>
                      </a:lnTo>
                      <a:lnTo>
                        <a:pt x="461" y="317"/>
                      </a:lnTo>
                      <a:lnTo>
                        <a:pt x="438" y="317"/>
                      </a:lnTo>
                      <a:lnTo>
                        <a:pt x="419" y="317"/>
                      </a:lnTo>
                      <a:lnTo>
                        <a:pt x="399" y="317"/>
                      </a:lnTo>
                      <a:lnTo>
                        <a:pt x="379" y="317"/>
                      </a:lnTo>
                      <a:lnTo>
                        <a:pt x="359" y="317"/>
                      </a:lnTo>
                      <a:lnTo>
                        <a:pt x="351" y="317"/>
                      </a:lnTo>
                      <a:lnTo>
                        <a:pt x="332" y="317"/>
                      </a:lnTo>
                      <a:lnTo>
                        <a:pt x="313" y="317"/>
                      </a:lnTo>
                      <a:lnTo>
                        <a:pt x="315" y="325"/>
                      </a:lnTo>
                      <a:lnTo>
                        <a:pt x="316" y="332"/>
                      </a:lnTo>
                      <a:lnTo>
                        <a:pt x="314" y="336"/>
                      </a:lnTo>
                      <a:lnTo>
                        <a:pt x="310" y="326"/>
                      </a:lnTo>
                      <a:lnTo>
                        <a:pt x="301" y="323"/>
                      </a:lnTo>
                      <a:lnTo>
                        <a:pt x="301" y="325"/>
                      </a:lnTo>
                      <a:lnTo>
                        <a:pt x="302" y="330"/>
                      </a:lnTo>
                      <a:lnTo>
                        <a:pt x="304" y="338"/>
                      </a:lnTo>
                      <a:lnTo>
                        <a:pt x="306" y="350"/>
                      </a:lnTo>
                      <a:lnTo>
                        <a:pt x="304" y="359"/>
                      </a:lnTo>
                      <a:lnTo>
                        <a:pt x="304" y="367"/>
                      </a:lnTo>
                      <a:lnTo>
                        <a:pt x="302" y="377"/>
                      </a:lnTo>
                      <a:lnTo>
                        <a:pt x="303" y="383"/>
                      </a:lnTo>
                      <a:lnTo>
                        <a:pt x="304" y="392"/>
                      </a:lnTo>
                      <a:lnTo>
                        <a:pt x="302" y="399"/>
                      </a:lnTo>
                      <a:lnTo>
                        <a:pt x="306" y="404"/>
                      </a:lnTo>
                      <a:lnTo>
                        <a:pt x="307" y="410"/>
                      </a:lnTo>
                      <a:lnTo>
                        <a:pt x="312" y="417"/>
                      </a:lnTo>
                      <a:lnTo>
                        <a:pt x="315" y="421"/>
                      </a:lnTo>
                      <a:lnTo>
                        <a:pt x="315" y="422"/>
                      </a:lnTo>
                      <a:lnTo>
                        <a:pt x="320" y="434"/>
                      </a:lnTo>
                      <a:lnTo>
                        <a:pt x="327" y="442"/>
                      </a:lnTo>
                      <a:lnTo>
                        <a:pt x="327" y="446"/>
                      </a:lnTo>
                      <a:lnTo>
                        <a:pt x="330" y="448"/>
                      </a:lnTo>
                      <a:lnTo>
                        <a:pt x="336" y="448"/>
                      </a:lnTo>
                      <a:lnTo>
                        <a:pt x="338" y="451"/>
                      </a:lnTo>
                      <a:lnTo>
                        <a:pt x="342" y="451"/>
                      </a:lnTo>
                      <a:lnTo>
                        <a:pt x="343" y="453"/>
                      </a:lnTo>
                      <a:lnTo>
                        <a:pt x="345" y="454"/>
                      </a:lnTo>
                      <a:lnTo>
                        <a:pt x="350" y="459"/>
                      </a:lnTo>
                      <a:lnTo>
                        <a:pt x="351" y="463"/>
                      </a:lnTo>
                      <a:lnTo>
                        <a:pt x="359" y="463"/>
                      </a:lnTo>
                      <a:lnTo>
                        <a:pt x="367" y="462"/>
                      </a:lnTo>
                      <a:lnTo>
                        <a:pt x="367" y="463"/>
                      </a:lnTo>
                      <a:lnTo>
                        <a:pt x="377" y="466"/>
                      </a:lnTo>
                      <a:lnTo>
                        <a:pt x="393" y="473"/>
                      </a:lnTo>
                      <a:lnTo>
                        <a:pt x="406" y="473"/>
                      </a:lnTo>
                      <a:lnTo>
                        <a:pt x="411" y="473"/>
                      </a:lnTo>
                      <a:lnTo>
                        <a:pt x="411" y="469"/>
                      </a:lnTo>
                      <a:lnTo>
                        <a:pt x="423" y="469"/>
                      </a:lnTo>
                      <a:lnTo>
                        <a:pt x="425" y="473"/>
                      </a:lnTo>
                      <a:lnTo>
                        <a:pt x="429" y="475"/>
                      </a:lnTo>
                      <a:lnTo>
                        <a:pt x="432" y="477"/>
                      </a:lnTo>
                      <a:lnTo>
                        <a:pt x="435" y="482"/>
                      </a:lnTo>
                      <a:lnTo>
                        <a:pt x="436" y="486"/>
                      </a:lnTo>
                      <a:lnTo>
                        <a:pt x="440" y="488"/>
                      </a:lnTo>
                      <a:lnTo>
                        <a:pt x="446" y="491"/>
                      </a:lnTo>
                      <a:lnTo>
                        <a:pt x="449" y="485"/>
                      </a:lnTo>
                      <a:lnTo>
                        <a:pt x="455" y="485"/>
                      </a:lnTo>
                      <a:lnTo>
                        <a:pt x="460" y="488"/>
                      </a:lnTo>
                      <a:lnTo>
                        <a:pt x="463" y="493"/>
                      </a:lnTo>
                      <a:lnTo>
                        <a:pt x="465" y="498"/>
                      </a:lnTo>
                      <a:lnTo>
                        <a:pt x="470" y="502"/>
                      </a:lnTo>
                      <a:lnTo>
                        <a:pt x="471" y="506"/>
                      </a:lnTo>
                      <a:lnTo>
                        <a:pt x="472" y="510"/>
                      </a:lnTo>
                      <a:lnTo>
                        <a:pt x="478" y="512"/>
                      </a:lnTo>
                      <a:lnTo>
                        <a:pt x="483" y="515"/>
                      </a:lnTo>
                      <a:lnTo>
                        <a:pt x="486" y="514"/>
                      </a:lnTo>
                      <a:lnTo>
                        <a:pt x="484" y="511"/>
                      </a:lnTo>
                      <a:lnTo>
                        <a:pt x="483" y="508"/>
                      </a:lnTo>
                      <a:lnTo>
                        <a:pt x="483" y="503"/>
                      </a:lnTo>
                      <a:lnTo>
                        <a:pt x="486" y="499"/>
                      </a:lnTo>
                      <a:lnTo>
                        <a:pt x="489" y="495"/>
                      </a:lnTo>
                      <a:lnTo>
                        <a:pt x="495" y="493"/>
                      </a:lnTo>
                      <a:lnTo>
                        <a:pt x="501" y="487"/>
                      </a:lnTo>
                      <a:lnTo>
                        <a:pt x="507" y="485"/>
                      </a:lnTo>
                      <a:lnTo>
                        <a:pt x="512" y="485"/>
                      </a:lnTo>
                      <a:lnTo>
                        <a:pt x="517" y="486"/>
                      </a:lnTo>
                      <a:lnTo>
                        <a:pt x="522" y="486"/>
                      </a:lnTo>
                      <a:lnTo>
                        <a:pt x="528" y="489"/>
                      </a:lnTo>
                      <a:lnTo>
                        <a:pt x="533" y="489"/>
                      </a:lnTo>
                      <a:lnTo>
                        <a:pt x="535" y="488"/>
                      </a:lnTo>
                      <a:lnTo>
                        <a:pt x="537" y="489"/>
                      </a:lnTo>
                      <a:lnTo>
                        <a:pt x="539" y="488"/>
                      </a:lnTo>
                      <a:lnTo>
                        <a:pt x="537" y="487"/>
                      </a:lnTo>
                      <a:lnTo>
                        <a:pt x="537" y="483"/>
                      </a:lnTo>
                      <a:lnTo>
                        <a:pt x="536" y="482"/>
                      </a:lnTo>
                      <a:lnTo>
                        <a:pt x="539" y="481"/>
                      </a:lnTo>
                      <a:lnTo>
                        <a:pt x="543" y="480"/>
                      </a:lnTo>
                      <a:lnTo>
                        <a:pt x="550" y="481"/>
                      </a:lnTo>
                      <a:lnTo>
                        <a:pt x="557" y="480"/>
                      </a:lnTo>
                      <a:lnTo>
                        <a:pt x="562" y="482"/>
                      </a:lnTo>
                      <a:lnTo>
                        <a:pt x="565" y="486"/>
                      </a:lnTo>
                      <a:lnTo>
                        <a:pt x="566" y="486"/>
                      </a:lnTo>
                      <a:lnTo>
                        <a:pt x="572" y="482"/>
                      </a:lnTo>
                      <a:lnTo>
                        <a:pt x="575" y="483"/>
                      </a:lnTo>
                      <a:lnTo>
                        <a:pt x="581" y="489"/>
                      </a:lnTo>
                      <a:lnTo>
                        <a:pt x="582" y="494"/>
                      </a:lnTo>
                      <a:lnTo>
                        <a:pt x="581" y="499"/>
                      </a:lnTo>
                      <a:lnTo>
                        <a:pt x="582" y="502"/>
                      </a:lnTo>
                      <a:lnTo>
                        <a:pt x="585" y="508"/>
                      </a:lnTo>
                      <a:lnTo>
                        <a:pt x="588" y="514"/>
                      </a:lnTo>
                      <a:lnTo>
                        <a:pt x="592" y="516"/>
                      </a:lnTo>
                      <a:lnTo>
                        <a:pt x="592" y="518"/>
                      </a:lnTo>
                      <a:lnTo>
                        <a:pt x="595" y="520"/>
                      </a:lnTo>
                      <a:lnTo>
                        <a:pt x="598" y="518"/>
                      </a:lnTo>
                      <a:lnTo>
                        <a:pt x="599" y="515"/>
                      </a:lnTo>
                      <a:lnTo>
                        <a:pt x="599" y="511"/>
                      </a:lnTo>
                      <a:lnTo>
                        <a:pt x="600" y="506"/>
                      </a:lnTo>
                      <a:lnTo>
                        <a:pt x="597" y="498"/>
                      </a:lnTo>
                      <a:lnTo>
                        <a:pt x="597" y="494"/>
                      </a:lnTo>
                      <a:lnTo>
                        <a:pt x="593" y="489"/>
                      </a:lnTo>
                      <a:lnTo>
                        <a:pt x="592" y="482"/>
                      </a:lnTo>
                      <a:lnTo>
                        <a:pt x="591" y="477"/>
                      </a:lnTo>
                      <a:lnTo>
                        <a:pt x="591" y="471"/>
                      </a:lnTo>
                      <a:lnTo>
                        <a:pt x="594" y="466"/>
                      </a:lnTo>
                      <a:lnTo>
                        <a:pt x="598" y="463"/>
                      </a:lnTo>
                      <a:lnTo>
                        <a:pt x="605" y="458"/>
                      </a:lnTo>
                      <a:lnTo>
                        <a:pt x="606" y="456"/>
                      </a:lnTo>
                      <a:lnTo>
                        <a:pt x="610" y="452"/>
                      </a:lnTo>
                      <a:lnTo>
                        <a:pt x="614" y="452"/>
                      </a:lnTo>
                      <a:lnTo>
                        <a:pt x="617" y="447"/>
                      </a:lnTo>
                      <a:lnTo>
                        <a:pt x="624" y="445"/>
                      </a:lnTo>
                      <a:lnTo>
                        <a:pt x="629" y="439"/>
                      </a:lnTo>
                      <a:lnTo>
                        <a:pt x="628" y="430"/>
                      </a:lnTo>
                      <a:lnTo>
                        <a:pt x="627" y="428"/>
                      </a:lnTo>
                      <a:lnTo>
                        <a:pt x="626" y="427"/>
                      </a:lnTo>
                      <a:lnTo>
                        <a:pt x="624" y="419"/>
                      </a:lnTo>
                      <a:lnTo>
                        <a:pt x="621" y="416"/>
                      </a:lnTo>
                      <a:lnTo>
                        <a:pt x="624" y="417"/>
                      </a:lnTo>
                      <a:lnTo>
                        <a:pt x="623" y="412"/>
                      </a:lnTo>
                      <a:lnTo>
                        <a:pt x="624" y="408"/>
                      </a:lnTo>
                      <a:lnTo>
                        <a:pt x="626" y="416"/>
                      </a:lnTo>
                      <a:lnTo>
                        <a:pt x="629" y="419"/>
                      </a:lnTo>
                      <a:lnTo>
                        <a:pt x="627" y="424"/>
                      </a:lnTo>
                      <a:lnTo>
                        <a:pt x="627" y="425"/>
                      </a:lnTo>
                      <a:lnTo>
                        <a:pt x="632" y="418"/>
                      </a:lnTo>
                      <a:lnTo>
                        <a:pt x="633" y="415"/>
                      </a:lnTo>
                      <a:lnTo>
                        <a:pt x="633" y="412"/>
                      </a:lnTo>
                      <a:lnTo>
                        <a:pt x="632" y="410"/>
                      </a:lnTo>
                      <a:lnTo>
                        <a:pt x="630" y="405"/>
                      </a:lnTo>
                      <a:lnTo>
                        <a:pt x="633" y="407"/>
                      </a:lnTo>
                      <a:lnTo>
                        <a:pt x="634" y="408"/>
                      </a:lnTo>
                      <a:lnTo>
                        <a:pt x="634" y="410"/>
                      </a:lnTo>
                      <a:lnTo>
                        <a:pt x="639" y="404"/>
                      </a:lnTo>
                      <a:lnTo>
                        <a:pt x="640" y="398"/>
                      </a:lnTo>
                      <a:lnTo>
                        <a:pt x="639" y="396"/>
                      </a:lnTo>
                      <a:lnTo>
                        <a:pt x="640" y="394"/>
                      </a:lnTo>
                      <a:lnTo>
                        <a:pt x="640" y="395"/>
                      </a:lnTo>
                      <a:lnTo>
                        <a:pt x="645" y="395"/>
                      </a:lnTo>
                      <a:lnTo>
                        <a:pt x="655" y="393"/>
                      </a:lnTo>
                      <a:lnTo>
                        <a:pt x="652" y="392"/>
                      </a:lnTo>
                      <a:lnTo>
                        <a:pt x="643" y="393"/>
                      </a:lnTo>
                      <a:lnTo>
                        <a:pt x="647" y="390"/>
                      </a:lnTo>
                      <a:lnTo>
                        <a:pt x="652" y="390"/>
                      </a:lnTo>
                      <a:lnTo>
                        <a:pt x="655" y="389"/>
                      </a:lnTo>
                      <a:lnTo>
                        <a:pt x="659" y="388"/>
                      </a:lnTo>
                      <a:lnTo>
                        <a:pt x="663" y="388"/>
                      </a:lnTo>
                      <a:lnTo>
                        <a:pt x="668" y="387"/>
                      </a:lnTo>
                      <a:lnTo>
                        <a:pt x="668" y="384"/>
                      </a:lnTo>
                      <a:lnTo>
                        <a:pt x="665" y="382"/>
                      </a:lnTo>
                      <a:lnTo>
                        <a:pt x="667" y="385"/>
                      </a:lnTo>
                      <a:lnTo>
                        <a:pt x="664" y="385"/>
                      </a:lnTo>
                      <a:lnTo>
                        <a:pt x="662" y="381"/>
                      </a:lnTo>
                      <a:lnTo>
                        <a:pt x="662" y="376"/>
                      </a:lnTo>
                      <a:lnTo>
                        <a:pt x="663" y="373"/>
                      </a:lnTo>
                      <a:lnTo>
                        <a:pt x="667" y="367"/>
                      </a:lnTo>
                      <a:lnTo>
                        <a:pt x="674" y="365"/>
                      </a:lnTo>
                      <a:lnTo>
                        <a:pt x="680" y="363"/>
                      </a:lnTo>
                      <a:lnTo>
                        <a:pt x="687" y="358"/>
                      </a:lnTo>
                      <a:lnTo>
                        <a:pt x="686" y="354"/>
                      </a:lnTo>
                      <a:lnTo>
                        <a:pt x="682" y="349"/>
                      </a:lnTo>
                      <a:lnTo>
                        <a:pt x="682" y="336"/>
                      </a:lnTo>
                      <a:close/>
                      <a:moveTo>
                        <a:pt x="109" y="215"/>
                      </a:moveTo>
                      <a:lnTo>
                        <a:pt x="105" y="216"/>
                      </a:lnTo>
                      <a:lnTo>
                        <a:pt x="99" y="221"/>
                      </a:lnTo>
                      <a:lnTo>
                        <a:pt x="100" y="227"/>
                      </a:lnTo>
                      <a:lnTo>
                        <a:pt x="104" y="231"/>
                      </a:lnTo>
                      <a:lnTo>
                        <a:pt x="111" y="226"/>
                      </a:lnTo>
                      <a:lnTo>
                        <a:pt x="116" y="220"/>
                      </a:lnTo>
                      <a:lnTo>
                        <a:pt x="114" y="216"/>
                      </a:lnTo>
                      <a:lnTo>
                        <a:pt x="109" y="215"/>
                      </a:lnTo>
                      <a:close/>
                      <a:moveTo>
                        <a:pt x="0" y="146"/>
                      </a:moveTo>
                      <a:lnTo>
                        <a:pt x="5" y="144"/>
                      </a:lnTo>
                      <a:lnTo>
                        <a:pt x="5" y="141"/>
                      </a:lnTo>
                      <a:lnTo>
                        <a:pt x="0" y="140"/>
                      </a:lnTo>
                      <a:lnTo>
                        <a:pt x="0" y="146"/>
                      </a:lnTo>
                      <a:close/>
                      <a:moveTo>
                        <a:pt x="21" y="184"/>
                      </a:moveTo>
                      <a:lnTo>
                        <a:pt x="13" y="186"/>
                      </a:lnTo>
                      <a:lnTo>
                        <a:pt x="18" y="190"/>
                      </a:lnTo>
                      <a:lnTo>
                        <a:pt x="22" y="192"/>
                      </a:lnTo>
                      <a:lnTo>
                        <a:pt x="27" y="190"/>
                      </a:lnTo>
                      <a:lnTo>
                        <a:pt x="25" y="185"/>
                      </a:lnTo>
                      <a:lnTo>
                        <a:pt x="21" y="184"/>
                      </a:lnTo>
                      <a:close/>
                      <a:moveTo>
                        <a:pt x="254" y="261"/>
                      </a:moveTo>
                      <a:lnTo>
                        <a:pt x="246" y="262"/>
                      </a:lnTo>
                      <a:lnTo>
                        <a:pt x="244" y="261"/>
                      </a:lnTo>
                      <a:lnTo>
                        <a:pt x="243" y="265"/>
                      </a:lnTo>
                      <a:lnTo>
                        <a:pt x="244" y="269"/>
                      </a:lnTo>
                      <a:lnTo>
                        <a:pt x="248" y="273"/>
                      </a:lnTo>
                      <a:lnTo>
                        <a:pt x="250" y="278"/>
                      </a:lnTo>
                      <a:lnTo>
                        <a:pt x="255" y="283"/>
                      </a:lnTo>
                      <a:lnTo>
                        <a:pt x="257" y="283"/>
                      </a:lnTo>
                      <a:lnTo>
                        <a:pt x="251" y="274"/>
                      </a:lnTo>
                      <a:lnTo>
                        <a:pt x="254" y="261"/>
                      </a:lnTo>
                      <a:close/>
                      <a:moveTo>
                        <a:pt x="89" y="550"/>
                      </a:moveTo>
                      <a:lnTo>
                        <a:pt x="87" y="549"/>
                      </a:lnTo>
                      <a:lnTo>
                        <a:pt x="86" y="550"/>
                      </a:lnTo>
                      <a:lnTo>
                        <a:pt x="86" y="550"/>
                      </a:lnTo>
                      <a:lnTo>
                        <a:pt x="87" y="551"/>
                      </a:lnTo>
                      <a:lnTo>
                        <a:pt x="88" y="552"/>
                      </a:lnTo>
                      <a:lnTo>
                        <a:pt x="89" y="552"/>
                      </a:lnTo>
                      <a:lnTo>
                        <a:pt x="91" y="551"/>
                      </a:lnTo>
                      <a:lnTo>
                        <a:pt x="89" y="550"/>
                      </a:lnTo>
                      <a:close/>
                      <a:moveTo>
                        <a:pt x="82" y="549"/>
                      </a:moveTo>
                      <a:lnTo>
                        <a:pt x="86" y="549"/>
                      </a:lnTo>
                      <a:lnTo>
                        <a:pt x="86" y="549"/>
                      </a:lnTo>
                      <a:lnTo>
                        <a:pt x="82" y="547"/>
                      </a:lnTo>
                      <a:lnTo>
                        <a:pt x="82" y="549"/>
                      </a:lnTo>
                      <a:close/>
                      <a:moveTo>
                        <a:pt x="95" y="556"/>
                      </a:moveTo>
                      <a:lnTo>
                        <a:pt x="94" y="556"/>
                      </a:lnTo>
                      <a:lnTo>
                        <a:pt x="92" y="555"/>
                      </a:lnTo>
                      <a:lnTo>
                        <a:pt x="92" y="555"/>
                      </a:lnTo>
                      <a:lnTo>
                        <a:pt x="91" y="555"/>
                      </a:lnTo>
                      <a:lnTo>
                        <a:pt x="92" y="557"/>
                      </a:lnTo>
                      <a:lnTo>
                        <a:pt x="91" y="558"/>
                      </a:lnTo>
                      <a:lnTo>
                        <a:pt x="91" y="558"/>
                      </a:lnTo>
                      <a:lnTo>
                        <a:pt x="91" y="561"/>
                      </a:lnTo>
                      <a:lnTo>
                        <a:pt x="91" y="563"/>
                      </a:lnTo>
                      <a:lnTo>
                        <a:pt x="93" y="564"/>
                      </a:lnTo>
                      <a:lnTo>
                        <a:pt x="93" y="563"/>
                      </a:lnTo>
                      <a:lnTo>
                        <a:pt x="95" y="562"/>
                      </a:lnTo>
                      <a:lnTo>
                        <a:pt x="98" y="561"/>
                      </a:lnTo>
                      <a:lnTo>
                        <a:pt x="99" y="560"/>
                      </a:lnTo>
                      <a:lnTo>
                        <a:pt x="97" y="557"/>
                      </a:lnTo>
                      <a:lnTo>
                        <a:pt x="95" y="556"/>
                      </a:lnTo>
                      <a:close/>
                      <a:moveTo>
                        <a:pt x="77" y="544"/>
                      </a:moveTo>
                      <a:lnTo>
                        <a:pt x="75" y="545"/>
                      </a:lnTo>
                      <a:lnTo>
                        <a:pt x="75" y="545"/>
                      </a:lnTo>
                      <a:lnTo>
                        <a:pt x="76" y="547"/>
                      </a:lnTo>
                      <a:lnTo>
                        <a:pt x="79" y="547"/>
                      </a:lnTo>
                      <a:lnTo>
                        <a:pt x="79" y="547"/>
                      </a:lnTo>
                      <a:lnTo>
                        <a:pt x="80" y="547"/>
                      </a:lnTo>
                      <a:lnTo>
                        <a:pt x="77" y="545"/>
                      </a:lnTo>
                      <a:lnTo>
                        <a:pt x="77" y="544"/>
                      </a:lnTo>
                      <a:close/>
                      <a:moveTo>
                        <a:pt x="66" y="540"/>
                      </a:moveTo>
                      <a:lnTo>
                        <a:pt x="65" y="541"/>
                      </a:lnTo>
                      <a:lnTo>
                        <a:pt x="65" y="541"/>
                      </a:lnTo>
                      <a:lnTo>
                        <a:pt x="68" y="543"/>
                      </a:lnTo>
                      <a:lnTo>
                        <a:pt x="68" y="543"/>
                      </a:lnTo>
                      <a:lnTo>
                        <a:pt x="68" y="540"/>
                      </a:lnTo>
                      <a:lnTo>
                        <a:pt x="66" y="540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2988403" y="1719302"/>
              <a:ext cx="1403999" cy="1513821"/>
              <a:chOff x="2835275" y="4227513"/>
              <a:chExt cx="1035050" cy="1116013"/>
            </a:xfrm>
          </p:grpSpPr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146425" y="5267325"/>
                <a:ext cx="19050" cy="42863"/>
              </a:xfrm>
              <a:custGeom>
                <a:avLst/>
                <a:gdLst>
                  <a:gd name="T0" fmla="*/ 8 w 12"/>
                  <a:gd name="T1" fmla="*/ 7 h 27"/>
                  <a:gd name="T2" fmla="*/ 8 w 12"/>
                  <a:gd name="T3" fmla="*/ 11 h 27"/>
                  <a:gd name="T4" fmla="*/ 8 w 12"/>
                  <a:gd name="T5" fmla="*/ 15 h 27"/>
                  <a:gd name="T6" fmla="*/ 12 w 12"/>
                  <a:gd name="T7" fmla="*/ 17 h 27"/>
                  <a:gd name="T8" fmla="*/ 12 w 12"/>
                  <a:gd name="T9" fmla="*/ 19 h 27"/>
                  <a:gd name="T10" fmla="*/ 9 w 12"/>
                  <a:gd name="T11" fmla="*/ 21 h 27"/>
                  <a:gd name="T12" fmla="*/ 8 w 12"/>
                  <a:gd name="T13" fmla="*/ 23 h 27"/>
                  <a:gd name="T14" fmla="*/ 6 w 12"/>
                  <a:gd name="T15" fmla="*/ 27 h 27"/>
                  <a:gd name="T16" fmla="*/ 5 w 12"/>
                  <a:gd name="T17" fmla="*/ 27 h 27"/>
                  <a:gd name="T18" fmla="*/ 5 w 12"/>
                  <a:gd name="T19" fmla="*/ 24 h 27"/>
                  <a:gd name="T20" fmla="*/ 1 w 12"/>
                  <a:gd name="T21" fmla="*/ 22 h 27"/>
                  <a:gd name="T22" fmla="*/ 0 w 12"/>
                  <a:gd name="T23" fmla="*/ 18 h 27"/>
                  <a:gd name="T24" fmla="*/ 1 w 12"/>
                  <a:gd name="T25" fmla="*/ 12 h 27"/>
                  <a:gd name="T26" fmla="*/ 1 w 12"/>
                  <a:gd name="T27" fmla="*/ 8 h 27"/>
                  <a:gd name="T28" fmla="*/ 0 w 12"/>
                  <a:gd name="T29" fmla="*/ 7 h 27"/>
                  <a:gd name="T30" fmla="*/ 0 w 12"/>
                  <a:gd name="T31" fmla="*/ 5 h 27"/>
                  <a:gd name="T32" fmla="*/ 3 w 12"/>
                  <a:gd name="T33" fmla="*/ 0 h 27"/>
                  <a:gd name="T34" fmla="*/ 3 w 12"/>
                  <a:gd name="T35" fmla="*/ 1 h 27"/>
                  <a:gd name="T36" fmla="*/ 5 w 12"/>
                  <a:gd name="T37" fmla="*/ 1 h 27"/>
                  <a:gd name="T38" fmla="*/ 7 w 12"/>
                  <a:gd name="T39" fmla="*/ 4 h 27"/>
                  <a:gd name="T40" fmla="*/ 8 w 12"/>
                  <a:gd name="T41" fmla="*/ 5 h 27"/>
                  <a:gd name="T42" fmla="*/ 8 w 12"/>
                  <a:gd name="T43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7">
                    <a:moveTo>
                      <a:pt x="8" y="7"/>
                    </a:moveTo>
                    <a:lnTo>
                      <a:pt x="8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9" y="21"/>
                    </a:lnTo>
                    <a:lnTo>
                      <a:pt x="8" y="23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3405188" y="5287963"/>
                <a:ext cx="30163" cy="34925"/>
              </a:xfrm>
              <a:custGeom>
                <a:avLst/>
                <a:gdLst>
                  <a:gd name="T0" fmla="*/ 0 w 19"/>
                  <a:gd name="T1" fmla="*/ 2 h 22"/>
                  <a:gd name="T2" fmla="*/ 9 w 19"/>
                  <a:gd name="T3" fmla="*/ 0 h 22"/>
                  <a:gd name="T4" fmla="*/ 11 w 19"/>
                  <a:gd name="T5" fmla="*/ 3 h 22"/>
                  <a:gd name="T6" fmla="*/ 13 w 19"/>
                  <a:gd name="T7" fmla="*/ 4 h 22"/>
                  <a:gd name="T8" fmla="*/ 12 w 19"/>
                  <a:gd name="T9" fmla="*/ 6 h 22"/>
                  <a:gd name="T10" fmla="*/ 15 w 19"/>
                  <a:gd name="T11" fmla="*/ 9 h 22"/>
                  <a:gd name="T12" fmla="*/ 13 w 19"/>
                  <a:gd name="T13" fmla="*/ 12 h 22"/>
                  <a:gd name="T14" fmla="*/ 17 w 19"/>
                  <a:gd name="T15" fmla="*/ 14 h 22"/>
                  <a:gd name="T16" fmla="*/ 19 w 19"/>
                  <a:gd name="T17" fmla="*/ 16 h 22"/>
                  <a:gd name="T18" fmla="*/ 19 w 19"/>
                  <a:gd name="T19" fmla="*/ 22 h 22"/>
                  <a:gd name="T20" fmla="*/ 17 w 19"/>
                  <a:gd name="T21" fmla="*/ 22 h 22"/>
                  <a:gd name="T22" fmla="*/ 14 w 19"/>
                  <a:gd name="T23" fmla="*/ 17 h 22"/>
                  <a:gd name="T24" fmla="*/ 14 w 19"/>
                  <a:gd name="T25" fmla="*/ 16 h 22"/>
                  <a:gd name="T26" fmla="*/ 11 w 19"/>
                  <a:gd name="T27" fmla="*/ 16 h 22"/>
                  <a:gd name="T28" fmla="*/ 9 w 19"/>
                  <a:gd name="T29" fmla="*/ 14 h 22"/>
                  <a:gd name="T30" fmla="*/ 8 w 19"/>
                  <a:gd name="T31" fmla="*/ 14 h 22"/>
                  <a:gd name="T32" fmla="*/ 5 w 19"/>
                  <a:gd name="T33" fmla="*/ 11 h 22"/>
                  <a:gd name="T34" fmla="*/ 0 w 19"/>
                  <a:gd name="T35" fmla="*/ 9 h 22"/>
                  <a:gd name="T36" fmla="*/ 1 w 19"/>
                  <a:gd name="T37" fmla="*/ 4 h 22"/>
                  <a:gd name="T38" fmla="*/ 0 w 19"/>
                  <a:gd name="T3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22">
                    <a:moveTo>
                      <a:pt x="0" y="2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>
                <a:off x="3041650" y="5168900"/>
                <a:ext cx="79375" cy="42863"/>
              </a:xfrm>
              <a:custGeom>
                <a:avLst/>
                <a:gdLst>
                  <a:gd name="T0" fmla="*/ 50 w 50"/>
                  <a:gd name="T1" fmla="*/ 10 h 27"/>
                  <a:gd name="T2" fmla="*/ 50 w 50"/>
                  <a:gd name="T3" fmla="*/ 14 h 27"/>
                  <a:gd name="T4" fmla="*/ 46 w 50"/>
                  <a:gd name="T5" fmla="*/ 15 h 27"/>
                  <a:gd name="T6" fmla="*/ 48 w 50"/>
                  <a:gd name="T7" fmla="*/ 16 h 27"/>
                  <a:gd name="T8" fmla="*/ 45 w 50"/>
                  <a:gd name="T9" fmla="*/ 23 h 27"/>
                  <a:gd name="T10" fmla="*/ 44 w 50"/>
                  <a:gd name="T11" fmla="*/ 25 h 27"/>
                  <a:gd name="T12" fmla="*/ 38 w 50"/>
                  <a:gd name="T13" fmla="*/ 25 h 27"/>
                  <a:gd name="T14" fmla="*/ 34 w 50"/>
                  <a:gd name="T15" fmla="*/ 27 h 27"/>
                  <a:gd name="T16" fmla="*/ 29 w 50"/>
                  <a:gd name="T17" fmla="*/ 26 h 27"/>
                  <a:gd name="T18" fmla="*/ 20 w 50"/>
                  <a:gd name="T19" fmla="*/ 23 h 27"/>
                  <a:gd name="T20" fmla="*/ 17 w 50"/>
                  <a:gd name="T21" fmla="*/ 20 h 27"/>
                  <a:gd name="T22" fmla="*/ 11 w 50"/>
                  <a:gd name="T23" fmla="*/ 22 h 27"/>
                  <a:gd name="T24" fmla="*/ 10 w 50"/>
                  <a:gd name="T25" fmla="*/ 23 h 27"/>
                  <a:gd name="T26" fmla="*/ 7 w 50"/>
                  <a:gd name="T27" fmla="*/ 22 h 27"/>
                  <a:gd name="T28" fmla="*/ 3 w 50"/>
                  <a:gd name="T29" fmla="*/ 22 h 27"/>
                  <a:gd name="T30" fmla="*/ 0 w 50"/>
                  <a:gd name="T31" fmla="*/ 20 h 27"/>
                  <a:gd name="T32" fmla="*/ 0 w 50"/>
                  <a:gd name="T33" fmla="*/ 17 h 27"/>
                  <a:gd name="T34" fmla="*/ 0 w 50"/>
                  <a:gd name="T35" fmla="*/ 16 h 27"/>
                  <a:gd name="T36" fmla="*/ 3 w 50"/>
                  <a:gd name="T37" fmla="*/ 16 h 27"/>
                  <a:gd name="T38" fmla="*/ 7 w 50"/>
                  <a:gd name="T39" fmla="*/ 19 h 27"/>
                  <a:gd name="T40" fmla="*/ 7 w 50"/>
                  <a:gd name="T41" fmla="*/ 16 h 27"/>
                  <a:gd name="T42" fmla="*/ 13 w 50"/>
                  <a:gd name="T43" fmla="*/ 16 h 27"/>
                  <a:gd name="T44" fmla="*/ 17 w 50"/>
                  <a:gd name="T45" fmla="*/ 15 h 27"/>
                  <a:gd name="T46" fmla="*/ 21 w 50"/>
                  <a:gd name="T47" fmla="*/ 15 h 27"/>
                  <a:gd name="T48" fmla="*/ 23 w 50"/>
                  <a:gd name="T49" fmla="*/ 17 h 27"/>
                  <a:gd name="T50" fmla="*/ 23 w 50"/>
                  <a:gd name="T51" fmla="*/ 15 h 27"/>
                  <a:gd name="T52" fmla="*/ 22 w 50"/>
                  <a:gd name="T53" fmla="*/ 9 h 27"/>
                  <a:gd name="T54" fmla="*/ 25 w 50"/>
                  <a:gd name="T55" fmla="*/ 8 h 27"/>
                  <a:gd name="T56" fmla="*/ 27 w 50"/>
                  <a:gd name="T57" fmla="*/ 3 h 27"/>
                  <a:gd name="T58" fmla="*/ 33 w 50"/>
                  <a:gd name="T59" fmla="*/ 6 h 27"/>
                  <a:gd name="T60" fmla="*/ 37 w 50"/>
                  <a:gd name="T61" fmla="*/ 2 h 27"/>
                  <a:gd name="T62" fmla="*/ 39 w 50"/>
                  <a:gd name="T63" fmla="*/ 0 h 27"/>
                  <a:gd name="T64" fmla="*/ 44 w 50"/>
                  <a:gd name="T65" fmla="*/ 4 h 27"/>
                  <a:gd name="T66" fmla="*/ 48 w 50"/>
                  <a:gd name="T67" fmla="*/ 4 h 27"/>
                  <a:gd name="T68" fmla="*/ 50 w 50"/>
                  <a:gd name="T69" fmla="*/ 5 h 27"/>
                  <a:gd name="T70" fmla="*/ 50 w 50"/>
                  <a:gd name="T71" fmla="*/ 6 h 27"/>
                  <a:gd name="T72" fmla="*/ 50 w 50"/>
                  <a:gd name="T7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27">
                    <a:moveTo>
                      <a:pt x="50" y="10"/>
                    </a:moveTo>
                    <a:lnTo>
                      <a:pt x="50" y="14"/>
                    </a:lnTo>
                    <a:lnTo>
                      <a:pt x="46" y="15"/>
                    </a:lnTo>
                    <a:lnTo>
                      <a:pt x="48" y="16"/>
                    </a:lnTo>
                    <a:lnTo>
                      <a:pt x="45" y="23"/>
                    </a:lnTo>
                    <a:lnTo>
                      <a:pt x="44" y="25"/>
                    </a:lnTo>
                    <a:lnTo>
                      <a:pt x="38" y="25"/>
                    </a:lnTo>
                    <a:lnTo>
                      <a:pt x="34" y="27"/>
                    </a:lnTo>
                    <a:lnTo>
                      <a:pt x="29" y="26"/>
                    </a:lnTo>
                    <a:lnTo>
                      <a:pt x="20" y="23"/>
                    </a:lnTo>
                    <a:lnTo>
                      <a:pt x="17" y="20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7" y="22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7" y="15"/>
                    </a:lnTo>
                    <a:lnTo>
                      <a:pt x="21" y="15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2" y="9"/>
                    </a:lnTo>
                    <a:lnTo>
                      <a:pt x="25" y="8"/>
                    </a:lnTo>
                    <a:lnTo>
                      <a:pt x="27" y="3"/>
                    </a:lnTo>
                    <a:lnTo>
                      <a:pt x="33" y="6"/>
                    </a:lnTo>
                    <a:lnTo>
                      <a:pt x="37" y="2"/>
                    </a:lnTo>
                    <a:lnTo>
                      <a:pt x="39" y="0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3417888" y="5278438"/>
                <a:ext cx="60325" cy="50800"/>
              </a:xfrm>
              <a:custGeom>
                <a:avLst/>
                <a:gdLst>
                  <a:gd name="T0" fmla="*/ 1 w 38"/>
                  <a:gd name="T1" fmla="*/ 20 h 32"/>
                  <a:gd name="T2" fmla="*/ 3 w 38"/>
                  <a:gd name="T3" fmla="*/ 22 h 32"/>
                  <a:gd name="T4" fmla="*/ 6 w 38"/>
                  <a:gd name="T5" fmla="*/ 22 h 32"/>
                  <a:gd name="T6" fmla="*/ 6 w 38"/>
                  <a:gd name="T7" fmla="*/ 23 h 32"/>
                  <a:gd name="T8" fmla="*/ 9 w 38"/>
                  <a:gd name="T9" fmla="*/ 28 h 32"/>
                  <a:gd name="T10" fmla="*/ 4 w 38"/>
                  <a:gd name="T11" fmla="*/ 27 h 32"/>
                  <a:gd name="T12" fmla="*/ 0 w 38"/>
                  <a:gd name="T13" fmla="*/ 23 h 32"/>
                  <a:gd name="T14" fmla="*/ 0 w 38"/>
                  <a:gd name="T15" fmla="*/ 20 h 32"/>
                  <a:gd name="T16" fmla="*/ 1 w 38"/>
                  <a:gd name="T17" fmla="*/ 20 h 32"/>
                  <a:gd name="T18" fmla="*/ 17 w 38"/>
                  <a:gd name="T19" fmla="*/ 6 h 32"/>
                  <a:gd name="T20" fmla="*/ 19 w 38"/>
                  <a:gd name="T21" fmla="*/ 6 h 32"/>
                  <a:gd name="T22" fmla="*/ 21 w 38"/>
                  <a:gd name="T23" fmla="*/ 5 h 32"/>
                  <a:gd name="T24" fmla="*/ 26 w 38"/>
                  <a:gd name="T25" fmla="*/ 1 h 32"/>
                  <a:gd name="T26" fmla="*/ 29 w 38"/>
                  <a:gd name="T27" fmla="*/ 5 h 32"/>
                  <a:gd name="T28" fmla="*/ 32 w 38"/>
                  <a:gd name="T29" fmla="*/ 12 h 32"/>
                  <a:gd name="T30" fmla="*/ 35 w 38"/>
                  <a:gd name="T31" fmla="*/ 12 h 32"/>
                  <a:gd name="T32" fmla="*/ 38 w 38"/>
                  <a:gd name="T33" fmla="*/ 15 h 32"/>
                  <a:gd name="T34" fmla="*/ 32 w 38"/>
                  <a:gd name="T35" fmla="*/ 15 h 32"/>
                  <a:gd name="T36" fmla="*/ 30 w 38"/>
                  <a:gd name="T37" fmla="*/ 22 h 32"/>
                  <a:gd name="T38" fmla="*/ 29 w 38"/>
                  <a:gd name="T39" fmla="*/ 26 h 32"/>
                  <a:gd name="T40" fmla="*/ 27 w 38"/>
                  <a:gd name="T41" fmla="*/ 27 h 32"/>
                  <a:gd name="T42" fmla="*/ 27 w 38"/>
                  <a:gd name="T43" fmla="*/ 32 h 32"/>
                  <a:gd name="T44" fmla="*/ 26 w 38"/>
                  <a:gd name="T45" fmla="*/ 32 h 32"/>
                  <a:gd name="T46" fmla="*/ 21 w 38"/>
                  <a:gd name="T47" fmla="*/ 27 h 32"/>
                  <a:gd name="T48" fmla="*/ 23 w 38"/>
                  <a:gd name="T49" fmla="*/ 23 h 32"/>
                  <a:gd name="T50" fmla="*/ 22 w 38"/>
                  <a:gd name="T51" fmla="*/ 21 h 32"/>
                  <a:gd name="T52" fmla="*/ 19 w 38"/>
                  <a:gd name="T53" fmla="*/ 21 h 32"/>
                  <a:gd name="T54" fmla="*/ 11 w 38"/>
                  <a:gd name="T55" fmla="*/ 28 h 32"/>
                  <a:gd name="T56" fmla="*/ 11 w 38"/>
                  <a:gd name="T57" fmla="*/ 22 h 32"/>
                  <a:gd name="T58" fmla="*/ 7 w 38"/>
                  <a:gd name="T59" fmla="*/ 20 h 32"/>
                  <a:gd name="T60" fmla="*/ 5 w 38"/>
                  <a:gd name="T61" fmla="*/ 17 h 32"/>
                  <a:gd name="T62" fmla="*/ 7 w 38"/>
                  <a:gd name="T63" fmla="*/ 15 h 32"/>
                  <a:gd name="T64" fmla="*/ 4 w 38"/>
                  <a:gd name="T65" fmla="*/ 12 h 32"/>
                  <a:gd name="T66" fmla="*/ 5 w 38"/>
                  <a:gd name="T67" fmla="*/ 10 h 32"/>
                  <a:gd name="T68" fmla="*/ 3 w 38"/>
                  <a:gd name="T69" fmla="*/ 9 h 32"/>
                  <a:gd name="T70" fmla="*/ 1 w 38"/>
                  <a:gd name="T71" fmla="*/ 6 h 32"/>
                  <a:gd name="T72" fmla="*/ 3 w 38"/>
                  <a:gd name="T73" fmla="*/ 4 h 32"/>
                  <a:gd name="T74" fmla="*/ 7 w 38"/>
                  <a:gd name="T75" fmla="*/ 8 h 32"/>
                  <a:gd name="T76" fmla="*/ 11 w 38"/>
                  <a:gd name="T77" fmla="*/ 8 h 32"/>
                  <a:gd name="T78" fmla="*/ 12 w 38"/>
                  <a:gd name="T79" fmla="*/ 6 h 32"/>
                  <a:gd name="T80" fmla="*/ 9 w 38"/>
                  <a:gd name="T81" fmla="*/ 1 h 32"/>
                  <a:gd name="T82" fmla="*/ 11 w 38"/>
                  <a:gd name="T83" fmla="*/ 0 h 32"/>
                  <a:gd name="T84" fmla="*/ 12 w 38"/>
                  <a:gd name="T85" fmla="*/ 0 h 32"/>
                  <a:gd name="T86" fmla="*/ 17 w 38"/>
                  <a:gd name="T87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" h="32">
                    <a:moveTo>
                      <a:pt x="1" y="20"/>
                    </a:moveTo>
                    <a:lnTo>
                      <a:pt x="3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9" y="28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20"/>
                    </a:lnTo>
                    <a:close/>
                    <a:moveTo>
                      <a:pt x="17" y="6"/>
                    </a:moveTo>
                    <a:lnTo>
                      <a:pt x="19" y="6"/>
                    </a:lnTo>
                    <a:lnTo>
                      <a:pt x="21" y="5"/>
                    </a:lnTo>
                    <a:lnTo>
                      <a:pt x="26" y="1"/>
                    </a:lnTo>
                    <a:lnTo>
                      <a:pt x="29" y="5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8" y="15"/>
                    </a:lnTo>
                    <a:lnTo>
                      <a:pt x="32" y="15"/>
                    </a:lnTo>
                    <a:lnTo>
                      <a:pt x="30" y="22"/>
                    </a:lnTo>
                    <a:lnTo>
                      <a:pt x="29" y="26"/>
                    </a:lnTo>
                    <a:lnTo>
                      <a:pt x="27" y="27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1" y="27"/>
                    </a:lnTo>
                    <a:lnTo>
                      <a:pt x="23" y="23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1" y="28"/>
                    </a:lnTo>
                    <a:lnTo>
                      <a:pt x="11" y="22"/>
                    </a:lnTo>
                    <a:lnTo>
                      <a:pt x="7" y="20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3108325" y="5229225"/>
                <a:ext cx="41275" cy="38100"/>
              </a:xfrm>
              <a:custGeom>
                <a:avLst/>
                <a:gdLst>
                  <a:gd name="T0" fmla="*/ 21 w 26"/>
                  <a:gd name="T1" fmla="*/ 3 h 24"/>
                  <a:gd name="T2" fmla="*/ 24 w 26"/>
                  <a:gd name="T3" fmla="*/ 3 h 24"/>
                  <a:gd name="T4" fmla="*/ 22 w 26"/>
                  <a:gd name="T5" fmla="*/ 8 h 24"/>
                  <a:gd name="T6" fmla="*/ 26 w 26"/>
                  <a:gd name="T7" fmla="*/ 12 h 24"/>
                  <a:gd name="T8" fmla="*/ 25 w 26"/>
                  <a:gd name="T9" fmla="*/ 16 h 24"/>
                  <a:gd name="T10" fmla="*/ 24 w 26"/>
                  <a:gd name="T11" fmla="*/ 17 h 24"/>
                  <a:gd name="T12" fmla="*/ 22 w 26"/>
                  <a:gd name="T13" fmla="*/ 17 h 24"/>
                  <a:gd name="T14" fmla="*/ 20 w 26"/>
                  <a:gd name="T15" fmla="*/ 19 h 24"/>
                  <a:gd name="T16" fmla="*/ 19 w 26"/>
                  <a:gd name="T17" fmla="*/ 24 h 24"/>
                  <a:gd name="T18" fmla="*/ 13 w 26"/>
                  <a:gd name="T19" fmla="*/ 20 h 24"/>
                  <a:gd name="T20" fmla="*/ 10 w 26"/>
                  <a:gd name="T21" fmla="*/ 17 h 24"/>
                  <a:gd name="T22" fmla="*/ 8 w 26"/>
                  <a:gd name="T23" fmla="*/ 16 h 24"/>
                  <a:gd name="T24" fmla="*/ 4 w 26"/>
                  <a:gd name="T25" fmla="*/ 12 h 24"/>
                  <a:gd name="T26" fmla="*/ 3 w 26"/>
                  <a:gd name="T27" fmla="*/ 8 h 24"/>
                  <a:gd name="T28" fmla="*/ 0 w 26"/>
                  <a:gd name="T29" fmla="*/ 5 h 24"/>
                  <a:gd name="T30" fmla="*/ 2 w 26"/>
                  <a:gd name="T31" fmla="*/ 0 h 24"/>
                  <a:gd name="T32" fmla="*/ 4 w 26"/>
                  <a:gd name="T33" fmla="*/ 2 h 24"/>
                  <a:gd name="T34" fmla="*/ 6 w 26"/>
                  <a:gd name="T35" fmla="*/ 1 h 24"/>
                  <a:gd name="T36" fmla="*/ 8 w 26"/>
                  <a:gd name="T37" fmla="*/ 0 h 24"/>
                  <a:gd name="T38" fmla="*/ 14 w 26"/>
                  <a:gd name="T39" fmla="*/ 2 h 24"/>
                  <a:gd name="T40" fmla="*/ 19 w 26"/>
                  <a:gd name="T41" fmla="*/ 2 h 24"/>
                  <a:gd name="T42" fmla="*/ 21 w 26"/>
                  <a:gd name="T4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21" y="3"/>
                    </a:moveTo>
                    <a:lnTo>
                      <a:pt x="24" y="3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5" y="16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0" y="19"/>
                    </a:lnTo>
                    <a:lnTo>
                      <a:pt x="19" y="24"/>
                    </a:lnTo>
                    <a:lnTo>
                      <a:pt x="13" y="20"/>
                    </a:lnTo>
                    <a:lnTo>
                      <a:pt x="10" y="17"/>
                    </a:lnTo>
                    <a:lnTo>
                      <a:pt x="8" y="16"/>
                    </a:lnTo>
                    <a:lnTo>
                      <a:pt x="4" y="12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6"/>
              <p:cNvSpPr>
                <a:spLocks/>
              </p:cNvSpPr>
              <p:nvPr/>
            </p:nvSpPr>
            <p:spPr bwMode="auto">
              <a:xfrm>
                <a:off x="2967038" y="5129213"/>
                <a:ext cx="39688" cy="33338"/>
              </a:xfrm>
              <a:custGeom>
                <a:avLst/>
                <a:gdLst>
                  <a:gd name="T0" fmla="*/ 5 w 25"/>
                  <a:gd name="T1" fmla="*/ 2 h 21"/>
                  <a:gd name="T2" fmla="*/ 10 w 25"/>
                  <a:gd name="T3" fmla="*/ 2 h 21"/>
                  <a:gd name="T4" fmla="*/ 17 w 25"/>
                  <a:gd name="T5" fmla="*/ 0 h 21"/>
                  <a:gd name="T6" fmla="*/ 21 w 25"/>
                  <a:gd name="T7" fmla="*/ 5 h 21"/>
                  <a:gd name="T8" fmla="*/ 25 w 25"/>
                  <a:gd name="T9" fmla="*/ 7 h 21"/>
                  <a:gd name="T10" fmla="*/ 25 w 25"/>
                  <a:gd name="T11" fmla="*/ 15 h 21"/>
                  <a:gd name="T12" fmla="*/ 22 w 25"/>
                  <a:gd name="T13" fmla="*/ 15 h 21"/>
                  <a:gd name="T14" fmla="*/ 21 w 25"/>
                  <a:gd name="T15" fmla="*/ 21 h 21"/>
                  <a:gd name="T16" fmla="*/ 16 w 25"/>
                  <a:gd name="T17" fmla="*/ 16 h 21"/>
                  <a:gd name="T18" fmla="*/ 12 w 25"/>
                  <a:gd name="T19" fmla="*/ 17 h 21"/>
                  <a:gd name="T20" fmla="*/ 8 w 25"/>
                  <a:gd name="T21" fmla="*/ 12 h 21"/>
                  <a:gd name="T22" fmla="*/ 4 w 25"/>
                  <a:gd name="T23" fmla="*/ 7 h 21"/>
                  <a:gd name="T24" fmla="*/ 2 w 25"/>
                  <a:gd name="T25" fmla="*/ 7 h 21"/>
                  <a:gd name="T26" fmla="*/ 0 w 25"/>
                  <a:gd name="T27" fmla="*/ 4 h 21"/>
                  <a:gd name="T28" fmla="*/ 5 w 25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1">
                    <a:moveTo>
                      <a:pt x="5" y="2"/>
                    </a:moveTo>
                    <a:lnTo>
                      <a:pt x="10" y="2"/>
                    </a:lnTo>
                    <a:lnTo>
                      <a:pt x="17" y="0"/>
                    </a:lnTo>
                    <a:lnTo>
                      <a:pt x="21" y="5"/>
                    </a:lnTo>
                    <a:lnTo>
                      <a:pt x="25" y="7"/>
                    </a:lnTo>
                    <a:lnTo>
                      <a:pt x="25" y="15"/>
                    </a:lnTo>
                    <a:lnTo>
                      <a:pt x="22" y="15"/>
                    </a:lnTo>
                    <a:lnTo>
                      <a:pt x="21" y="21"/>
                    </a:lnTo>
                    <a:lnTo>
                      <a:pt x="16" y="16"/>
                    </a:lnTo>
                    <a:lnTo>
                      <a:pt x="12" y="17"/>
                    </a:lnTo>
                    <a:lnTo>
                      <a:pt x="8" y="12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8"/>
              <p:cNvSpPr>
                <a:spLocks/>
              </p:cNvSpPr>
              <p:nvPr/>
            </p:nvSpPr>
            <p:spPr bwMode="auto">
              <a:xfrm>
                <a:off x="3178175" y="5245100"/>
                <a:ext cx="66675" cy="42863"/>
              </a:xfrm>
              <a:custGeom>
                <a:avLst/>
                <a:gdLst>
                  <a:gd name="T0" fmla="*/ 3 w 42"/>
                  <a:gd name="T1" fmla="*/ 0 h 27"/>
                  <a:gd name="T2" fmla="*/ 4 w 42"/>
                  <a:gd name="T3" fmla="*/ 3 h 27"/>
                  <a:gd name="T4" fmla="*/ 6 w 42"/>
                  <a:gd name="T5" fmla="*/ 3 h 27"/>
                  <a:gd name="T6" fmla="*/ 12 w 42"/>
                  <a:gd name="T7" fmla="*/ 4 h 27"/>
                  <a:gd name="T8" fmla="*/ 22 w 42"/>
                  <a:gd name="T9" fmla="*/ 4 h 27"/>
                  <a:gd name="T10" fmla="*/ 26 w 42"/>
                  <a:gd name="T11" fmla="*/ 2 h 27"/>
                  <a:gd name="T12" fmla="*/ 33 w 42"/>
                  <a:gd name="T13" fmla="*/ 1 h 27"/>
                  <a:gd name="T14" fmla="*/ 38 w 42"/>
                  <a:gd name="T15" fmla="*/ 3 h 27"/>
                  <a:gd name="T16" fmla="*/ 42 w 42"/>
                  <a:gd name="T17" fmla="*/ 4 h 27"/>
                  <a:gd name="T18" fmla="*/ 39 w 42"/>
                  <a:gd name="T19" fmla="*/ 8 h 27"/>
                  <a:gd name="T20" fmla="*/ 36 w 42"/>
                  <a:gd name="T21" fmla="*/ 15 h 27"/>
                  <a:gd name="T22" fmla="*/ 38 w 42"/>
                  <a:gd name="T23" fmla="*/ 20 h 27"/>
                  <a:gd name="T24" fmla="*/ 33 w 42"/>
                  <a:gd name="T25" fmla="*/ 19 h 27"/>
                  <a:gd name="T26" fmla="*/ 26 w 42"/>
                  <a:gd name="T27" fmla="*/ 21 h 27"/>
                  <a:gd name="T28" fmla="*/ 26 w 42"/>
                  <a:gd name="T29" fmla="*/ 26 h 27"/>
                  <a:gd name="T30" fmla="*/ 20 w 42"/>
                  <a:gd name="T31" fmla="*/ 27 h 27"/>
                  <a:gd name="T32" fmla="*/ 15 w 42"/>
                  <a:gd name="T33" fmla="*/ 24 h 27"/>
                  <a:gd name="T34" fmla="*/ 9 w 42"/>
                  <a:gd name="T35" fmla="*/ 26 h 27"/>
                  <a:gd name="T36" fmla="*/ 4 w 42"/>
                  <a:gd name="T37" fmla="*/ 26 h 27"/>
                  <a:gd name="T38" fmla="*/ 4 w 42"/>
                  <a:gd name="T39" fmla="*/ 20 h 27"/>
                  <a:gd name="T40" fmla="*/ 0 w 42"/>
                  <a:gd name="T41" fmla="*/ 18 h 27"/>
                  <a:gd name="T42" fmla="*/ 1 w 42"/>
                  <a:gd name="T43" fmla="*/ 16 h 27"/>
                  <a:gd name="T44" fmla="*/ 1 w 42"/>
                  <a:gd name="T45" fmla="*/ 15 h 27"/>
                  <a:gd name="T46" fmla="*/ 1 w 42"/>
                  <a:gd name="T47" fmla="*/ 12 h 27"/>
                  <a:gd name="T48" fmla="*/ 5 w 42"/>
                  <a:gd name="T49" fmla="*/ 9 h 27"/>
                  <a:gd name="T50" fmla="*/ 1 w 42"/>
                  <a:gd name="T51" fmla="*/ 6 h 27"/>
                  <a:gd name="T52" fmla="*/ 0 w 42"/>
                  <a:gd name="T53" fmla="*/ 2 h 27"/>
                  <a:gd name="T54" fmla="*/ 3 w 42"/>
                  <a:gd name="T5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27">
                    <a:moveTo>
                      <a:pt x="3" y="0"/>
                    </a:moveTo>
                    <a:lnTo>
                      <a:pt x="4" y="3"/>
                    </a:lnTo>
                    <a:lnTo>
                      <a:pt x="6" y="3"/>
                    </a:lnTo>
                    <a:lnTo>
                      <a:pt x="12" y="4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3" y="1"/>
                    </a:lnTo>
                    <a:lnTo>
                      <a:pt x="38" y="3"/>
                    </a:lnTo>
                    <a:lnTo>
                      <a:pt x="42" y="4"/>
                    </a:lnTo>
                    <a:lnTo>
                      <a:pt x="39" y="8"/>
                    </a:lnTo>
                    <a:lnTo>
                      <a:pt x="36" y="15"/>
                    </a:lnTo>
                    <a:lnTo>
                      <a:pt x="38" y="20"/>
                    </a:lnTo>
                    <a:lnTo>
                      <a:pt x="33" y="19"/>
                    </a:lnTo>
                    <a:lnTo>
                      <a:pt x="26" y="21"/>
                    </a:lnTo>
                    <a:lnTo>
                      <a:pt x="26" y="26"/>
                    </a:lnTo>
                    <a:lnTo>
                      <a:pt x="20" y="27"/>
                    </a:lnTo>
                    <a:lnTo>
                      <a:pt x="15" y="24"/>
                    </a:lnTo>
                    <a:lnTo>
                      <a:pt x="9" y="26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7"/>
              <p:cNvSpPr>
                <a:spLocks/>
              </p:cNvSpPr>
              <p:nvPr/>
            </p:nvSpPr>
            <p:spPr bwMode="auto">
              <a:xfrm>
                <a:off x="3187700" y="5045075"/>
                <a:ext cx="100013" cy="87313"/>
              </a:xfrm>
              <a:custGeom>
                <a:avLst/>
                <a:gdLst>
                  <a:gd name="T0" fmla="*/ 1 w 63"/>
                  <a:gd name="T1" fmla="*/ 26 h 55"/>
                  <a:gd name="T2" fmla="*/ 9 w 63"/>
                  <a:gd name="T3" fmla="*/ 26 h 55"/>
                  <a:gd name="T4" fmla="*/ 16 w 63"/>
                  <a:gd name="T5" fmla="*/ 23 h 55"/>
                  <a:gd name="T6" fmla="*/ 17 w 63"/>
                  <a:gd name="T7" fmla="*/ 16 h 55"/>
                  <a:gd name="T8" fmla="*/ 23 w 63"/>
                  <a:gd name="T9" fmla="*/ 12 h 55"/>
                  <a:gd name="T10" fmla="*/ 22 w 63"/>
                  <a:gd name="T11" fmla="*/ 7 h 55"/>
                  <a:gd name="T12" fmla="*/ 26 w 63"/>
                  <a:gd name="T13" fmla="*/ 5 h 55"/>
                  <a:gd name="T14" fmla="*/ 33 w 63"/>
                  <a:gd name="T15" fmla="*/ 0 h 55"/>
                  <a:gd name="T16" fmla="*/ 40 w 63"/>
                  <a:gd name="T17" fmla="*/ 3 h 55"/>
                  <a:gd name="T18" fmla="*/ 41 w 63"/>
                  <a:gd name="T19" fmla="*/ 6 h 55"/>
                  <a:gd name="T20" fmla="*/ 45 w 63"/>
                  <a:gd name="T21" fmla="*/ 5 h 55"/>
                  <a:gd name="T22" fmla="*/ 51 w 63"/>
                  <a:gd name="T23" fmla="*/ 7 h 55"/>
                  <a:gd name="T24" fmla="*/ 52 w 63"/>
                  <a:gd name="T25" fmla="*/ 13 h 55"/>
                  <a:gd name="T26" fmla="*/ 51 w 63"/>
                  <a:gd name="T27" fmla="*/ 17 h 55"/>
                  <a:gd name="T28" fmla="*/ 55 w 63"/>
                  <a:gd name="T29" fmla="*/ 24 h 55"/>
                  <a:gd name="T30" fmla="*/ 57 w 63"/>
                  <a:gd name="T31" fmla="*/ 25 h 55"/>
                  <a:gd name="T32" fmla="*/ 57 w 63"/>
                  <a:gd name="T33" fmla="*/ 28 h 55"/>
                  <a:gd name="T34" fmla="*/ 62 w 63"/>
                  <a:gd name="T35" fmla="*/ 30 h 55"/>
                  <a:gd name="T36" fmla="*/ 63 w 63"/>
                  <a:gd name="T37" fmla="*/ 32 h 55"/>
                  <a:gd name="T38" fmla="*/ 61 w 63"/>
                  <a:gd name="T39" fmla="*/ 35 h 55"/>
                  <a:gd name="T40" fmla="*/ 56 w 63"/>
                  <a:gd name="T41" fmla="*/ 35 h 55"/>
                  <a:gd name="T42" fmla="*/ 55 w 63"/>
                  <a:gd name="T43" fmla="*/ 36 h 55"/>
                  <a:gd name="T44" fmla="*/ 56 w 63"/>
                  <a:gd name="T45" fmla="*/ 40 h 55"/>
                  <a:gd name="T46" fmla="*/ 57 w 63"/>
                  <a:gd name="T47" fmla="*/ 47 h 55"/>
                  <a:gd name="T48" fmla="*/ 52 w 63"/>
                  <a:gd name="T49" fmla="*/ 47 h 55"/>
                  <a:gd name="T50" fmla="*/ 50 w 63"/>
                  <a:gd name="T51" fmla="*/ 49 h 55"/>
                  <a:gd name="T52" fmla="*/ 50 w 63"/>
                  <a:gd name="T53" fmla="*/ 55 h 55"/>
                  <a:gd name="T54" fmla="*/ 46 w 63"/>
                  <a:gd name="T55" fmla="*/ 54 h 55"/>
                  <a:gd name="T56" fmla="*/ 40 w 63"/>
                  <a:gd name="T57" fmla="*/ 54 h 55"/>
                  <a:gd name="T58" fmla="*/ 39 w 63"/>
                  <a:gd name="T59" fmla="*/ 52 h 55"/>
                  <a:gd name="T60" fmla="*/ 36 w 63"/>
                  <a:gd name="T61" fmla="*/ 54 h 55"/>
                  <a:gd name="T62" fmla="*/ 34 w 63"/>
                  <a:gd name="T63" fmla="*/ 52 h 55"/>
                  <a:gd name="T64" fmla="*/ 28 w 63"/>
                  <a:gd name="T65" fmla="*/ 52 h 55"/>
                  <a:gd name="T66" fmla="*/ 21 w 63"/>
                  <a:gd name="T67" fmla="*/ 49 h 55"/>
                  <a:gd name="T68" fmla="*/ 15 w 63"/>
                  <a:gd name="T69" fmla="*/ 48 h 55"/>
                  <a:gd name="T70" fmla="*/ 9 w 63"/>
                  <a:gd name="T71" fmla="*/ 49 h 55"/>
                  <a:gd name="T72" fmla="*/ 5 w 63"/>
                  <a:gd name="T73" fmla="*/ 52 h 55"/>
                  <a:gd name="T74" fmla="*/ 3 w 63"/>
                  <a:gd name="T75" fmla="*/ 52 h 55"/>
                  <a:gd name="T76" fmla="*/ 1 w 63"/>
                  <a:gd name="T77" fmla="*/ 47 h 55"/>
                  <a:gd name="T78" fmla="*/ 0 w 63"/>
                  <a:gd name="T79" fmla="*/ 42 h 55"/>
                  <a:gd name="T80" fmla="*/ 4 w 63"/>
                  <a:gd name="T81" fmla="*/ 40 h 55"/>
                  <a:gd name="T82" fmla="*/ 4 w 63"/>
                  <a:gd name="T83" fmla="*/ 36 h 55"/>
                  <a:gd name="T84" fmla="*/ 3 w 63"/>
                  <a:gd name="T85" fmla="*/ 31 h 55"/>
                  <a:gd name="T86" fmla="*/ 1 w 63"/>
                  <a:gd name="T87" fmla="*/ 2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" h="55">
                    <a:moveTo>
                      <a:pt x="1" y="26"/>
                    </a:moveTo>
                    <a:lnTo>
                      <a:pt x="9" y="26"/>
                    </a:lnTo>
                    <a:lnTo>
                      <a:pt x="16" y="23"/>
                    </a:lnTo>
                    <a:lnTo>
                      <a:pt x="17" y="16"/>
                    </a:lnTo>
                    <a:lnTo>
                      <a:pt x="23" y="12"/>
                    </a:lnTo>
                    <a:lnTo>
                      <a:pt x="22" y="7"/>
                    </a:lnTo>
                    <a:lnTo>
                      <a:pt x="26" y="5"/>
                    </a:lnTo>
                    <a:lnTo>
                      <a:pt x="33" y="0"/>
                    </a:lnTo>
                    <a:lnTo>
                      <a:pt x="40" y="3"/>
                    </a:lnTo>
                    <a:lnTo>
                      <a:pt x="41" y="6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2" y="13"/>
                    </a:lnTo>
                    <a:lnTo>
                      <a:pt x="51" y="17"/>
                    </a:lnTo>
                    <a:lnTo>
                      <a:pt x="55" y="24"/>
                    </a:lnTo>
                    <a:lnTo>
                      <a:pt x="57" y="25"/>
                    </a:lnTo>
                    <a:lnTo>
                      <a:pt x="57" y="28"/>
                    </a:lnTo>
                    <a:lnTo>
                      <a:pt x="62" y="30"/>
                    </a:lnTo>
                    <a:lnTo>
                      <a:pt x="63" y="32"/>
                    </a:lnTo>
                    <a:lnTo>
                      <a:pt x="61" y="35"/>
                    </a:lnTo>
                    <a:lnTo>
                      <a:pt x="56" y="35"/>
                    </a:lnTo>
                    <a:lnTo>
                      <a:pt x="55" y="36"/>
                    </a:lnTo>
                    <a:lnTo>
                      <a:pt x="56" y="40"/>
                    </a:lnTo>
                    <a:lnTo>
                      <a:pt x="57" y="47"/>
                    </a:lnTo>
                    <a:lnTo>
                      <a:pt x="52" y="47"/>
                    </a:lnTo>
                    <a:lnTo>
                      <a:pt x="50" y="49"/>
                    </a:lnTo>
                    <a:lnTo>
                      <a:pt x="50" y="55"/>
                    </a:lnTo>
                    <a:lnTo>
                      <a:pt x="46" y="54"/>
                    </a:lnTo>
                    <a:lnTo>
                      <a:pt x="40" y="54"/>
                    </a:lnTo>
                    <a:lnTo>
                      <a:pt x="39" y="52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28" y="52"/>
                    </a:lnTo>
                    <a:lnTo>
                      <a:pt x="21" y="49"/>
                    </a:lnTo>
                    <a:lnTo>
                      <a:pt x="15" y="48"/>
                    </a:lnTo>
                    <a:lnTo>
                      <a:pt x="9" y="49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3" y="31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33"/>
              <p:cNvSpPr>
                <a:spLocks/>
              </p:cNvSpPr>
              <p:nvPr/>
            </p:nvSpPr>
            <p:spPr bwMode="auto">
              <a:xfrm>
                <a:off x="3003550" y="5191125"/>
                <a:ext cx="49213" cy="30163"/>
              </a:xfrm>
              <a:custGeom>
                <a:avLst/>
                <a:gdLst>
                  <a:gd name="T0" fmla="*/ 24 w 31"/>
                  <a:gd name="T1" fmla="*/ 2 h 19"/>
                  <a:gd name="T2" fmla="*/ 24 w 31"/>
                  <a:gd name="T3" fmla="*/ 3 h 19"/>
                  <a:gd name="T4" fmla="*/ 24 w 31"/>
                  <a:gd name="T5" fmla="*/ 6 h 19"/>
                  <a:gd name="T6" fmla="*/ 27 w 31"/>
                  <a:gd name="T7" fmla="*/ 8 h 19"/>
                  <a:gd name="T8" fmla="*/ 31 w 31"/>
                  <a:gd name="T9" fmla="*/ 8 h 19"/>
                  <a:gd name="T10" fmla="*/ 29 w 31"/>
                  <a:gd name="T11" fmla="*/ 12 h 19"/>
                  <a:gd name="T12" fmla="*/ 27 w 31"/>
                  <a:gd name="T13" fmla="*/ 14 h 19"/>
                  <a:gd name="T14" fmla="*/ 22 w 31"/>
                  <a:gd name="T15" fmla="*/ 13 h 19"/>
                  <a:gd name="T16" fmla="*/ 21 w 31"/>
                  <a:gd name="T17" fmla="*/ 17 h 19"/>
                  <a:gd name="T18" fmla="*/ 17 w 31"/>
                  <a:gd name="T19" fmla="*/ 17 h 19"/>
                  <a:gd name="T20" fmla="*/ 16 w 31"/>
                  <a:gd name="T21" fmla="*/ 15 h 19"/>
                  <a:gd name="T22" fmla="*/ 12 w 31"/>
                  <a:gd name="T23" fmla="*/ 19 h 19"/>
                  <a:gd name="T24" fmla="*/ 9 w 31"/>
                  <a:gd name="T25" fmla="*/ 19 h 19"/>
                  <a:gd name="T26" fmla="*/ 6 w 31"/>
                  <a:gd name="T27" fmla="*/ 17 h 19"/>
                  <a:gd name="T28" fmla="*/ 4 w 31"/>
                  <a:gd name="T29" fmla="*/ 13 h 19"/>
                  <a:gd name="T30" fmla="*/ 0 w 31"/>
                  <a:gd name="T31" fmla="*/ 14 h 19"/>
                  <a:gd name="T32" fmla="*/ 0 w 31"/>
                  <a:gd name="T33" fmla="*/ 11 h 19"/>
                  <a:gd name="T34" fmla="*/ 6 w 31"/>
                  <a:gd name="T35" fmla="*/ 5 h 19"/>
                  <a:gd name="T36" fmla="*/ 5 w 31"/>
                  <a:gd name="T37" fmla="*/ 2 h 19"/>
                  <a:gd name="T38" fmla="*/ 9 w 31"/>
                  <a:gd name="T39" fmla="*/ 3 h 19"/>
                  <a:gd name="T40" fmla="*/ 10 w 31"/>
                  <a:gd name="T41" fmla="*/ 1 h 19"/>
                  <a:gd name="T42" fmla="*/ 16 w 31"/>
                  <a:gd name="T43" fmla="*/ 1 h 19"/>
                  <a:gd name="T44" fmla="*/ 17 w 31"/>
                  <a:gd name="T45" fmla="*/ 0 h 19"/>
                  <a:gd name="T46" fmla="*/ 24 w 31"/>
                  <a:gd name="T4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19">
                    <a:moveTo>
                      <a:pt x="24" y="2"/>
                    </a:moveTo>
                    <a:lnTo>
                      <a:pt x="24" y="3"/>
                    </a:lnTo>
                    <a:lnTo>
                      <a:pt x="24" y="6"/>
                    </a:lnTo>
                    <a:lnTo>
                      <a:pt x="27" y="8"/>
                    </a:lnTo>
                    <a:lnTo>
                      <a:pt x="31" y="8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2" y="13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6" y="5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42"/>
              <p:cNvSpPr>
                <a:spLocks/>
              </p:cNvSpPr>
              <p:nvPr/>
            </p:nvSpPr>
            <p:spPr bwMode="auto">
              <a:xfrm>
                <a:off x="3071813" y="5137150"/>
                <a:ext cx="69850" cy="41275"/>
              </a:xfrm>
              <a:custGeom>
                <a:avLst/>
                <a:gdLst>
                  <a:gd name="T0" fmla="*/ 31 w 44"/>
                  <a:gd name="T1" fmla="*/ 25 h 26"/>
                  <a:gd name="T2" fmla="*/ 29 w 44"/>
                  <a:gd name="T3" fmla="*/ 24 h 26"/>
                  <a:gd name="T4" fmla="*/ 25 w 44"/>
                  <a:gd name="T5" fmla="*/ 24 h 26"/>
                  <a:gd name="T6" fmla="*/ 20 w 44"/>
                  <a:gd name="T7" fmla="*/ 20 h 26"/>
                  <a:gd name="T8" fmla="*/ 18 w 44"/>
                  <a:gd name="T9" fmla="*/ 22 h 26"/>
                  <a:gd name="T10" fmla="*/ 14 w 44"/>
                  <a:gd name="T11" fmla="*/ 26 h 26"/>
                  <a:gd name="T12" fmla="*/ 8 w 44"/>
                  <a:gd name="T13" fmla="*/ 23 h 26"/>
                  <a:gd name="T14" fmla="*/ 4 w 44"/>
                  <a:gd name="T15" fmla="*/ 18 h 26"/>
                  <a:gd name="T16" fmla="*/ 1 w 44"/>
                  <a:gd name="T17" fmla="*/ 16 h 26"/>
                  <a:gd name="T18" fmla="*/ 1 w 44"/>
                  <a:gd name="T19" fmla="*/ 12 h 26"/>
                  <a:gd name="T20" fmla="*/ 0 w 44"/>
                  <a:gd name="T21" fmla="*/ 8 h 26"/>
                  <a:gd name="T22" fmla="*/ 4 w 44"/>
                  <a:gd name="T23" fmla="*/ 6 h 26"/>
                  <a:gd name="T24" fmla="*/ 7 w 44"/>
                  <a:gd name="T25" fmla="*/ 3 h 26"/>
                  <a:gd name="T26" fmla="*/ 12 w 44"/>
                  <a:gd name="T27" fmla="*/ 1 h 26"/>
                  <a:gd name="T28" fmla="*/ 13 w 44"/>
                  <a:gd name="T29" fmla="*/ 0 h 26"/>
                  <a:gd name="T30" fmla="*/ 15 w 44"/>
                  <a:gd name="T31" fmla="*/ 1 h 26"/>
                  <a:gd name="T32" fmla="*/ 18 w 44"/>
                  <a:gd name="T33" fmla="*/ 0 h 26"/>
                  <a:gd name="T34" fmla="*/ 21 w 44"/>
                  <a:gd name="T35" fmla="*/ 2 h 26"/>
                  <a:gd name="T36" fmla="*/ 26 w 44"/>
                  <a:gd name="T37" fmla="*/ 3 h 26"/>
                  <a:gd name="T38" fmla="*/ 26 w 44"/>
                  <a:gd name="T39" fmla="*/ 7 h 26"/>
                  <a:gd name="T40" fmla="*/ 30 w 44"/>
                  <a:gd name="T41" fmla="*/ 8 h 26"/>
                  <a:gd name="T42" fmla="*/ 31 w 44"/>
                  <a:gd name="T43" fmla="*/ 6 h 26"/>
                  <a:gd name="T44" fmla="*/ 35 w 44"/>
                  <a:gd name="T45" fmla="*/ 7 h 26"/>
                  <a:gd name="T46" fmla="*/ 36 w 44"/>
                  <a:gd name="T47" fmla="*/ 11 h 26"/>
                  <a:gd name="T48" fmla="*/ 41 w 44"/>
                  <a:gd name="T49" fmla="*/ 11 h 26"/>
                  <a:gd name="T50" fmla="*/ 44 w 44"/>
                  <a:gd name="T51" fmla="*/ 17 h 26"/>
                  <a:gd name="T52" fmla="*/ 42 w 44"/>
                  <a:gd name="T53" fmla="*/ 17 h 26"/>
                  <a:gd name="T54" fmla="*/ 41 w 44"/>
                  <a:gd name="T55" fmla="*/ 18 h 26"/>
                  <a:gd name="T56" fmla="*/ 39 w 44"/>
                  <a:gd name="T57" fmla="*/ 18 h 26"/>
                  <a:gd name="T58" fmla="*/ 38 w 44"/>
                  <a:gd name="T59" fmla="*/ 20 h 26"/>
                  <a:gd name="T60" fmla="*/ 37 w 44"/>
                  <a:gd name="T61" fmla="*/ 22 h 26"/>
                  <a:gd name="T62" fmla="*/ 37 w 44"/>
                  <a:gd name="T63" fmla="*/ 23 h 26"/>
                  <a:gd name="T64" fmla="*/ 35 w 44"/>
                  <a:gd name="T65" fmla="*/ 23 h 26"/>
                  <a:gd name="T66" fmla="*/ 32 w 44"/>
                  <a:gd name="T67" fmla="*/ 23 h 26"/>
                  <a:gd name="T68" fmla="*/ 31 w 44"/>
                  <a:gd name="T6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" h="26">
                    <a:moveTo>
                      <a:pt x="31" y="25"/>
                    </a:moveTo>
                    <a:lnTo>
                      <a:pt x="29" y="24"/>
                    </a:lnTo>
                    <a:lnTo>
                      <a:pt x="25" y="24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8" y="23"/>
                    </a:lnTo>
                    <a:lnTo>
                      <a:pt x="4" y="18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30" y="8"/>
                    </a:lnTo>
                    <a:lnTo>
                      <a:pt x="31" y="6"/>
                    </a:lnTo>
                    <a:lnTo>
                      <a:pt x="35" y="7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8" y="20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5" y="23"/>
                    </a:lnTo>
                    <a:lnTo>
                      <a:pt x="32" y="23"/>
                    </a:lnTo>
                    <a:lnTo>
                      <a:pt x="31" y="2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43"/>
              <p:cNvSpPr>
                <a:spLocks/>
              </p:cNvSpPr>
              <p:nvPr/>
            </p:nvSpPr>
            <p:spPr bwMode="auto">
              <a:xfrm>
                <a:off x="3003550" y="5067300"/>
                <a:ext cx="96838" cy="131763"/>
              </a:xfrm>
              <a:custGeom>
                <a:avLst/>
                <a:gdLst>
                  <a:gd name="T0" fmla="*/ 27 w 61"/>
                  <a:gd name="T1" fmla="*/ 0 h 83"/>
                  <a:gd name="T2" fmla="*/ 27 w 61"/>
                  <a:gd name="T3" fmla="*/ 5 h 83"/>
                  <a:gd name="T4" fmla="*/ 34 w 61"/>
                  <a:gd name="T5" fmla="*/ 8 h 83"/>
                  <a:gd name="T6" fmla="*/ 34 w 61"/>
                  <a:gd name="T7" fmla="*/ 11 h 83"/>
                  <a:gd name="T8" fmla="*/ 40 w 61"/>
                  <a:gd name="T9" fmla="*/ 9 h 83"/>
                  <a:gd name="T10" fmla="*/ 44 w 61"/>
                  <a:gd name="T11" fmla="*/ 6 h 83"/>
                  <a:gd name="T12" fmla="*/ 52 w 61"/>
                  <a:gd name="T13" fmla="*/ 11 h 83"/>
                  <a:gd name="T14" fmla="*/ 55 w 61"/>
                  <a:gd name="T15" fmla="*/ 15 h 83"/>
                  <a:gd name="T16" fmla="*/ 57 w 61"/>
                  <a:gd name="T17" fmla="*/ 20 h 83"/>
                  <a:gd name="T18" fmla="*/ 55 w 61"/>
                  <a:gd name="T19" fmla="*/ 23 h 83"/>
                  <a:gd name="T20" fmla="*/ 57 w 61"/>
                  <a:gd name="T21" fmla="*/ 27 h 83"/>
                  <a:gd name="T22" fmla="*/ 58 w 61"/>
                  <a:gd name="T23" fmla="*/ 33 h 83"/>
                  <a:gd name="T24" fmla="*/ 58 w 61"/>
                  <a:gd name="T25" fmla="*/ 37 h 83"/>
                  <a:gd name="T26" fmla="*/ 61 w 61"/>
                  <a:gd name="T27" fmla="*/ 44 h 83"/>
                  <a:gd name="T28" fmla="*/ 58 w 61"/>
                  <a:gd name="T29" fmla="*/ 45 h 83"/>
                  <a:gd name="T30" fmla="*/ 56 w 61"/>
                  <a:gd name="T31" fmla="*/ 44 h 83"/>
                  <a:gd name="T32" fmla="*/ 55 w 61"/>
                  <a:gd name="T33" fmla="*/ 45 h 83"/>
                  <a:gd name="T34" fmla="*/ 50 w 61"/>
                  <a:gd name="T35" fmla="*/ 47 h 83"/>
                  <a:gd name="T36" fmla="*/ 47 w 61"/>
                  <a:gd name="T37" fmla="*/ 50 h 83"/>
                  <a:gd name="T38" fmla="*/ 43 w 61"/>
                  <a:gd name="T39" fmla="*/ 52 h 83"/>
                  <a:gd name="T40" fmla="*/ 44 w 61"/>
                  <a:gd name="T41" fmla="*/ 56 h 83"/>
                  <a:gd name="T42" fmla="*/ 44 w 61"/>
                  <a:gd name="T43" fmla="*/ 60 h 83"/>
                  <a:gd name="T44" fmla="*/ 47 w 61"/>
                  <a:gd name="T45" fmla="*/ 62 h 83"/>
                  <a:gd name="T46" fmla="*/ 51 w 61"/>
                  <a:gd name="T47" fmla="*/ 67 h 83"/>
                  <a:gd name="T48" fmla="*/ 49 w 61"/>
                  <a:gd name="T49" fmla="*/ 72 h 83"/>
                  <a:gd name="T50" fmla="*/ 46 w 61"/>
                  <a:gd name="T51" fmla="*/ 73 h 83"/>
                  <a:gd name="T52" fmla="*/ 47 w 61"/>
                  <a:gd name="T53" fmla="*/ 79 h 83"/>
                  <a:gd name="T54" fmla="*/ 47 w 61"/>
                  <a:gd name="T55" fmla="*/ 81 h 83"/>
                  <a:gd name="T56" fmla="*/ 45 w 61"/>
                  <a:gd name="T57" fmla="*/ 79 h 83"/>
                  <a:gd name="T58" fmla="*/ 41 w 61"/>
                  <a:gd name="T59" fmla="*/ 79 h 83"/>
                  <a:gd name="T60" fmla="*/ 37 w 61"/>
                  <a:gd name="T61" fmla="*/ 80 h 83"/>
                  <a:gd name="T62" fmla="*/ 31 w 61"/>
                  <a:gd name="T63" fmla="*/ 80 h 83"/>
                  <a:gd name="T64" fmla="*/ 31 w 61"/>
                  <a:gd name="T65" fmla="*/ 83 h 83"/>
                  <a:gd name="T66" fmla="*/ 27 w 61"/>
                  <a:gd name="T67" fmla="*/ 80 h 83"/>
                  <a:gd name="T68" fmla="*/ 24 w 61"/>
                  <a:gd name="T69" fmla="*/ 80 h 83"/>
                  <a:gd name="T70" fmla="*/ 17 w 61"/>
                  <a:gd name="T71" fmla="*/ 78 h 83"/>
                  <a:gd name="T72" fmla="*/ 16 w 61"/>
                  <a:gd name="T73" fmla="*/ 79 h 83"/>
                  <a:gd name="T74" fmla="*/ 10 w 61"/>
                  <a:gd name="T75" fmla="*/ 79 h 83"/>
                  <a:gd name="T76" fmla="*/ 11 w 61"/>
                  <a:gd name="T77" fmla="*/ 72 h 83"/>
                  <a:gd name="T78" fmla="*/ 15 w 61"/>
                  <a:gd name="T79" fmla="*/ 66 h 83"/>
                  <a:gd name="T80" fmla="*/ 5 w 61"/>
                  <a:gd name="T81" fmla="*/ 63 h 83"/>
                  <a:gd name="T82" fmla="*/ 2 w 61"/>
                  <a:gd name="T83" fmla="*/ 61 h 83"/>
                  <a:gd name="T84" fmla="*/ 3 w 61"/>
                  <a:gd name="T85" fmla="*/ 56 h 83"/>
                  <a:gd name="T86" fmla="*/ 2 w 61"/>
                  <a:gd name="T87" fmla="*/ 54 h 83"/>
                  <a:gd name="T88" fmla="*/ 2 w 61"/>
                  <a:gd name="T89" fmla="*/ 46 h 83"/>
                  <a:gd name="T90" fmla="*/ 0 w 61"/>
                  <a:gd name="T91" fmla="*/ 35 h 83"/>
                  <a:gd name="T92" fmla="*/ 5 w 61"/>
                  <a:gd name="T93" fmla="*/ 35 h 83"/>
                  <a:gd name="T94" fmla="*/ 6 w 61"/>
                  <a:gd name="T95" fmla="*/ 32 h 83"/>
                  <a:gd name="T96" fmla="*/ 8 w 61"/>
                  <a:gd name="T97" fmla="*/ 21 h 83"/>
                  <a:gd name="T98" fmla="*/ 6 w 61"/>
                  <a:gd name="T99" fmla="*/ 17 h 83"/>
                  <a:gd name="T100" fmla="*/ 8 w 61"/>
                  <a:gd name="T101" fmla="*/ 15 h 83"/>
                  <a:gd name="T102" fmla="*/ 14 w 61"/>
                  <a:gd name="T103" fmla="*/ 15 h 83"/>
                  <a:gd name="T104" fmla="*/ 15 w 61"/>
                  <a:gd name="T105" fmla="*/ 17 h 83"/>
                  <a:gd name="T106" fmla="*/ 20 w 61"/>
                  <a:gd name="T107" fmla="*/ 11 h 83"/>
                  <a:gd name="T108" fmla="*/ 18 w 61"/>
                  <a:gd name="T109" fmla="*/ 8 h 83"/>
                  <a:gd name="T110" fmla="*/ 17 w 61"/>
                  <a:gd name="T111" fmla="*/ 0 h 83"/>
                  <a:gd name="T112" fmla="*/ 22 w 61"/>
                  <a:gd name="T113" fmla="*/ 2 h 83"/>
                  <a:gd name="T114" fmla="*/ 27 w 61"/>
                  <a:gd name="T1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1" h="83">
                    <a:moveTo>
                      <a:pt x="27" y="0"/>
                    </a:moveTo>
                    <a:lnTo>
                      <a:pt x="27" y="5"/>
                    </a:lnTo>
                    <a:lnTo>
                      <a:pt x="34" y="8"/>
                    </a:lnTo>
                    <a:lnTo>
                      <a:pt x="34" y="11"/>
                    </a:lnTo>
                    <a:lnTo>
                      <a:pt x="40" y="9"/>
                    </a:lnTo>
                    <a:lnTo>
                      <a:pt x="44" y="6"/>
                    </a:lnTo>
                    <a:lnTo>
                      <a:pt x="52" y="11"/>
                    </a:lnTo>
                    <a:lnTo>
                      <a:pt x="55" y="15"/>
                    </a:lnTo>
                    <a:lnTo>
                      <a:pt x="57" y="20"/>
                    </a:lnTo>
                    <a:lnTo>
                      <a:pt x="55" y="23"/>
                    </a:lnTo>
                    <a:lnTo>
                      <a:pt x="57" y="27"/>
                    </a:lnTo>
                    <a:lnTo>
                      <a:pt x="58" y="33"/>
                    </a:lnTo>
                    <a:lnTo>
                      <a:pt x="58" y="37"/>
                    </a:lnTo>
                    <a:lnTo>
                      <a:pt x="61" y="44"/>
                    </a:lnTo>
                    <a:lnTo>
                      <a:pt x="58" y="45"/>
                    </a:lnTo>
                    <a:lnTo>
                      <a:pt x="56" y="44"/>
                    </a:lnTo>
                    <a:lnTo>
                      <a:pt x="55" y="45"/>
                    </a:lnTo>
                    <a:lnTo>
                      <a:pt x="50" y="47"/>
                    </a:lnTo>
                    <a:lnTo>
                      <a:pt x="47" y="50"/>
                    </a:lnTo>
                    <a:lnTo>
                      <a:pt x="43" y="52"/>
                    </a:lnTo>
                    <a:lnTo>
                      <a:pt x="44" y="56"/>
                    </a:lnTo>
                    <a:lnTo>
                      <a:pt x="44" y="60"/>
                    </a:lnTo>
                    <a:lnTo>
                      <a:pt x="47" y="62"/>
                    </a:lnTo>
                    <a:lnTo>
                      <a:pt x="51" y="67"/>
                    </a:lnTo>
                    <a:lnTo>
                      <a:pt x="49" y="72"/>
                    </a:lnTo>
                    <a:lnTo>
                      <a:pt x="46" y="73"/>
                    </a:lnTo>
                    <a:lnTo>
                      <a:pt x="47" y="79"/>
                    </a:lnTo>
                    <a:lnTo>
                      <a:pt x="47" y="81"/>
                    </a:lnTo>
                    <a:lnTo>
                      <a:pt x="45" y="79"/>
                    </a:lnTo>
                    <a:lnTo>
                      <a:pt x="41" y="79"/>
                    </a:lnTo>
                    <a:lnTo>
                      <a:pt x="37" y="80"/>
                    </a:lnTo>
                    <a:lnTo>
                      <a:pt x="31" y="80"/>
                    </a:lnTo>
                    <a:lnTo>
                      <a:pt x="31" y="83"/>
                    </a:lnTo>
                    <a:lnTo>
                      <a:pt x="27" y="80"/>
                    </a:lnTo>
                    <a:lnTo>
                      <a:pt x="24" y="80"/>
                    </a:lnTo>
                    <a:lnTo>
                      <a:pt x="17" y="78"/>
                    </a:lnTo>
                    <a:lnTo>
                      <a:pt x="16" y="79"/>
                    </a:lnTo>
                    <a:lnTo>
                      <a:pt x="10" y="79"/>
                    </a:lnTo>
                    <a:lnTo>
                      <a:pt x="11" y="72"/>
                    </a:lnTo>
                    <a:lnTo>
                      <a:pt x="15" y="66"/>
                    </a:lnTo>
                    <a:lnTo>
                      <a:pt x="5" y="63"/>
                    </a:lnTo>
                    <a:lnTo>
                      <a:pt x="2" y="61"/>
                    </a:lnTo>
                    <a:lnTo>
                      <a:pt x="3" y="56"/>
                    </a:lnTo>
                    <a:lnTo>
                      <a:pt x="2" y="54"/>
                    </a:lnTo>
                    <a:lnTo>
                      <a:pt x="2" y="46"/>
                    </a:lnTo>
                    <a:lnTo>
                      <a:pt x="0" y="35"/>
                    </a:lnTo>
                    <a:lnTo>
                      <a:pt x="5" y="35"/>
                    </a:lnTo>
                    <a:lnTo>
                      <a:pt x="6" y="32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8" y="15"/>
                    </a:lnTo>
                    <a:lnTo>
                      <a:pt x="14" y="15"/>
                    </a:lnTo>
                    <a:lnTo>
                      <a:pt x="15" y="17"/>
                    </a:lnTo>
                    <a:lnTo>
                      <a:pt x="20" y="1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2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45"/>
              <p:cNvSpPr>
                <a:spLocks noEditPoints="1"/>
              </p:cNvSpPr>
              <p:nvPr/>
            </p:nvSpPr>
            <p:spPr bwMode="auto">
              <a:xfrm>
                <a:off x="3027363" y="5014913"/>
                <a:ext cx="47625" cy="57150"/>
              </a:xfrm>
              <a:custGeom>
                <a:avLst/>
                <a:gdLst>
                  <a:gd name="T0" fmla="*/ 30 w 30"/>
                  <a:gd name="T1" fmla="*/ 26 h 36"/>
                  <a:gd name="T2" fmla="*/ 26 w 30"/>
                  <a:gd name="T3" fmla="*/ 36 h 36"/>
                  <a:gd name="T4" fmla="*/ 19 w 30"/>
                  <a:gd name="T5" fmla="*/ 29 h 36"/>
                  <a:gd name="T6" fmla="*/ 18 w 30"/>
                  <a:gd name="T7" fmla="*/ 24 h 36"/>
                  <a:gd name="T8" fmla="*/ 29 w 30"/>
                  <a:gd name="T9" fmla="*/ 20 h 36"/>
                  <a:gd name="T10" fmla="*/ 30 w 30"/>
                  <a:gd name="T11" fmla="*/ 26 h 36"/>
                  <a:gd name="T12" fmla="*/ 19 w 30"/>
                  <a:gd name="T13" fmla="*/ 15 h 36"/>
                  <a:gd name="T14" fmla="*/ 17 w 30"/>
                  <a:gd name="T15" fmla="*/ 20 h 36"/>
                  <a:gd name="T16" fmla="*/ 16 w 30"/>
                  <a:gd name="T17" fmla="*/ 19 h 36"/>
                  <a:gd name="T18" fmla="*/ 11 w 30"/>
                  <a:gd name="T19" fmla="*/ 27 h 36"/>
                  <a:gd name="T20" fmla="*/ 12 w 30"/>
                  <a:gd name="T21" fmla="*/ 33 h 36"/>
                  <a:gd name="T22" fmla="*/ 7 w 30"/>
                  <a:gd name="T23" fmla="*/ 35 h 36"/>
                  <a:gd name="T24" fmla="*/ 2 w 30"/>
                  <a:gd name="T25" fmla="*/ 33 h 36"/>
                  <a:gd name="T26" fmla="*/ 0 w 30"/>
                  <a:gd name="T27" fmla="*/ 27 h 36"/>
                  <a:gd name="T28" fmla="*/ 0 w 30"/>
                  <a:gd name="T29" fmla="*/ 15 h 36"/>
                  <a:gd name="T30" fmla="*/ 1 w 30"/>
                  <a:gd name="T31" fmla="*/ 12 h 36"/>
                  <a:gd name="T32" fmla="*/ 2 w 30"/>
                  <a:gd name="T33" fmla="*/ 8 h 36"/>
                  <a:gd name="T34" fmla="*/ 8 w 30"/>
                  <a:gd name="T35" fmla="*/ 7 h 36"/>
                  <a:gd name="T36" fmla="*/ 11 w 30"/>
                  <a:gd name="T37" fmla="*/ 3 h 36"/>
                  <a:gd name="T38" fmla="*/ 17 w 30"/>
                  <a:gd name="T39" fmla="*/ 0 h 36"/>
                  <a:gd name="T40" fmla="*/ 16 w 30"/>
                  <a:gd name="T41" fmla="*/ 7 h 36"/>
                  <a:gd name="T42" fmla="*/ 14 w 30"/>
                  <a:gd name="T43" fmla="*/ 10 h 36"/>
                  <a:gd name="T44" fmla="*/ 16 w 30"/>
                  <a:gd name="T45" fmla="*/ 14 h 36"/>
                  <a:gd name="T46" fmla="*/ 19 w 30"/>
                  <a:gd name="T47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36">
                    <a:moveTo>
                      <a:pt x="30" y="26"/>
                    </a:moveTo>
                    <a:lnTo>
                      <a:pt x="26" y="36"/>
                    </a:lnTo>
                    <a:lnTo>
                      <a:pt x="19" y="29"/>
                    </a:lnTo>
                    <a:lnTo>
                      <a:pt x="18" y="24"/>
                    </a:lnTo>
                    <a:lnTo>
                      <a:pt x="29" y="20"/>
                    </a:lnTo>
                    <a:lnTo>
                      <a:pt x="30" y="26"/>
                    </a:lnTo>
                    <a:close/>
                    <a:moveTo>
                      <a:pt x="19" y="15"/>
                    </a:moveTo>
                    <a:lnTo>
                      <a:pt x="17" y="20"/>
                    </a:lnTo>
                    <a:lnTo>
                      <a:pt x="16" y="19"/>
                    </a:lnTo>
                    <a:lnTo>
                      <a:pt x="11" y="27"/>
                    </a:lnTo>
                    <a:lnTo>
                      <a:pt x="12" y="33"/>
                    </a:lnTo>
                    <a:lnTo>
                      <a:pt x="7" y="35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7" y="0"/>
                    </a:lnTo>
                    <a:lnTo>
                      <a:pt x="16" y="7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49"/>
              <p:cNvSpPr>
                <a:spLocks/>
              </p:cNvSpPr>
              <p:nvPr/>
            </p:nvSpPr>
            <p:spPr bwMode="auto">
              <a:xfrm>
                <a:off x="3189288" y="4975225"/>
                <a:ext cx="50800" cy="44450"/>
              </a:xfrm>
              <a:custGeom>
                <a:avLst/>
                <a:gdLst>
                  <a:gd name="T0" fmla="*/ 6 w 32"/>
                  <a:gd name="T1" fmla="*/ 25 h 28"/>
                  <a:gd name="T2" fmla="*/ 8 w 32"/>
                  <a:gd name="T3" fmla="*/ 17 h 28"/>
                  <a:gd name="T4" fmla="*/ 5 w 32"/>
                  <a:gd name="T5" fmla="*/ 18 h 28"/>
                  <a:gd name="T6" fmla="*/ 0 w 32"/>
                  <a:gd name="T7" fmla="*/ 14 h 28"/>
                  <a:gd name="T8" fmla="*/ 0 w 32"/>
                  <a:gd name="T9" fmla="*/ 6 h 28"/>
                  <a:gd name="T10" fmla="*/ 9 w 32"/>
                  <a:gd name="T11" fmla="*/ 3 h 28"/>
                  <a:gd name="T12" fmla="*/ 17 w 32"/>
                  <a:gd name="T13" fmla="*/ 0 h 28"/>
                  <a:gd name="T14" fmla="*/ 25 w 32"/>
                  <a:gd name="T15" fmla="*/ 3 h 28"/>
                  <a:gd name="T16" fmla="*/ 31 w 32"/>
                  <a:gd name="T17" fmla="*/ 3 h 28"/>
                  <a:gd name="T18" fmla="*/ 32 w 32"/>
                  <a:gd name="T19" fmla="*/ 5 h 28"/>
                  <a:gd name="T20" fmla="*/ 27 w 32"/>
                  <a:gd name="T21" fmla="*/ 12 h 28"/>
                  <a:gd name="T22" fmla="*/ 29 w 32"/>
                  <a:gd name="T23" fmla="*/ 25 h 28"/>
                  <a:gd name="T24" fmla="*/ 26 w 32"/>
                  <a:gd name="T25" fmla="*/ 28 h 28"/>
                  <a:gd name="T26" fmla="*/ 21 w 32"/>
                  <a:gd name="T27" fmla="*/ 28 h 28"/>
                  <a:gd name="T28" fmla="*/ 15 w 32"/>
                  <a:gd name="T29" fmla="*/ 23 h 28"/>
                  <a:gd name="T30" fmla="*/ 13 w 32"/>
                  <a:gd name="T31" fmla="*/ 22 h 28"/>
                  <a:gd name="T32" fmla="*/ 6 w 32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8">
                    <a:moveTo>
                      <a:pt x="6" y="25"/>
                    </a:moveTo>
                    <a:lnTo>
                      <a:pt x="8" y="17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25" y="3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27" y="12"/>
                    </a:lnTo>
                    <a:lnTo>
                      <a:pt x="29" y="25"/>
                    </a:lnTo>
                    <a:lnTo>
                      <a:pt x="26" y="28"/>
                    </a:lnTo>
                    <a:lnTo>
                      <a:pt x="21" y="28"/>
                    </a:lnTo>
                    <a:lnTo>
                      <a:pt x="15" y="23"/>
                    </a:lnTo>
                    <a:lnTo>
                      <a:pt x="13" y="22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55"/>
              <p:cNvSpPr>
                <a:spLocks/>
              </p:cNvSpPr>
              <p:nvPr/>
            </p:nvSpPr>
            <p:spPr bwMode="auto">
              <a:xfrm>
                <a:off x="3160713" y="4706938"/>
                <a:ext cx="115888" cy="265113"/>
              </a:xfrm>
              <a:custGeom>
                <a:avLst/>
                <a:gdLst>
                  <a:gd name="T0" fmla="*/ 53 w 73"/>
                  <a:gd name="T1" fmla="*/ 22 h 167"/>
                  <a:gd name="T2" fmla="*/ 52 w 73"/>
                  <a:gd name="T3" fmla="*/ 35 h 167"/>
                  <a:gd name="T4" fmla="*/ 62 w 73"/>
                  <a:gd name="T5" fmla="*/ 47 h 167"/>
                  <a:gd name="T6" fmla="*/ 56 w 73"/>
                  <a:gd name="T7" fmla="*/ 59 h 167"/>
                  <a:gd name="T8" fmla="*/ 64 w 73"/>
                  <a:gd name="T9" fmla="*/ 79 h 167"/>
                  <a:gd name="T10" fmla="*/ 60 w 73"/>
                  <a:gd name="T11" fmla="*/ 93 h 167"/>
                  <a:gd name="T12" fmla="*/ 66 w 73"/>
                  <a:gd name="T13" fmla="*/ 104 h 167"/>
                  <a:gd name="T14" fmla="*/ 63 w 73"/>
                  <a:gd name="T15" fmla="*/ 114 h 167"/>
                  <a:gd name="T16" fmla="*/ 73 w 73"/>
                  <a:gd name="T17" fmla="*/ 125 h 167"/>
                  <a:gd name="T18" fmla="*/ 70 w 73"/>
                  <a:gd name="T19" fmla="*/ 132 h 167"/>
                  <a:gd name="T20" fmla="*/ 64 w 73"/>
                  <a:gd name="T21" fmla="*/ 140 h 167"/>
                  <a:gd name="T22" fmla="*/ 50 w 73"/>
                  <a:gd name="T23" fmla="*/ 157 h 167"/>
                  <a:gd name="T24" fmla="*/ 38 w 73"/>
                  <a:gd name="T25" fmla="*/ 158 h 167"/>
                  <a:gd name="T26" fmla="*/ 26 w 73"/>
                  <a:gd name="T27" fmla="*/ 163 h 167"/>
                  <a:gd name="T28" fmla="*/ 15 w 73"/>
                  <a:gd name="T29" fmla="*/ 167 h 167"/>
                  <a:gd name="T30" fmla="*/ 11 w 73"/>
                  <a:gd name="T31" fmla="*/ 160 h 167"/>
                  <a:gd name="T32" fmla="*/ 4 w 73"/>
                  <a:gd name="T33" fmla="*/ 155 h 167"/>
                  <a:gd name="T34" fmla="*/ 6 w 73"/>
                  <a:gd name="T35" fmla="*/ 142 h 167"/>
                  <a:gd name="T36" fmla="*/ 3 w 73"/>
                  <a:gd name="T37" fmla="*/ 128 h 167"/>
                  <a:gd name="T38" fmla="*/ 6 w 73"/>
                  <a:gd name="T39" fmla="*/ 120 h 167"/>
                  <a:gd name="T40" fmla="*/ 12 w 73"/>
                  <a:gd name="T41" fmla="*/ 110 h 167"/>
                  <a:gd name="T42" fmla="*/ 27 w 73"/>
                  <a:gd name="T43" fmla="*/ 93 h 167"/>
                  <a:gd name="T44" fmla="*/ 32 w 73"/>
                  <a:gd name="T45" fmla="*/ 90 h 167"/>
                  <a:gd name="T46" fmla="*/ 31 w 73"/>
                  <a:gd name="T47" fmla="*/ 84 h 167"/>
                  <a:gd name="T48" fmla="*/ 22 w 73"/>
                  <a:gd name="T49" fmla="*/ 75 h 167"/>
                  <a:gd name="T50" fmla="*/ 20 w 73"/>
                  <a:gd name="T51" fmla="*/ 69 h 167"/>
                  <a:gd name="T52" fmla="*/ 20 w 73"/>
                  <a:gd name="T53" fmla="*/ 42 h 167"/>
                  <a:gd name="T54" fmla="*/ 9 w 73"/>
                  <a:gd name="T55" fmla="*/ 30 h 167"/>
                  <a:gd name="T56" fmla="*/ 0 w 73"/>
                  <a:gd name="T57" fmla="*/ 21 h 167"/>
                  <a:gd name="T58" fmla="*/ 4 w 73"/>
                  <a:gd name="T59" fmla="*/ 16 h 167"/>
                  <a:gd name="T60" fmla="*/ 11 w 73"/>
                  <a:gd name="T61" fmla="*/ 26 h 167"/>
                  <a:gd name="T62" fmla="*/ 20 w 73"/>
                  <a:gd name="T63" fmla="*/ 26 h 167"/>
                  <a:gd name="T64" fmla="*/ 27 w 73"/>
                  <a:gd name="T65" fmla="*/ 29 h 167"/>
                  <a:gd name="T66" fmla="*/ 34 w 73"/>
                  <a:gd name="T67" fmla="*/ 22 h 167"/>
                  <a:gd name="T68" fmla="*/ 37 w 73"/>
                  <a:gd name="T69" fmla="*/ 7 h 167"/>
                  <a:gd name="T70" fmla="*/ 47 w 73"/>
                  <a:gd name="T71" fmla="*/ 0 h 167"/>
                  <a:gd name="T72" fmla="*/ 56 w 73"/>
                  <a:gd name="T73" fmla="*/ 9 h 167"/>
                  <a:gd name="T74" fmla="*/ 53 w 73"/>
                  <a:gd name="T75" fmla="*/ 2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167">
                    <a:moveTo>
                      <a:pt x="53" y="22"/>
                    </a:moveTo>
                    <a:lnTo>
                      <a:pt x="52" y="35"/>
                    </a:lnTo>
                    <a:lnTo>
                      <a:pt x="62" y="47"/>
                    </a:lnTo>
                    <a:lnTo>
                      <a:pt x="56" y="59"/>
                    </a:lnTo>
                    <a:lnTo>
                      <a:pt x="64" y="79"/>
                    </a:lnTo>
                    <a:lnTo>
                      <a:pt x="60" y="93"/>
                    </a:lnTo>
                    <a:lnTo>
                      <a:pt x="66" y="104"/>
                    </a:lnTo>
                    <a:lnTo>
                      <a:pt x="63" y="114"/>
                    </a:lnTo>
                    <a:lnTo>
                      <a:pt x="73" y="125"/>
                    </a:lnTo>
                    <a:lnTo>
                      <a:pt x="70" y="132"/>
                    </a:lnTo>
                    <a:lnTo>
                      <a:pt x="64" y="140"/>
                    </a:lnTo>
                    <a:lnTo>
                      <a:pt x="50" y="157"/>
                    </a:lnTo>
                    <a:lnTo>
                      <a:pt x="38" y="158"/>
                    </a:lnTo>
                    <a:lnTo>
                      <a:pt x="26" y="163"/>
                    </a:lnTo>
                    <a:lnTo>
                      <a:pt x="15" y="167"/>
                    </a:lnTo>
                    <a:lnTo>
                      <a:pt x="11" y="160"/>
                    </a:lnTo>
                    <a:lnTo>
                      <a:pt x="4" y="155"/>
                    </a:lnTo>
                    <a:lnTo>
                      <a:pt x="6" y="142"/>
                    </a:lnTo>
                    <a:lnTo>
                      <a:pt x="3" y="128"/>
                    </a:lnTo>
                    <a:lnTo>
                      <a:pt x="6" y="120"/>
                    </a:lnTo>
                    <a:lnTo>
                      <a:pt x="12" y="110"/>
                    </a:lnTo>
                    <a:lnTo>
                      <a:pt x="27" y="93"/>
                    </a:lnTo>
                    <a:lnTo>
                      <a:pt x="32" y="90"/>
                    </a:lnTo>
                    <a:lnTo>
                      <a:pt x="31" y="84"/>
                    </a:lnTo>
                    <a:lnTo>
                      <a:pt x="22" y="75"/>
                    </a:lnTo>
                    <a:lnTo>
                      <a:pt x="20" y="69"/>
                    </a:lnTo>
                    <a:lnTo>
                      <a:pt x="20" y="42"/>
                    </a:lnTo>
                    <a:lnTo>
                      <a:pt x="9" y="30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11" y="26"/>
                    </a:lnTo>
                    <a:lnTo>
                      <a:pt x="20" y="26"/>
                    </a:lnTo>
                    <a:lnTo>
                      <a:pt x="27" y="29"/>
                    </a:lnTo>
                    <a:lnTo>
                      <a:pt x="34" y="22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56" y="9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57"/>
              <p:cNvSpPr>
                <a:spLocks noEditPoints="1"/>
              </p:cNvSpPr>
              <p:nvPr/>
            </p:nvSpPr>
            <p:spPr bwMode="auto">
              <a:xfrm>
                <a:off x="2890838" y="5135563"/>
                <a:ext cx="150813" cy="150813"/>
              </a:xfrm>
              <a:custGeom>
                <a:avLst/>
                <a:gdLst>
                  <a:gd name="T0" fmla="*/ 95 w 95"/>
                  <a:gd name="T1" fmla="*/ 88 h 95"/>
                  <a:gd name="T2" fmla="*/ 93 w 95"/>
                  <a:gd name="T3" fmla="*/ 95 h 95"/>
                  <a:gd name="T4" fmla="*/ 91 w 95"/>
                  <a:gd name="T5" fmla="*/ 93 h 95"/>
                  <a:gd name="T6" fmla="*/ 88 w 95"/>
                  <a:gd name="T7" fmla="*/ 87 h 95"/>
                  <a:gd name="T8" fmla="*/ 91 w 95"/>
                  <a:gd name="T9" fmla="*/ 83 h 95"/>
                  <a:gd name="T10" fmla="*/ 94 w 95"/>
                  <a:gd name="T11" fmla="*/ 81 h 95"/>
                  <a:gd name="T12" fmla="*/ 95 w 95"/>
                  <a:gd name="T13" fmla="*/ 88 h 95"/>
                  <a:gd name="T14" fmla="*/ 56 w 95"/>
                  <a:gd name="T15" fmla="*/ 8 h 95"/>
                  <a:gd name="T16" fmla="*/ 60 w 95"/>
                  <a:gd name="T17" fmla="*/ 13 h 95"/>
                  <a:gd name="T18" fmla="*/ 64 w 95"/>
                  <a:gd name="T19" fmla="*/ 12 h 95"/>
                  <a:gd name="T20" fmla="*/ 69 w 95"/>
                  <a:gd name="T21" fmla="*/ 17 h 95"/>
                  <a:gd name="T22" fmla="*/ 71 w 95"/>
                  <a:gd name="T23" fmla="*/ 18 h 95"/>
                  <a:gd name="T24" fmla="*/ 73 w 95"/>
                  <a:gd name="T25" fmla="*/ 18 h 95"/>
                  <a:gd name="T26" fmla="*/ 76 w 95"/>
                  <a:gd name="T27" fmla="*/ 20 h 95"/>
                  <a:gd name="T28" fmla="*/ 86 w 95"/>
                  <a:gd name="T29" fmla="*/ 23 h 95"/>
                  <a:gd name="T30" fmla="*/ 82 w 95"/>
                  <a:gd name="T31" fmla="*/ 29 h 95"/>
                  <a:gd name="T32" fmla="*/ 81 w 95"/>
                  <a:gd name="T33" fmla="*/ 36 h 95"/>
                  <a:gd name="T34" fmla="*/ 80 w 95"/>
                  <a:gd name="T35" fmla="*/ 38 h 95"/>
                  <a:gd name="T36" fmla="*/ 76 w 95"/>
                  <a:gd name="T37" fmla="*/ 37 h 95"/>
                  <a:gd name="T38" fmla="*/ 77 w 95"/>
                  <a:gd name="T39" fmla="*/ 40 h 95"/>
                  <a:gd name="T40" fmla="*/ 71 w 95"/>
                  <a:gd name="T41" fmla="*/ 46 h 95"/>
                  <a:gd name="T42" fmla="*/ 71 w 95"/>
                  <a:gd name="T43" fmla="*/ 49 h 95"/>
                  <a:gd name="T44" fmla="*/ 75 w 95"/>
                  <a:gd name="T45" fmla="*/ 48 h 95"/>
                  <a:gd name="T46" fmla="*/ 77 w 95"/>
                  <a:gd name="T47" fmla="*/ 52 h 95"/>
                  <a:gd name="T48" fmla="*/ 77 w 95"/>
                  <a:gd name="T49" fmla="*/ 55 h 95"/>
                  <a:gd name="T50" fmla="*/ 79 w 95"/>
                  <a:gd name="T51" fmla="*/ 59 h 95"/>
                  <a:gd name="T52" fmla="*/ 76 w 95"/>
                  <a:gd name="T53" fmla="*/ 61 h 95"/>
                  <a:gd name="T54" fmla="*/ 79 w 95"/>
                  <a:gd name="T55" fmla="*/ 69 h 95"/>
                  <a:gd name="T56" fmla="*/ 82 w 95"/>
                  <a:gd name="T57" fmla="*/ 70 h 95"/>
                  <a:gd name="T58" fmla="*/ 81 w 95"/>
                  <a:gd name="T59" fmla="*/ 73 h 95"/>
                  <a:gd name="T60" fmla="*/ 75 w 95"/>
                  <a:gd name="T61" fmla="*/ 79 h 95"/>
                  <a:gd name="T62" fmla="*/ 62 w 95"/>
                  <a:gd name="T63" fmla="*/ 77 h 95"/>
                  <a:gd name="T64" fmla="*/ 52 w 95"/>
                  <a:gd name="T65" fmla="*/ 79 h 95"/>
                  <a:gd name="T66" fmla="*/ 52 w 95"/>
                  <a:gd name="T67" fmla="*/ 85 h 95"/>
                  <a:gd name="T68" fmla="*/ 44 w 95"/>
                  <a:gd name="T69" fmla="*/ 87 h 95"/>
                  <a:gd name="T70" fmla="*/ 36 w 95"/>
                  <a:gd name="T71" fmla="*/ 82 h 95"/>
                  <a:gd name="T72" fmla="*/ 34 w 95"/>
                  <a:gd name="T73" fmla="*/ 84 h 95"/>
                  <a:gd name="T74" fmla="*/ 22 w 95"/>
                  <a:gd name="T75" fmla="*/ 79 h 95"/>
                  <a:gd name="T76" fmla="*/ 18 w 95"/>
                  <a:gd name="T77" fmla="*/ 76 h 95"/>
                  <a:gd name="T78" fmla="*/ 22 w 95"/>
                  <a:gd name="T79" fmla="*/ 71 h 95"/>
                  <a:gd name="T80" fmla="*/ 23 w 95"/>
                  <a:gd name="T81" fmla="*/ 52 h 95"/>
                  <a:gd name="T82" fmla="*/ 17 w 95"/>
                  <a:gd name="T83" fmla="*/ 42 h 95"/>
                  <a:gd name="T84" fmla="*/ 11 w 95"/>
                  <a:gd name="T85" fmla="*/ 37 h 95"/>
                  <a:gd name="T86" fmla="*/ 1 w 95"/>
                  <a:gd name="T87" fmla="*/ 32 h 95"/>
                  <a:gd name="T88" fmla="*/ 0 w 95"/>
                  <a:gd name="T89" fmla="*/ 25 h 95"/>
                  <a:gd name="T90" fmla="*/ 10 w 95"/>
                  <a:gd name="T91" fmla="*/ 24 h 95"/>
                  <a:gd name="T92" fmla="*/ 21 w 95"/>
                  <a:gd name="T93" fmla="*/ 26 h 95"/>
                  <a:gd name="T94" fmla="*/ 18 w 95"/>
                  <a:gd name="T95" fmla="*/ 14 h 95"/>
                  <a:gd name="T96" fmla="*/ 24 w 95"/>
                  <a:gd name="T97" fmla="*/ 19 h 95"/>
                  <a:gd name="T98" fmla="*/ 40 w 95"/>
                  <a:gd name="T99" fmla="*/ 11 h 95"/>
                  <a:gd name="T100" fmla="*/ 42 w 95"/>
                  <a:gd name="T101" fmla="*/ 2 h 95"/>
                  <a:gd name="T102" fmla="*/ 48 w 95"/>
                  <a:gd name="T103" fmla="*/ 0 h 95"/>
                  <a:gd name="T104" fmla="*/ 50 w 95"/>
                  <a:gd name="T105" fmla="*/ 3 h 95"/>
                  <a:gd name="T106" fmla="*/ 52 w 95"/>
                  <a:gd name="T107" fmla="*/ 3 h 95"/>
                  <a:gd name="T108" fmla="*/ 56 w 95"/>
                  <a:gd name="T109" fmla="*/ 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" h="95">
                    <a:moveTo>
                      <a:pt x="95" y="88"/>
                    </a:moveTo>
                    <a:lnTo>
                      <a:pt x="93" y="95"/>
                    </a:lnTo>
                    <a:lnTo>
                      <a:pt x="91" y="93"/>
                    </a:lnTo>
                    <a:lnTo>
                      <a:pt x="88" y="87"/>
                    </a:lnTo>
                    <a:lnTo>
                      <a:pt x="91" y="83"/>
                    </a:lnTo>
                    <a:lnTo>
                      <a:pt x="94" y="81"/>
                    </a:lnTo>
                    <a:lnTo>
                      <a:pt x="95" y="88"/>
                    </a:lnTo>
                    <a:close/>
                    <a:moveTo>
                      <a:pt x="56" y="8"/>
                    </a:moveTo>
                    <a:lnTo>
                      <a:pt x="60" y="13"/>
                    </a:lnTo>
                    <a:lnTo>
                      <a:pt x="64" y="12"/>
                    </a:lnTo>
                    <a:lnTo>
                      <a:pt x="69" y="17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6" y="20"/>
                    </a:lnTo>
                    <a:lnTo>
                      <a:pt x="86" y="23"/>
                    </a:lnTo>
                    <a:lnTo>
                      <a:pt x="82" y="29"/>
                    </a:lnTo>
                    <a:lnTo>
                      <a:pt x="81" y="36"/>
                    </a:lnTo>
                    <a:lnTo>
                      <a:pt x="80" y="38"/>
                    </a:lnTo>
                    <a:lnTo>
                      <a:pt x="76" y="37"/>
                    </a:lnTo>
                    <a:lnTo>
                      <a:pt x="77" y="40"/>
                    </a:lnTo>
                    <a:lnTo>
                      <a:pt x="71" y="46"/>
                    </a:lnTo>
                    <a:lnTo>
                      <a:pt x="71" y="49"/>
                    </a:lnTo>
                    <a:lnTo>
                      <a:pt x="75" y="48"/>
                    </a:lnTo>
                    <a:lnTo>
                      <a:pt x="77" y="52"/>
                    </a:lnTo>
                    <a:lnTo>
                      <a:pt x="77" y="55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9" y="69"/>
                    </a:lnTo>
                    <a:lnTo>
                      <a:pt x="82" y="70"/>
                    </a:lnTo>
                    <a:lnTo>
                      <a:pt x="81" y="73"/>
                    </a:lnTo>
                    <a:lnTo>
                      <a:pt x="75" y="79"/>
                    </a:lnTo>
                    <a:lnTo>
                      <a:pt x="62" y="77"/>
                    </a:lnTo>
                    <a:lnTo>
                      <a:pt x="52" y="79"/>
                    </a:lnTo>
                    <a:lnTo>
                      <a:pt x="52" y="85"/>
                    </a:lnTo>
                    <a:lnTo>
                      <a:pt x="44" y="87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2" y="79"/>
                    </a:lnTo>
                    <a:lnTo>
                      <a:pt x="18" y="76"/>
                    </a:lnTo>
                    <a:lnTo>
                      <a:pt x="22" y="71"/>
                    </a:lnTo>
                    <a:lnTo>
                      <a:pt x="23" y="52"/>
                    </a:lnTo>
                    <a:lnTo>
                      <a:pt x="17" y="42"/>
                    </a:lnTo>
                    <a:lnTo>
                      <a:pt x="11" y="37"/>
                    </a:lnTo>
                    <a:lnTo>
                      <a:pt x="1" y="32"/>
                    </a:lnTo>
                    <a:lnTo>
                      <a:pt x="0" y="25"/>
                    </a:lnTo>
                    <a:lnTo>
                      <a:pt x="10" y="24"/>
                    </a:lnTo>
                    <a:lnTo>
                      <a:pt x="21" y="26"/>
                    </a:lnTo>
                    <a:lnTo>
                      <a:pt x="18" y="14"/>
                    </a:lnTo>
                    <a:lnTo>
                      <a:pt x="24" y="19"/>
                    </a:lnTo>
                    <a:lnTo>
                      <a:pt x="40" y="11"/>
                    </a:lnTo>
                    <a:lnTo>
                      <a:pt x="42" y="2"/>
                    </a:lnTo>
                    <a:lnTo>
                      <a:pt x="48" y="0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59"/>
              <p:cNvSpPr>
                <a:spLocks noEditPoints="1"/>
              </p:cNvSpPr>
              <p:nvPr/>
            </p:nvSpPr>
            <p:spPr bwMode="auto">
              <a:xfrm>
                <a:off x="2860675" y="4997450"/>
                <a:ext cx="96838" cy="158750"/>
              </a:xfrm>
              <a:custGeom>
                <a:avLst/>
                <a:gdLst>
                  <a:gd name="T0" fmla="*/ 13 w 61"/>
                  <a:gd name="T1" fmla="*/ 49 h 100"/>
                  <a:gd name="T2" fmla="*/ 9 w 61"/>
                  <a:gd name="T3" fmla="*/ 56 h 100"/>
                  <a:gd name="T4" fmla="*/ 3 w 61"/>
                  <a:gd name="T5" fmla="*/ 55 h 100"/>
                  <a:gd name="T6" fmla="*/ 0 w 61"/>
                  <a:gd name="T7" fmla="*/ 55 h 100"/>
                  <a:gd name="T8" fmla="*/ 1 w 61"/>
                  <a:gd name="T9" fmla="*/ 49 h 100"/>
                  <a:gd name="T10" fmla="*/ 0 w 61"/>
                  <a:gd name="T11" fmla="*/ 42 h 100"/>
                  <a:gd name="T12" fmla="*/ 6 w 61"/>
                  <a:gd name="T13" fmla="*/ 42 h 100"/>
                  <a:gd name="T14" fmla="*/ 13 w 61"/>
                  <a:gd name="T15" fmla="*/ 49 h 100"/>
                  <a:gd name="T16" fmla="*/ 30 w 61"/>
                  <a:gd name="T17" fmla="*/ 0 h 100"/>
                  <a:gd name="T18" fmla="*/ 23 w 61"/>
                  <a:gd name="T19" fmla="*/ 13 h 100"/>
                  <a:gd name="T20" fmla="*/ 30 w 61"/>
                  <a:gd name="T21" fmla="*/ 12 h 100"/>
                  <a:gd name="T22" fmla="*/ 37 w 61"/>
                  <a:gd name="T23" fmla="*/ 12 h 100"/>
                  <a:gd name="T24" fmla="*/ 36 w 61"/>
                  <a:gd name="T25" fmla="*/ 21 h 100"/>
                  <a:gd name="T26" fmla="*/ 30 w 61"/>
                  <a:gd name="T27" fmla="*/ 32 h 100"/>
                  <a:gd name="T28" fmla="*/ 36 w 61"/>
                  <a:gd name="T29" fmla="*/ 33 h 100"/>
                  <a:gd name="T30" fmla="*/ 37 w 61"/>
                  <a:gd name="T31" fmla="*/ 35 h 100"/>
                  <a:gd name="T32" fmla="*/ 43 w 61"/>
                  <a:gd name="T33" fmla="*/ 48 h 100"/>
                  <a:gd name="T34" fmla="*/ 48 w 61"/>
                  <a:gd name="T35" fmla="*/ 50 h 100"/>
                  <a:gd name="T36" fmla="*/ 52 w 61"/>
                  <a:gd name="T37" fmla="*/ 64 h 100"/>
                  <a:gd name="T38" fmla="*/ 54 w 61"/>
                  <a:gd name="T39" fmla="*/ 67 h 100"/>
                  <a:gd name="T40" fmla="*/ 61 w 61"/>
                  <a:gd name="T41" fmla="*/ 70 h 100"/>
                  <a:gd name="T42" fmla="*/ 61 w 61"/>
                  <a:gd name="T43" fmla="*/ 77 h 100"/>
                  <a:gd name="T44" fmla="*/ 58 w 61"/>
                  <a:gd name="T45" fmla="*/ 79 h 100"/>
                  <a:gd name="T46" fmla="*/ 60 w 61"/>
                  <a:gd name="T47" fmla="*/ 85 h 100"/>
                  <a:gd name="T48" fmla="*/ 54 w 61"/>
                  <a:gd name="T49" fmla="*/ 91 h 100"/>
                  <a:gd name="T50" fmla="*/ 46 w 61"/>
                  <a:gd name="T51" fmla="*/ 91 h 100"/>
                  <a:gd name="T52" fmla="*/ 34 w 61"/>
                  <a:gd name="T53" fmla="*/ 94 h 100"/>
                  <a:gd name="T54" fmla="*/ 31 w 61"/>
                  <a:gd name="T55" fmla="*/ 91 h 100"/>
                  <a:gd name="T56" fmla="*/ 26 w 61"/>
                  <a:gd name="T57" fmla="*/ 96 h 100"/>
                  <a:gd name="T58" fmla="*/ 20 w 61"/>
                  <a:gd name="T59" fmla="*/ 95 h 100"/>
                  <a:gd name="T60" fmla="*/ 15 w 61"/>
                  <a:gd name="T61" fmla="*/ 100 h 100"/>
                  <a:gd name="T62" fmla="*/ 12 w 61"/>
                  <a:gd name="T63" fmla="*/ 98 h 100"/>
                  <a:gd name="T64" fmla="*/ 21 w 61"/>
                  <a:gd name="T65" fmla="*/ 87 h 100"/>
                  <a:gd name="T66" fmla="*/ 28 w 61"/>
                  <a:gd name="T67" fmla="*/ 84 h 100"/>
                  <a:gd name="T68" fmla="*/ 28 w 61"/>
                  <a:gd name="T69" fmla="*/ 84 h 100"/>
                  <a:gd name="T70" fmla="*/ 17 w 61"/>
                  <a:gd name="T71" fmla="*/ 82 h 100"/>
                  <a:gd name="T72" fmla="*/ 15 w 61"/>
                  <a:gd name="T73" fmla="*/ 78 h 100"/>
                  <a:gd name="T74" fmla="*/ 23 w 61"/>
                  <a:gd name="T75" fmla="*/ 75 h 100"/>
                  <a:gd name="T76" fmla="*/ 19 w 61"/>
                  <a:gd name="T77" fmla="*/ 69 h 100"/>
                  <a:gd name="T78" fmla="*/ 20 w 61"/>
                  <a:gd name="T79" fmla="*/ 61 h 100"/>
                  <a:gd name="T80" fmla="*/ 30 w 61"/>
                  <a:gd name="T81" fmla="*/ 62 h 100"/>
                  <a:gd name="T82" fmla="*/ 30 w 61"/>
                  <a:gd name="T83" fmla="*/ 62 h 100"/>
                  <a:gd name="T84" fmla="*/ 31 w 61"/>
                  <a:gd name="T85" fmla="*/ 55 h 100"/>
                  <a:gd name="T86" fmla="*/ 26 w 61"/>
                  <a:gd name="T87" fmla="*/ 49 h 100"/>
                  <a:gd name="T88" fmla="*/ 26 w 61"/>
                  <a:gd name="T89" fmla="*/ 48 h 100"/>
                  <a:gd name="T90" fmla="*/ 18 w 61"/>
                  <a:gd name="T91" fmla="*/ 47 h 100"/>
                  <a:gd name="T92" fmla="*/ 17 w 61"/>
                  <a:gd name="T93" fmla="*/ 43 h 100"/>
                  <a:gd name="T94" fmla="*/ 19 w 61"/>
                  <a:gd name="T95" fmla="*/ 38 h 100"/>
                  <a:gd name="T96" fmla="*/ 17 w 61"/>
                  <a:gd name="T97" fmla="*/ 35 h 100"/>
                  <a:gd name="T98" fmla="*/ 13 w 61"/>
                  <a:gd name="T99" fmla="*/ 41 h 100"/>
                  <a:gd name="T100" fmla="*/ 13 w 61"/>
                  <a:gd name="T101" fmla="*/ 29 h 100"/>
                  <a:gd name="T102" fmla="*/ 9 w 61"/>
                  <a:gd name="T103" fmla="*/ 23 h 100"/>
                  <a:gd name="T104" fmla="*/ 12 w 61"/>
                  <a:gd name="T105" fmla="*/ 9 h 100"/>
                  <a:gd name="T106" fmla="*/ 17 w 61"/>
                  <a:gd name="T107" fmla="*/ 0 h 100"/>
                  <a:gd name="T108" fmla="*/ 23 w 61"/>
                  <a:gd name="T109" fmla="*/ 1 h 100"/>
                  <a:gd name="T110" fmla="*/ 30 w 61"/>
                  <a:gd name="T1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" h="100">
                    <a:moveTo>
                      <a:pt x="13" y="49"/>
                    </a:moveTo>
                    <a:lnTo>
                      <a:pt x="9" y="56"/>
                    </a:lnTo>
                    <a:lnTo>
                      <a:pt x="3" y="55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3" y="49"/>
                    </a:lnTo>
                    <a:close/>
                    <a:moveTo>
                      <a:pt x="30" y="0"/>
                    </a:moveTo>
                    <a:lnTo>
                      <a:pt x="23" y="13"/>
                    </a:lnTo>
                    <a:lnTo>
                      <a:pt x="30" y="12"/>
                    </a:lnTo>
                    <a:lnTo>
                      <a:pt x="37" y="12"/>
                    </a:lnTo>
                    <a:lnTo>
                      <a:pt x="36" y="21"/>
                    </a:lnTo>
                    <a:lnTo>
                      <a:pt x="30" y="32"/>
                    </a:lnTo>
                    <a:lnTo>
                      <a:pt x="36" y="33"/>
                    </a:lnTo>
                    <a:lnTo>
                      <a:pt x="37" y="35"/>
                    </a:lnTo>
                    <a:lnTo>
                      <a:pt x="43" y="48"/>
                    </a:lnTo>
                    <a:lnTo>
                      <a:pt x="48" y="50"/>
                    </a:lnTo>
                    <a:lnTo>
                      <a:pt x="52" y="64"/>
                    </a:lnTo>
                    <a:lnTo>
                      <a:pt x="54" y="67"/>
                    </a:lnTo>
                    <a:lnTo>
                      <a:pt x="61" y="70"/>
                    </a:lnTo>
                    <a:lnTo>
                      <a:pt x="61" y="77"/>
                    </a:lnTo>
                    <a:lnTo>
                      <a:pt x="58" y="79"/>
                    </a:lnTo>
                    <a:lnTo>
                      <a:pt x="60" y="85"/>
                    </a:lnTo>
                    <a:lnTo>
                      <a:pt x="54" y="91"/>
                    </a:lnTo>
                    <a:lnTo>
                      <a:pt x="46" y="91"/>
                    </a:lnTo>
                    <a:lnTo>
                      <a:pt x="34" y="94"/>
                    </a:lnTo>
                    <a:lnTo>
                      <a:pt x="31" y="91"/>
                    </a:lnTo>
                    <a:lnTo>
                      <a:pt x="26" y="96"/>
                    </a:lnTo>
                    <a:lnTo>
                      <a:pt x="20" y="95"/>
                    </a:lnTo>
                    <a:lnTo>
                      <a:pt x="15" y="100"/>
                    </a:lnTo>
                    <a:lnTo>
                      <a:pt x="12" y="98"/>
                    </a:lnTo>
                    <a:lnTo>
                      <a:pt x="21" y="87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17" y="82"/>
                    </a:lnTo>
                    <a:lnTo>
                      <a:pt x="15" y="78"/>
                    </a:lnTo>
                    <a:lnTo>
                      <a:pt x="23" y="75"/>
                    </a:lnTo>
                    <a:lnTo>
                      <a:pt x="19" y="69"/>
                    </a:lnTo>
                    <a:lnTo>
                      <a:pt x="20" y="61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1" y="55"/>
                    </a:lnTo>
                    <a:lnTo>
                      <a:pt x="26" y="49"/>
                    </a:lnTo>
                    <a:lnTo>
                      <a:pt x="26" y="48"/>
                    </a:lnTo>
                    <a:lnTo>
                      <a:pt x="18" y="47"/>
                    </a:lnTo>
                    <a:lnTo>
                      <a:pt x="17" y="43"/>
                    </a:lnTo>
                    <a:lnTo>
                      <a:pt x="19" y="38"/>
                    </a:lnTo>
                    <a:lnTo>
                      <a:pt x="17" y="35"/>
                    </a:lnTo>
                    <a:lnTo>
                      <a:pt x="13" y="41"/>
                    </a:lnTo>
                    <a:lnTo>
                      <a:pt x="13" y="29"/>
                    </a:lnTo>
                    <a:lnTo>
                      <a:pt x="9" y="23"/>
                    </a:lnTo>
                    <a:lnTo>
                      <a:pt x="12" y="9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60"/>
              <p:cNvSpPr>
                <a:spLocks/>
              </p:cNvSpPr>
              <p:nvPr/>
            </p:nvSpPr>
            <p:spPr bwMode="auto">
              <a:xfrm>
                <a:off x="3367088" y="5254625"/>
                <a:ext cx="69850" cy="36513"/>
              </a:xfrm>
              <a:custGeom>
                <a:avLst/>
                <a:gdLst>
                  <a:gd name="T0" fmla="*/ 10 w 44"/>
                  <a:gd name="T1" fmla="*/ 19 h 23"/>
                  <a:gd name="T2" fmla="*/ 10 w 44"/>
                  <a:gd name="T3" fmla="*/ 14 h 23"/>
                  <a:gd name="T4" fmla="*/ 9 w 44"/>
                  <a:gd name="T5" fmla="*/ 8 h 23"/>
                  <a:gd name="T6" fmla="*/ 6 w 44"/>
                  <a:gd name="T7" fmla="*/ 6 h 23"/>
                  <a:gd name="T8" fmla="*/ 2 w 44"/>
                  <a:gd name="T9" fmla="*/ 4 h 23"/>
                  <a:gd name="T10" fmla="*/ 0 w 44"/>
                  <a:gd name="T11" fmla="*/ 1 h 23"/>
                  <a:gd name="T12" fmla="*/ 0 w 44"/>
                  <a:gd name="T13" fmla="*/ 0 h 23"/>
                  <a:gd name="T14" fmla="*/ 6 w 44"/>
                  <a:gd name="T15" fmla="*/ 2 h 23"/>
                  <a:gd name="T16" fmla="*/ 15 w 44"/>
                  <a:gd name="T17" fmla="*/ 3 h 23"/>
                  <a:gd name="T18" fmla="*/ 25 w 44"/>
                  <a:gd name="T19" fmla="*/ 8 h 23"/>
                  <a:gd name="T20" fmla="*/ 26 w 44"/>
                  <a:gd name="T21" fmla="*/ 9 h 23"/>
                  <a:gd name="T22" fmla="*/ 30 w 44"/>
                  <a:gd name="T23" fmla="*/ 8 h 23"/>
                  <a:gd name="T24" fmla="*/ 36 w 44"/>
                  <a:gd name="T25" fmla="*/ 9 h 23"/>
                  <a:gd name="T26" fmla="*/ 38 w 44"/>
                  <a:gd name="T27" fmla="*/ 13 h 23"/>
                  <a:gd name="T28" fmla="*/ 43 w 44"/>
                  <a:gd name="T29" fmla="*/ 15 h 23"/>
                  <a:gd name="T30" fmla="*/ 41 w 44"/>
                  <a:gd name="T31" fmla="*/ 16 h 23"/>
                  <a:gd name="T32" fmla="*/ 44 w 44"/>
                  <a:gd name="T33" fmla="*/ 21 h 23"/>
                  <a:gd name="T34" fmla="*/ 43 w 44"/>
                  <a:gd name="T35" fmla="*/ 23 h 23"/>
                  <a:gd name="T36" fmla="*/ 39 w 44"/>
                  <a:gd name="T37" fmla="*/ 23 h 23"/>
                  <a:gd name="T38" fmla="*/ 35 w 44"/>
                  <a:gd name="T39" fmla="*/ 20 h 23"/>
                  <a:gd name="T40" fmla="*/ 33 w 44"/>
                  <a:gd name="T41" fmla="*/ 21 h 23"/>
                  <a:gd name="T42" fmla="*/ 24 w 44"/>
                  <a:gd name="T43" fmla="*/ 23 h 23"/>
                  <a:gd name="T44" fmla="*/ 18 w 44"/>
                  <a:gd name="T45" fmla="*/ 18 h 23"/>
                  <a:gd name="T46" fmla="*/ 10 w 44"/>
                  <a:gd name="T4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3">
                    <a:moveTo>
                      <a:pt x="10" y="19"/>
                    </a:moveTo>
                    <a:lnTo>
                      <a:pt x="10" y="14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5" y="3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30" y="8"/>
                    </a:lnTo>
                    <a:lnTo>
                      <a:pt x="36" y="9"/>
                    </a:lnTo>
                    <a:lnTo>
                      <a:pt x="38" y="13"/>
                    </a:lnTo>
                    <a:lnTo>
                      <a:pt x="43" y="15"/>
                    </a:lnTo>
                    <a:lnTo>
                      <a:pt x="41" y="16"/>
                    </a:lnTo>
                    <a:lnTo>
                      <a:pt x="44" y="21"/>
                    </a:lnTo>
                    <a:lnTo>
                      <a:pt x="43" y="23"/>
                    </a:lnTo>
                    <a:lnTo>
                      <a:pt x="39" y="23"/>
                    </a:lnTo>
                    <a:lnTo>
                      <a:pt x="35" y="20"/>
                    </a:lnTo>
                    <a:lnTo>
                      <a:pt x="33" y="21"/>
                    </a:lnTo>
                    <a:lnTo>
                      <a:pt x="24" y="23"/>
                    </a:lnTo>
                    <a:lnTo>
                      <a:pt x="18" y="18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72"/>
              <p:cNvSpPr>
                <a:spLocks/>
              </p:cNvSpPr>
              <p:nvPr/>
            </p:nvSpPr>
            <p:spPr bwMode="auto">
              <a:xfrm>
                <a:off x="3086100" y="5210175"/>
                <a:ext cx="61913" cy="60325"/>
              </a:xfrm>
              <a:custGeom>
                <a:avLst/>
                <a:gdLst>
                  <a:gd name="T0" fmla="*/ 34 w 39"/>
                  <a:gd name="T1" fmla="*/ 6 h 38"/>
                  <a:gd name="T2" fmla="*/ 36 w 39"/>
                  <a:gd name="T3" fmla="*/ 9 h 38"/>
                  <a:gd name="T4" fmla="*/ 39 w 39"/>
                  <a:gd name="T5" fmla="*/ 12 h 38"/>
                  <a:gd name="T6" fmla="*/ 35 w 39"/>
                  <a:gd name="T7" fmla="*/ 15 h 38"/>
                  <a:gd name="T8" fmla="*/ 33 w 39"/>
                  <a:gd name="T9" fmla="*/ 14 h 38"/>
                  <a:gd name="T10" fmla="*/ 28 w 39"/>
                  <a:gd name="T11" fmla="*/ 14 h 38"/>
                  <a:gd name="T12" fmla="*/ 22 w 39"/>
                  <a:gd name="T13" fmla="*/ 12 h 38"/>
                  <a:gd name="T14" fmla="*/ 20 w 39"/>
                  <a:gd name="T15" fmla="*/ 13 h 38"/>
                  <a:gd name="T16" fmla="*/ 18 w 39"/>
                  <a:gd name="T17" fmla="*/ 14 h 38"/>
                  <a:gd name="T18" fmla="*/ 16 w 39"/>
                  <a:gd name="T19" fmla="*/ 12 h 38"/>
                  <a:gd name="T20" fmla="*/ 14 w 39"/>
                  <a:gd name="T21" fmla="*/ 17 h 38"/>
                  <a:gd name="T22" fmla="*/ 17 w 39"/>
                  <a:gd name="T23" fmla="*/ 20 h 38"/>
                  <a:gd name="T24" fmla="*/ 18 w 39"/>
                  <a:gd name="T25" fmla="*/ 24 h 38"/>
                  <a:gd name="T26" fmla="*/ 22 w 39"/>
                  <a:gd name="T27" fmla="*/ 28 h 38"/>
                  <a:gd name="T28" fmla="*/ 24 w 39"/>
                  <a:gd name="T29" fmla="*/ 29 h 38"/>
                  <a:gd name="T30" fmla="*/ 27 w 39"/>
                  <a:gd name="T31" fmla="*/ 32 h 38"/>
                  <a:gd name="T32" fmla="*/ 33 w 39"/>
                  <a:gd name="T33" fmla="*/ 36 h 38"/>
                  <a:gd name="T34" fmla="*/ 32 w 39"/>
                  <a:gd name="T35" fmla="*/ 38 h 38"/>
                  <a:gd name="T36" fmla="*/ 26 w 39"/>
                  <a:gd name="T37" fmla="*/ 35 h 38"/>
                  <a:gd name="T38" fmla="*/ 22 w 39"/>
                  <a:gd name="T39" fmla="*/ 31 h 38"/>
                  <a:gd name="T40" fmla="*/ 16 w 39"/>
                  <a:gd name="T41" fmla="*/ 29 h 38"/>
                  <a:gd name="T42" fmla="*/ 10 w 39"/>
                  <a:gd name="T43" fmla="*/ 22 h 38"/>
                  <a:gd name="T44" fmla="*/ 11 w 39"/>
                  <a:gd name="T45" fmla="*/ 22 h 38"/>
                  <a:gd name="T46" fmla="*/ 9 w 39"/>
                  <a:gd name="T47" fmla="*/ 17 h 38"/>
                  <a:gd name="T48" fmla="*/ 9 w 39"/>
                  <a:gd name="T49" fmla="*/ 14 h 38"/>
                  <a:gd name="T50" fmla="*/ 4 w 39"/>
                  <a:gd name="T51" fmla="*/ 12 h 38"/>
                  <a:gd name="T52" fmla="*/ 1 w 39"/>
                  <a:gd name="T53" fmla="*/ 17 h 38"/>
                  <a:gd name="T54" fmla="*/ 0 w 39"/>
                  <a:gd name="T55" fmla="*/ 13 h 38"/>
                  <a:gd name="T56" fmla="*/ 0 w 39"/>
                  <a:gd name="T57" fmla="*/ 9 h 38"/>
                  <a:gd name="T58" fmla="*/ 0 w 39"/>
                  <a:gd name="T59" fmla="*/ 9 h 38"/>
                  <a:gd name="T60" fmla="*/ 5 w 39"/>
                  <a:gd name="T61" fmla="*/ 11 h 38"/>
                  <a:gd name="T62" fmla="*/ 6 w 39"/>
                  <a:gd name="T63" fmla="*/ 8 h 38"/>
                  <a:gd name="T64" fmla="*/ 9 w 39"/>
                  <a:gd name="T65" fmla="*/ 11 h 38"/>
                  <a:gd name="T66" fmla="*/ 11 w 39"/>
                  <a:gd name="T67" fmla="*/ 11 h 38"/>
                  <a:gd name="T68" fmla="*/ 11 w 39"/>
                  <a:gd name="T69" fmla="*/ 7 h 38"/>
                  <a:gd name="T70" fmla="*/ 14 w 39"/>
                  <a:gd name="T71" fmla="*/ 7 h 38"/>
                  <a:gd name="T72" fmla="*/ 15 w 39"/>
                  <a:gd name="T73" fmla="*/ 2 h 38"/>
                  <a:gd name="T74" fmla="*/ 20 w 39"/>
                  <a:gd name="T75" fmla="*/ 0 h 38"/>
                  <a:gd name="T76" fmla="*/ 22 w 39"/>
                  <a:gd name="T77" fmla="*/ 1 h 38"/>
                  <a:gd name="T78" fmla="*/ 27 w 39"/>
                  <a:gd name="T79" fmla="*/ 6 h 38"/>
                  <a:gd name="T80" fmla="*/ 32 w 39"/>
                  <a:gd name="T81" fmla="*/ 7 h 38"/>
                  <a:gd name="T82" fmla="*/ 34 w 39"/>
                  <a:gd name="T83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" h="38">
                    <a:moveTo>
                      <a:pt x="34" y="6"/>
                    </a:moveTo>
                    <a:lnTo>
                      <a:pt x="36" y="9"/>
                    </a:lnTo>
                    <a:lnTo>
                      <a:pt x="39" y="12"/>
                    </a:lnTo>
                    <a:lnTo>
                      <a:pt x="35" y="15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22" y="12"/>
                    </a:lnTo>
                    <a:lnTo>
                      <a:pt x="20" y="13"/>
                    </a:lnTo>
                    <a:lnTo>
                      <a:pt x="18" y="14"/>
                    </a:lnTo>
                    <a:lnTo>
                      <a:pt x="16" y="12"/>
                    </a:lnTo>
                    <a:lnTo>
                      <a:pt x="14" y="17"/>
                    </a:lnTo>
                    <a:lnTo>
                      <a:pt x="17" y="20"/>
                    </a:lnTo>
                    <a:lnTo>
                      <a:pt x="18" y="24"/>
                    </a:lnTo>
                    <a:lnTo>
                      <a:pt x="22" y="28"/>
                    </a:lnTo>
                    <a:lnTo>
                      <a:pt x="24" y="29"/>
                    </a:lnTo>
                    <a:lnTo>
                      <a:pt x="27" y="32"/>
                    </a:lnTo>
                    <a:lnTo>
                      <a:pt x="33" y="36"/>
                    </a:lnTo>
                    <a:lnTo>
                      <a:pt x="32" y="38"/>
                    </a:lnTo>
                    <a:lnTo>
                      <a:pt x="26" y="35"/>
                    </a:lnTo>
                    <a:lnTo>
                      <a:pt x="22" y="31"/>
                    </a:lnTo>
                    <a:lnTo>
                      <a:pt x="16" y="29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7" y="6"/>
                    </a:lnTo>
                    <a:lnTo>
                      <a:pt x="32" y="7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74"/>
              <p:cNvSpPr>
                <a:spLocks/>
              </p:cNvSpPr>
              <p:nvPr/>
            </p:nvSpPr>
            <p:spPr bwMode="auto">
              <a:xfrm>
                <a:off x="3113088" y="5176838"/>
                <a:ext cx="69850" cy="44450"/>
              </a:xfrm>
              <a:custGeom>
                <a:avLst/>
                <a:gdLst>
                  <a:gd name="T0" fmla="*/ 0 w 44"/>
                  <a:gd name="T1" fmla="*/ 18 h 28"/>
                  <a:gd name="T2" fmla="*/ 3 w 44"/>
                  <a:gd name="T3" fmla="*/ 11 h 28"/>
                  <a:gd name="T4" fmla="*/ 1 w 44"/>
                  <a:gd name="T5" fmla="*/ 10 h 28"/>
                  <a:gd name="T6" fmla="*/ 5 w 44"/>
                  <a:gd name="T7" fmla="*/ 9 h 28"/>
                  <a:gd name="T8" fmla="*/ 5 w 44"/>
                  <a:gd name="T9" fmla="*/ 5 h 28"/>
                  <a:gd name="T10" fmla="*/ 9 w 44"/>
                  <a:gd name="T11" fmla="*/ 7 h 28"/>
                  <a:gd name="T12" fmla="*/ 11 w 44"/>
                  <a:gd name="T13" fmla="*/ 9 h 28"/>
                  <a:gd name="T14" fmla="*/ 17 w 44"/>
                  <a:gd name="T15" fmla="*/ 7 h 28"/>
                  <a:gd name="T16" fmla="*/ 17 w 44"/>
                  <a:gd name="T17" fmla="*/ 5 h 28"/>
                  <a:gd name="T18" fmla="*/ 19 w 44"/>
                  <a:gd name="T19" fmla="*/ 5 h 28"/>
                  <a:gd name="T20" fmla="*/ 23 w 44"/>
                  <a:gd name="T21" fmla="*/ 4 h 28"/>
                  <a:gd name="T22" fmla="*/ 24 w 44"/>
                  <a:gd name="T23" fmla="*/ 4 h 28"/>
                  <a:gd name="T24" fmla="*/ 27 w 44"/>
                  <a:gd name="T25" fmla="*/ 3 h 28"/>
                  <a:gd name="T26" fmla="*/ 29 w 44"/>
                  <a:gd name="T27" fmla="*/ 0 h 28"/>
                  <a:gd name="T28" fmla="*/ 30 w 44"/>
                  <a:gd name="T29" fmla="*/ 0 h 28"/>
                  <a:gd name="T30" fmla="*/ 38 w 44"/>
                  <a:gd name="T31" fmla="*/ 3 h 28"/>
                  <a:gd name="T32" fmla="*/ 40 w 44"/>
                  <a:gd name="T33" fmla="*/ 3 h 28"/>
                  <a:gd name="T34" fmla="*/ 44 w 44"/>
                  <a:gd name="T35" fmla="*/ 5 h 28"/>
                  <a:gd name="T36" fmla="*/ 44 w 44"/>
                  <a:gd name="T37" fmla="*/ 7 h 28"/>
                  <a:gd name="T38" fmla="*/ 40 w 44"/>
                  <a:gd name="T39" fmla="*/ 10 h 28"/>
                  <a:gd name="T40" fmla="*/ 36 w 44"/>
                  <a:gd name="T41" fmla="*/ 16 h 28"/>
                  <a:gd name="T42" fmla="*/ 33 w 44"/>
                  <a:gd name="T43" fmla="*/ 23 h 28"/>
                  <a:gd name="T44" fmla="*/ 27 w 44"/>
                  <a:gd name="T45" fmla="*/ 24 h 28"/>
                  <a:gd name="T46" fmla="*/ 23 w 44"/>
                  <a:gd name="T47" fmla="*/ 24 h 28"/>
                  <a:gd name="T48" fmla="*/ 17 w 44"/>
                  <a:gd name="T49" fmla="*/ 27 h 28"/>
                  <a:gd name="T50" fmla="*/ 15 w 44"/>
                  <a:gd name="T51" fmla="*/ 28 h 28"/>
                  <a:gd name="T52" fmla="*/ 10 w 44"/>
                  <a:gd name="T53" fmla="*/ 27 h 28"/>
                  <a:gd name="T54" fmla="*/ 5 w 44"/>
                  <a:gd name="T55" fmla="*/ 22 h 28"/>
                  <a:gd name="T56" fmla="*/ 3 w 44"/>
                  <a:gd name="T57" fmla="*/ 21 h 28"/>
                  <a:gd name="T58" fmla="*/ 1 w 44"/>
                  <a:gd name="T59" fmla="*/ 18 h 28"/>
                  <a:gd name="T60" fmla="*/ 0 w 44"/>
                  <a:gd name="T6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28">
                    <a:moveTo>
                      <a:pt x="0" y="18"/>
                    </a:moveTo>
                    <a:lnTo>
                      <a:pt x="3" y="11"/>
                    </a:lnTo>
                    <a:lnTo>
                      <a:pt x="1" y="10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40" y="10"/>
                    </a:lnTo>
                    <a:lnTo>
                      <a:pt x="36" y="16"/>
                    </a:lnTo>
                    <a:lnTo>
                      <a:pt x="33" y="23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17" y="27"/>
                    </a:lnTo>
                    <a:lnTo>
                      <a:pt x="15" y="28"/>
                    </a:lnTo>
                    <a:lnTo>
                      <a:pt x="10" y="27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76"/>
              <p:cNvSpPr>
                <a:spLocks/>
              </p:cNvSpPr>
              <p:nvPr/>
            </p:nvSpPr>
            <p:spPr bwMode="auto">
              <a:xfrm>
                <a:off x="2835275" y="5064125"/>
                <a:ext cx="39688" cy="63500"/>
              </a:xfrm>
              <a:custGeom>
                <a:avLst/>
                <a:gdLst>
                  <a:gd name="T0" fmla="*/ 25 w 25"/>
                  <a:gd name="T1" fmla="*/ 14 h 40"/>
                  <a:gd name="T2" fmla="*/ 25 w 25"/>
                  <a:gd name="T3" fmla="*/ 23 h 40"/>
                  <a:gd name="T4" fmla="*/ 21 w 25"/>
                  <a:gd name="T5" fmla="*/ 33 h 40"/>
                  <a:gd name="T6" fmla="*/ 8 w 25"/>
                  <a:gd name="T7" fmla="*/ 40 h 40"/>
                  <a:gd name="T8" fmla="*/ 0 w 25"/>
                  <a:gd name="T9" fmla="*/ 37 h 40"/>
                  <a:gd name="T10" fmla="*/ 5 w 25"/>
                  <a:gd name="T11" fmla="*/ 27 h 40"/>
                  <a:gd name="T12" fmla="*/ 1 w 25"/>
                  <a:gd name="T13" fmla="*/ 14 h 40"/>
                  <a:gd name="T14" fmla="*/ 11 w 25"/>
                  <a:gd name="T15" fmla="*/ 6 h 40"/>
                  <a:gd name="T16" fmla="*/ 16 w 25"/>
                  <a:gd name="T17" fmla="*/ 0 h 40"/>
                  <a:gd name="T18" fmla="*/ 17 w 25"/>
                  <a:gd name="T19" fmla="*/ 7 h 40"/>
                  <a:gd name="T20" fmla="*/ 16 w 25"/>
                  <a:gd name="T21" fmla="*/ 13 h 40"/>
                  <a:gd name="T22" fmla="*/ 19 w 25"/>
                  <a:gd name="T23" fmla="*/ 13 h 40"/>
                  <a:gd name="T24" fmla="*/ 25 w 25"/>
                  <a:gd name="T25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40">
                    <a:moveTo>
                      <a:pt x="25" y="14"/>
                    </a:moveTo>
                    <a:lnTo>
                      <a:pt x="25" y="23"/>
                    </a:lnTo>
                    <a:lnTo>
                      <a:pt x="21" y="33"/>
                    </a:lnTo>
                    <a:lnTo>
                      <a:pt x="8" y="40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1" y="14"/>
                    </a:lnTo>
                    <a:lnTo>
                      <a:pt x="11" y="6"/>
                    </a:lnTo>
                    <a:lnTo>
                      <a:pt x="16" y="0"/>
                    </a:lnTo>
                    <a:lnTo>
                      <a:pt x="17" y="7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87"/>
              <p:cNvSpPr>
                <a:spLocks/>
              </p:cNvSpPr>
              <p:nvPr/>
            </p:nvSpPr>
            <p:spPr bwMode="auto">
              <a:xfrm>
                <a:off x="3681413" y="5257800"/>
                <a:ext cx="114300" cy="57150"/>
              </a:xfrm>
              <a:custGeom>
                <a:avLst/>
                <a:gdLst>
                  <a:gd name="T0" fmla="*/ 9 w 72"/>
                  <a:gd name="T1" fmla="*/ 10 h 36"/>
                  <a:gd name="T2" fmla="*/ 10 w 72"/>
                  <a:gd name="T3" fmla="*/ 6 h 36"/>
                  <a:gd name="T4" fmla="*/ 15 w 72"/>
                  <a:gd name="T5" fmla="*/ 5 h 36"/>
                  <a:gd name="T6" fmla="*/ 26 w 72"/>
                  <a:gd name="T7" fmla="*/ 7 h 36"/>
                  <a:gd name="T8" fmla="*/ 27 w 72"/>
                  <a:gd name="T9" fmla="*/ 2 h 36"/>
                  <a:gd name="T10" fmla="*/ 31 w 72"/>
                  <a:gd name="T11" fmla="*/ 0 h 36"/>
                  <a:gd name="T12" fmla="*/ 41 w 72"/>
                  <a:gd name="T13" fmla="*/ 5 h 36"/>
                  <a:gd name="T14" fmla="*/ 43 w 72"/>
                  <a:gd name="T15" fmla="*/ 4 h 36"/>
                  <a:gd name="T16" fmla="*/ 54 w 72"/>
                  <a:gd name="T17" fmla="*/ 4 h 36"/>
                  <a:gd name="T18" fmla="*/ 64 w 72"/>
                  <a:gd name="T19" fmla="*/ 5 h 36"/>
                  <a:gd name="T20" fmla="*/ 67 w 72"/>
                  <a:gd name="T21" fmla="*/ 7 h 36"/>
                  <a:gd name="T22" fmla="*/ 72 w 72"/>
                  <a:gd name="T23" fmla="*/ 10 h 36"/>
                  <a:gd name="T24" fmla="*/ 71 w 72"/>
                  <a:gd name="T25" fmla="*/ 11 h 36"/>
                  <a:gd name="T26" fmla="*/ 60 w 72"/>
                  <a:gd name="T27" fmla="*/ 16 h 36"/>
                  <a:gd name="T28" fmla="*/ 58 w 72"/>
                  <a:gd name="T29" fmla="*/ 19 h 36"/>
                  <a:gd name="T30" fmla="*/ 49 w 72"/>
                  <a:gd name="T31" fmla="*/ 21 h 36"/>
                  <a:gd name="T32" fmla="*/ 47 w 72"/>
                  <a:gd name="T33" fmla="*/ 27 h 36"/>
                  <a:gd name="T34" fmla="*/ 39 w 72"/>
                  <a:gd name="T35" fmla="*/ 25 h 36"/>
                  <a:gd name="T36" fmla="*/ 35 w 72"/>
                  <a:gd name="T37" fmla="*/ 27 h 36"/>
                  <a:gd name="T38" fmla="*/ 29 w 72"/>
                  <a:gd name="T39" fmla="*/ 31 h 36"/>
                  <a:gd name="T40" fmla="*/ 30 w 72"/>
                  <a:gd name="T41" fmla="*/ 33 h 36"/>
                  <a:gd name="T42" fmla="*/ 27 w 72"/>
                  <a:gd name="T43" fmla="*/ 35 h 36"/>
                  <a:gd name="T44" fmla="*/ 14 w 72"/>
                  <a:gd name="T45" fmla="*/ 36 h 36"/>
                  <a:gd name="T46" fmla="*/ 7 w 72"/>
                  <a:gd name="T47" fmla="*/ 34 h 36"/>
                  <a:gd name="T48" fmla="*/ 0 w 72"/>
                  <a:gd name="T49" fmla="*/ 34 h 36"/>
                  <a:gd name="T50" fmla="*/ 0 w 72"/>
                  <a:gd name="T51" fmla="*/ 29 h 36"/>
                  <a:gd name="T52" fmla="*/ 7 w 72"/>
                  <a:gd name="T53" fmla="*/ 30 h 36"/>
                  <a:gd name="T54" fmla="*/ 9 w 72"/>
                  <a:gd name="T55" fmla="*/ 28 h 36"/>
                  <a:gd name="T56" fmla="*/ 14 w 72"/>
                  <a:gd name="T57" fmla="*/ 29 h 36"/>
                  <a:gd name="T58" fmla="*/ 24 w 72"/>
                  <a:gd name="T59" fmla="*/ 23 h 36"/>
                  <a:gd name="T60" fmla="*/ 15 w 72"/>
                  <a:gd name="T61" fmla="*/ 18 h 36"/>
                  <a:gd name="T62" fmla="*/ 10 w 72"/>
                  <a:gd name="T63" fmla="*/ 19 h 36"/>
                  <a:gd name="T64" fmla="*/ 6 w 72"/>
                  <a:gd name="T65" fmla="*/ 17 h 36"/>
                  <a:gd name="T66" fmla="*/ 12 w 72"/>
                  <a:gd name="T67" fmla="*/ 11 h 36"/>
                  <a:gd name="T68" fmla="*/ 9 w 72"/>
                  <a:gd name="T69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36">
                    <a:moveTo>
                      <a:pt x="9" y="10"/>
                    </a:moveTo>
                    <a:lnTo>
                      <a:pt x="10" y="6"/>
                    </a:lnTo>
                    <a:lnTo>
                      <a:pt x="15" y="5"/>
                    </a:lnTo>
                    <a:lnTo>
                      <a:pt x="26" y="7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41" y="5"/>
                    </a:lnTo>
                    <a:lnTo>
                      <a:pt x="43" y="4"/>
                    </a:lnTo>
                    <a:lnTo>
                      <a:pt x="54" y="4"/>
                    </a:lnTo>
                    <a:lnTo>
                      <a:pt x="64" y="5"/>
                    </a:lnTo>
                    <a:lnTo>
                      <a:pt x="67" y="7"/>
                    </a:lnTo>
                    <a:lnTo>
                      <a:pt x="72" y="10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58" y="19"/>
                    </a:lnTo>
                    <a:lnTo>
                      <a:pt x="49" y="21"/>
                    </a:lnTo>
                    <a:lnTo>
                      <a:pt x="47" y="27"/>
                    </a:lnTo>
                    <a:lnTo>
                      <a:pt x="39" y="25"/>
                    </a:lnTo>
                    <a:lnTo>
                      <a:pt x="35" y="27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27" y="35"/>
                    </a:lnTo>
                    <a:lnTo>
                      <a:pt x="14" y="36"/>
                    </a:lnTo>
                    <a:lnTo>
                      <a:pt x="7" y="34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7" y="30"/>
                    </a:lnTo>
                    <a:lnTo>
                      <a:pt x="9" y="28"/>
                    </a:lnTo>
                    <a:lnTo>
                      <a:pt x="14" y="29"/>
                    </a:lnTo>
                    <a:lnTo>
                      <a:pt x="24" y="23"/>
                    </a:lnTo>
                    <a:lnTo>
                      <a:pt x="15" y="18"/>
                    </a:lnTo>
                    <a:lnTo>
                      <a:pt x="10" y="19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91"/>
              <p:cNvSpPr>
                <a:spLocks/>
              </p:cNvSpPr>
              <p:nvPr/>
            </p:nvSpPr>
            <p:spPr bwMode="auto">
              <a:xfrm>
                <a:off x="3154363" y="5259388"/>
                <a:ext cx="19050" cy="19050"/>
              </a:xfrm>
              <a:custGeom>
                <a:avLst/>
                <a:gdLst>
                  <a:gd name="T0" fmla="*/ 4 w 12"/>
                  <a:gd name="T1" fmla="*/ 11 h 12"/>
                  <a:gd name="T2" fmla="*/ 4 w 12"/>
                  <a:gd name="T3" fmla="*/ 12 h 12"/>
                  <a:gd name="T4" fmla="*/ 3 w 12"/>
                  <a:gd name="T5" fmla="*/ 12 h 12"/>
                  <a:gd name="T6" fmla="*/ 3 w 12"/>
                  <a:gd name="T7" fmla="*/ 10 h 12"/>
                  <a:gd name="T8" fmla="*/ 2 w 12"/>
                  <a:gd name="T9" fmla="*/ 9 h 12"/>
                  <a:gd name="T10" fmla="*/ 0 w 12"/>
                  <a:gd name="T11" fmla="*/ 6 h 12"/>
                  <a:gd name="T12" fmla="*/ 1 w 12"/>
                  <a:gd name="T13" fmla="*/ 4 h 12"/>
                  <a:gd name="T14" fmla="*/ 3 w 12"/>
                  <a:gd name="T15" fmla="*/ 4 h 12"/>
                  <a:gd name="T16" fmla="*/ 4 w 12"/>
                  <a:gd name="T17" fmla="*/ 0 h 12"/>
                  <a:gd name="T18" fmla="*/ 4 w 12"/>
                  <a:gd name="T19" fmla="*/ 0 h 12"/>
                  <a:gd name="T20" fmla="*/ 6 w 12"/>
                  <a:gd name="T21" fmla="*/ 1 h 12"/>
                  <a:gd name="T22" fmla="*/ 7 w 12"/>
                  <a:gd name="T23" fmla="*/ 1 h 12"/>
                  <a:gd name="T24" fmla="*/ 8 w 12"/>
                  <a:gd name="T25" fmla="*/ 3 h 12"/>
                  <a:gd name="T26" fmla="*/ 9 w 12"/>
                  <a:gd name="T27" fmla="*/ 4 h 12"/>
                  <a:gd name="T28" fmla="*/ 10 w 12"/>
                  <a:gd name="T29" fmla="*/ 5 h 12"/>
                  <a:gd name="T30" fmla="*/ 12 w 12"/>
                  <a:gd name="T31" fmla="*/ 5 h 12"/>
                  <a:gd name="T32" fmla="*/ 10 w 12"/>
                  <a:gd name="T33" fmla="*/ 7 h 12"/>
                  <a:gd name="T34" fmla="*/ 10 w 12"/>
                  <a:gd name="T35" fmla="*/ 9 h 12"/>
                  <a:gd name="T36" fmla="*/ 10 w 12"/>
                  <a:gd name="T37" fmla="*/ 9 h 12"/>
                  <a:gd name="T38" fmla="*/ 8 w 12"/>
                  <a:gd name="T39" fmla="*/ 10 h 12"/>
                  <a:gd name="T40" fmla="*/ 4 w 12"/>
                  <a:gd name="T4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12">
                    <a:moveTo>
                      <a:pt x="4" y="11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93"/>
              <p:cNvSpPr>
                <a:spLocks/>
              </p:cNvSpPr>
              <p:nvPr/>
            </p:nvSpPr>
            <p:spPr bwMode="auto">
              <a:xfrm>
                <a:off x="3435350" y="5060950"/>
                <a:ext cx="434975" cy="234950"/>
              </a:xfrm>
              <a:custGeom>
                <a:avLst/>
                <a:gdLst>
                  <a:gd name="T0" fmla="*/ 161 w 274"/>
                  <a:gd name="T1" fmla="*/ 136 h 148"/>
                  <a:gd name="T2" fmla="*/ 149 w 274"/>
                  <a:gd name="T3" fmla="*/ 148 h 148"/>
                  <a:gd name="T4" fmla="*/ 144 w 274"/>
                  <a:gd name="T5" fmla="*/ 145 h 148"/>
                  <a:gd name="T6" fmla="*/ 134 w 274"/>
                  <a:gd name="T7" fmla="*/ 136 h 148"/>
                  <a:gd name="T8" fmla="*/ 132 w 274"/>
                  <a:gd name="T9" fmla="*/ 128 h 148"/>
                  <a:gd name="T10" fmla="*/ 112 w 274"/>
                  <a:gd name="T11" fmla="*/ 122 h 148"/>
                  <a:gd name="T12" fmla="*/ 98 w 274"/>
                  <a:gd name="T13" fmla="*/ 114 h 148"/>
                  <a:gd name="T14" fmla="*/ 82 w 274"/>
                  <a:gd name="T15" fmla="*/ 103 h 148"/>
                  <a:gd name="T16" fmla="*/ 63 w 274"/>
                  <a:gd name="T17" fmla="*/ 108 h 148"/>
                  <a:gd name="T18" fmla="*/ 60 w 274"/>
                  <a:gd name="T19" fmla="*/ 143 h 148"/>
                  <a:gd name="T20" fmla="*/ 51 w 274"/>
                  <a:gd name="T21" fmla="*/ 134 h 148"/>
                  <a:gd name="T22" fmla="*/ 40 w 274"/>
                  <a:gd name="T23" fmla="*/ 138 h 148"/>
                  <a:gd name="T24" fmla="*/ 41 w 274"/>
                  <a:gd name="T25" fmla="*/ 132 h 148"/>
                  <a:gd name="T26" fmla="*/ 33 w 274"/>
                  <a:gd name="T27" fmla="*/ 126 h 148"/>
                  <a:gd name="T28" fmla="*/ 25 w 274"/>
                  <a:gd name="T29" fmla="*/ 116 h 148"/>
                  <a:gd name="T30" fmla="*/ 33 w 274"/>
                  <a:gd name="T31" fmla="*/ 113 h 148"/>
                  <a:gd name="T32" fmla="*/ 39 w 274"/>
                  <a:gd name="T33" fmla="*/ 105 h 148"/>
                  <a:gd name="T34" fmla="*/ 45 w 274"/>
                  <a:gd name="T35" fmla="*/ 96 h 148"/>
                  <a:gd name="T36" fmla="*/ 37 w 274"/>
                  <a:gd name="T37" fmla="*/ 91 h 148"/>
                  <a:gd name="T38" fmla="*/ 24 w 274"/>
                  <a:gd name="T39" fmla="*/ 93 h 148"/>
                  <a:gd name="T40" fmla="*/ 15 w 274"/>
                  <a:gd name="T41" fmla="*/ 94 h 148"/>
                  <a:gd name="T42" fmla="*/ 11 w 274"/>
                  <a:gd name="T43" fmla="*/ 82 h 148"/>
                  <a:gd name="T44" fmla="*/ 0 w 274"/>
                  <a:gd name="T45" fmla="*/ 76 h 148"/>
                  <a:gd name="T46" fmla="*/ 1 w 274"/>
                  <a:gd name="T47" fmla="*/ 66 h 148"/>
                  <a:gd name="T48" fmla="*/ 15 w 274"/>
                  <a:gd name="T49" fmla="*/ 60 h 148"/>
                  <a:gd name="T50" fmla="*/ 29 w 274"/>
                  <a:gd name="T51" fmla="*/ 41 h 148"/>
                  <a:gd name="T52" fmla="*/ 54 w 274"/>
                  <a:gd name="T53" fmla="*/ 48 h 148"/>
                  <a:gd name="T54" fmla="*/ 69 w 274"/>
                  <a:gd name="T55" fmla="*/ 48 h 148"/>
                  <a:gd name="T56" fmla="*/ 88 w 274"/>
                  <a:gd name="T57" fmla="*/ 54 h 148"/>
                  <a:gd name="T58" fmla="*/ 99 w 274"/>
                  <a:gd name="T59" fmla="*/ 50 h 148"/>
                  <a:gd name="T60" fmla="*/ 91 w 274"/>
                  <a:gd name="T61" fmla="*/ 38 h 148"/>
                  <a:gd name="T62" fmla="*/ 95 w 274"/>
                  <a:gd name="T63" fmla="*/ 30 h 148"/>
                  <a:gd name="T64" fmla="*/ 97 w 274"/>
                  <a:gd name="T65" fmla="*/ 19 h 148"/>
                  <a:gd name="T66" fmla="*/ 126 w 274"/>
                  <a:gd name="T67" fmla="*/ 12 h 148"/>
                  <a:gd name="T68" fmla="*/ 145 w 274"/>
                  <a:gd name="T69" fmla="*/ 4 h 148"/>
                  <a:gd name="T70" fmla="*/ 163 w 274"/>
                  <a:gd name="T71" fmla="*/ 2 h 148"/>
                  <a:gd name="T72" fmla="*/ 173 w 274"/>
                  <a:gd name="T73" fmla="*/ 12 h 148"/>
                  <a:gd name="T74" fmla="*/ 181 w 274"/>
                  <a:gd name="T75" fmla="*/ 21 h 148"/>
                  <a:gd name="T76" fmla="*/ 204 w 274"/>
                  <a:gd name="T77" fmla="*/ 10 h 148"/>
                  <a:gd name="T78" fmla="*/ 210 w 274"/>
                  <a:gd name="T79" fmla="*/ 22 h 148"/>
                  <a:gd name="T80" fmla="*/ 228 w 274"/>
                  <a:gd name="T81" fmla="*/ 44 h 148"/>
                  <a:gd name="T82" fmla="*/ 248 w 274"/>
                  <a:gd name="T83" fmla="*/ 48 h 148"/>
                  <a:gd name="T84" fmla="*/ 255 w 274"/>
                  <a:gd name="T85" fmla="*/ 56 h 148"/>
                  <a:gd name="T86" fmla="*/ 262 w 274"/>
                  <a:gd name="T87" fmla="*/ 62 h 148"/>
                  <a:gd name="T88" fmla="*/ 274 w 274"/>
                  <a:gd name="T89" fmla="*/ 67 h 148"/>
                  <a:gd name="T90" fmla="*/ 263 w 274"/>
                  <a:gd name="T91" fmla="*/ 74 h 148"/>
                  <a:gd name="T92" fmla="*/ 260 w 274"/>
                  <a:gd name="T93" fmla="*/ 89 h 148"/>
                  <a:gd name="T94" fmla="*/ 242 w 274"/>
                  <a:gd name="T95" fmla="*/ 103 h 148"/>
                  <a:gd name="T96" fmla="*/ 225 w 274"/>
                  <a:gd name="T97" fmla="*/ 109 h 148"/>
                  <a:gd name="T98" fmla="*/ 226 w 274"/>
                  <a:gd name="T99" fmla="*/ 128 h 148"/>
                  <a:gd name="T100" fmla="*/ 222 w 274"/>
                  <a:gd name="T101" fmla="*/ 131 h 148"/>
                  <a:gd name="T102" fmla="*/ 209 w 274"/>
                  <a:gd name="T103" fmla="*/ 128 h 148"/>
                  <a:gd name="T104" fmla="*/ 196 w 274"/>
                  <a:gd name="T105" fmla="*/ 129 h 148"/>
                  <a:gd name="T106" fmla="*/ 182 w 274"/>
                  <a:gd name="T107" fmla="*/ 126 h 148"/>
                  <a:gd name="T108" fmla="*/ 170 w 274"/>
                  <a:gd name="T109" fmla="*/ 129 h 148"/>
                  <a:gd name="T110" fmla="*/ 164 w 274"/>
                  <a:gd name="T111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4" h="148">
                    <a:moveTo>
                      <a:pt x="164" y="134"/>
                    </a:moveTo>
                    <a:lnTo>
                      <a:pt x="161" y="136"/>
                    </a:lnTo>
                    <a:lnTo>
                      <a:pt x="151" y="142"/>
                    </a:lnTo>
                    <a:lnTo>
                      <a:pt x="149" y="148"/>
                    </a:lnTo>
                    <a:lnTo>
                      <a:pt x="146" y="148"/>
                    </a:lnTo>
                    <a:lnTo>
                      <a:pt x="144" y="145"/>
                    </a:lnTo>
                    <a:lnTo>
                      <a:pt x="135" y="143"/>
                    </a:lnTo>
                    <a:lnTo>
                      <a:pt x="134" y="136"/>
                    </a:lnTo>
                    <a:lnTo>
                      <a:pt x="130" y="136"/>
                    </a:lnTo>
                    <a:lnTo>
                      <a:pt x="132" y="128"/>
                    </a:lnTo>
                    <a:lnTo>
                      <a:pt x="123" y="120"/>
                    </a:lnTo>
                    <a:lnTo>
                      <a:pt x="112" y="122"/>
                    </a:lnTo>
                    <a:lnTo>
                      <a:pt x="104" y="123"/>
                    </a:lnTo>
                    <a:lnTo>
                      <a:pt x="98" y="114"/>
                    </a:lnTo>
                    <a:lnTo>
                      <a:pt x="92" y="111"/>
                    </a:lnTo>
                    <a:lnTo>
                      <a:pt x="82" y="103"/>
                    </a:lnTo>
                    <a:lnTo>
                      <a:pt x="81" y="103"/>
                    </a:lnTo>
                    <a:lnTo>
                      <a:pt x="63" y="108"/>
                    </a:lnTo>
                    <a:lnTo>
                      <a:pt x="64" y="142"/>
                    </a:lnTo>
                    <a:lnTo>
                      <a:pt x="60" y="143"/>
                    </a:lnTo>
                    <a:lnTo>
                      <a:pt x="56" y="136"/>
                    </a:lnTo>
                    <a:lnTo>
                      <a:pt x="51" y="134"/>
                    </a:lnTo>
                    <a:lnTo>
                      <a:pt x="44" y="135"/>
                    </a:lnTo>
                    <a:lnTo>
                      <a:pt x="40" y="138"/>
                    </a:lnTo>
                    <a:lnTo>
                      <a:pt x="40" y="136"/>
                    </a:lnTo>
                    <a:lnTo>
                      <a:pt x="41" y="132"/>
                    </a:lnTo>
                    <a:lnTo>
                      <a:pt x="40" y="129"/>
                    </a:lnTo>
                    <a:lnTo>
                      <a:pt x="33" y="126"/>
                    </a:lnTo>
                    <a:lnTo>
                      <a:pt x="29" y="118"/>
                    </a:lnTo>
                    <a:lnTo>
                      <a:pt x="25" y="116"/>
                    </a:lnTo>
                    <a:lnTo>
                      <a:pt x="25" y="112"/>
                    </a:lnTo>
                    <a:lnTo>
                      <a:pt x="33" y="113"/>
                    </a:lnTo>
                    <a:lnTo>
                      <a:pt x="33" y="106"/>
                    </a:lnTo>
                    <a:lnTo>
                      <a:pt x="39" y="105"/>
                    </a:lnTo>
                    <a:lnTo>
                      <a:pt x="44" y="106"/>
                    </a:lnTo>
                    <a:lnTo>
                      <a:pt x="45" y="96"/>
                    </a:lnTo>
                    <a:lnTo>
                      <a:pt x="44" y="91"/>
                    </a:lnTo>
                    <a:lnTo>
                      <a:pt x="37" y="91"/>
                    </a:lnTo>
                    <a:lnTo>
                      <a:pt x="31" y="89"/>
                    </a:lnTo>
                    <a:lnTo>
                      <a:pt x="24" y="93"/>
                    </a:lnTo>
                    <a:lnTo>
                      <a:pt x="18" y="95"/>
                    </a:lnTo>
                    <a:lnTo>
                      <a:pt x="15" y="94"/>
                    </a:lnTo>
                    <a:lnTo>
                      <a:pt x="15" y="89"/>
                    </a:lnTo>
                    <a:lnTo>
                      <a:pt x="11" y="82"/>
                    </a:lnTo>
                    <a:lnTo>
                      <a:pt x="6" y="82"/>
                    </a:lnTo>
                    <a:lnTo>
                      <a:pt x="0" y="76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7" y="54"/>
                    </a:lnTo>
                    <a:lnTo>
                      <a:pt x="15" y="60"/>
                    </a:lnTo>
                    <a:lnTo>
                      <a:pt x="15" y="53"/>
                    </a:lnTo>
                    <a:lnTo>
                      <a:pt x="29" y="41"/>
                    </a:lnTo>
                    <a:lnTo>
                      <a:pt x="39" y="41"/>
                    </a:lnTo>
                    <a:lnTo>
                      <a:pt x="54" y="48"/>
                    </a:lnTo>
                    <a:lnTo>
                      <a:pt x="62" y="53"/>
                    </a:lnTo>
                    <a:lnTo>
                      <a:pt x="69" y="48"/>
                    </a:lnTo>
                    <a:lnTo>
                      <a:pt x="80" y="48"/>
                    </a:lnTo>
                    <a:lnTo>
                      <a:pt x="88" y="54"/>
                    </a:lnTo>
                    <a:lnTo>
                      <a:pt x="91" y="50"/>
                    </a:lnTo>
                    <a:lnTo>
                      <a:pt x="99" y="50"/>
                    </a:lnTo>
                    <a:lnTo>
                      <a:pt x="101" y="45"/>
                    </a:lnTo>
                    <a:lnTo>
                      <a:pt x="91" y="38"/>
                    </a:lnTo>
                    <a:lnTo>
                      <a:pt x="97" y="33"/>
                    </a:lnTo>
                    <a:lnTo>
                      <a:pt x="95" y="30"/>
                    </a:lnTo>
                    <a:lnTo>
                      <a:pt x="101" y="27"/>
                    </a:lnTo>
                    <a:lnTo>
                      <a:pt x="97" y="19"/>
                    </a:lnTo>
                    <a:lnTo>
                      <a:pt x="100" y="15"/>
                    </a:lnTo>
                    <a:lnTo>
                      <a:pt x="126" y="12"/>
                    </a:lnTo>
                    <a:lnTo>
                      <a:pt x="128" y="9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63" y="2"/>
                    </a:lnTo>
                    <a:lnTo>
                      <a:pt x="165" y="14"/>
                    </a:lnTo>
                    <a:lnTo>
                      <a:pt x="173" y="12"/>
                    </a:lnTo>
                    <a:lnTo>
                      <a:pt x="181" y="15"/>
                    </a:lnTo>
                    <a:lnTo>
                      <a:pt x="181" y="21"/>
                    </a:lnTo>
                    <a:lnTo>
                      <a:pt x="187" y="20"/>
                    </a:lnTo>
                    <a:lnTo>
                      <a:pt x="204" y="10"/>
                    </a:lnTo>
                    <a:lnTo>
                      <a:pt x="202" y="14"/>
                    </a:lnTo>
                    <a:lnTo>
                      <a:pt x="210" y="22"/>
                    </a:lnTo>
                    <a:lnTo>
                      <a:pt x="225" y="50"/>
                    </a:lnTo>
                    <a:lnTo>
                      <a:pt x="228" y="44"/>
                    </a:lnTo>
                    <a:lnTo>
                      <a:pt x="238" y="50"/>
                    </a:lnTo>
                    <a:lnTo>
                      <a:pt x="248" y="48"/>
                    </a:lnTo>
                    <a:lnTo>
                      <a:pt x="251" y="50"/>
                    </a:lnTo>
                    <a:lnTo>
                      <a:pt x="255" y="56"/>
                    </a:lnTo>
                    <a:lnTo>
                      <a:pt x="258" y="58"/>
                    </a:lnTo>
                    <a:lnTo>
                      <a:pt x="262" y="62"/>
                    </a:lnTo>
                    <a:lnTo>
                      <a:pt x="271" y="61"/>
                    </a:lnTo>
                    <a:lnTo>
                      <a:pt x="274" y="67"/>
                    </a:lnTo>
                    <a:lnTo>
                      <a:pt x="269" y="74"/>
                    </a:lnTo>
                    <a:lnTo>
                      <a:pt x="263" y="74"/>
                    </a:lnTo>
                    <a:lnTo>
                      <a:pt x="263" y="85"/>
                    </a:lnTo>
                    <a:lnTo>
                      <a:pt x="260" y="89"/>
                    </a:lnTo>
                    <a:lnTo>
                      <a:pt x="246" y="87"/>
                    </a:lnTo>
                    <a:lnTo>
                      <a:pt x="242" y="103"/>
                    </a:lnTo>
                    <a:lnTo>
                      <a:pt x="238" y="106"/>
                    </a:lnTo>
                    <a:lnTo>
                      <a:pt x="225" y="109"/>
                    </a:lnTo>
                    <a:lnTo>
                      <a:pt x="231" y="125"/>
                    </a:lnTo>
                    <a:lnTo>
                      <a:pt x="226" y="128"/>
                    </a:lnTo>
                    <a:lnTo>
                      <a:pt x="227" y="134"/>
                    </a:lnTo>
                    <a:lnTo>
                      <a:pt x="222" y="131"/>
                    </a:lnTo>
                    <a:lnTo>
                      <a:pt x="219" y="129"/>
                    </a:lnTo>
                    <a:lnTo>
                      <a:pt x="209" y="128"/>
                    </a:lnTo>
                    <a:lnTo>
                      <a:pt x="198" y="128"/>
                    </a:lnTo>
                    <a:lnTo>
                      <a:pt x="196" y="129"/>
                    </a:lnTo>
                    <a:lnTo>
                      <a:pt x="186" y="124"/>
                    </a:lnTo>
                    <a:lnTo>
                      <a:pt x="182" y="126"/>
                    </a:lnTo>
                    <a:lnTo>
                      <a:pt x="181" y="131"/>
                    </a:lnTo>
                    <a:lnTo>
                      <a:pt x="170" y="129"/>
                    </a:lnTo>
                    <a:lnTo>
                      <a:pt x="165" y="130"/>
                    </a:lnTo>
                    <a:lnTo>
                      <a:pt x="164" y="134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99"/>
              <p:cNvSpPr>
                <a:spLocks/>
              </p:cNvSpPr>
              <p:nvPr/>
            </p:nvSpPr>
            <p:spPr bwMode="auto">
              <a:xfrm>
                <a:off x="3165475" y="5040313"/>
                <a:ext cx="58738" cy="46038"/>
              </a:xfrm>
              <a:custGeom>
                <a:avLst/>
                <a:gdLst>
                  <a:gd name="T0" fmla="*/ 11 w 37"/>
                  <a:gd name="T1" fmla="*/ 25 h 29"/>
                  <a:gd name="T2" fmla="*/ 11 w 37"/>
                  <a:gd name="T3" fmla="*/ 22 h 29"/>
                  <a:gd name="T4" fmla="*/ 11 w 37"/>
                  <a:gd name="T5" fmla="*/ 19 h 29"/>
                  <a:gd name="T6" fmla="*/ 8 w 37"/>
                  <a:gd name="T7" fmla="*/ 17 h 29"/>
                  <a:gd name="T8" fmla="*/ 1 w 37"/>
                  <a:gd name="T9" fmla="*/ 15 h 29"/>
                  <a:gd name="T10" fmla="*/ 0 w 37"/>
                  <a:gd name="T11" fmla="*/ 5 h 29"/>
                  <a:gd name="T12" fmla="*/ 7 w 37"/>
                  <a:gd name="T13" fmla="*/ 2 h 29"/>
                  <a:gd name="T14" fmla="*/ 19 w 37"/>
                  <a:gd name="T15" fmla="*/ 2 h 29"/>
                  <a:gd name="T16" fmla="*/ 25 w 37"/>
                  <a:gd name="T17" fmla="*/ 0 h 29"/>
                  <a:gd name="T18" fmla="*/ 26 w 37"/>
                  <a:gd name="T19" fmla="*/ 3 h 29"/>
                  <a:gd name="T20" fmla="*/ 30 w 37"/>
                  <a:gd name="T21" fmla="*/ 4 h 29"/>
                  <a:gd name="T22" fmla="*/ 36 w 37"/>
                  <a:gd name="T23" fmla="*/ 10 h 29"/>
                  <a:gd name="T24" fmla="*/ 37 w 37"/>
                  <a:gd name="T25" fmla="*/ 15 h 29"/>
                  <a:gd name="T26" fmla="*/ 31 w 37"/>
                  <a:gd name="T27" fmla="*/ 19 h 29"/>
                  <a:gd name="T28" fmla="*/ 30 w 37"/>
                  <a:gd name="T29" fmla="*/ 26 h 29"/>
                  <a:gd name="T30" fmla="*/ 23 w 37"/>
                  <a:gd name="T31" fmla="*/ 29 h 29"/>
                  <a:gd name="T32" fmla="*/ 15 w 37"/>
                  <a:gd name="T33" fmla="*/ 29 h 29"/>
                  <a:gd name="T34" fmla="*/ 14 w 37"/>
                  <a:gd name="T35" fmla="*/ 26 h 29"/>
                  <a:gd name="T36" fmla="*/ 11 w 37"/>
                  <a:gd name="T37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9">
                    <a:moveTo>
                      <a:pt x="11" y="25"/>
                    </a:moveTo>
                    <a:lnTo>
                      <a:pt x="11" y="22"/>
                    </a:lnTo>
                    <a:lnTo>
                      <a:pt x="11" y="19"/>
                    </a:lnTo>
                    <a:lnTo>
                      <a:pt x="8" y="17"/>
                    </a:lnTo>
                    <a:lnTo>
                      <a:pt x="1" y="15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30" y="4"/>
                    </a:lnTo>
                    <a:lnTo>
                      <a:pt x="36" y="10"/>
                    </a:lnTo>
                    <a:lnTo>
                      <a:pt x="37" y="15"/>
                    </a:lnTo>
                    <a:lnTo>
                      <a:pt x="31" y="19"/>
                    </a:lnTo>
                    <a:lnTo>
                      <a:pt x="30" y="26"/>
                    </a:lnTo>
                    <a:lnTo>
                      <a:pt x="23" y="29"/>
                    </a:lnTo>
                    <a:lnTo>
                      <a:pt x="15" y="29"/>
                    </a:lnTo>
                    <a:lnTo>
                      <a:pt x="14" y="26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00"/>
              <p:cNvSpPr>
                <a:spLocks/>
              </p:cNvSpPr>
              <p:nvPr/>
            </p:nvSpPr>
            <p:spPr bwMode="auto">
              <a:xfrm>
                <a:off x="3000375" y="5153025"/>
                <a:ext cx="7938" cy="11113"/>
              </a:xfrm>
              <a:custGeom>
                <a:avLst/>
                <a:gdLst>
                  <a:gd name="T0" fmla="*/ 4 w 5"/>
                  <a:gd name="T1" fmla="*/ 0 h 7"/>
                  <a:gd name="T2" fmla="*/ 5 w 5"/>
                  <a:gd name="T3" fmla="*/ 2 h 7"/>
                  <a:gd name="T4" fmla="*/ 4 w 5"/>
                  <a:gd name="T5" fmla="*/ 7 h 7"/>
                  <a:gd name="T6" fmla="*/ 2 w 5"/>
                  <a:gd name="T7" fmla="*/ 7 h 7"/>
                  <a:gd name="T8" fmla="*/ 0 w 5"/>
                  <a:gd name="T9" fmla="*/ 6 h 7"/>
                  <a:gd name="T10" fmla="*/ 1 w 5"/>
                  <a:gd name="T11" fmla="*/ 0 h 7"/>
                  <a:gd name="T12" fmla="*/ 4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5" y="2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01"/>
              <p:cNvSpPr>
                <a:spLocks/>
              </p:cNvSpPr>
              <p:nvPr/>
            </p:nvSpPr>
            <p:spPr bwMode="auto">
              <a:xfrm>
                <a:off x="3165475" y="5010150"/>
                <a:ext cx="74613" cy="46038"/>
              </a:xfrm>
              <a:custGeom>
                <a:avLst/>
                <a:gdLst>
                  <a:gd name="T0" fmla="*/ 0 w 47"/>
                  <a:gd name="T1" fmla="*/ 24 h 29"/>
                  <a:gd name="T2" fmla="*/ 0 w 47"/>
                  <a:gd name="T3" fmla="*/ 15 h 29"/>
                  <a:gd name="T4" fmla="*/ 3 w 47"/>
                  <a:gd name="T5" fmla="*/ 7 h 29"/>
                  <a:gd name="T6" fmla="*/ 9 w 47"/>
                  <a:gd name="T7" fmla="*/ 3 h 29"/>
                  <a:gd name="T8" fmla="*/ 14 w 47"/>
                  <a:gd name="T9" fmla="*/ 12 h 29"/>
                  <a:gd name="T10" fmla="*/ 20 w 47"/>
                  <a:gd name="T11" fmla="*/ 12 h 29"/>
                  <a:gd name="T12" fmla="*/ 21 w 47"/>
                  <a:gd name="T13" fmla="*/ 3 h 29"/>
                  <a:gd name="T14" fmla="*/ 28 w 47"/>
                  <a:gd name="T15" fmla="*/ 0 h 29"/>
                  <a:gd name="T16" fmla="*/ 30 w 47"/>
                  <a:gd name="T17" fmla="*/ 1 h 29"/>
                  <a:gd name="T18" fmla="*/ 36 w 47"/>
                  <a:gd name="T19" fmla="*/ 6 h 29"/>
                  <a:gd name="T20" fmla="*/ 41 w 47"/>
                  <a:gd name="T21" fmla="*/ 6 h 29"/>
                  <a:gd name="T22" fmla="*/ 44 w 47"/>
                  <a:gd name="T23" fmla="*/ 9 h 29"/>
                  <a:gd name="T24" fmla="*/ 46 w 47"/>
                  <a:gd name="T25" fmla="*/ 15 h 29"/>
                  <a:gd name="T26" fmla="*/ 47 w 47"/>
                  <a:gd name="T27" fmla="*/ 22 h 29"/>
                  <a:gd name="T28" fmla="*/ 40 w 47"/>
                  <a:gd name="T29" fmla="*/ 27 h 29"/>
                  <a:gd name="T30" fmla="*/ 36 w 47"/>
                  <a:gd name="T31" fmla="*/ 29 h 29"/>
                  <a:gd name="T32" fmla="*/ 30 w 47"/>
                  <a:gd name="T33" fmla="*/ 23 h 29"/>
                  <a:gd name="T34" fmla="*/ 26 w 47"/>
                  <a:gd name="T35" fmla="*/ 22 h 29"/>
                  <a:gd name="T36" fmla="*/ 25 w 47"/>
                  <a:gd name="T37" fmla="*/ 19 h 29"/>
                  <a:gd name="T38" fmla="*/ 19 w 47"/>
                  <a:gd name="T39" fmla="*/ 21 h 29"/>
                  <a:gd name="T40" fmla="*/ 7 w 47"/>
                  <a:gd name="T41" fmla="*/ 21 h 29"/>
                  <a:gd name="T42" fmla="*/ 0 w 47"/>
                  <a:gd name="T43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29">
                    <a:moveTo>
                      <a:pt x="0" y="24"/>
                    </a:moveTo>
                    <a:lnTo>
                      <a:pt x="0" y="15"/>
                    </a:lnTo>
                    <a:lnTo>
                      <a:pt x="3" y="7"/>
                    </a:lnTo>
                    <a:lnTo>
                      <a:pt x="9" y="3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1" y="3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6" y="6"/>
                    </a:lnTo>
                    <a:lnTo>
                      <a:pt x="41" y="6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7" y="22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23"/>
                    </a:lnTo>
                    <a:lnTo>
                      <a:pt x="26" y="22"/>
                    </a:lnTo>
                    <a:lnTo>
                      <a:pt x="25" y="19"/>
                    </a:lnTo>
                    <a:lnTo>
                      <a:pt x="19" y="21"/>
                    </a:lnTo>
                    <a:lnTo>
                      <a:pt x="7" y="2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04"/>
              <p:cNvSpPr>
                <a:spLocks/>
              </p:cNvSpPr>
              <p:nvPr/>
            </p:nvSpPr>
            <p:spPr bwMode="auto">
              <a:xfrm>
                <a:off x="3224213" y="5178425"/>
                <a:ext cx="36513" cy="46038"/>
              </a:xfrm>
              <a:custGeom>
                <a:avLst/>
                <a:gdLst>
                  <a:gd name="T0" fmla="*/ 0 w 23"/>
                  <a:gd name="T1" fmla="*/ 3 h 29"/>
                  <a:gd name="T2" fmla="*/ 1 w 23"/>
                  <a:gd name="T3" fmla="*/ 2 h 29"/>
                  <a:gd name="T4" fmla="*/ 6 w 23"/>
                  <a:gd name="T5" fmla="*/ 0 h 29"/>
                  <a:gd name="T6" fmla="*/ 11 w 23"/>
                  <a:gd name="T7" fmla="*/ 4 h 29"/>
                  <a:gd name="T8" fmla="*/ 13 w 23"/>
                  <a:gd name="T9" fmla="*/ 4 h 29"/>
                  <a:gd name="T10" fmla="*/ 17 w 23"/>
                  <a:gd name="T11" fmla="*/ 6 h 29"/>
                  <a:gd name="T12" fmla="*/ 16 w 23"/>
                  <a:gd name="T13" fmla="*/ 10 h 29"/>
                  <a:gd name="T14" fmla="*/ 18 w 23"/>
                  <a:gd name="T15" fmla="*/ 11 h 29"/>
                  <a:gd name="T16" fmla="*/ 20 w 23"/>
                  <a:gd name="T17" fmla="*/ 16 h 29"/>
                  <a:gd name="T18" fmla="*/ 22 w 23"/>
                  <a:gd name="T19" fmla="*/ 19 h 29"/>
                  <a:gd name="T20" fmla="*/ 22 w 23"/>
                  <a:gd name="T21" fmla="*/ 20 h 29"/>
                  <a:gd name="T22" fmla="*/ 23 w 23"/>
                  <a:gd name="T23" fmla="*/ 21 h 29"/>
                  <a:gd name="T24" fmla="*/ 21 w 23"/>
                  <a:gd name="T25" fmla="*/ 22 h 29"/>
                  <a:gd name="T26" fmla="*/ 17 w 23"/>
                  <a:gd name="T27" fmla="*/ 21 h 29"/>
                  <a:gd name="T28" fmla="*/ 16 w 23"/>
                  <a:gd name="T29" fmla="*/ 20 h 29"/>
                  <a:gd name="T30" fmla="*/ 15 w 23"/>
                  <a:gd name="T31" fmla="*/ 21 h 29"/>
                  <a:gd name="T32" fmla="*/ 16 w 23"/>
                  <a:gd name="T33" fmla="*/ 22 h 29"/>
                  <a:gd name="T34" fmla="*/ 13 w 23"/>
                  <a:gd name="T35" fmla="*/ 26 h 29"/>
                  <a:gd name="T36" fmla="*/ 12 w 23"/>
                  <a:gd name="T37" fmla="*/ 29 h 29"/>
                  <a:gd name="T38" fmla="*/ 11 w 23"/>
                  <a:gd name="T39" fmla="*/ 29 h 29"/>
                  <a:gd name="T40" fmla="*/ 10 w 23"/>
                  <a:gd name="T41" fmla="*/ 26 h 29"/>
                  <a:gd name="T42" fmla="*/ 10 w 23"/>
                  <a:gd name="T43" fmla="*/ 21 h 29"/>
                  <a:gd name="T44" fmla="*/ 10 w 23"/>
                  <a:gd name="T45" fmla="*/ 17 h 29"/>
                  <a:gd name="T46" fmla="*/ 6 w 23"/>
                  <a:gd name="T47" fmla="*/ 11 h 29"/>
                  <a:gd name="T48" fmla="*/ 4 w 23"/>
                  <a:gd name="T49" fmla="*/ 8 h 29"/>
                  <a:gd name="T50" fmla="*/ 1 w 23"/>
                  <a:gd name="T51" fmla="*/ 4 h 29"/>
                  <a:gd name="T52" fmla="*/ 0 w 23"/>
                  <a:gd name="T5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" h="29">
                    <a:moveTo>
                      <a:pt x="0" y="3"/>
                    </a:moveTo>
                    <a:lnTo>
                      <a:pt x="1" y="2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6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3" y="21"/>
                    </a:lnTo>
                    <a:lnTo>
                      <a:pt x="21" y="22"/>
                    </a:lnTo>
                    <a:lnTo>
                      <a:pt x="17" y="21"/>
                    </a:lnTo>
                    <a:lnTo>
                      <a:pt x="16" y="20"/>
                    </a:lnTo>
                    <a:lnTo>
                      <a:pt x="15" y="21"/>
                    </a:lnTo>
                    <a:lnTo>
                      <a:pt x="16" y="22"/>
                    </a:lnTo>
                    <a:lnTo>
                      <a:pt x="13" y="26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05"/>
              <p:cNvSpPr>
                <a:spLocks/>
              </p:cNvSpPr>
              <p:nvPr/>
            </p:nvSpPr>
            <p:spPr bwMode="auto">
              <a:xfrm>
                <a:off x="3136900" y="5256213"/>
                <a:ext cx="20638" cy="22225"/>
              </a:xfrm>
              <a:custGeom>
                <a:avLst/>
                <a:gdLst>
                  <a:gd name="T0" fmla="*/ 9 w 13"/>
                  <a:gd name="T1" fmla="*/ 8 h 14"/>
                  <a:gd name="T2" fmla="*/ 9 w 13"/>
                  <a:gd name="T3" fmla="*/ 7 h 14"/>
                  <a:gd name="T4" fmla="*/ 6 w 13"/>
                  <a:gd name="T5" fmla="*/ 12 h 14"/>
                  <a:gd name="T6" fmla="*/ 6 w 13"/>
                  <a:gd name="T7" fmla="*/ 14 h 14"/>
                  <a:gd name="T8" fmla="*/ 4 w 13"/>
                  <a:gd name="T9" fmla="*/ 13 h 14"/>
                  <a:gd name="T10" fmla="*/ 3 w 13"/>
                  <a:gd name="T11" fmla="*/ 11 h 14"/>
                  <a:gd name="T12" fmla="*/ 0 w 13"/>
                  <a:gd name="T13" fmla="*/ 9 h 14"/>
                  <a:gd name="T14" fmla="*/ 1 w 13"/>
                  <a:gd name="T15" fmla="*/ 7 h 14"/>
                  <a:gd name="T16" fmla="*/ 2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7 w 13"/>
                  <a:gd name="T23" fmla="*/ 1 h 14"/>
                  <a:gd name="T24" fmla="*/ 8 w 13"/>
                  <a:gd name="T25" fmla="*/ 2 h 14"/>
                  <a:gd name="T26" fmla="*/ 11 w 13"/>
                  <a:gd name="T27" fmla="*/ 3 h 14"/>
                  <a:gd name="T28" fmla="*/ 13 w 13"/>
                  <a:gd name="T29" fmla="*/ 5 h 14"/>
                  <a:gd name="T30" fmla="*/ 12 w 13"/>
                  <a:gd name="T31" fmla="*/ 6 h 14"/>
                  <a:gd name="T32" fmla="*/ 11 w 13"/>
                  <a:gd name="T33" fmla="*/ 8 h 14"/>
                  <a:gd name="T34" fmla="*/ 9 w 13"/>
                  <a:gd name="T3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4">
                    <a:moveTo>
                      <a:pt x="9" y="8"/>
                    </a:moveTo>
                    <a:lnTo>
                      <a:pt x="9" y="7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07"/>
              <p:cNvSpPr>
                <a:spLocks/>
              </p:cNvSpPr>
              <p:nvPr/>
            </p:nvSpPr>
            <p:spPr bwMode="auto">
              <a:xfrm>
                <a:off x="3159125" y="5273675"/>
                <a:ext cx="25400" cy="20638"/>
              </a:xfrm>
              <a:custGeom>
                <a:avLst/>
                <a:gdLst>
                  <a:gd name="T0" fmla="*/ 0 w 16"/>
                  <a:gd name="T1" fmla="*/ 3 h 13"/>
                  <a:gd name="T2" fmla="*/ 1 w 16"/>
                  <a:gd name="T3" fmla="*/ 3 h 13"/>
                  <a:gd name="T4" fmla="*/ 1 w 16"/>
                  <a:gd name="T5" fmla="*/ 2 h 13"/>
                  <a:gd name="T6" fmla="*/ 5 w 16"/>
                  <a:gd name="T7" fmla="*/ 1 h 13"/>
                  <a:gd name="T8" fmla="*/ 7 w 16"/>
                  <a:gd name="T9" fmla="*/ 0 h 13"/>
                  <a:gd name="T10" fmla="*/ 10 w 16"/>
                  <a:gd name="T11" fmla="*/ 0 h 13"/>
                  <a:gd name="T12" fmla="*/ 12 w 16"/>
                  <a:gd name="T13" fmla="*/ 0 h 13"/>
                  <a:gd name="T14" fmla="*/ 16 w 16"/>
                  <a:gd name="T15" fmla="*/ 2 h 13"/>
                  <a:gd name="T16" fmla="*/ 16 w 16"/>
                  <a:gd name="T17" fmla="*/ 8 h 13"/>
                  <a:gd name="T18" fmla="*/ 15 w 16"/>
                  <a:gd name="T19" fmla="*/ 8 h 13"/>
                  <a:gd name="T20" fmla="*/ 13 w 16"/>
                  <a:gd name="T21" fmla="*/ 11 h 13"/>
                  <a:gd name="T22" fmla="*/ 10 w 16"/>
                  <a:gd name="T23" fmla="*/ 9 h 13"/>
                  <a:gd name="T24" fmla="*/ 7 w 16"/>
                  <a:gd name="T25" fmla="*/ 12 h 13"/>
                  <a:gd name="T26" fmla="*/ 4 w 16"/>
                  <a:gd name="T27" fmla="*/ 13 h 13"/>
                  <a:gd name="T28" fmla="*/ 0 w 16"/>
                  <a:gd name="T29" fmla="*/ 11 h 13"/>
                  <a:gd name="T30" fmla="*/ 0 w 16"/>
                  <a:gd name="T31" fmla="*/ 7 h 13"/>
                  <a:gd name="T32" fmla="*/ 0 w 16"/>
                  <a:gd name="T3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3">
                    <a:moveTo>
                      <a:pt x="0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21"/>
              <p:cNvSpPr>
                <a:spLocks/>
              </p:cNvSpPr>
              <p:nvPr/>
            </p:nvSpPr>
            <p:spPr bwMode="auto">
              <a:xfrm>
                <a:off x="2974975" y="5094288"/>
                <a:ext cx="41275" cy="46038"/>
              </a:xfrm>
              <a:custGeom>
                <a:avLst/>
                <a:gdLst>
                  <a:gd name="T0" fmla="*/ 20 w 26"/>
                  <a:gd name="T1" fmla="*/ 0 h 29"/>
                  <a:gd name="T2" fmla="*/ 24 w 26"/>
                  <a:gd name="T3" fmla="*/ 0 h 29"/>
                  <a:gd name="T4" fmla="*/ 26 w 26"/>
                  <a:gd name="T5" fmla="*/ 4 h 29"/>
                  <a:gd name="T6" fmla="*/ 24 w 26"/>
                  <a:gd name="T7" fmla="*/ 15 h 29"/>
                  <a:gd name="T8" fmla="*/ 23 w 26"/>
                  <a:gd name="T9" fmla="*/ 18 h 29"/>
                  <a:gd name="T10" fmla="*/ 18 w 26"/>
                  <a:gd name="T11" fmla="*/ 18 h 29"/>
                  <a:gd name="T12" fmla="*/ 20 w 26"/>
                  <a:gd name="T13" fmla="*/ 29 h 29"/>
                  <a:gd name="T14" fmla="*/ 16 w 26"/>
                  <a:gd name="T15" fmla="*/ 27 h 29"/>
                  <a:gd name="T16" fmla="*/ 12 w 26"/>
                  <a:gd name="T17" fmla="*/ 22 h 29"/>
                  <a:gd name="T18" fmla="*/ 5 w 26"/>
                  <a:gd name="T19" fmla="*/ 24 h 29"/>
                  <a:gd name="T20" fmla="*/ 0 w 26"/>
                  <a:gd name="T21" fmla="*/ 24 h 29"/>
                  <a:gd name="T22" fmla="*/ 4 w 26"/>
                  <a:gd name="T23" fmla="*/ 21 h 29"/>
                  <a:gd name="T24" fmla="*/ 10 w 26"/>
                  <a:gd name="T25" fmla="*/ 5 h 29"/>
                  <a:gd name="T26" fmla="*/ 20 w 26"/>
                  <a:gd name="T2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9">
                    <a:moveTo>
                      <a:pt x="20" y="0"/>
                    </a:moveTo>
                    <a:lnTo>
                      <a:pt x="24" y="0"/>
                    </a:lnTo>
                    <a:lnTo>
                      <a:pt x="26" y="4"/>
                    </a:lnTo>
                    <a:lnTo>
                      <a:pt x="24" y="15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20" y="29"/>
                    </a:lnTo>
                    <a:lnTo>
                      <a:pt x="16" y="27"/>
                    </a:lnTo>
                    <a:lnTo>
                      <a:pt x="12" y="22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1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22"/>
              <p:cNvSpPr>
                <a:spLocks/>
              </p:cNvSpPr>
              <p:nvPr/>
            </p:nvSpPr>
            <p:spPr bwMode="auto">
              <a:xfrm>
                <a:off x="2994025" y="4675188"/>
                <a:ext cx="280988" cy="333375"/>
              </a:xfrm>
              <a:custGeom>
                <a:avLst/>
                <a:gdLst>
                  <a:gd name="T0" fmla="*/ 155 w 177"/>
                  <a:gd name="T1" fmla="*/ 0 h 210"/>
                  <a:gd name="T2" fmla="*/ 177 w 177"/>
                  <a:gd name="T3" fmla="*/ 15 h 210"/>
                  <a:gd name="T4" fmla="*/ 168 w 177"/>
                  <a:gd name="T5" fmla="*/ 20 h 210"/>
                  <a:gd name="T6" fmla="*/ 175 w 177"/>
                  <a:gd name="T7" fmla="*/ 32 h 210"/>
                  <a:gd name="T8" fmla="*/ 163 w 177"/>
                  <a:gd name="T9" fmla="*/ 41 h 210"/>
                  <a:gd name="T10" fmla="*/ 158 w 177"/>
                  <a:gd name="T11" fmla="*/ 42 h 210"/>
                  <a:gd name="T12" fmla="*/ 161 w 177"/>
                  <a:gd name="T13" fmla="*/ 29 h 210"/>
                  <a:gd name="T14" fmla="*/ 152 w 177"/>
                  <a:gd name="T15" fmla="*/ 20 h 210"/>
                  <a:gd name="T16" fmla="*/ 142 w 177"/>
                  <a:gd name="T17" fmla="*/ 27 h 210"/>
                  <a:gd name="T18" fmla="*/ 139 w 177"/>
                  <a:gd name="T19" fmla="*/ 42 h 210"/>
                  <a:gd name="T20" fmla="*/ 132 w 177"/>
                  <a:gd name="T21" fmla="*/ 49 h 210"/>
                  <a:gd name="T22" fmla="*/ 125 w 177"/>
                  <a:gd name="T23" fmla="*/ 46 h 210"/>
                  <a:gd name="T24" fmla="*/ 116 w 177"/>
                  <a:gd name="T25" fmla="*/ 46 h 210"/>
                  <a:gd name="T26" fmla="*/ 109 w 177"/>
                  <a:gd name="T27" fmla="*/ 36 h 210"/>
                  <a:gd name="T28" fmla="*/ 105 w 177"/>
                  <a:gd name="T29" fmla="*/ 41 h 210"/>
                  <a:gd name="T30" fmla="*/ 101 w 177"/>
                  <a:gd name="T31" fmla="*/ 42 h 210"/>
                  <a:gd name="T32" fmla="*/ 99 w 177"/>
                  <a:gd name="T33" fmla="*/ 54 h 210"/>
                  <a:gd name="T34" fmla="*/ 87 w 177"/>
                  <a:gd name="T35" fmla="*/ 52 h 210"/>
                  <a:gd name="T36" fmla="*/ 85 w 177"/>
                  <a:gd name="T37" fmla="*/ 61 h 210"/>
                  <a:gd name="T38" fmla="*/ 79 w 177"/>
                  <a:gd name="T39" fmla="*/ 61 h 210"/>
                  <a:gd name="T40" fmla="*/ 74 w 177"/>
                  <a:gd name="T41" fmla="*/ 73 h 210"/>
                  <a:gd name="T42" fmla="*/ 68 w 177"/>
                  <a:gd name="T43" fmla="*/ 93 h 210"/>
                  <a:gd name="T44" fmla="*/ 57 w 177"/>
                  <a:gd name="T45" fmla="*/ 116 h 210"/>
                  <a:gd name="T46" fmla="*/ 59 w 177"/>
                  <a:gd name="T47" fmla="*/ 120 h 210"/>
                  <a:gd name="T48" fmla="*/ 57 w 177"/>
                  <a:gd name="T49" fmla="*/ 127 h 210"/>
                  <a:gd name="T50" fmla="*/ 51 w 177"/>
                  <a:gd name="T51" fmla="*/ 127 h 210"/>
                  <a:gd name="T52" fmla="*/ 46 w 177"/>
                  <a:gd name="T53" fmla="*/ 141 h 210"/>
                  <a:gd name="T54" fmla="*/ 47 w 177"/>
                  <a:gd name="T55" fmla="*/ 160 h 210"/>
                  <a:gd name="T56" fmla="*/ 51 w 177"/>
                  <a:gd name="T57" fmla="*/ 166 h 210"/>
                  <a:gd name="T58" fmla="*/ 49 w 177"/>
                  <a:gd name="T59" fmla="*/ 183 h 210"/>
                  <a:gd name="T60" fmla="*/ 44 w 177"/>
                  <a:gd name="T61" fmla="*/ 192 h 210"/>
                  <a:gd name="T62" fmla="*/ 40 w 177"/>
                  <a:gd name="T63" fmla="*/ 200 h 210"/>
                  <a:gd name="T64" fmla="*/ 35 w 177"/>
                  <a:gd name="T65" fmla="*/ 192 h 210"/>
                  <a:gd name="T66" fmla="*/ 23 w 177"/>
                  <a:gd name="T67" fmla="*/ 206 h 210"/>
                  <a:gd name="T68" fmla="*/ 14 w 177"/>
                  <a:gd name="T69" fmla="*/ 210 h 210"/>
                  <a:gd name="T70" fmla="*/ 4 w 177"/>
                  <a:gd name="T71" fmla="*/ 203 h 210"/>
                  <a:gd name="T72" fmla="*/ 1 w 177"/>
                  <a:gd name="T73" fmla="*/ 189 h 210"/>
                  <a:gd name="T74" fmla="*/ 0 w 177"/>
                  <a:gd name="T75" fmla="*/ 158 h 210"/>
                  <a:gd name="T76" fmla="*/ 6 w 177"/>
                  <a:gd name="T77" fmla="*/ 148 h 210"/>
                  <a:gd name="T78" fmla="*/ 23 w 177"/>
                  <a:gd name="T79" fmla="*/ 136 h 210"/>
                  <a:gd name="T80" fmla="*/ 37 w 177"/>
                  <a:gd name="T81" fmla="*/ 120 h 210"/>
                  <a:gd name="T82" fmla="*/ 50 w 177"/>
                  <a:gd name="T83" fmla="*/ 98 h 210"/>
                  <a:gd name="T84" fmla="*/ 65 w 177"/>
                  <a:gd name="T85" fmla="*/ 65 h 210"/>
                  <a:gd name="T86" fmla="*/ 76 w 177"/>
                  <a:gd name="T87" fmla="*/ 52 h 210"/>
                  <a:gd name="T88" fmla="*/ 94 w 177"/>
                  <a:gd name="T89" fmla="*/ 27 h 210"/>
                  <a:gd name="T90" fmla="*/ 110 w 177"/>
                  <a:gd name="T91" fmla="*/ 19 h 210"/>
                  <a:gd name="T92" fmla="*/ 121 w 177"/>
                  <a:gd name="T93" fmla="*/ 20 h 210"/>
                  <a:gd name="T94" fmla="*/ 131 w 177"/>
                  <a:gd name="T95" fmla="*/ 3 h 210"/>
                  <a:gd name="T96" fmla="*/ 143 w 177"/>
                  <a:gd name="T97" fmla="*/ 4 h 210"/>
                  <a:gd name="T98" fmla="*/ 155 w 177"/>
                  <a:gd name="T9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7" h="210">
                    <a:moveTo>
                      <a:pt x="155" y="0"/>
                    </a:moveTo>
                    <a:lnTo>
                      <a:pt x="177" y="15"/>
                    </a:lnTo>
                    <a:lnTo>
                      <a:pt x="168" y="20"/>
                    </a:lnTo>
                    <a:lnTo>
                      <a:pt x="175" y="32"/>
                    </a:lnTo>
                    <a:lnTo>
                      <a:pt x="163" y="41"/>
                    </a:lnTo>
                    <a:lnTo>
                      <a:pt x="158" y="42"/>
                    </a:lnTo>
                    <a:lnTo>
                      <a:pt x="161" y="29"/>
                    </a:lnTo>
                    <a:lnTo>
                      <a:pt x="152" y="20"/>
                    </a:lnTo>
                    <a:lnTo>
                      <a:pt x="142" y="27"/>
                    </a:lnTo>
                    <a:lnTo>
                      <a:pt x="139" y="42"/>
                    </a:lnTo>
                    <a:lnTo>
                      <a:pt x="132" y="49"/>
                    </a:lnTo>
                    <a:lnTo>
                      <a:pt x="125" y="46"/>
                    </a:lnTo>
                    <a:lnTo>
                      <a:pt x="116" y="46"/>
                    </a:lnTo>
                    <a:lnTo>
                      <a:pt x="109" y="36"/>
                    </a:lnTo>
                    <a:lnTo>
                      <a:pt x="105" y="41"/>
                    </a:lnTo>
                    <a:lnTo>
                      <a:pt x="101" y="42"/>
                    </a:lnTo>
                    <a:lnTo>
                      <a:pt x="99" y="54"/>
                    </a:lnTo>
                    <a:lnTo>
                      <a:pt x="87" y="52"/>
                    </a:lnTo>
                    <a:lnTo>
                      <a:pt x="85" y="61"/>
                    </a:lnTo>
                    <a:lnTo>
                      <a:pt x="79" y="61"/>
                    </a:lnTo>
                    <a:lnTo>
                      <a:pt x="74" y="73"/>
                    </a:lnTo>
                    <a:lnTo>
                      <a:pt x="68" y="93"/>
                    </a:lnTo>
                    <a:lnTo>
                      <a:pt x="57" y="116"/>
                    </a:lnTo>
                    <a:lnTo>
                      <a:pt x="59" y="120"/>
                    </a:lnTo>
                    <a:lnTo>
                      <a:pt x="57" y="127"/>
                    </a:lnTo>
                    <a:lnTo>
                      <a:pt x="51" y="127"/>
                    </a:lnTo>
                    <a:lnTo>
                      <a:pt x="46" y="141"/>
                    </a:lnTo>
                    <a:lnTo>
                      <a:pt x="47" y="160"/>
                    </a:lnTo>
                    <a:lnTo>
                      <a:pt x="51" y="166"/>
                    </a:lnTo>
                    <a:lnTo>
                      <a:pt x="49" y="183"/>
                    </a:lnTo>
                    <a:lnTo>
                      <a:pt x="44" y="192"/>
                    </a:lnTo>
                    <a:lnTo>
                      <a:pt x="40" y="200"/>
                    </a:lnTo>
                    <a:lnTo>
                      <a:pt x="35" y="192"/>
                    </a:lnTo>
                    <a:lnTo>
                      <a:pt x="23" y="206"/>
                    </a:lnTo>
                    <a:lnTo>
                      <a:pt x="14" y="210"/>
                    </a:lnTo>
                    <a:lnTo>
                      <a:pt x="4" y="203"/>
                    </a:lnTo>
                    <a:lnTo>
                      <a:pt x="1" y="189"/>
                    </a:lnTo>
                    <a:lnTo>
                      <a:pt x="0" y="158"/>
                    </a:lnTo>
                    <a:lnTo>
                      <a:pt x="6" y="148"/>
                    </a:lnTo>
                    <a:lnTo>
                      <a:pt x="23" y="136"/>
                    </a:lnTo>
                    <a:lnTo>
                      <a:pt x="37" y="120"/>
                    </a:lnTo>
                    <a:lnTo>
                      <a:pt x="50" y="98"/>
                    </a:lnTo>
                    <a:lnTo>
                      <a:pt x="65" y="65"/>
                    </a:lnTo>
                    <a:lnTo>
                      <a:pt x="76" y="52"/>
                    </a:lnTo>
                    <a:lnTo>
                      <a:pt x="94" y="27"/>
                    </a:lnTo>
                    <a:lnTo>
                      <a:pt x="110" y="19"/>
                    </a:lnTo>
                    <a:lnTo>
                      <a:pt x="121" y="20"/>
                    </a:lnTo>
                    <a:lnTo>
                      <a:pt x="131" y="3"/>
                    </a:lnTo>
                    <a:lnTo>
                      <a:pt x="143" y="4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31"/>
              <p:cNvSpPr>
                <a:spLocks/>
              </p:cNvSpPr>
              <p:nvPr/>
            </p:nvSpPr>
            <p:spPr bwMode="auto">
              <a:xfrm>
                <a:off x="3090863" y="5070475"/>
                <a:ext cx="104775" cy="101600"/>
              </a:xfrm>
              <a:custGeom>
                <a:avLst/>
                <a:gdLst>
                  <a:gd name="T0" fmla="*/ 6 w 66"/>
                  <a:gd name="T1" fmla="*/ 42 h 64"/>
                  <a:gd name="T2" fmla="*/ 3 w 66"/>
                  <a:gd name="T3" fmla="*/ 35 h 64"/>
                  <a:gd name="T4" fmla="*/ 3 w 66"/>
                  <a:gd name="T5" fmla="*/ 31 h 64"/>
                  <a:gd name="T6" fmla="*/ 2 w 66"/>
                  <a:gd name="T7" fmla="*/ 25 h 64"/>
                  <a:gd name="T8" fmla="*/ 0 w 66"/>
                  <a:gd name="T9" fmla="*/ 21 h 64"/>
                  <a:gd name="T10" fmla="*/ 2 w 66"/>
                  <a:gd name="T11" fmla="*/ 18 h 64"/>
                  <a:gd name="T12" fmla="*/ 0 w 66"/>
                  <a:gd name="T13" fmla="*/ 13 h 64"/>
                  <a:gd name="T14" fmla="*/ 4 w 66"/>
                  <a:gd name="T15" fmla="*/ 9 h 64"/>
                  <a:gd name="T16" fmla="*/ 15 w 66"/>
                  <a:gd name="T17" fmla="*/ 3 h 64"/>
                  <a:gd name="T18" fmla="*/ 24 w 66"/>
                  <a:gd name="T19" fmla="*/ 0 h 64"/>
                  <a:gd name="T20" fmla="*/ 30 w 66"/>
                  <a:gd name="T21" fmla="*/ 2 h 64"/>
                  <a:gd name="T22" fmla="*/ 31 w 66"/>
                  <a:gd name="T23" fmla="*/ 4 h 64"/>
                  <a:gd name="T24" fmla="*/ 37 w 66"/>
                  <a:gd name="T25" fmla="*/ 4 h 64"/>
                  <a:gd name="T26" fmla="*/ 46 w 66"/>
                  <a:gd name="T27" fmla="*/ 6 h 64"/>
                  <a:gd name="T28" fmla="*/ 58 w 66"/>
                  <a:gd name="T29" fmla="*/ 6 h 64"/>
                  <a:gd name="T30" fmla="*/ 61 w 66"/>
                  <a:gd name="T31" fmla="*/ 7 h 64"/>
                  <a:gd name="T32" fmla="*/ 62 w 66"/>
                  <a:gd name="T33" fmla="*/ 10 h 64"/>
                  <a:gd name="T34" fmla="*/ 64 w 66"/>
                  <a:gd name="T35" fmla="*/ 15 h 64"/>
                  <a:gd name="T36" fmla="*/ 65 w 66"/>
                  <a:gd name="T37" fmla="*/ 20 h 64"/>
                  <a:gd name="T38" fmla="*/ 65 w 66"/>
                  <a:gd name="T39" fmla="*/ 24 h 64"/>
                  <a:gd name="T40" fmla="*/ 61 w 66"/>
                  <a:gd name="T41" fmla="*/ 26 h 64"/>
                  <a:gd name="T42" fmla="*/ 62 w 66"/>
                  <a:gd name="T43" fmla="*/ 31 h 64"/>
                  <a:gd name="T44" fmla="*/ 64 w 66"/>
                  <a:gd name="T45" fmla="*/ 36 h 64"/>
                  <a:gd name="T46" fmla="*/ 66 w 66"/>
                  <a:gd name="T47" fmla="*/ 45 h 64"/>
                  <a:gd name="T48" fmla="*/ 66 w 66"/>
                  <a:gd name="T49" fmla="*/ 49 h 64"/>
                  <a:gd name="T50" fmla="*/ 62 w 66"/>
                  <a:gd name="T51" fmla="*/ 50 h 64"/>
                  <a:gd name="T52" fmla="*/ 56 w 66"/>
                  <a:gd name="T53" fmla="*/ 59 h 64"/>
                  <a:gd name="T54" fmla="*/ 58 w 66"/>
                  <a:gd name="T55" fmla="*/ 64 h 64"/>
                  <a:gd name="T56" fmla="*/ 56 w 66"/>
                  <a:gd name="T57" fmla="*/ 62 h 64"/>
                  <a:gd name="T58" fmla="*/ 50 w 66"/>
                  <a:gd name="T59" fmla="*/ 59 h 64"/>
                  <a:gd name="T60" fmla="*/ 46 w 66"/>
                  <a:gd name="T61" fmla="*/ 60 h 64"/>
                  <a:gd name="T62" fmla="*/ 42 w 66"/>
                  <a:gd name="T63" fmla="*/ 59 h 64"/>
                  <a:gd name="T64" fmla="*/ 38 w 66"/>
                  <a:gd name="T65" fmla="*/ 61 h 64"/>
                  <a:gd name="T66" fmla="*/ 35 w 66"/>
                  <a:gd name="T67" fmla="*/ 58 h 64"/>
                  <a:gd name="T68" fmla="*/ 32 w 66"/>
                  <a:gd name="T69" fmla="*/ 59 h 64"/>
                  <a:gd name="T70" fmla="*/ 32 w 66"/>
                  <a:gd name="T71" fmla="*/ 59 h 64"/>
                  <a:gd name="T72" fmla="*/ 29 w 66"/>
                  <a:gd name="T73" fmla="*/ 53 h 64"/>
                  <a:gd name="T74" fmla="*/ 24 w 66"/>
                  <a:gd name="T75" fmla="*/ 53 h 64"/>
                  <a:gd name="T76" fmla="*/ 23 w 66"/>
                  <a:gd name="T77" fmla="*/ 49 h 64"/>
                  <a:gd name="T78" fmla="*/ 19 w 66"/>
                  <a:gd name="T79" fmla="*/ 48 h 64"/>
                  <a:gd name="T80" fmla="*/ 18 w 66"/>
                  <a:gd name="T81" fmla="*/ 50 h 64"/>
                  <a:gd name="T82" fmla="*/ 14 w 66"/>
                  <a:gd name="T83" fmla="*/ 49 h 64"/>
                  <a:gd name="T84" fmla="*/ 14 w 66"/>
                  <a:gd name="T85" fmla="*/ 45 h 64"/>
                  <a:gd name="T86" fmla="*/ 9 w 66"/>
                  <a:gd name="T87" fmla="*/ 44 h 64"/>
                  <a:gd name="T88" fmla="*/ 6 w 66"/>
                  <a:gd name="T89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4">
                    <a:moveTo>
                      <a:pt x="6" y="42"/>
                    </a:moveTo>
                    <a:lnTo>
                      <a:pt x="3" y="35"/>
                    </a:lnTo>
                    <a:lnTo>
                      <a:pt x="3" y="31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15" y="3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7" y="4"/>
                    </a:lnTo>
                    <a:lnTo>
                      <a:pt x="46" y="6"/>
                    </a:lnTo>
                    <a:lnTo>
                      <a:pt x="58" y="6"/>
                    </a:lnTo>
                    <a:lnTo>
                      <a:pt x="61" y="7"/>
                    </a:lnTo>
                    <a:lnTo>
                      <a:pt x="62" y="10"/>
                    </a:lnTo>
                    <a:lnTo>
                      <a:pt x="64" y="15"/>
                    </a:lnTo>
                    <a:lnTo>
                      <a:pt x="65" y="20"/>
                    </a:lnTo>
                    <a:lnTo>
                      <a:pt x="65" y="24"/>
                    </a:lnTo>
                    <a:lnTo>
                      <a:pt x="61" y="26"/>
                    </a:lnTo>
                    <a:lnTo>
                      <a:pt x="62" y="31"/>
                    </a:lnTo>
                    <a:lnTo>
                      <a:pt x="64" y="36"/>
                    </a:lnTo>
                    <a:lnTo>
                      <a:pt x="66" y="45"/>
                    </a:lnTo>
                    <a:lnTo>
                      <a:pt x="66" y="49"/>
                    </a:lnTo>
                    <a:lnTo>
                      <a:pt x="62" y="50"/>
                    </a:lnTo>
                    <a:lnTo>
                      <a:pt x="56" y="59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0" y="59"/>
                    </a:lnTo>
                    <a:lnTo>
                      <a:pt x="46" y="60"/>
                    </a:lnTo>
                    <a:lnTo>
                      <a:pt x="42" y="59"/>
                    </a:lnTo>
                    <a:lnTo>
                      <a:pt x="38" y="61"/>
                    </a:lnTo>
                    <a:lnTo>
                      <a:pt x="35" y="58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29" y="53"/>
                    </a:lnTo>
                    <a:lnTo>
                      <a:pt x="24" y="53"/>
                    </a:lnTo>
                    <a:lnTo>
                      <a:pt x="23" y="49"/>
                    </a:lnTo>
                    <a:lnTo>
                      <a:pt x="19" y="48"/>
                    </a:lnTo>
                    <a:lnTo>
                      <a:pt x="18" y="50"/>
                    </a:lnTo>
                    <a:lnTo>
                      <a:pt x="14" y="49"/>
                    </a:lnTo>
                    <a:lnTo>
                      <a:pt x="14" y="45"/>
                    </a:lnTo>
                    <a:lnTo>
                      <a:pt x="9" y="44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37"/>
              <p:cNvSpPr>
                <a:spLocks/>
              </p:cNvSpPr>
              <p:nvPr/>
            </p:nvSpPr>
            <p:spPr bwMode="auto">
              <a:xfrm>
                <a:off x="3155950" y="5183188"/>
                <a:ext cx="100013" cy="68263"/>
              </a:xfrm>
              <a:custGeom>
                <a:avLst/>
                <a:gdLst>
                  <a:gd name="T0" fmla="*/ 17 w 63"/>
                  <a:gd name="T1" fmla="*/ 3 h 43"/>
                  <a:gd name="T2" fmla="*/ 19 w 63"/>
                  <a:gd name="T3" fmla="*/ 1 h 43"/>
                  <a:gd name="T4" fmla="*/ 24 w 63"/>
                  <a:gd name="T5" fmla="*/ 2 h 43"/>
                  <a:gd name="T6" fmla="*/ 27 w 63"/>
                  <a:gd name="T7" fmla="*/ 2 h 43"/>
                  <a:gd name="T8" fmla="*/ 31 w 63"/>
                  <a:gd name="T9" fmla="*/ 5 h 43"/>
                  <a:gd name="T10" fmla="*/ 34 w 63"/>
                  <a:gd name="T11" fmla="*/ 3 h 43"/>
                  <a:gd name="T12" fmla="*/ 38 w 63"/>
                  <a:gd name="T13" fmla="*/ 2 h 43"/>
                  <a:gd name="T14" fmla="*/ 40 w 63"/>
                  <a:gd name="T15" fmla="*/ 0 h 43"/>
                  <a:gd name="T16" fmla="*/ 43 w 63"/>
                  <a:gd name="T17" fmla="*/ 0 h 43"/>
                  <a:gd name="T18" fmla="*/ 44 w 63"/>
                  <a:gd name="T19" fmla="*/ 1 h 43"/>
                  <a:gd name="T20" fmla="*/ 47 w 63"/>
                  <a:gd name="T21" fmla="*/ 5 h 43"/>
                  <a:gd name="T22" fmla="*/ 49 w 63"/>
                  <a:gd name="T23" fmla="*/ 8 h 43"/>
                  <a:gd name="T24" fmla="*/ 53 w 63"/>
                  <a:gd name="T25" fmla="*/ 14 h 43"/>
                  <a:gd name="T26" fmla="*/ 53 w 63"/>
                  <a:gd name="T27" fmla="*/ 18 h 43"/>
                  <a:gd name="T28" fmla="*/ 53 w 63"/>
                  <a:gd name="T29" fmla="*/ 23 h 43"/>
                  <a:gd name="T30" fmla="*/ 54 w 63"/>
                  <a:gd name="T31" fmla="*/ 26 h 43"/>
                  <a:gd name="T32" fmla="*/ 56 w 63"/>
                  <a:gd name="T33" fmla="*/ 29 h 43"/>
                  <a:gd name="T34" fmla="*/ 60 w 63"/>
                  <a:gd name="T35" fmla="*/ 28 h 43"/>
                  <a:gd name="T36" fmla="*/ 63 w 63"/>
                  <a:gd name="T37" fmla="*/ 29 h 43"/>
                  <a:gd name="T38" fmla="*/ 63 w 63"/>
                  <a:gd name="T39" fmla="*/ 31 h 43"/>
                  <a:gd name="T40" fmla="*/ 60 w 63"/>
                  <a:gd name="T41" fmla="*/ 34 h 43"/>
                  <a:gd name="T42" fmla="*/ 58 w 63"/>
                  <a:gd name="T43" fmla="*/ 32 h 43"/>
                  <a:gd name="T44" fmla="*/ 56 w 63"/>
                  <a:gd name="T45" fmla="*/ 43 h 43"/>
                  <a:gd name="T46" fmla="*/ 52 w 63"/>
                  <a:gd name="T47" fmla="*/ 42 h 43"/>
                  <a:gd name="T48" fmla="*/ 47 w 63"/>
                  <a:gd name="T49" fmla="*/ 40 h 43"/>
                  <a:gd name="T50" fmla="*/ 40 w 63"/>
                  <a:gd name="T51" fmla="*/ 41 h 43"/>
                  <a:gd name="T52" fmla="*/ 36 w 63"/>
                  <a:gd name="T53" fmla="*/ 43 h 43"/>
                  <a:gd name="T54" fmla="*/ 26 w 63"/>
                  <a:gd name="T55" fmla="*/ 43 h 43"/>
                  <a:gd name="T56" fmla="*/ 20 w 63"/>
                  <a:gd name="T57" fmla="*/ 42 h 43"/>
                  <a:gd name="T58" fmla="*/ 18 w 63"/>
                  <a:gd name="T59" fmla="*/ 42 h 43"/>
                  <a:gd name="T60" fmla="*/ 17 w 63"/>
                  <a:gd name="T61" fmla="*/ 39 h 43"/>
                  <a:gd name="T62" fmla="*/ 15 w 63"/>
                  <a:gd name="T63" fmla="*/ 37 h 43"/>
                  <a:gd name="T64" fmla="*/ 17 w 63"/>
                  <a:gd name="T65" fmla="*/ 36 h 43"/>
                  <a:gd name="T66" fmla="*/ 15 w 63"/>
                  <a:gd name="T67" fmla="*/ 35 h 43"/>
                  <a:gd name="T68" fmla="*/ 13 w 63"/>
                  <a:gd name="T69" fmla="*/ 36 h 43"/>
                  <a:gd name="T70" fmla="*/ 9 w 63"/>
                  <a:gd name="T71" fmla="*/ 34 h 43"/>
                  <a:gd name="T72" fmla="*/ 8 w 63"/>
                  <a:gd name="T73" fmla="*/ 30 h 43"/>
                  <a:gd name="T74" fmla="*/ 5 w 63"/>
                  <a:gd name="T75" fmla="*/ 28 h 43"/>
                  <a:gd name="T76" fmla="*/ 3 w 63"/>
                  <a:gd name="T77" fmla="*/ 24 h 43"/>
                  <a:gd name="T78" fmla="*/ 0 w 63"/>
                  <a:gd name="T79" fmla="*/ 20 h 43"/>
                  <a:gd name="T80" fmla="*/ 6 w 63"/>
                  <a:gd name="T81" fmla="*/ 19 h 43"/>
                  <a:gd name="T82" fmla="*/ 9 w 63"/>
                  <a:gd name="T83" fmla="*/ 12 h 43"/>
                  <a:gd name="T84" fmla="*/ 13 w 63"/>
                  <a:gd name="T85" fmla="*/ 6 h 43"/>
                  <a:gd name="T86" fmla="*/ 17 w 63"/>
                  <a:gd name="T87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" h="43">
                    <a:moveTo>
                      <a:pt x="17" y="3"/>
                    </a:moveTo>
                    <a:lnTo>
                      <a:pt x="19" y="1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31" y="5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7" y="5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3" y="18"/>
                    </a:lnTo>
                    <a:lnTo>
                      <a:pt x="53" y="23"/>
                    </a:lnTo>
                    <a:lnTo>
                      <a:pt x="54" y="26"/>
                    </a:lnTo>
                    <a:lnTo>
                      <a:pt x="56" y="29"/>
                    </a:lnTo>
                    <a:lnTo>
                      <a:pt x="60" y="28"/>
                    </a:lnTo>
                    <a:lnTo>
                      <a:pt x="63" y="29"/>
                    </a:lnTo>
                    <a:lnTo>
                      <a:pt x="63" y="31"/>
                    </a:lnTo>
                    <a:lnTo>
                      <a:pt x="60" y="34"/>
                    </a:lnTo>
                    <a:lnTo>
                      <a:pt x="58" y="32"/>
                    </a:lnTo>
                    <a:lnTo>
                      <a:pt x="56" y="43"/>
                    </a:lnTo>
                    <a:lnTo>
                      <a:pt x="52" y="42"/>
                    </a:lnTo>
                    <a:lnTo>
                      <a:pt x="47" y="40"/>
                    </a:lnTo>
                    <a:lnTo>
                      <a:pt x="40" y="41"/>
                    </a:lnTo>
                    <a:lnTo>
                      <a:pt x="36" y="43"/>
                    </a:lnTo>
                    <a:lnTo>
                      <a:pt x="26" y="43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39"/>
                    </a:lnTo>
                    <a:lnTo>
                      <a:pt x="15" y="37"/>
                    </a:lnTo>
                    <a:lnTo>
                      <a:pt x="17" y="36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9" y="34"/>
                    </a:lnTo>
                    <a:lnTo>
                      <a:pt x="8" y="30"/>
                    </a:lnTo>
                    <a:lnTo>
                      <a:pt x="5" y="28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6" y="19"/>
                    </a:lnTo>
                    <a:lnTo>
                      <a:pt x="9" y="12"/>
                    </a:lnTo>
                    <a:lnTo>
                      <a:pt x="13" y="6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38"/>
              <p:cNvSpPr>
                <a:spLocks/>
              </p:cNvSpPr>
              <p:nvPr/>
            </p:nvSpPr>
            <p:spPr bwMode="auto">
              <a:xfrm>
                <a:off x="3140075" y="5214938"/>
                <a:ext cx="46038" cy="58738"/>
              </a:xfrm>
              <a:custGeom>
                <a:avLst/>
                <a:gdLst>
                  <a:gd name="T0" fmla="*/ 15 w 29"/>
                  <a:gd name="T1" fmla="*/ 8 h 37"/>
                  <a:gd name="T2" fmla="*/ 18 w 29"/>
                  <a:gd name="T3" fmla="*/ 10 h 37"/>
                  <a:gd name="T4" fmla="*/ 19 w 29"/>
                  <a:gd name="T5" fmla="*/ 14 h 37"/>
                  <a:gd name="T6" fmla="*/ 23 w 29"/>
                  <a:gd name="T7" fmla="*/ 16 h 37"/>
                  <a:gd name="T8" fmla="*/ 25 w 29"/>
                  <a:gd name="T9" fmla="*/ 15 h 37"/>
                  <a:gd name="T10" fmla="*/ 27 w 29"/>
                  <a:gd name="T11" fmla="*/ 16 h 37"/>
                  <a:gd name="T12" fmla="*/ 25 w 29"/>
                  <a:gd name="T13" fmla="*/ 17 h 37"/>
                  <a:gd name="T14" fmla="*/ 27 w 29"/>
                  <a:gd name="T15" fmla="*/ 19 h 37"/>
                  <a:gd name="T16" fmla="*/ 24 w 29"/>
                  <a:gd name="T17" fmla="*/ 21 h 37"/>
                  <a:gd name="T18" fmla="*/ 25 w 29"/>
                  <a:gd name="T19" fmla="*/ 25 h 37"/>
                  <a:gd name="T20" fmla="*/ 29 w 29"/>
                  <a:gd name="T21" fmla="*/ 28 h 37"/>
                  <a:gd name="T22" fmla="*/ 25 w 29"/>
                  <a:gd name="T23" fmla="*/ 31 h 37"/>
                  <a:gd name="T24" fmla="*/ 25 w 29"/>
                  <a:gd name="T25" fmla="*/ 34 h 37"/>
                  <a:gd name="T26" fmla="*/ 25 w 29"/>
                  <a:gd name="T27" fmla="*/ 35 h 37"/>
                  <a:gd name="T28" fmla="*/ 24 w 29"/>
                  <a:gd name="T29" fmla="*/ 37 h 37"/>
                  <a:gd name="T30" fmla="*/ 22 w 29"/>
                  <a:gd name="T31" fmla="*/ 37 h 37"/>
                  <a:gd name="T32" fmla="*/ 19 w 29"/>
                  <a:gd name="T33" fmla="*/ 37 h 37"/>
                  <a:gd name="T34" fmla="*/ 19 w 29"/>
                  <a:gd name="T35" fmla="*/ 37 h 37"/>
                  <a:gd name="T36" fmla="*/ 19 w 29"/>
                  <a:gd name="T37" fmla="*/ 35 h 37"/>
                  <a:gd name="T38" fmla="*/ 21 w 29"/>
                  <a:gd name="T39" fmla="*/ 33 h 37"/>
                  <a:gd name="T40" fmla="*/ 19 w 29"/>
                  <a:gd name="T41" fmla="*/ 33 h 37"/>
                  <a:gd name="T42" fmla="*/ 18 w 29"/>
                  <a:gd name="T43" fmla="*/ 32 h 37"/>
                  <a:gd name="T44" fmla="*/ 17 w 29"/>
                  <a:gd name="T45" fmla="*/ 31 h 37"/>
                  <a:gd name="T46" fmla="*/ 16 w 29"/>
                  <a:gd name="T47" fmla="*/ 29 h 37"/>
                  <a:gd name="T48" fmla="*/ 15 w 29"/>
                  <a:gd name="T49" fmla="*/ 29 h 37"/>
                  <a:gd name="T50" fmla="*/ 13 w 29"/>
                  <a:gd name="T51" fmla="*/ 28 h 37"/>
                  <a:gd name="T52" fmla="*/ 13 w 29"/>
                  <a:gd name="T53" fmla="*/ 28 h 37"/>
                  <a:gd name="T54" fmla="*/ 12 w 29"/>
                  <a:gd name="T55" fmla="*/ 32 h 37"/>
                  <a:gd name="T56" fmla="*/ 10 w 29"/>
                  <a:gd name="T57" fmla="*/ 32 h 37"/>
                  <a:gd name="T58" fmla="*/ 11 w 29"/>
                  <a:gd name="T59" fmla="*/ 31 h 37"/>
                  <a:gd name="T60" fmla="*/ 9 w 29"/>
                  <a:gd name="T61" fmla="*/ 29 h 37"/>
                  <a:gd name="T62" fmla="*/ 6 w 29"/>
                  <a:gd name="T63" fmla="*/ 28 h 37"/>
                  <a:gd name="T64" fmla="*/ 5 w 29"/>
                  <a:gd name="T65" fmla="*/ 27 h 37"/>
                  <a:gd name="T66" fmla="*/ 4 w 29"/>
                  <a:gd name="T67" fmla="*/ 26 h 37"/>
                  <a:gd name="T68" fmla="*/ 5 w 29"/>
                  <a:gd name="T69" fmla="*/ 25 h 37"/>
                  <a:gd name="T70" fmla="*/ 6 w 29"/>
                  <a:gd name="T71" fmla="*/ 21 h 37"/>
                  <a:gd name="T72" fmla="*/ 2 w 29"/>
                  <a:gd name="T73" fmla="*/ 17 h 37"/>
                  <a:gd name="T74" fmla="*/ 4 w 29"/>
                  <a:gd name="T75" fmla="*/ 12 h 37"/>
                  <a:gd name="T76" fmla="*/ 1 w 29"/>
                  <a:gd name="T77" fmla="*/ 12 h 37"/>
                  <a:gd name="T78" fmla="*/ 5 w 29"/>
                  <a:gd name="T79" fmla="*/ 9 h 37"/>
                  <a:gd name="T80" fmla="*/ 2 w 29"/>
                  <a:gd name="T81" fmla="*/ 6 h 37"/>
                  <a:gd name="T82" fmla="*/ 0 w 29"/>
                  <a:gd name="T83" fmla="*/ 3 h 37"/>
                  <a:gd name="T84" fmla="*/ 6 w 29"/>
                  <a:gd name="T85" fmla="*/ 0 h 37"/>
                  <a:gd name="T86" fmla="*/ 10 w 29"/>
                  <a:gd name="T87" fmla="*/ 0 h 37"/>
                  <a:gd name="T88" fmla="*/ 13 w 29"/>
                  <a:gd name="T89" fmla="*/ 4 h 37"/>
                  <a:gd name="T90" fmla="*/ 15 w 29"/>
                  <a:gd name="T91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37">
                    <a:moveTo>
                      <a:pt x="15" y="8"/>
                    </a:moveTo>
                    <a:lnTo>
                      <a:pt x="18" y="10"/>
                    </a:lnTo>
                    <a:lnTo>
                      <a:pt x="19" y="14"/>
                    </a:lnTo>
                    <a:lnTo>
                      <a:pt x="23" y="16"/>
                    </a:lnTo>
                    <a:lnTo>
                      <a:pt x="25" y="15"/>
                    </a:lnTo>
                    <a:lnTo>
                      <a:pt x="27" y="16"/>
                    </a:lnTo>
                    <a:lnTo>
                      <a:pt x="25" y="17"/>
                    </a:lnTo>
                    <a:lnTo>
                      <a:pt x="27" y="19"/>
                    </a:lnTo>
                    <a:lnTo>
                      <a:pt x="24" y="21"/>
                    </a:lnTo>
                    <a:lnTo>
                      <a:pt x="25" y="25"/>
                    </a:lnTo>
                    <a:lnTo>
                      <a:pt x="29" y="28"/>
                    </a:lnTo>
                    <a:lnTo>
                      <a:pt x="25" y="31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8" y="32"/>
                    </a:lnTo>
                    <a:lnTo>
                      <a:pt x="17" y="31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1" y="31"/>
                    </a:lnTo>
                    <a:lnTo>
                      <a:pt x="9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6" y="21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39"/>
              <p:cNvSpPr>
                <a:spLocks noEditPoints="1"/>
              </p:cNvSpPr>
              <p:nvPr/>
            </p:nvSpPr>
            <p:spPr bwMode="auto">
              <a:xfrm>
                <a:off x="3149600" y="4227513"/>
                <a:ext cx="523875" cy="1060450"/>
              </a:xfrm>
              <a:custGeom>
                <a:avLst/>
                <a:gdLst>
                  <a:gd name="T0" fmla="*/ 192 w 330"/>
                  <a:gd name="T1" fmla="*/ 5 h 668"/>
                  <a:gd name="T2" fmla="*/ 214 w 330"/>
                  <a:gd name="T3" fmla="*/ 9 h 668"/>
                  <a:gd name="T4" fmla="*/ 196 w 330"/>
                  <a:gd name="T5" fmla="*/ 30 h 668"/>
                  <a:gd name="T6" fmla="*/ 268 w 330"/>
                  <a:gd name="T7" fmla="*/ 557 h 668"/>
                  <a:gd name="T8" fmla="*/ 269 w 330"/>
                  <a:gd name="T9" fmla="*/ 541 h 668"/>
                  <a:gd name="T10" fmla="*/ 255 w 330"/>
                  <a:gd name="T11" fmla="*/ 540 h 668"/>
                  <a:gd name="T12" fmla="*/ 251 w 330"/>
                  <a:gd name="T13" fmla="*/ 525 h 668"/>
                  <a:gd name="T14" fmla="*/ 256 w 330"/>
                  <a:gd name="T15" fmla="*/ 506 h 668"/>
                  <a:gd name="T16" fmla="*/ 271 w 330"/>
                  <a:gd name="T17" fmla="*/ 474 h 668"/>
                  <a:gd name="T18" fmla="*/ 303 w 330"/>
                  <a:gd name="T19" fmla="*/ 382 h 668"/>
                  <a:gd name="T20" fmla="*/ 324 w 330"/>
                  <a:gd name="T21" fmla="*/ 338 h 668"/>
                  <a:gd name="T22" fmla="*/ 271 w 330"/>
                  <a:gd name="T23" fmla="*/ 315 h 668"/>
                  <a:gd name="T24" fmla="*/ 252 w 330"/>
                  <a:gd name="T25" fmla="*/ 335 h 668"/>
                  <a:gd name="T26" fmla="*/ 233 w 330"/>
                  <a:gd name="T27" fmla="*/ 329 h 668"/>
                  <a:gd name="T28" fmla="*/ 190 w 330"/>
                  <a:gd name="T29" fmla="*/ 363 h 668"/>
                  <a:gd name="T30" fmla="*/ 182 w 330"/>
                  <a:gd name="T31" fmla="*/ 349 h 668"/>
                  <a:gd name="T32" fmla="*/ 162 w 330"/>
                  <a:gd name="T33" fmla="*/ 355 h 668"/>
                  <a:gd name="T34" fmla="*/ 151 w 330"/>
                  <a:gd name="T35" fmla="*/ 370 h 668"/>
                  <a:gd name="T36" fmla="*/ 117 w 330"/>
                  <a:gd name="T37" fmla="*/ 392 h 668"/>
                  <a:gd name="T38" fmla="*/ 111 w 330"/>
                  <a:gd name="T39" fmla="*/ 407 h 668"/>
                  <a:gd name="T40" fmla="*/ 91 w 330"/>
                  <a:gd name="T41" fmla="*/ 367 h 668"/>
                  <a:gd name="T42" fmla="*/ 144 w 330"/>
                  <a:gd name="T43" fmla="*/ 365 h 668"/>
                  <a:gd name="T44" fmla="*/ 96 w 330"/>
                  <a:gd name="T45" fmla="*/ 319 h 668"/>
                  <a:gd name="T46" fmla="*/ 60 w 330"/>
                  <a:gd name="T47" fmla="*/ 324 h 668"/>
                  <a:gd name="T48" fmla="*/ 71 w 330"/>
                  <a:gd name="T49" fmla="*/ 381 h 668"/>
                  <a:gd name="T50" fmla="*/ 80 w 330"/>
                  <a:gd name="T51" fmla="*/ 427 h 668"/>
                  <a:gd name="T52" fmla="*/ 64 w 330"/>
                  <a:gd name="T53" fmla="*/ 467 h 668"/>
                  <a:gd name="T54" fmla="*/ 54 w 330"/>
                  <a:gd name="T55" fmla="*/ 496 h 668"/>
                  <a:gd name="T56" fmla="*/ 57 w 330"/>
                  <a:gd name="T57" fmla="*/ 515 h 668"/>
                  <a:gd name="T58" fmla="*/ 75 w 330"/>
                  <a:gd name="T59" fmla="*/ 522 h 668"/>
                  <a:gd name="T60" fmla="*/ 81 w 330"/>
                  <a:gd name="T61" fmla="*/ 540 h 668"/>
                  <a:gd name="T62" fmla="*/ 85 w 330"/>
                  <a:gd name="T63" fmla="*/ 550 h 668"/>
                  <a:gd name="T64" fmla="*/ 81 w 330"/>
                  <a:gd name="T65" fmla="*/ 562 h 668"/>
                  <a:gd name="T66" fmla="*/ 94 w 330"/>
                  <a:gd name="T67" fmla="*/ 560 h 668"/>
                  <a:gd name="T68" fmla="*/ 103 w 330"/>
                  <a:gd name="T69" fmla="*/ 572 h 668"/>
                  <a:gd name="T70" fmla="*/ 120 w 330"/>
                  <a:gd name="T71" fmla="*/ 580 h 668"/>
                  <a:gd name="T72" fmla="*/ 137 w 330"/>
                  <a:gd name="T73" fmla="*/ 591 h 668"/>
                  <a:gd name="T74" fmla="*/ 128 w 330"/>
                  <a:gd name="T75" fmla="*/ 607 h 668"/>
                  <a:gd name="T76" fmla="*/ 131 w 330"/>
                  <a:gd name="T77" fmla="*/ 614 h 668"/>
                  <a:gd name="T78" fmla="*/ 115 w 330"/>
                  <a:gd name="T79" fmla="*/ 631 h 668"/>
                  <a:gd name="T80" fmla="*/ 137 w 330"/>
                  <a:gd name="T81" fmla="*/ 647 h 668"/>
                  <a:gd name="T82" fmla="*/ 163 w 330"/>
                  <a:gd name="T83" fmla="*/ 656 h 668"/>
                  <a:gd name="T84" fmla="*/ 180 w 330"/>
                  <a:gd name="T85" fmla="*/ 662 h 668"/>
                  <a:gd name="T86" fmla="*/ 190 w 330"/>
                  <a:gd name="T87" fmla="*/ 667 h 668"/>
                  <a:gd name="T88" fmla="*/ 181 w 330"/>
                  <a:gd name="T89" fmla="*/ 637 h 668"/>
                  <a:gd name="T90" fmla="*/ 195 w 330"/>
                  <a:gd name="T91" fmla="*/ 619 h 668"/>
                  <a:gd name="T92" fmla="*/ 180 w 330"/>
                  <a:gd name="T93" fmla="*/ 601 h 668"/>
                  <a:gd name="T94" fmla="*/ 195 w 330"/>
                  <a:gd name="T95" fmla="*/ 585 h 668"/>
                  <a:gd name="T96" fmla="*/ 234 w 330"/>
                  <a:gd name="T97" fmla="*/ 573 h 668"/>
                  <a:gd name="T98" fmla="*/ 268 w 330"/>
                  <a:gd name="T99" fmla="*/ 578 h 668"/>
                  <a:gd name="T100" fmla="*/ 271 w 330"/>
                  <a:gd name="T101" fmla="*/ 563 h 668"/>
                  <a:gd name="T102" fmla="*/ 220 w 330"/>
                  <a:gd name="T103" fmla="*/ 260 h 668"/>
                  <a:gd name="T104" fmla="*/ 228 w 330"/>
                  <a:gd name="T105" fmla="*/ 291 h 668"/>
                  <a:gd name="T106" fmla="*/ 240 w 330"/>
                  <a:gd name="T107" fmla="*/ 256 h 668"/>
                  <a:gd name="T108" fmla="*/ 302 w 330"/>
                  <a:gd name="T109" fmla="*/ 174 h 668"/>
                  <a:gd name="T110" fmla="*/ 312 w 330"/>
                  <a:gd name="T111" fmla="*/ 144 h 668"/>
                  <a:gd name="T112" fmla="*/ 242 w 330"/>
                  <a:gd name="T113" fmla="*/ 191 h 668"/>
                  <a:gd name="T114" fmla="*/ 220 w 330"/>
                  <a:gd name="T115" fmla="*/ 248 h 668"/>
                  <a:gd name="T116" fmla="*/ 1 w 330"/>
                  <a:gd name="T117" fmla="*/ 531 h 668"/>
                  <a:gd name="T118" fmla="*/ 21 w 330"/>
                  <a:gd name="T119" fmla="*/ 534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0" h="668">
                    <a:moveTo>
                      <a:pt x="184" y="15"/>
                    </a:moveTo>
                    <a:lnTo>
                      <a:pt x="169" y="13"/>
                    </a:lnTo>
                    <a:lnTo>
                      <a:pt x="182" y="6"/>
                    </a:lnTo>
                    <a:lnTo>
                      <a:pt x="192" y="5"/>
                    </a:lnTo>
                    <a:lnTo>
                      <a:pt x="193" y="16"/>
                    </a:lnTo>
                    <a:lnTo>
                      <a:pt x="198" y="6"/>
                    </a:lnTo>
                    <a:lnTo>
                      <a:pt x="204" y="0"/>
                    </a:lnTo>
                    <a:lnTo>
                      <a:pt x="214" y="9"/>
                    </a:lnTo>
                    <a:lnTo>
                      <a:pt x="211" y="15"/>
                    </a:lnTo>
                    <a:lnTo>
                      <a:pt x="202" y="21"/>
                    </a:lnTo>
                    <a:lnTo>
                      <a:pt x="196" y="23"/>
                    </a:lnTo>
                    <a:lnTo>
                      <a:pt x="196" y="30"/>
                    </a:lnTo>
                    <a:lnTo>
                      <a:pt x="187" y="36"/>
                    </a:lnTo>
                    <a:lnTo>
                      <a:pt x="180" y="27"/>
                    </a:lnTo>
                    <a:lnTo>
                      <a:pt x="184" y="15"/>
                    </a:lnTo>
                    <a:close/>
                    <a:moveTo>
                      <a:pt x="268" y="557"/>
                    </a:moveTo>
                    <a:lnTo>
                      <a:pt x="265" y="556"/>
                    </a:lnTo>
                    <a:lnTo>
                      <a:pt x="265" y="550"/>
                    </a:lnTo>
                    <a:lnTo>
                      <a:pt x="267" y="545"/>
                    </a:lnTo>
                    <a:lnTo>
                      <a:pt x="269" y="541"/>
                    </a:lnTo>
                    <a:lnTo>
                      <a:pt x="268" y="537"/>
                    </a:lnTo>
                    <a:lnTo>
                      <a:pt x="263" y="534"/>
                    </a:lnTo>
                    <a:lnTo>
                      <a:pt x="260" y="537"/>
                    </a:lnTo>
                    <a:lnTo>
                      <a:pt x="255" y="540"/>
                    </a:lnTo>
                    <a:lnTo>
                      <a:pt x="250" y="535"/>
                    </a:lnTo>
                    <a:lnTo>
                      <a:pt x="248" y="531"/>
                    </a:lnTo>
                    <a:lnTo>
                      <a:pt x="244" y="525"/>
                    </a:lnTo>
                    <a:lnTo>
                      <a:pt x="251" y="525"/>
                    </a:lnTo>
                    <a:lnTo>
                      <a:pt x="257" y="522"/>
                    </a:lnTo>
                    <a:lnTo>
                      <a:pt x="262" y="516"/>
                    </a:lnTo>
                    <a:lnTo>
                      <a:pt x="261" y="511"/>
                    </a:lnTo>
                    <a:lnTo>
                      <a:pt x="256" y="506"/>
                    </a:lnTo>
                    <a:lnTo>
                      <a:pt x="257" y="502"/>
                    </a:lnTo>
                    <a:lnTo>
                      <a:pt x="262" y="494"/>
                    </a:lnTo>
                    <a:lnTo>
                      <a:pt x="267" y="486"/>
                    </a:lnTo>
                    <a:lnTo>
                      <a:pt x="271" y="474"/>
                    </a:lnTo>
                    <a:lnTo>
                      <a:pt x="274" y="453"/>
                    </a:lnTo>
                    <a:lnTo>
                      <a:pt x="279" y="405"/>
                    </a:lnTo>
                    <a:lnTo>
                      <a:pt x="291" y="395"/>
                    </a:lnTo>
                    <a:lnTo>
                      <a:pt x="303" y="382"/>
                    </a:lnTo>
                    <a:lnTo>
                      <a:pt x="312" y="375"/>
                    </a:lnTo>
                    <a:lnTo>
                      <a:pt x="321" y="366"/>
                    </a:lnTo>
                    <a:lnTo>
                      <a:pt x="326" y="357"/>
                    </a:lnTo>
                    <a:lnTo>
                      <a:pt x="324" y="338"/>
                    </a:lnTo>
                    <a:lnTo>
                      <a:pt x="303" y="320"/>
                    </a:lnTo>
                    <a:lnTo>
                      <a:pt x="294" y="314"/>
                    </a:lnTo>
                    <a:lnTo>
                      <a:pt x="274" y="309"/>
                    </a:lnTo>
                    <a:lnTo>
                      <a:pt x="271" y="315"/>
                    </a:lnTo>
                    <a:lnTo>
                      <a:pt x="278" y="326"/>
                    </a:lnTo>
                    <a:lnTo>
                      <a:pt x="271" y="338"/>
                    </a:lnTo>
                    <a:lnTo>
                      <a:pt x="262" y="328"/>
                    </a:lnTo>
                    <a:lnTo>
                      <a:pt x="252" y="335"/>
                    </a:lnTo>
                    <a:lnTo>
                      <a:pt x="240" y="336"/>
                    </a:lnTo>
                    <a:lnTo>
                      <a:pt x="236" y="342"/>
                    </a:lnTo>
                    <a:lnTo>
                      <a:pt x="227" y="340"/>
                    </a:lnTo>
                    <a:lnTo>
                      <a:pt x="233" y="329"/>
                    </a:lnTo>
                    <a:lnTo>
                      <a:pt x="228" y="328"/>
                    </a:lnTo>
                    <a:lnTo>
                      <a:pt x="205" y="343"/>
                    </a:lnTo>
                    <a:lnTo>
                      <a:pt x="191" y="352"/>
                    </a:lnTo>
                    <a:lnTo>
                      <a:pt x="190" y="363"/>
                    </a:lnTo>
                    <a:lnTo>
                      <a:pt x="179" y="366"/>
                    </a:lnTo>
                    <a:lnTo>
                      <a:pt x="174" y="360"/>
                    </a:lnTo>
                    <a:lnTo>
                      <a:pt x="174" y="351"/>
                    </a:lnTo>
                    <a:lnTo>
                      <a:pt x="182" y="349"/>
                    </a:lnTo>
                    <a:lnTo>
                      <a:pt x="179" y="338"/>
                    </a:lnTo>
                    <a:lnTo>
                      <a:pt x="160" y="334"/>
                    </a:lnTo>
                    <a:lnTo>
                      <a:pt x="164" y="344"/>
                    </a:lnTo>
                    <a:lnTo>
                      <a:pt x="162" y="355"/>
                    </a:lnTo>
                    <a:lnTo>
                      <a:pt x="167" y="365"/>
                    </a:lnTo>
                    <a:lnTo>
                      <a:pt x="163" y="377"/>
                    </a:lnTo>
                    <a:lnTo>
                      <a:pt x="157" y="371"/>
                    </a:lnTo>
                    <a:lnTo>
                      <a:pt x="151" y="370"/>
                    </a:lnTo>
                    <a:lnTo>
                      <a:pt x="135" y="386"/>
                    </a:lnTo>
                    <a:lnTo>
                      <a:pt x="139" y="398"/>
                    </a:lnTo>
                    <a:lnTo>
                      <a:pt x="134" y="401"/>
                    </a:lnTo>
                    <a:lnTo>
                      <a:pt x="117" y="392"/>
                    </a:lnTo>
                    <a:lnTo>
                      <a:pt x="114" y="398"/>
                    </a:lnTo>
                    <a:lnTo>
                      <a:pt x="117" y="404"/>
                    </a:lnTo>
                    <a:lnTo>
                      <a:pt x="116" y="412"/>
                    </a:lnTo>
                    <a:lnTo>
                      <a:pt x="111" y="407"/>
                    </a:lnTo>
                    <a:lnTo>
                      <a:pt x="103" y="402"/>
                    </a:lnTo>
                    <a:lnTo>
                      <a:pt x="103" y="387"/>
                    </a:lnTo>
                    <a:lnTo>
                      <a:pt x="102" y="380"/>
                    </a:lnTo>
                    <a:lnTo>
                      <a:pt x="91" y="367"/>
                    </a:lnTo>
                    <a:lnTo>
                      <a:pt x="96" y="365"/>
                    </a:lnTo>
                    <a:lnTo>
                      <a:pt x="126" y="377"/>
                    </a:lnTo>
                    <a:lnTo>
                      <a:pt x="137" y="373"/>
                    </a:lnTo>
                    <a:lnTo>
                      <a:pt x="144" y="365"/>
                    </a:lnTo>
                    <a:lnTo>
                      <a:pt x="144" y="353"/>
                    </a:lnTo>
                    <a:lnTo>
                      <a:pt x="139" y="344"/>
                    </a:lnTo>
                    <a:lnTo>
                      <a:pt x="114" y="324"/>
                    </a:lnTo>
                    <a:lnTo>
                      <a:pt x="96" y="319"/>
                    </a:lnTo>
                    <a:lnTo>
                      <a:pt x="83" y="308"/>
                    </a:lnTo>
                    <a:lnTo>
                      <a:pt x="77" y="314"/>
                    </a:lnTo>
                    <a:lnTo>
                      <a:pt x="65" y="321"/>
                    </a:lnTo>
                    <a:lnTo>
                      <a:pt x="60" y="324"/>
                    </a:lnTo>
                    <a:lnTo>
                      <a:pt x="59" y="337"/>
                    </a:lnTo>
                    <a:lnTo>
                      <a:pt x="69" y="348"/>
                    </a:lnTo>
                    <a:lnTo>
                      <a:pt x="63" y="361"/>
                    </a:lnTo>
                    <a:lnTo>
                      <a:pt x="71" y="381"/>
                    </a:lnTo>
                    <a:lnTo>
                      <a:pt x="67" y="394"/>
                    </a:lnTo>
                    <a:lnTo>
                      <a:pt x="73" y="406"/>
                    </a:lnTo>
                    <a:lnTo>
                      <a:pt x="70" y="416"/>
                    </a:lnTo>
                    <a:lnTo>
                      <a:pt x="80" y="427"/>
                    </a:lnTo>
                    <a:lnTo>
                      <a:pt x="77" y="434"/>
                    </a:lnTo>
                    <a:lnTo>
                      <a:pt x="71" y="442"/>
                    </a:lnTo>
                    <a:lnTo>
                      <a:pt x="57" y="459"/>
                    </a:lnTo>
                    <a:lnTo>
                      <a:pt x="64" y="467"/>
                    </a:lnTo>
                    <a:lnTo>
                      <a:pt x="56" y="474"/>
                    </a:lnTo>
                    <a:lnTo>
                      <a:pt x="57" y="476"/>
                    </a:lnTo>
                    <a:lnTo>
                      <a:pt x="52" y="483"/>
                    </a:lnTo>
                    <a:lnTo>
                      <a:pt x="54" y="496"/>
                    </a:lnTo>
                    <a:lnTo>
                      <a:pt x="51" y="499"/>
                    </a:lnTo>
                    <a:lnTo>
                      <a:pt x="54" y="502"/>
                    </a:lnTo>
                    <a:lnTo>
                      <a:pt x="56" y="508"/>
                    </a:lnTo>
                    <a:lnTo>
                      <a:pt x="57" y="515"/>
                    </a:lnTo>
                    <a:lnTo>
                      <a:pt x="64" y="518"/>
                    </a:lnTo>
                    <a:lnTo>
                      <a:pt x="65" y="521"/>
                    </a:lnTo>
                    <a:lnTo>
                      <a:pt x="69" y="520"/>
                    </a:lnTo>
                    <a:lnTo>
                      <a:pt x="75" y="522"/>
                    </a:lnTo>
                    <a:lnTo>
                      <a:pt x="76" y="528"/>
                    </a:lnTo>
                    <a:lnTo>
                      <a:pt x="75" y="531"/>
                    </a:lnTo>
                    <a:lnTo>
                      <a:pt x="79" y="539"/>
                    </a:lnTo>
                    <a:lnTo>
                      <a:pt x="81" y="540"/>
                    </a:lnTo>
                    <a:lnTo>
                      <a:pt x="81" y="543"/>
                    </a:lnTo>
                    <a:lnTo>
                      <a:pt x="86" y="545"/>
                    </a:lnTo>
                    <a:lnTo>
                      <a:pt x="87" y="547"/>
                    </a:lnTo>
                    <a:lnTo>
                      <a:pt x="85" y="550"/>
                    </a:lnTo>
                    <a:lnTo>
                      <a:pt x="80" y="550"/>
                    </a:lnTo>
                    <a:lnTo>
                      <a:pt x="79" y="551"/>
                    </a:lnTo>
                    <a:lnTo>
                      <a:pt x="80" y="555"/>
                    </a:lnTo>
                    <a:lnTo>
                      <a:pt x="81" y="562"/>
                    </a:lnTo>
                    <a:lnTo>
                      <a:pt x="85" y="562"/>
                    </a:lnTo>
                    <a:lnTo>
                      <a:pt x="86" y="560"/>
                    </a:lnTo>
                    <a:lnTo>
                      <a:pt x="88" y="560"/>
                    </a:lnTo>
                    <a:lnTo>
                      <a:pt x="94" y="560"/>
                    </a:lnTo>
                    <a:lnTo>
                      <a:pt x="99" y="566"/>
                    </a:lnTo>
                    <a:lnTo>
                      <a:pt x="98" y="567"/>
                    </a:lnTo>
                    <a:lnTo>
                      <a:pt x="98" y="570"/>
                    </a:lnTo>
                    <a:lnTo>
                      <a:pt x="103" y="572"/>
                    </a:lnTo>
                    <a:lnTo>
                      <a:pt x="105" y="575"/>
                    </a:lnTo>
                    <a:lnTo>
                      <a:pt x="105" y="578"/>
                    </a:lnTo>
                    <a:lnTo>
                      <a:pt x="114" y="581"/>
                    </a:lnTo>
                    <a:lnTo>
                      <a:pt x="120" y="580"/>
                    </a:lnTo>
                    <a:lnTo>
                      <a:pt x="123" y="585"/>
                    </a:lnTo>
                    <a:lnTo>
                      <a:pt x="127" y="585"/>
                    </a:lnTo>
                    <a:lnTo>
                      <a:pt x="137" y="589"/>
                    </a:lnTo>
                    <a:lnTo>
                      <a:pt x="137" y="591"/>
                    </a:lnTo>
                    <a:lnTo>
                      <a:pt x="134" y="597"/>
                    </a:lnTo>
                    <a:lnTo>
                      <a:pt x="135" y="602"/>
                    </a:lnTo>
                    <a:lnTo>
                      <a:pt x="135" y="605"/>
                    </a:lnTo>
                    <a:lnTo>
                      <a:pt x="128" y="607"/>
                    </a:lnTo>
                    <a:lnTo>
                      <a:pt x="124" y="609"/>
                    </a:lnTo>
                    <a:lnTo>
                      <a:pt x="124" y="613"/>
                    </a:lnTo>
                    <a:lnTo>
                      <a:pt x="131" y="612"/>
                    </a:lnTo>
                    <a:lnTo>
                      <a:pt x="131" y="614"/>
                    </a:lnTo>
                    <a:lnTo>
                      <a:pt x="121" y="618"/>
                    </a:lnTo>
                    <a:lnTo>
                      <a:pt x="124" y="621"/>
                    </a:lnTo>
                    <a:lnTo>
                      <a:pt x="120" y="630"/>
                    </a:lnTo>
                    <a:lnTo>
                      <a:pt x="115" y="631"/>
                    </a:lnTo>
                    <a:lnTo>
                      <a:pt x="120" y="637"/>
                    </a:lnTo>
                    <a:lnTo>
                      <a:pt x="128" y="641"/>
                    </a:lnTo>
                    <a:lnTo>
                      <a:pt x="137" y="648"/>
                    </a:lnTo>
                    <a:lnTo>
                      <a:pt x="137" y="647"/>
                    </a:lnTo>
                    <a:lnTo>
                      <a:pt x="143" y="649"/>
                    </a:lnTo>
                    <a:lnTo>
                      <a:pt x="152" y="650"/>
                    </a:lnTo>
                    <a:lnTo>
                      <a:pt x="162" y="655"/>
                    </a:lnTo>
                    <a:lnTo>
                      <a:pt x="163" y="656"/>
                    </a:lnTo>
                    <a:lnTo>
                      <a:pt x="167" y="655"/>
                    </a:lnTo>
                    <a:lnTo>
                      <a:pt x="173" y="656"/>
                    </a:lnTo>
                    <a:lnTo>
                      <a:pt x="175" y="660"/>
                    </a:lnTo>
                    <a:lnTo>
                      <a:pt x="180" y="662"/>
                    </a:lnTo>
                    <a:lnTo>
                      <a:pt x="181" y="662"/>
                    </a:lnTo>
                    <a:lnTo>
                      <a:pt x="186" y="668"/>
                    </a:lnTo>
                    <a:lnTo>
                      <a:pt x="188" y="668"/>
                    </a:lnTo>
                    <a:lnTo>
                      <a:pt x="190" y="667"/>
                    </a:lnTo>
                    <a:lnTo>
                      <a:pt x="195" y="663"/>
                    </a:lnTo>
                    <a:lnTo>
                      <a:pt x="187" y="653"/>
                    </a:lnTo>
                    <a:lnTo>
                      <a:pt x="187" y="647"/>
                    </a:lnTo>
                    <a:lnTo>
                      <a:pt x="181" y="637"/>
                    </a:lnTo>
                    <a:lnTo>
                      <a:pt x="188" y="627"/>
                    </a:lnTo>
                    <a:lnTo>
                      <a:pt x="195" y="626"/>
                    </a:lnTo>
                    <a:lnTo>
                      <a:pt x="198" y="620"/>
                    </a:lnTo>
                    <a:lnTo>
                      <a:pt x="195" y="619"/>
                    </a:lnTo>
                    <a:lnTo>
                      <a:pt x="195" y="614"/>
                    </a:lnTo>
                    <a:lnTo>
                      <a:pt x="191" y="607"/>
                    </a:lnTo>
                    <a:lnTo>
                      <a:pt x="186" y="607"/>
                    </a:lnTo>
                    <a:lnTo>
                      <a:pt x="180" y="601"/>
                    </a:lnTo>
                    <a:lnTo>
                      <a:pt x="184" y="592"/>
                    </a:lnTo>
                    <a:lnTo>
                      <a:pt x="182" y="591"/>
                    </a:lnTo>
                    <a:lnTo>
                      <a:pt x="187" y="579"/>
                    </a:lnTo>
                    <a:lnTo>
                      <a:pt x="195" y="585"/>
                    </a:lnTo>
                    <a:lnTo>
                      <a:pt x="195" y="578"/>
                    </a:lnTo>
                    <a:lnTo>
                      <a:pt x="209" y="566"/>
                    </a:lnTo>
                    <a:lnTo>
                      <a:pt x="220" y="566"/>
                    </a:lnTo>
                    <a:lnTo>
                      <a:pt x="234" y="573"/>
                    </a:lnTo>
                    <a:lnTo>
                      <a:pt x="242" y="578"/>
                    </a:lnTo>
                    <a:lnTo>
                      <a:pt x="249" y="573"/>
                    </a:lnTo>
                    <a:lnTo>
                      <a:pt x="260" y="573"/>
                    </a:lnTo>
                    <a:lnTo>
                      <a:pt x="268" y="578"/>
                    </a:lnTo>
                    <a:lnTo>
                      <a:pt x="271" y="575"/>
                    </a:lnTo>
                    <a:lnTo>
                      <a:pt x="280" y="575"/>
                    </a:lnTo>
                    <a:lnTo>
                      <a:pt x="281" y="570"/>
                    </a:lnTo>
                    <a:lnTo>
                      <a:pt x="271" y="563"/>
                    </a:lnTo>
                    <a:lnTo>
                      <a:pt x="272" y="562"/>
                    </a:lnTo>
                    <a:lnTo>
                      <a:pt x="271" y="562"/>
                    </a:lnTo>
                    <a:lnTo>
                      <a:pt x="268" y="557"/>
                    </a:lnTo>
                    <a:close/>
                    <a:moveTo>
                      <a:pt x="220" y="260"/>
                    </a:moveTo>
                    <a:lnTo>
                      <a:pt x="214" y="265"/>
                    </a:lnTo>
                    <a:lnTo>
                      <a:pt x="214" y="276"/>
                    </a:lnTo>
                    <a:lnTo>
                      <a:pt x="226" y="282"/>
                    </a:lnTo>
                    <a:lnTo>
                      <a:pt x="228" y="291"/>
                    </a:lnTo>
                    <a:lnTo>
                      <a:pt x="250" y="294"/>
                    </a:lnTo>
                    <a:lnTo>
                      <a:pt x="254" y="291"/>
                    </a:lnTo>
                    <a:lnTo>
                      <a:pt x="242" y="274"/>
                    </a:lnTo>
                    <a:lnTo>
                      <a:pt x="240" y="256"/>
                    </a:lnTo>
                    <a:lnTo>
                      <a:pt x="250" y="234"/>
                    </a:lnTo>
                    <a:lnTo>
                      <a:pt x="261" y="212"/>
                    </a:lnTo>
                    <a:lnTo>
                      <a:pt x="281" y="187"/>
                    </a:lnTo>
                    <a:lnTo>
                      <a:pt x="302" y="174"/>
                    </a:lnTo>
                    <a:lnTo>
                      <a:pt x="325" y="161"/>
                    </a:lnTo>
                    <a:lnTo>
                      <a:pt x="330" y="151"/>
                    </a:lnTo>
                    <a:lnTo>
                      <a:pt x="325" y="140"/>
                    </a:lnTo>
                    <a:lnTo>
                      <a:pt x="312" y="144"/>
                    </a:lnTo>
                    <a:lnTo>
                      <a:pt x="301" y="155"/>
                    </a:lnTo>
                    <a:lnTo>
                      <a:pt x="279" y="160"/>
                    </a:lnTo>
                    <a:lnTo>
                      <a:pt x="256" y="178"/>
                    </a:lnTo>
                    <a:lnTo>
                      <a:pt x="242" y="191"/>
                    </a:lnTo>
                    <a:lnTo>
                      <a:pt x="243" y="203"/>
                    </a:lnTo>
                    <a:lnTo>
                      <a:pt x="227" y="225"/>
                    </a:lnTo>
                    <a:lnTo>
                      <a:pt x="233" y="227"/>
                    </a:lnTo>
                    <a:lnTo>
                      <a:pt x="220" y="248"/>
                    </a:lnTo>
                    <a:lnTo>
                      <a:pt x="220" y="260"/>
                    </a:lnTo>
                    <a:close/>
                    <a:moveTo>
                      <a:pt x="18" y="529"/>
                    </a:moveTo>
                    <a:lnTo>
                      <a:pt x="11" y="527"/>
                    </a:lnTo>
                    <a:lnTo>
                      <a:pt x="1" y="531"/>
                    </a:lnTo>
                    <a:lnTo>
                      <a:pt x="0" y="535"/>
                    </a:lnTo>
                    <a:lnTo>
                      <a:pt x="9" y="537"/>
                    </a:lnTo>
                    <a:lnTo>
                      <a:pt x="21" y="537"/>
                    </a:lnTo>
                    <a:lnTo>
                      <a:pt x="21" y="534"/>
                    </a:lnTo>
                    <a:lnTo>
                      <a:pt x="21" y="531"/>
                    </a:lnTo>
                    <a:lnTo>
                      <a:pt x="18" y="529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45"/>
              <p:cNvSpPr>
                <a:spLocks/>
              </p:cNvSpPr>
              <p:nvPr/>
            </p:nvSpPr>
            <p:spPr bwMode="auto">
              <a:xfrm>
                <a:off x="3057525" y="4740275"/>
                <a:ext cx="138113" cy="320675"/>
              </a:xfrm>
              <a:custGeom>
                <a:avLst/>
                <a:gdLst>
                  <a:gd name="T0" fmla="*/ 75 w 87"/>
                  <a:gd name="T1" fmla="*/ 59 h 202"/>
                  <a:gd name="T2" fmla="*/ 69 w 87"/>
                  <a:gd name="T3" fmla="*/ 71 h 202"/>
                  <a:gd name="T4" fmla="*/ 70 w 87"/>
                  <a:gd name="T5" fmla="*/ 79 h 202"/>
                  <a:gd name="T6" fmla="*/ 59 w 87"/>
                  <a:gd name="T7" fmla="*/ 93 h 202"/>
                  <a:gd name="T8" fmla="*/ 46 w 87"/>
                  <a:gd name="T9" fmla="*/ 105 h 202"/>
                  <a:gd name="T10" fmla="*/ 41 w 87"/>
                  <a:gd name="T11" fmla="*/ 125 h 202"/>
                  <a:gd name="T12" fmla="*/ 46 w 87"/>
                  <a:gd name="T13" fmla="*/ 135 h 202"/>
                  <a:gd name="T14" fmla="*/ 52 w 87"/>
                  <a:gd name="T15" fmla="*/ 142 h 202"/>
                  <a:gd name="T16" fmla="*/ 46 w 87"/>
                  <a:gd name="T17" fmla="*/ 157 h 202"/>
                  <a:gd name="T18" fmla="*/ 39 w 87"/>
                  <a:gd name="T19" fmla="*/ 160 h 202"/>
                  <a:gd name="T20" fmla="*/ 36 w 87"/>
                  <a:gd name="T21" fmla="*/ 181 h 202"/>
                  <a:gd name="T22" fmla="*/ 33 w 87"/>
                  <a:gd name="T23" fmla="*/ 193 h 202"/>
                  <a:gd name="T24" fmla="*/ 24 w 87"/>
                  <a:gd name="T25" fmla="*/ 192 h 202"/>
                  <a:gd name="T26" fmla="*/ 21 w 87"/>
                  <a:gd name="T27" fmla="*/ 202 h 202"/>
                  <a:gd name="T28" fmla="*/ 13 w 87"/>
                  <a:gd name="T29" fmla="*/ 202 h 202"/>
                  <a:gd name="T30" fmla="*/ 11 w 87"/>
                  <a:gd name="T31" fmla="*/ 191 h 202"/>
                  <a:gd name="T32" fmla="*/ 5 w 87"/>
                  <a:gd name="T33" fmla="*/ 176 h 202"/>
                  <a:gd name="T34" fmla="*/ 0 w 87"/>
                  <a:gd name="T35" fmla="*/ 159 h 202"/>
                  <a:gd name="T36" fmla="*/ 4 w 87"/>
                  <a:gd name="T37" fmla="*/ 151 h 202"/>
                  <a:gd name="T38" fmla="*/ 9 w 87"/>
                  <a:gd name="T39" fmla="*/ 142 h 202"/>
                  <a:gd name="T40" fmla="*/ 11 w 87"/>
                  <a:gd name="T41" fmla="*/ 125 h 202"/>
                  <a:gd name="T42" fmla="*/ 7 w 87"/>
                  <a:gd name="T43" fmla="*/ 119 h 202"/>
                  <a:gd name="T44" fmla="*/ 6 w 87"/>
                  <a:gd name="T45" fmla="*/ 100 h 202"/>
                  <a:gd name="T46" fmla="*/ 11 w 87"/>
                  <a:gd name="T47" fmla="*/ 86 h 202"/>
                  <a:gd name="T48" fmla="*/ 17 w 87"/>
                  <a:gd name="T49" fmla="*/ 86 h 202"/>
                  <a:gd name="T50" fmla="*/ 19 w 87"/>
                  <a:gd name="T51" fmla="*/ 79 h 202"/>
                  <a:gd name="T52" fmla="*/ 17 w 87"/>
                  <a:gd name="T53" fmla="*/ 75 h 202"/>
                  <a:gd name="T54" fmla="*/ 28 w 87"/>
                  <a:gd name="T55" fmla="*/ 52 h 202"/>
                  <a:gd name="T56" fmla="*/ 34 w 87"/>
                  <a:gd name="T57" fmla="*/ 32 h 202"/>
                  <a:gd name="T58" fmla="*/ 39 w 87"/>
                  <a:gd name="T59" fmla="*/ 20 h 202"/>
                  <a:gd name="T60" fmla="*/ 45 w 87"/>
                  <a:gd name="T61" fmla="*/ 20 h 202"/>
                  <a:gd name="T62" fmla="*/ 47 w 87"/>
                  <a:gd name="T63" fmla="*/ 11 h 202"/>
                  <a:gd name="T64" fmla="*/ 59 w 87"/>
                  <a:gd name="T65" fmla="*/ 13 h 202"/>
                  <a:gd name="T66" fmla="*/ 61 w 87"/>
                  <a:gd name="T67" fmla="*/ 1 h 202"/>
                  <a:gd name="T68" fmla="*/ 65 w 87"/>
                  <a:gd name="T69" fmla="*/ 0 h 202"/>
                  <a:gd name="T70" fmla="*/ 74 w 87"/>
                  <a:gd name="T71" fmla="*/ 9 h 202"/>
                  <a:gd name="T72" fmla="*/ 85 w 87"/>
                  <a:gd name="T73" fmla="*/ 21 h 202"/>
                  <a:gd name="T74" fmla="*/ 85 w 87"/>
                  <a:gd name="T75" fmla="*/ 48 h 202"/>
                  <a:gd name="T76" fmla="*/ 87 w 87"/>
                  <a:gd name="T77" fmla="*/ 54 h 202"/>
                  <a:gd name="T78" fmla="*/ 75 w 87"/>
                  <a:gd name="T79" fmla="*/ 5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7" h="202">
                    <a:moveTo>
                      <a:pt x="75" y="59"/>
                    </a:moveTo>
                    <a:lnTo>
                      <a:pt x="69" y="71"/>
                    </a:lnTo>
                    <a:lnTo>
                      <a:pt x="70" y="79"/>
                    </a:lnTo>
                    <a:lnTo>
                      <a:pt x="59" y="93"/>
                    </a:lnTo>
                    <a:lnTo>
                      <a:pt x="46" y="105"/>
                    </a:lnTo>
                    <a:lnTo>
                      <a:pt x="41" y="125"/>
                    </a:lnTo>
                    <a:lnTo>
                      <a:pt x="46" y="135"/>
                    </a:lnTo>
                    <a:lnTo>
                      <a:pt x="52" y="142"/>
                    </a:lnTo>
                    <a:lnTo>
                      <a:pt x="46" y="157"/>
                    </a:lnTo>
                    <a:lnTo>
                      <a:pt x="39" y="160"/>
                    </a:lnTo>
                    <a:lnTo>
                      <a:pt x="36" y="181"/>
                    </a:lnTo>
                    <a:lnTo>
                      <a:pt x="33" y="193"/>
                    </a:lnTo>
                    <a:lnTo>
                      <a:pt x="24" y="192"/>
                    </a:lnTo>
                    <a:lnTo>
                      <a:pt x="21" y="202"/>
                    </a:lnTo>
                    <a:lnTo>
                      <a:pt x="13" y="202"/>
                    </a:lnTo>
                    <a:lnTo>
                      <a:pt x="11" y="191"/>
                    </a:lnTo>
                    <a:lnTo>
                      <a:pt x="5" y="176"/>
                    </a:lnTo>
                    <a:lnTo>
                      <a:pt x="0" y="159"/>
                    </a:lnTo>
                    <a:lnTo>
                      <a:pt x="4" y="151"/>
                    </a:lnTo>
                    <a:lnTo>
                      <a:pt x="9" y="142"/>
                    </a:lnTo>
                    <a:lnTo>
                      <a:pt x="11" y="125"/>
                    </a:lnTo>
                    <a:lnTo>
                      <a:pt x="7" y="119"/>
                    </a:lnTo>
                    <a:lnTo>
                      <a:pt x="6" y="100"/>
                    </a:lnTo>
                    <a:lnTo>
                      <a:pt x="11" y="86"/>
                    </a:lnTo>
                    <a:lnTo>
                      <a:pt x="17" y="86"/>
                    </a:lnTo>
                    <a:lnTo>
                      <a:pt x="19" y="79"/>
                    </a:lnTo>
                    <a:lnTo>
                      <a:pt x="17" y="75"/>
                    </a:lnTo>
                    <a:lnTo>
                      <a:pt x="28" y="52"/>
                    </a:lnTo>
                    <a:lnTo>
                      <a:pt x="34" y="32"/>
                    </a:lnTo>
                    <a:lnTo>
                      <a:pt x="39" y="20"/>
                    </a:lnTo>
                    <a:lnTo>
                      <a:pt x="45" y="20"/>
                    </a:lnTo>
                    <a:lnTo>
                      <a:pt x="47" y="11"/>
                    </a:lnTo>
                    <a:lnTo>
                      <a:pt x="59" y="13"/>
                    </a:lnTo>
                    <a:lnTo>
                      <a:pt x="61" y="1"/>
                    </a:lnTo>
                    <a:lnTo>
                      <a:pt x="65" y="0"/>
                    </a:lnTo>
                    <a:lnTo>
                      <a:pt x="74" y="9"/>
                    </a:lnTo>
                    <a:lnTo>
                      <a:pt x="85" y="21"/>
                    </a:lnTo>
                    <a:lnTo>
                      <a:pt x="85" y="48"/>
                    </a:lnTo>
                    <a:lnTo>
                      <a:pt x="87" y="54"/>
                    </a:lnTo>
                    <a:lnTo>
                      <a:pt x="75" y="59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46"/>
              <p:cNvSpPr>
                <a:spLocks/>
              </p:cNvSpPr>
              <p:nvPr/>
            </p:nvSpPr>
            <p:spPr bwMode="auto">
              <a:xfrm>
                <a:off x="3086100" y="5205413"/>
                <a:ext cx="31750" cy="22225"/>
              </a:xfrm>
              <a:custGeom>
                <a:avLst/>
                <a:gdLst>
                  <a:gd name="T0" fmla="*/ 1 w 20"/>
                  <a:gd name="T1" fmla="*/ 3 h 14"/>
                  <a:gd name="T2" fmla="*/ 6 w 20"/>
                  <a:gd name="T3" fmla="*/ 4 h 14"/>
                  <a:gd name="T4" fmla="*/ 10 w 20"/>
                  <a:gd name="T5" fmla="*/ 2 h 14"/>
                  <a:gd name="T6" fmla="*/ 16 w 20"/>
                  <a:gd name="T7" fmla="*/ 2 h 14"/>
                  <a:gd name="T8" fmla="*/ 17 w 20"/>
                  <a:gd name="T9" fmla="*/ 0 h 14"/>
                  <a:gd name="T10" fmla="*/ 18 w 20"/>
                  <a:gd name="T11" fmla="*/ 0 h 14"/>
                  <a:gd name="T12" fmla="*/ 20 w 20"/>
                  <a:gd name="T13" fmla="*/ 3 h 14"/>
                  <a:gd name="T14" fmla="*/ 15 w 20"/>
                  <a:gd name="T15" fmla="*/ 5 h 14"/>
                  <a:gd name="T16" fmla="*/ 14 w 20"/>
                  <a:gd name="T17" fmla="*/ 10 h 14"/>
                  <a:gd name="T18" fmla="*/ 11 w 20"/>
                  <a:gd name="T19" fmla="*/ 10 h 14"/>
                  <a:gd name="T20" fmla="*/ 11 w 20"/>
                  <a:gd name="T21" fmla="*/ 14 h 14"/>
                  <a:gd name="T22" fmla="*/ 9 w 20"/>
                  <a:gd name="T23" fmla="*/ 14 h 14"/>
                  <a:gd name="T24" fmla="*/ 6 w 20"/>
                  <a:gd name="T25" fmla="*/ 11 h 14"/>
                  <a:gd name="T26" fmla="*/ 5 w 20"/>
                  <a:gd name="T27" fmla="*/ 14 h 14"/>
                  <a:gd name="T28" fmla="*/ 0 w 20"/>
                  <a:gd name="T29" fmla="*/ 12 h 14"/>
                  <a:gd name="T30" fmla="*/ 1 w 20"/>
                  <a:gd name="T31" fmla="*/ 12 h 14"/>
                  <a:gd name="T32" fmla="*/ 0 w 20"/>
                  <a:gd name="T33" fmla="*/ 8 h 14"/>
                  <a:gd name="T34" fmla="*/ 1 w 20"/>
                  <a:gd name="T3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4">
                    <a:moveTo>
                      <a:pt x="1" y="3"/>
                    </a:moveTo>
                    <a:lnTo>
                      <a:pt x="6" y="4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15" y="5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5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47"/>
              <p:cNvSpPr>
                <a:spLocks noEditPoints="1"/>
              </p:cNvSpPr>
              <p:nvPr/>
            </p:nvSpPr>
            <p:spPr bwMode="auto">
              <a:xfrm>
                <a:off x="3052763" y="4244975"/>
                <a:ext cx="179388" cy="212725"/>
              </a:xfrm>
              <a:custGeom>
                <a:avLst/>
                <a:gdLst>
                  <a:gd name="T0" fmla="*/ 95 w 113"/>
                  <a:gd name="T1" fmla="*/ 101 h 134"/>
                  <a:gd name="T2" fmla="*/ 80 w 113"/>
                  <a:gd name="T3" fmla="*/ 114 h 134"/>
                  <a:gd name="T4" fmla="*/ 68 w 113"/>
                  <a:gd name="T5" fmla="*/ 106 h 134"/>
                  <a:gd name="T6" fmla="*/ 73 w 113"/>
                  <a:gd name="T7" fmla="*/ 98 h 134"/>
                  <a:gd name="T8" fmla="*/ 70 w 113"/>
                  <a:gd name="T9" fmla="*/ 88 h 134"/>
                  <a:gd name="T10" fmla="*/ 83 w 113"/>
                  <a:gd name="T11" fmla="*/ 81 h 134"/>
                  <a:gd name="T12" fmla="*/ 85 w 113"/>
                  <a:gd name="T13" fmla="*/ 94 h 134"/>
                  <a:gd name="T14" fmla="*/ 95 w 113"/>
                  <a:gd name="T15" fmla="*/ 101 h 134"/>
                  <a:gd name="T16" fmla="*/ 51 w 113"/>
                  <a:gd name="T17" fmla="*/ 37 h 134"/>
                  <a:gd name="T18" fmla="*/ 74 w 113"/>
                  <a:gd name="T19" fmla="*/ 64 h 134"/>
                  <a:gd name="T20" fmla="*/ 57 w 113"/>
                  <a:gd name="T21" fmla="*/ 77 h 134"/>
                  <a:gd name="T22" fmla="*/ 53 w 113"/>
                  <a:gd name="T23" fmla="*/ 101 h 134"/>
                  <a:gd name="T24" fmla="*/ 48 w 113"/>
                  <a:gd name="T25" fmla="*/ 107 h 134"/>
                  <a:gd name="T26" fmla="*/ 44 w 113"/>
                  <a:gd name="T27" fmla="*/ 133 h 134"/>
                  <a:gd name="T28" fmla="*/ 36 w 113"/>
                  <a:gd name="T29" fmla="*/ 134 h 134"/>
                  <a:gd name="T30" fmla="*/ 21 w 113"/>
                  <a:gd name="T31" fmla="*/ 116 h 134"/>
                  <a:gd name="T32" fmla="*/ 27 w 113"/>
                  <a:gd name="T33" fmla="*/ 105 h 134"/>
                  <a:gd name="T34" fmla="*/ 18 w 113"/>
                  <a:gd name="T35" fmla="*/ 95 h 134"/>
                  <a:gd name="T36" fmla="*/ 4 w 113"/>
                  <a:gd name="T37" fmla="*/ 68 h 134"/>
                  <a:gd name="T38" fmla="*/ 0 w 113"/>
                  <a:gd name="T39" fmla="*/ 39 h 134"/>
                  <a:gd name="T40" fmla="*/ 18 w 113"/>
                  <a:gd name="T41" fmla="*/ 25 h 134"/>
                  <a:gd name="T42" fmla="*/ 21 w 113"/>
                  <a:gd name="T43" fmla="*/ 39 h 134"/>
                  <a:gd name="T44" fmla="*/ 31 w 113"/>
                  <a:gd name="T45" fmla="*/ 39 h 134"/>
                  <a:gd name="T46" fmla="*/ 33 w 113"/>
                  <a:gd name="T47" fmla="*/ 25 h 134"/>
                  <a:gd name="T48" fmla="*/ 43 w 113"/>
                  <a:gd name="T49" fmla="*/ 24 h 134"/>
                  <a:gd name="T50" fmla="*/ 51 w 113"/>
                  <a:gd name="T51" fmla="*/ 37 h 134"/>
                  <a:gd name="T52" fmla="*/ 100 w 113"/>
                  <a:gd name="T53" fmla="*/ 10 h 134"/>
                  <a:gd name="T54" fmla="*/ 113 w 113"/>
                  <a:gd name="T55" fmla="*/ 23 h 134"/>
                  <a:gd name="T56" fmla="*/ 103 w 113"/>
                  <a:gd name="T57" fmla="*/ 43 h 134"/>
                  <a:gd name="T58" fmla="*/ 84 w 113"/>
                  <a:gd name="T59" fmla="*/ 48 h 134"/>
                  <a:gd name="T60" fmla="*/ 64 w 113"/>
                  <a:gd name="T61" fmla="*/ 42 h 134"/>
                  <a:gd name="T62" fmla="*/ 62 w 113"/>
                  <a:gd name="T63" fmla="*/ 31 h 134"/>
                  <a:gd name="T64" fmla="*/ 53 w 113"/>
                  <a:gd name="T65" fmla="*/ 31 h 134"/>
                  <a:gd name="T66" fmla="*/ 45 w 113"/>
                  <a:gd name="T67" fmla="*/ 13 h 134"/>
                  <a:gd name="T68" fmla="*/ 67 w 113"/>
                  <a:gd name="T69" fmla="*/ 2 h 134"/>
                  <a:gd name="T70" fmla="*/ 77 w 113"/>
                  <a:gd name="T71" fmla="*/ 12 h 134"/>
                  <a:gd name="T72" fmla="*/ 83 w 113"/>
                  <a:gd name="T73" fmla="*/ 0 h 134"/>
                  <a:gd name="T74" fmla="*/ 100 w 113"/>
                  <a:gd name="T75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34">
                    <a:moveTo>
                      <a:pt x="95" y="101"/>
                    </a:moveTo>
                    <a:lnTo>
                      <a:pt x="80" y="114"/>
                    </a:lnTo>
                    <a:lnTo>
                      <a:pt x="68" y="106"/>
                    </a:lnTo>
                    <a:lnTo>
                      <a:pt x="73" y="98"/>
                    </a:lnTo>
                    <a:lnTo>
                      <a:pt x="70" y="88"/>
                    </a:lnTo>
                    <a:lnTo>
                      <a:pt x="83" y="81"/>
                    </a:lnTo>
                    <a:lnTo>
                      <a:pt x="85" y="94"/>
                    </a:lnTo>
                    <a:lnTo>
                      <a:pt x="95" y="101"/>
                    </a:lnTo>
                    <a:close/>
                    <a:moveTo>
                      <a:pt x="51" y="37"/>
                    </a:moveTo>
                    <a:lnTo>
                      <a:pt x="74" y="64"/>
                    </a:lnTo>
                    <a:lnTo>
                      <a:pt x="57" y="77"/>
                    </a:lnTo>
                    <a:lnTo>
                      <a:pt x="53" y="101"/>
                    </a:lnTo>
                    <a:lnTo>
                      <a:pt x="48" y="107"/>
                    </a:lnTo>
                    <a:lnTo>
                      <a:pt x="44" y="133"/>
                    </a:lnTo>
                    <a:lnTo>
                      <a:pt x="36" y="134"/>
                    </a:lnTo>
                    <a:lnTo>
                      <a:pt x="21" y="116"/>
                    </a:lnTo>
                    <a:lnTo>
                      <a:pt x="27" y="105"/>
                    </a:lnTo>
                    <a:lnTo>
                      <a:pt x="18" y="95"/>
                    </a:lnTo>
                    <a:lnTo>
                      <a:pt x="4" y="68"/>
                    </a:lnTo>
                    <a:lnTo>
                      <a:pt x="0" y="39"/>
                    </a:lnTo>
                    <a:lnTo>
                      <a:pt x="18" y="25"/>
                    </a:lnTo>
                    <a:lnTo>
                      <a:pt x="21" y="39"/>
                    </a:lnTo>
                    <a:lnTo>
                      <a:pt x="31" y="39"/>
                    </a:lnTo>
                    <a:lnTo>
                      <a:pt x="33" y="25"/>
                    </a:lnTo>
                    <a:lnTo>
                      <a:pt x="43" y="24"/>
                    </a:lnTo>
                    <a:lnTo>
                      <a:pt x="51" y="37"/>
                    </a:lnTo>
                    <a:close/>
                    <a:moveTo>
                      <a:pt x="100" y="10"/>
                    </a:moveTo>
                    <a:lnTo>
                      <a:pt x="113" y="23"/>
                    </a:lnTo>
                    <a:lnTo>
                      <a:pt x="103" y="43"/>
                    </a:lnTo>
                    <a:lnTo>
                      <a:pt x="84" y="48"/>
                    </a:lnTo>
                    <a:lnTo>
                      <a:pt x="64" y="42"/>
                    </a:lnTo>
                    <a:lnTo>
                      <a:pt x="62" y="31"/>
                    </a:lnTo>
                    <a:lnTo>
                      <a:pt x="53" y="31"/>
                    </a:lnTo>
                    <a:lnTo>
                      <a:pt x="45" y="13"/>
                    </a:lnTo>
                    <a:lnTo>
                      <a:pt x="67" y="2"/>
                    </a:lnTo>
                    <a:lnTo>
                      <a:pt x="77" y="12"/>
                    </a:lnTo>
                    <a:lnTo>
                      <a:pt x="83" y="0"/>
                    </a:lnTo>
                    <a:lnTo>
                      <a:pt x="100" y="1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48"/>
              <p:cNvSpPr>
                <a:spLocks/>
              </p:cNvSpPr>
              <p:nvPr/>
            </p:nvSpPr>
            <p:spPr bwMode="auto">
              <a:xfrm>
                <a:off x="3121025" y="5162550"/>
                <a:ext cx="58738" cy="28575"/>
              </a:xfrm>
              <a:custGeom>
                <a:avLst/>
                <a:gdLst>
                  <a:gd name="T0" fmla="*/ 13 w 37"/>
                  <a:gd name="T1" fmla="*/ 1 h 18"/>
                  <a:gd name="T2" fmla="*/ 13 w 37"/>
                  <a:gd name="T3" fmla="*/ 1 h 18"/>
                  <a:gd name="T4" fmla="*/ 16 w 37"/>
                  <a:gd name="T5" fmla="*/ 0 h 18"/>
                  <a:gd name="T6" fmla="*/ 19 w 37"/>
                  <a:gd name="T7" fmla="*/ 3 h 18"/>
                  <a:gd name="T8" fmla="*/ 23 w 37"/>
                  <a:gd name="T9" fmla="*/ 1 h 18"/>
                  <a:gd name="T10" fmla="*/ 27 w 37"/>
                  <a:gd name="T11" fmla="*/ 2 h 18"/>
                  <a:gd name="T12" fmla="*/ 31 w 37"/>
                  <a:gd name="T13" fmla="*/ 1 h 18"/>
                  <a:gd name="T14" fmla="*/ 37 w 37"/>
                  <a:gd name="T15" fmla="*/ 4 h 18"/>
                  <a:gd name="T16" fmla="*/ 36 w 37"/>
                  <a:gd name="T17" fmla="*/ 7 h 18"/>
                  <a:gd name="T18" fmla="*/ 35 w 37"/>
                  <a:gd name="T19" fmla="*/ 12 h 18"/>
                  <a:gd name="T20" fmla="*/ 33 w 37"/>
                  <a:gd name="T21" fmla="*/ 12 h 18"/>
                  <a:gd name="T22" fmla="*/ 25 w 37"/>
                  <a:gd name="T23" fmla="*/ 9 h 18"/>
                  <a:gd name="T24" fmla="*/ 24 w 37"/>
                  <a:gd name="T25" fmla="*/ 9 h 18"/>
                  <a:gd name="T26" fmla="*/ 22 w 37"/>
                  <a:gd name="T27" fmla="*/ 12 h 18"/>
                  <a:gd name="T28" fmla="*/ 19 w 37"/>
                  <a:gd name="T29" fmla="*/ 13 h 18"/>
                  <a:gd name="T30" fmla="*/ 18 w 37"/>
                  <a:gd name="T31" fmla="*/ 13 h 18"/>
                  <a:gd name="T32" fmla="*/ 14 w 37"/>
                  <a:gd name="T33" fmla="*/ 14 h 18"/>
                  <a:gd name="T34" fmla="*/ 12 w 37"/>
                  <a:gd name="T35" fmla="*/ 14 h 18"/>
                  <a:gd name="T36" fmla="*/ 12 w 37"/>
                  <a:gd name="T37" fmla="*/ 16 h 18"/>
                  <a:gd name="T38" fmla="*/ 6 w 37"/>
                  <a:gd name="T39" fmla="*/ 18 h 18"/>
                  <a:gd name="T40" fmla="*/ 4 w 37"/>
                  <a:gd name="T41" fmla="*/ 16 h 18"/>
                  <a:gd name="T42" fmla="*/ 0 w 37"/>
                  <a:gd name="T43" fmla="*/ 14 h 18"/>
                  <a:gd name="T44" fmla="*/ 0 w 37"/>
                  <a:gd name="T45" fmla="*/ 10 h 18"/>
                  <a:gd name="T46" fmla="*/ 0 w 37"/>
                  <a:gd name="T47" fmla="*/ 9 h 18"/>
                  <a:gd name="T48" fmla="*/ 1 w 37"/>
                  <a:gd name="T49" fmla="*/ 7 h 18"/>
                  <a:gd name="T50" fmla="*/ 4 w 37"/>
                  <a:gd name="T51" fmla="*/ 7 h 18"/>
                  <a:gd name="T52" fmla="*/ 6 w 37"/>
                  <a:gd name="T53" fmla="*/ 7 h 18"/>
                  <a:gd name="T54" fmla="*/ 6 w 37"/>
                  <a:gd name="T55" fmla="*/ 6 h 18"/>
                  <a:gd name="T56" fmla="*/ 7 w 37"/>
                  <a:gd name="T57" fmla="*/ 4 h 18"/>
                  <a:gd name="T58" fmla="*/ 8 w 37"/>
                  <a:gd name="T59" fmla="*/ 2 h 18"/>
                  <a:gd name="T60" fmla="*/ 10 w 37"/>
                  <a:gd name="T61" fmla="*/ 2 h 18"/>
                  <a:gd name="T62" fmla="*/ 11 w 37"/>
                  <a:gd name="T63" fmla="*/ 1 h 18"/>
                  <a:gd name="T64" fmla="*/ 13 w 37"/>
                  <a:gd name="T6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" h="18">
                    <a:moveTo>
                      <a:pt x="13" y="1"/>
                    </a:moveTo>
                    <a:lnTo>
                      <a:pt x="13" y="1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7" y="4"/>
                    </a:lnTo>
                    <a:lnTo>
                      <a:pt x="36" y="7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69"/>
              <p:cNvSpPr>
                <a:spLocks/>
              </p:cNvSpPr>
              <p:nvPr/>
            </p:nvSpPr>
            <p:spPr bwMode="auto">
              <a:xfrm>
                <a:off x="3176588" y="5116513"/>
                <a:ext cx="190500" cy="125413"/>
              </a:xfrm>
              <a:custGeom>
                <a:avLst/>
                <a:gdLst>
                  <a:gd name="T0" fmla="*/ 66 w 120"/>
                  <a:gd name="T1" fmla="*/ 2 h 79"/>
                  <a:gd name="T2" fmla="*/ 71 w 120"/>
                  <a:gd name="T3" fmla="*/ 1 h 79"/>
                  <a:gd name="T4" fmla="*/ 82 w 120"/>
                  <a:gd name="T5" fmla="*/ 6 h 79"/>
                  <a:gd name="T6" fmla="*/ 81 w 120"/>
                  <a:gd name="T7" fmla="*/ 10 h 79"/>
                  <a:gd name="T8" fmla="*/ 88 w 120"/>
                  <a:gd name="T9" fmla="*/ 16 h 79"/>
                  <a:gd name="T10" fmla="*/ 97 w 120"/>
                  <a:gd name="T11" fmla="*/ 21 h 79"/>
                  <a:gd name="T12" fmla="*/ 106 w 120"/>
                  <a:gd name="T13" fmla="*/ 25 h 79"/>
                  <a:gd name="T14" fmla="*/ 120 w 120"/>
                  <a:gd name="T15" fmla="*/ 29 h 79"/>
                  <a:gd name="T16" fmla="*/ 117 w 120"/>
                  <a:gd name="T17" fmla="*/ 37 h 79"/>
                  <a:gd name="T18" fmla="*/ 118 w 120"/>
                  <a:gd name="T19" fmla="*/ 45 h 79"/>
                  <a:gd name="T20" fmla="*/ 107 w 120"/>
                  <a:gd name="T21" fmla="*/ 49 h 79"/>
                  <a:gd name="T22" fmla="*/ 103 w 120"/>
                  <a:gd name="T23" fmla="*/ 54 h 79"/>
                  <a:gd name="T24" fmla="*/ 92 w 120"/>
                  <a:gd name="T25" fmla="*/ 58 h 79"/>
                  <a:gd name="T26" fmla="*/ 82 w 120"/>
                  <a:gd name="T27" fmla="*/ 64 h 79"/>
                  <a:gd name="T28" fmla="*/ 89 w 120"/>
                  <a:gd name="T29" fmla="*/ 70 h 79"/>
                  <a:gd name="T30" fmla="*/ 95 w 120"/>
                  <a:gd name="T31" fmla="*/ 72 h 79"/>
                  <a:gd name="T32" fmla="*/ 79 w 120"/>
                  <a:gd name="T33" fmla="*/ 79 h 79"/>
                  <a:gd name="T34" fmla="*/ 76 w 120"/>
                  <a:gd name="T35" fmla="*/ 73 h 79"/>
                  <a:gd name="T36" fmla="*/ 70 w 120"/>
                  <a:gd name="T37" fmla="*/ 68 h 79"/>
                  <a:gd name="T38" fmla="*/ 77 w 120"/>
                  <a:gd name="T39" fmla="*/ 62 h 79"/>
                  <a:gd name="T40" fmla="*/ 75 w 120"/>
                  <a:gd name="T41" fmla="*/ 64 h 79"/>
                  <a:gd name="T42" fmla="*/ 64 w 120"/>
                  <a:gd name="T43" fmla="*/ 58 h 79"/>
                  <a:gd name="T44" fmla="*/ 56 w 120"/>
                  <a:gd name="T45" fmla="*/ 64 h 79"/>
                  <a:gd name="T46" fmla="*/ 47 w 120"/>
                  <a:gd name="T47" fmla="*/ 70 h 79"/>
                  <a:gd name="T48" fmla="*/ 41 w 120"/>
                  <a:gd name="T49" fmla="*/ 68 h 79"/>
                  <a:gd name="T50" fmla="*/ 43 w 120"/>
                  <a:gd name="T51" fmla="*/ 65 h 79"/>
                  <a:gd name="T52" fmla="*/ 45 w 120"/>
                  <a:gd name="T53" fmla="*/ 60 h 79"/>
                  <a:gd name="T54" fmla="*/ 47 w 120"/>
                  <a:gd name="T55" fmla="*/ 60 h 79"/>
                  <a:gd name="T56" fmla="*/ 53 w 120"/>
                  <a:gd name="T57" fmla="*/ 60 h 79"/>
                  <a:gd name="T58" fmla="*/ 52 w 120"/>
                  <a:gd name="T59" fmla="*/ 58 h 79"/>
                  <a:gd name="T60" fmla="*/ 48 w 120"/>
                  <a:gd name="T61" fmla="*/ 50 h 79"/>
                  <a:gd name="T62" fmla="*/ 47 w 120"/>
                  <a:gd name="T63" fmla="*/ 45 h 79"/>
                  <a:gd name="T64" fmla="*/ 41 w 120"/>
                  <a:gd name="T65" fmla="*/ 43 h 79"/>
                  <a:gd name="T66" fmla="*/ 31 w 120"/>
                  <a:gd name="T67" fmla="*/ 41 h 79"/>
                  <a:gd name="T68" fmla="*/ 27 w 120"/>
                  <a:gd name="T69" fmla="*/ 42 h 79"/>
                  <a:gd name="T70" fmla="*/ 21 w 120"/>
                  <a:gd name="T71" fmla="*/ 45 h 79"/>
                  <a:gd name="T72" fmla="*/ 14 w 120"/>
                  <a:gd name="T73" fmla="*/ 44 h 79"/>
                  <a:gd name="T74" fmla="*/ 6 w 120"/>
                  <a:gd name="T75" fmla="*/ 43 h 79"/>
                  <a:gd name="T76" fmla="*/ 4 w 120"/>
                  <a:gd name="T77" fmla="*/ 43 h 79"/>
                  <a:gd name="T78" fmla="*/ 1 w 120"/>
                  <a:gd name="T79" fmla="*/ 36 h 79"/>
                  <a:gd name="T80" fmla="*/ 4 w 120"/>
                  <a:gd name="T81" fmla="*/ 35 h 79"/>
                  <a:gd name="T82" fmla="*/ 8 w 120"/>
                  <a:gd name="T83" fmla="*/ 21 h 79"/>
                  <a:gd name="T84" fmla="*/ 12 w 120"/>
                  <a:gd name="T85" fmla="*/ 16 h 79"/>
                  <a:gd name="T86" fmla="*/ 12 w 120"/>
                  <a:gd name="T87" fmla="*/ 7 h 79"/>
                  <a:gd name="T88" fmla="*/ 22 w 120"/>
                  <a:gd name="T89" fmla="*/ 3 h 79"/>
                  <a:gd name="T90" fmla="*/ 35 w 120"/>
                  <a:gd name="T91" fmla="*/ 7 h 79"/>
                  <a:gd name="T92" fmla="*/ 43 w 120"/>
                  <a:gd name="T93" fmla="*/ 9 h 79"/>
                  <a:gd name="T94" fmla="*/ 47 w 120"/>
                  <a:gd name="T95" fmla="*/ 9 h 79"/>
                  <a:gd name="T96" fmla="*/ 57 w 120"/>
                  <a:gd name="T97" fmla="*/ 10 h 79"/>
                  <a:gd name="T98" fmla="*/ 59 w 120"/>
                  <a:gd name="T99" fmla="*/ 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79">
                    <a:moveTo>
                      <a:pt x="64" y="2"/>
                    </a:moveTo>
                    <a:lnTo>
                      <a:pt x="66" y="2"/>
                    </a:lnTo>
                    <a:lnTo>
                      <a:pt x="69" y="0"/>
                    </a:lnTo>
                    <a:lnTo>
                      <a:pt x="71" y="1"/>
                    </a:lnTo>
                    <a:lnTo>
                      <a:pt x="77" y="0"/>
                    </a:lnTo>
                    <a:lnTo>
                      <a:pt x="82" y="6"/>
                    </a:lnTo>
                    <a:lnTo>
                      <a:pt x="80" y="8"/>
                    </a:lnTo>
                    <a:lnTo>
                      <a:pt x="81" y="10"/>
                    </a:lnTo>
                    <a:lnTo>
                      <a:pt x="86" y="12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97" y="21"/>
                    </a:lnTo>
                    <a:lnTo>
                      <a:pt x="103" y="20"/>
                    </a:lnTo>
                    <a:lnTo>
                      <a:pt x="106" y="25"/>
                    </a:lnTo>
                    <a:lnTo>
                      <a:pt x="110" y="25"/>
                    </a:lnTo>
                    <a:lnTo>
                      <a:pt x="120" y="29"/>
                    </a:lnTo>
                    <a:lnTo>
                      <a:pt x="120" y="31"/>
                    </a:lnTo>
                    <a:lnTo>
                      <a:pt x="117" y="37"/>
                    </a:lnTo>
                    <a:lnTo>
                      <a:pt x="118" y="42"/>
                    </a:lnTo>
                    <a:lnTo>
                      <a:pt x="118" y="45"/>
                    </a:lnTo>
                    <a:lnTo>
                      <a:pt x="111" y="47"/>
                    </a:lnTo>
                    <a:lnTo>
                      <a:pt x="107" y="49"/>
                    </a:lnTo>
                    <a:lnTo>
                      <a:pt x="107" y="53"/>
                    </a:lnTo>
                    <a:lnTo>
                      <a:pt x="103" y="54"/>
                    </a:lnTo>
                    <a:lnTo>
                      <a:pt x="98" y="58"/>
                    </a:lnTo>
                    <a:lnTo>
                      <a:pt x="92" y="58"/>
                    </a:lnTo>
                    <a:lnTo>
                      <a:pt x="86" y="61"/>
                    </a:lnTo>
                    <a:lnTo>
                      <a:pt x="82" y="64"/>
                    </a:lnTo>
                    <a:lnTo>
                      <a:pt x="86" y="67"/>
                    </a:lnTo>
                    <a:lnTo>
                      <a:pt x="89" y="70"/>
                    </a:lnTo>
                    <a:lnTo>
                      <a:pt x="97" y="70"/>
                    </a:lnTo>
                    <a:lnTo>
                      <a:pt x="95" y="72"/>
                    </a:lnTo>
                    <a:lnTo>
                      <a:pt x="88" y="74"/>
                    </a:lnTo>
                    <a:lnTo>
                      <a:pt x="79" y="79"/>
                    </a:lnTo>
                    <a:lnTo>
                      <a:pt x="75" y="78"/>
                    </a:lnTo>
                    <a:lnTo>
                      <a:pt x="76" y="73"/>
                    </a:lnTo>
                    <a:lnTo>
                      <a:pt x="69" y="71"/>
                    </a:lnTo>
                    <a:lnTo>
                      <a:pt x="70" y="68"/>
                    </a:lnTo>
                    <a:lnTo>
                      <a:pt x="77" y="65"/>
                    </a:lnTo>
                    <a:lnTo>
                      <a:pt x="77" y="62"/>
                    </a:lnTo>
                    <a:lnTo>
                      <a:pt x="76" y="64"/>
                    </a:lnTo>
                    <a:lnTo>
                      <a:pt x="75" y="64"/>
                    </a:lnTo>
                    <a:lnTo>
                      <a:pt x="64" y="61"/>
                    </a:lnTo>
                    <a:lnTo>
                      <a:pt x="64" y="58"/>
                    </a:lnTo>
                    <a:lnTo>
                      <a:pt x="58" y="59"/>
                    </a:lnTo>
                    <a:lnTo>
                      <a:pt x="56" y="64"/>
                    </a:lnTo>
                    <a:lnTo>
                      <a:pt x="50" y="71"/>
                    </a:lnTo>
                    <a:lnTo>
                      <a:pt x="47" y="70"/>
                    </a:lnTo>
                    <a:lnTo>
                      <a:pt x="43" y="71"/>
                    </a:lnTo>
                    <a:lnTo>
                      <a:pt x="41" y="68"/>
                    </a:lnTo>
                    <a:lnTo>
                      <a:pt x="42" y="68"/>
                    </a:lnTo>
                    <a:lnTo>
                      <a:pt x="43" y="65"/>
                    </a:lnTo>
                    <a:lnTo>
                      <a:pt x="46" y="61"/>
                    </a:lnTo>
                    <a:lnTo>
                      <a:pt x="45" y="60"/>
                    </a:lnTo>
                    <a:lnTo>
                      <a:pt x="46" y="59"/>
                    </a:lnTo>
                    <a:lnTo>
                      <a:pt x="47" y="60"/>
                    </a:lnTo>
                    <a:lnTo>
                      <a:pt x="51" y="61"/>
                    </a:lnTo>
                    <a:lnTo>
                      <a:pt x="53" y="60"/>
                    </a:lnTo>
                    <a:lnTo>
                      <a:pt x="52" y="59"/>
                    </a:lnTo>
                    <a:lnTo>
                      <a:pt x="52" y="58"/>
                    </a:lnTo>
                    <a:lnTo>
                      <a:pt x="50" y="55"/>
                    </a:lnTo>
                    <a:lnTo>
                      <a:pt x="48" y="50"/>
                    </a:lnTo>
                    <a:lnTo>
                      <a:pt x="46" y="49"/>
                    </a:lnTo>
                    <a:lnTo>
                      <a:pt x="47" y="45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36" y="39"/>
                    </a:lnTo>
                    <a:lnTo>
                      <a:pt x="31" y="41"/>
                    </a:lnTo>
                    <a:lnTo>
                      <a:pt x="30" y="42"/>
                    </a:lnTo>
                    <a:lnTo>
                      <a:pt x="27" y="42"/>
                    </a:lnTo>
                    <a:lnTo>
                      <a:pt x="25" y="44"/>
                    </a:lnTo>
                    <a:lnTo>
                      <a:pt x="21" y="45"/>
                    </a:lnTo>
                    <a:lnTo>
                      <a:pt x="18" y="47"/>
                    </a:lnTo>
                    <a:lnTo>
                      <a:pt x="14" y="44"/>
                    </a:lnTo>
                    <a:lnTo>
                      <a:pt x="11" y="44"/>
                    </a:lnTo>
                    <a:lnTo>
                      <a:pt x="6" y="43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2" y="30"/>
                    </a:lnTo>
                    <a:lnTo>
                      <a:pt x="8" y="21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2" y="3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7"/>
                    </a:lnTo>
                    <a:lnTo>
                      <a:pt x="43" y="9"/>
                    </a:lnTo>
                    <a:lnTo>
                      <a:pt x="46" y="7"/>
                    </a:lnTo>
                    <a:lnTo>
                      <a:pt x="47" y="9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57" y="4"/>
                    </a:lnTo>
                    <a:lnTo>
                      <a:pt x="59" y="2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73"/>
              <p:cNvSpPr>
                <a:spLocks/>
              </p:cNvSpPr>
              <p:nvPr/>
            </p:nvSpPr>
            <p:spPr bwMode="auto">
              <a:xfrm>
                <a:off x="3535363" y="5224463"/>
                <a:ext cx="184150" cy="119063"/>
              </a:xfrm>
              <a:custGeom>
                <a:avLst/>
                <a:gdLst>
                  <a:gd name="T0" fmla="*/ 71 w 116"/>
                  <a:gd name="T1" fmla="*/ 73 h 75"/>
                  <a:gd name="T2" fmla="*/ 71 w 116"/>
                  <a:gd name="T3" fmla="*/ 68 h 75"/>
                  <a:gd name="T4" fmla="*/ 63 w 116"/>
                  <a:gd name="T5" fmla="*/ 65 h 75"/>
                  <a:gd name="T6" fmla="*/ 55 w 116"/>
                  <a:gd name="T7" fmla="*/ 61 h 75"/>
                  <a:gd name="T8" fmla="*/ 52 w 116"/>
                  <a:gd name="T9" fmla="*/ 56 h 75"/>
                  <a:gd name="T10" fmla="*/ 43 w 116"/>
                  <a:gd name="T11" fmla="*/ 50 h 75"/>
                  <a:gd name="T12" fmla="*/ 40 w 116"/>
                  <a:gd name="T13" fmla="*/ 42 h 75"/>
                  <a:gd name="T14" fmla="*/ 38 w 116"/>
                  <a:gd name="T15" fmla="*/ 40 h 75"/>
                  <a:gd name="T16" fmla="*/ 31 w 116"/>
                  <a:gd name="T17" fmla="*/ 40 h 75"/>
                  <a:gd name="T18" fmla="*/ 29 w 116"/>
                  <a:gd name="T19" fmla="*/ 38 h 75"/>
                  <a:gd name="T20" fmla="*/ 28 w 116"/>
                  <a:gd name="T21" fmla="*/ 31 h 75"/>
                  <a:gd name="T22" fmla="*/ 18 w 116"/>
                  <a:gd name="T23" fmla="*/ 27 h 75"/>
                  <a:gd name="T24" fmla="*/ 13 w 116"/>
                  <a:gd name="T25" fmla="*/ 32 h 75"/>
                  <a:gd name="T26" fmla="*/ 7 w 116"/>
                  <a:gd name="T27" fmla="*/ 34 h 75"/>
                  <a:gd name="T28" fmla="*/ 8 w 116"/>
                  <a:gd name="T29" fmla="*/ 39 h 75"/>
                  <a:gd name="T30" fmla="*/ 1 w 116"/>
                  <a:gd name="T31" fmla="*/ 39 h 75"/>
                  <a:gd name="T32" fmla="*/ 0 w 116"/>
                  <a:gd name="T33" fmla="*/ 5 h 75"/>
                  <a:gd name="T34" fmla="*/ 18 w 116"/>
                  <a:gd name="T35" fmla="*/ 0 h 75"/>
                  <a:gd name="T36" fmla="*/ 19 w 116"/>
                  <a:gd name="T37" fmla="*/ 0 h 75"/>
                  <a:gd name="T38" fmla="*/ 29 w 116"/>
                  <a:gd name="T39" fmla="*/ 8 h 75"/>
                  <a:gd name="T40" fmla="*/ 35 w 116"/>
                  <a:gd name="T41" fmla="*/ 11 h 75"/>
                  <a:gd name="T42" fmla="*/ 41 w 116"/>
                  <a:gd name="T43" fmla="*/ 20 h 75"/>
                  <a:gd name="T44" fmla="*/ 49 w 116"/>
                  <a:gd name="T45" fmla="*/ 19 h 75"/>
                  <a:gd name="T46" fmla="*/ 60 w 116"/>
                  <a:gd name="T47" fmla="*/ 17 h 75"/>
                  <a:gd name="T48" fmla="*/ 69 w 116"/>
                  <a:gd name="T49" fmla="*/ 25 h 75"/>
                  <a:gd name="T50" fmla="*/ 67 w 116"/>
                  <a:gd name="T51" fmla="*/ 33 h 75"/>
                  <a:gd name="T52" fmla="*/ 71 w 116"/>
                  <a:gd name="T53" fmla="*/ 33 h 75"/>
                  <a:gd name="T54" fmla="*/ 72 w 116"/>
                  <a:gd name="T55" fmla="*/ 40 h 75"/>
                  <a:gd name="T56" fmla="*/ 81 w 116"/>
                  <a:gd name="T57" fmla="*/ 42 h 75"/>
                  <a:gd name="T58" fmla="*/ 83 w 116"/>
                  <a:gd name="T59" fmla="*/ 45 h 75"/>
                  <a:gd name="T60" fmla="*/ 86 w 116"/>
                  <a:gd name="T61" fmla="*/ 45 h 75"/>
                  <a:gd name="T62" fmla="*/ 88 w 116"/>
                  <a:gd name="T63" fmla="*/ 39 h 75"/>
                  <a:gd name="T64" fmla="*/ 98 w 116"/>
                  <a:gd name="T65" fmla="*/ 33 h 75"/>
                  <a:gd name="T66" fmla="*/ 101 w 116"/>
                  <a:gd name="T67" fmla="*/ 31 h 75"/>
                  <a:gd name="T68" fmla="*/ 104 w 116"/>
                  <a:gd name="T69" fmla="*/ 32 h 75"/>
                  <a:gd name="T70" fmla="*/ 98 w 116"/>
                  <a:gd name="T71" fmla="*/ 38 h 75"/>
                  <a:gd name="T72" fmla="*/ 102 w 116"/>
                  <a:gd name="T73" fmla="*/ 40 h 75"/>
                  <a:gd name="T74" fmla="*/ 107 w 116"/>
                  <a:gd name="T75" fmla="*/ 39 h 75"/>
                  <a:gd name="T76" fmla="*/ 116 w 116"/>
                  <a:gd name="T77" fmla="*/ 44 h 75"/>
                  <a:gd name="T78" fmla="*/ 106 w 116"/>
                  <a:gd name="T79" fmla="*/ 50 h 75"/>
                  <a:gd name="T80" fmla="*/ 101 w 116"/>
                  <a:gd name="T81" fmla="*/ 49 h 75"/>
                  <a:gd name="T82" fmla="*/ 99 w 116"/>
                  <a:gd name="T83" fmla="*/ 49 h 75"/>
                  <a:gd name="T84" fmla="*/ 98 w 116"/>
                  <a:gd name="T85" fmla="*/ 46 h 75"/>
                  <a:gd name="T86" fmla="*/ 99 w 116"/>
                  <a:gd name="T87" fmla="*/ 43 h 75"/>
                  <a:gd name="T88" fmla="*/ 90 w 116"/>
                  <a:gd name="T89" fmla="*/ 45 h 75"/>
                  <a:gd name="T90" fmla="*/ 88 w 116"/>
                  <a:gd name="T91" fmla="*/ 50 h 75"/>
                  <a:gd name="T92" fmla="*/ 84 w 116"/>
                  <a:gd name="T93" fmla="*/ 55 h 75"/>
                  <a:gd name="T94" fmla="*/ 80 w 116"/>
                  <a:gd name="T95" fmla="*/ 55 h 75"/>
                  <a:gd name="T96" fmla="*/ 77 w 116"/>
                  <a:gd name="T97" fmla="*/ 58 h 75"/>
                  <a:gd name="T98" fmla="*/ 82 w 116"/>
                  <a:gd name="T99" fmla="*/ 61 h 75"/>
                  <a:gd name="T100" fmla="*/ 84 w 116"/>
                  <a:gd name="T101" fmla="*/ 67 h 75"/>
                  <a:gd name="T102" fmla="*/ 81 w 116"/>
                  <a:gd name="T103" fmla="*/ 75 h 75"/>
                  <a:gd name="T104" fmla="*/ 75 w 116"/>
                  <a:gd name="T105" fmla="*/ 74 h 75"/>
                  <a:gd name="T106" fmla="*/ 71 w 116"/>
                  <a:gd name="T107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75">
                    <a:moveTo>
                      <a:pt x="71" y="73"/>
                    </a:moveTo>
                    <a:lnTo>
                      <a:pt x="71" y="68"/>
                    </a:lnTo>
                    <a:lnTo>
                      <a:pt x="63" y="65"/>
                    </a:lnTo>
                    <a:lnTo>
                      <a:pt x="55" y="61"/>
                    </a:lnTo>
                    <a:lnTo>
                      <a:pt x="52" y="56"/>
                    </a:lnTo>
                    <a:lnTo>
                      <a:pt x="43" y="50"/>
                    </a:lnTo>
                    <a:lnTo>
                      <a:pt x="40" y="42"/>
                    </a:lnTo>
                    <a:lnTo>
                      <a:pt x="38" y="40"/>
                    </a:lnTo>
                    <a:lnTo>
                      <a:pt x="31" y="40"/>
                    </a:lnTo>
                    <a:lnTo>
                      <a:pt x="29" y="38"/>
                    </a:lnTo>
                    <a:lnTo>
                      <a:pt x="28" y="31"/>
                    </a:lnTo>
                    <a:lnTo>
                      <a:pt x="18" y="27"/>
                    </a:lnTo>
                    <a:lnTo>
                      <a:pt x="13" y="32"/>
                    </a:lnTo>
                    <a:lnTo>
                      <a:pt x="7" y="34"/>
                    </a:lnTo>
                    <a:lnTo>
                      <a:pt x="8" y="39"/>
                    </a:lnTo>
                    <a:lnTo>
                      <a:pt x="1" y="39"/>
                    </a:lnTo>
                    <a:lnTo>
                      <a:pt x="0" y="5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9" y="8"/>
                    </a:lnTo>
                    <a:lnTo>
                      <a:pt x="35" y="11"/>
                    </a:lnTo>
                    <a:lnTo>
                      <a:pt x="41" y="20"/>
                    </a:lnTo>
                    <a:lnTo>
                      <a:pt x="49" y="19"/>
                    </a:lnTo>
                    <a:lnTo>
                      <a:pt x="60" y="17"/>
                    </a:lnTo>
                    <a:lnTo>
                      <a:pt x="69" y="25"/>
                    </a:lnTo>
                    <a:lnTo>
                      <a:pt x="67" y="33"/>
                    </a:lnTo>
                    <a:lnTo>
                      <a:pt x="71" y="33"/>
                    </a:lnTo>
                    <a:lnTo>
                      <a:pt x="72" y="40"/>
                    </a:lnTo>
                    <a:lnTo>
                      <a:pt x="81" y="42"/>
                    </a:lnTo>
                    <a:lnTo>
                      <a:pt x="83" y="45"/>
                    </a:lnTo>
                    <a:lnTo>
                      <a:pt x="86" y="45"/>
                    </a:lnTo>
                    <a:lnTo>
                      <a:pt x="88" y="39"/>
                    </a:lnTo>
                    <a:lnTo>
                      <a:pt x="98" y="33"/>
                    </a:lnTo>
                    <a:lnTo>
                      <a:pt x="101" y="31"/>
                    </a:lnTo>
                    <a:lnTo>
                      <a:pt x="104" y="32"/>
                    </a:lnTo>
                    <a:lnTo>
                      <a:pt x="98" y="38"/>
                    </a:lnTo>
                    <a:lnTo>
                      <a:pt x="102" y="40"/>
                    </a:lnTo>
                    <a:lnTo>
                      <a:pt x="107" y="39"/>
                    </a:lnTo>
                    <a:lnTo>
                      <a:pt x="116" y="44"/>
                    </a:lnTo>
                    <a:lnTo>
                      <a:pt x="106" y="50"/>
                    </a:lnTo>
                    <a:lnTo>
                      <a:pt x="101" y="49"/>
                    </a:lnTo>
                    <a:lnTo>
                      <a:pt x="99" y="49"/>
                    </a:lnTo>
                    <a:lnTo>
                      <a:pt x="98" y="46"/>
                    </a:lnTo>
                    <a:lnTo>
                      <a:pt x="99" y="43"/>
                    </a:lnTo>
                    <a:lnTo>
                      <a:pt x="90" y="45"/>
                    </a:lnTo>
                    <a:lnTo>
                      <a:pt x="88" y="50"/>
                    </a:lnTo>
                    <a:lnTo>
                      <a:pt x="84" y="55"/>
                    </a:lnTo>
                    <a:lnTo>
                      <a:pt x="80" y="55"/>
                    </a:lnTo>
                    <a:lnTo>
                      <a:pt x="77" y="58"/>
                    </a:lnTo>
                    <a:lnTo>
                      <a:pt x="82" y="61"/>
                    </a:lnTo>
                    <a:lnTo>
                      <a:pt x="84" y="67"/>
                    </a:lnTo>
                    <a:lnTo>
                      <a:pt x="81" y="75"/>
                    </a:lnTo>
                    <a:lnTo>
                      <a:pt x="75" y="74"/>
                    </a:lnTo>
                    <a:lnTo>
                      <a:pt x="71" y="7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1799742" y="3467839"/>
              <a:ext cx="829048" cy="1307098"/>
              <a:chOff x="1799742" y="3467839"/>
              <a:chExt cx="829048" cy="1307098"/>
            </a:xfrm>
          </p:grpSpPr>
          <p:sp>
            <p:nvSpPr>
              <p:cNvPr id="137" name="Freeform 10"/>
              <p:cNvSpPr>
                <a:spLocks noEditPoints="1"/>
              </p:cNvSpPr>
              <p:nvPr/>
            </p:nvSpPr>
            <p:spPr bwMode="auto">
              <a:xfrm>
                <a:off x="2071067" y="4131078"/>
                <a:ext cx="286399" cy="635246"/>
              </a:xfrm>
              <a:custGeom>
                <a:avLst/>
                <a:gdLst>
                  <a:gd name="T0" fmla="*/ 47 w 133"/>
                  <a:gd name="T1" fmla="*/ 295 h 295"/>
                  <a:gd name="T2" fmla="*/ 40 w 133"/>
                  <a:gd name="T3" fmla="*/ 290 h 295"/>
                  <a:gd name="T4" fmla="*/ 32 w 133"/>
                  <a:gd name="T5" fmla="*/ 265 h 295"/>
                  <a:gd name="T6" fmla="*/ 38 w 133"/>
                  <a:gd name="T7" fmla="*/ 279 h 295"/>
                  <a:gd name="T8" fmla="*/ 56 w 133"/>
                  <a:gd name="T9" fmla="*/ 289 h 295"/>
                  <a:gd name="T10" fmla="*/ 56 w 133"/>
                  <a:gd name="T11" fmla="*/ 2 h 295"/>
                  <a:gd name="T12" fmla="*/ 64 w 133"/>
                  <a:gd name="T13" fmla="*/ 0 h 295"/>
                  <a:gd name="T14" fmla="*/ 72 w 133"/>
                  <a:gd name="T15" fmla="*/ 3 h 295"/>
                  <a:gd name="T16" fmla="*/ 90 w 133"/>
                  <a:gd name="T17" fmla="*/ 16 h 295"/>
                  <a:gd name="T18" fmla="*/ 105 w 133"/>
                  <a:gd name="T19" fmla="*/ 24 h 295"/>
                  <a:gd name="T20" fmla="*/ 100 w 133"/>
                  <a:gd name="T21" fmla="*/ 39 h 295"/>
                  <a:gd name="T22" fmla="*/ 113 w 133"/>
                  <a:gd name="T23" fmla="*/ 41 h 295"/>
                  <a:gd name="T24" fmla="*/ 125 w 133"/>
                  <a:gd name="T25" fmla="*/ 34 h 295"/>
                  <a:gd name="T26" fmla="*/ 129 w 133"/>
                  <a:gd name="T27" fmla="*/ 27 h 295"/>
                  <a:gd name="T28" fmla="*/ 133 w 133"/>
                  <a:gd name="T29" fmla="*/ 37 h 295"/>
                  <a:gd name="T30" fmla="*/ 123 w 133"/>
                  <a:gd name="T31" fmla="*/ 44 h 295"/>
                  <a:gd name="T32" fmla="*/ 106 w 133"/>
                  <a:gd name="T33" fmla="*/ 62 h 295"/>
                  <a:gd name="T34" fmla="*/ 102 w 133"/>
                  <a:gd name="T35" fmla="*/ 76 h 295"/>
                  <a:gd name="T36" fmla="*/ 101 w 133"/>
                  <a:gd name="T37" fmla="*/ 86 h 295"/>
                  <a:gd name="T38" fmla="*/ 100 w 133"/>
                  <a:gd name="T39" fmla="*/ 96 h 295"/>
                  <a:gd name="T40" fmla="*/ 108 w 133"/>
                  <a:gd name="T41" fmla="*/ 108 h 295"/>
                  <a:gd name="T42" fmla="*/ 112 w 133"/>
                  <a:gd name="T43" fmla="*/ 115 h 295"/>
                  <a:gd name="T44" fmla="*/ 95 w 133"/>
                  <a:gd name="T45" fmla="*/ 131 h 295"/>
                  <a:gd name="T46" fmla="*/ 75 w 133"/>
                  <a:gd name="T47" fmla="*/ 132 h 295"/>
                  <a:gd name="T48" fmla="*/ 75 w 133"/>
                  <a:gd name="T49" fmla="*/ 144 h 295"/>
                  <a:gd name="T50" fmla="*/ 72 w 133"/>
                  <a:gd name="T51" fmla="*/ 151 h 295"/>
                  <a:gd name="T52" fmla="*/ 59 w 133"/>
                  <a:gd name="T53" fmla="*/ 149 h 295"/>
                  <a:gd name="T54" fmla="*/ 56 w 133"/>
                  <a:gd name="T55" fmla="*/ 160 h 295"/>
                  <a:gd name="T56" fmla="*/ 65 w 133"/>
                  <a:gd name="T57" fmla="*/ 160 h 295"/>
                  <a:gd name="T58" fmla="*/ 61 w 133"/>
                  <a:gd name="T59" fmla="*/ 168 h 295"/>
                  <a:gd name="T60" fmla="*/ 54 w 133"/>
                  <a:gd name="T61" fmla="*/ 183 h 295"/>
                  <a:gd name="T62" fmla="*/ 47 w 133"/>
                  <a:gd name="T63" fmla="*/ 188 h 295"/>
                  <a:gd name="T64" fmla="*/ 40 w 133"/>
                  <a:gd name="T65" fmla="*/ 200 h 295"/>
                  <a:gd name="T66" fmla="*/ 53 w 133"/>
                  <a:gd name="T67" fmla="*/ 209 h 295"/>
                  <a:gd name="T68" fmla="*/ 42 w 133"/>
                  <a:gd name="T69" fmla="*/ 224 h 295"/>
                  <a:gd name="T70" fmla="*/ 32 w 133"/>
                  <a:gd name="T71" fmla="*/ 240 h 295"/>
                  <a:gd name="T72" fmla="*/ 31 w 133"/>
                  <a:gd name="T73" fmla="*/ 255 h 295"/>
                  <a:gd name="T74" fmla="*/ 32 w 133"/>
                  <a:gd name="T75" fmla="*/ 261 h 295"/>
                  <a:gd name="T76" fmla="*/ 11 w 133"/>
                  <a:gd name="T77" fmla="*/ 259 h 295"/>
                  <a:gd name="T78" fmla="*/ 8 w 133"/>
                  <a:gd name="T79" fmla="*/ 244 h 295"/>
                  <a:gd name="T80" fmla="*/ 1 w 133"/>
                  <a:gd name="T81" fmla="*/ 241 h 295"/>
                  <a:gd name="T82" fmla="*/ 6 w 133"/>
                  <a:gd name="T83" fmla="*/ 225 h 295"/>
                  <a:gd name="T84" fmla="*/ 7 w 133"/>
                  <a:gd name="T85" fmla="*/ 214 h 295"/>
                  <a:gd name="T86" fmla="*/ 13 w 133"/>
                  <a:gd name="T87" fmla="*/ 192 h 295"/>
                  <a:gd name="T88" fmla="*/ 15 w 133"/>
                  <a:gd name="T89" fmla="*/ 185 h 295"/>
                  <a:gd name="T90" fmla="*/ 11 w 133"/>
                  <a:gd name="T91" fmla="*/ 180 h 295"/>
                  <a:gd name="T92" fmla="*/ 11 w 133"/>
                  <a:gd name="T93" fmla="*/ 173 h 295"/>
                  <a:gd name="T94" fmla="*/ 12 w 133"/>
                  <a:gd name="T95" fmla="*/ 160 h 295"/>
                  <a:gd name="T96" fmla="*/ 12 w 133"/>
                  <a:gd name="T97" fmla="*/ 140 h 295"/>
                  <a:gd name="T98" fmla="*/ 18 w 133"/>
                  <a:gd name="T99" fmla="*/ 130 h 295"/>
                  <a:gd name="T100" fmla="*/ 15 w 133"/>
                  <a:gd name="T101" fmla="*/ 114 h 295"/>
                  <a:gd name="T102" fmla="*/ 20 w 133"/>
                  <a:gd name="T103" fmla="*/ 102 h 295"/>
                  <a:gd name="T104" fmla="*/ 24 w 133"/>
                  <a:gd name="T105" fmla="*/ 86 h 295"/>
                  <a:gd name="T106" fmla="*/ 19 w 133"/>
                  <a:gd name="T107" fmla="*/ 72 h 295"/>
                  <a:gd name="T108" fmla="*/ 23 w 133"/>
                  <a:gd name="T109" fmla="*/ 56 h 295"/>
                  <a:gd name="T110" fmla="*/ 30 w 133"/>
                  <a:gd name="T111" fmla="*/ 41 h 295"/>
                  <a:gd name="T112" fmla="*/ 32 w 133"/>
                  <a:gd name="T113" fmla="*/ 34 h 295"/>
                  <a:gd name="T114" fmla="*/ 34 w 133"/>
                  <a:gd name="T115" fmla="*/ 20 h 295"/>
                  <a:gd name="T116" fmla="*/ 43 w 133"/>
                  <a:gd name="T117" fmla="*/ 8 h 295"/>
                  <a:gd name="T118" fmla="*/ 48 w 133"/>
                  <a:gd name="T119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3" h="295">
                    <a:moveTo>
                      <a:pt x="53" y="294"/>
                    </a:moveTo>
                    <a:lnTo>
                      <a:pt x="47" y="295"/>
                    </a:lnTo>
                    <a:lnTo>
                      <a:pt x="43" y="290"/>
                    </a:lnTo>
                    <a:lnTo>
                      <a:pt x="40" y="290"/>
                    </a:lnTo>
                    <a:lnTo>
                      <a:pt x="32" y="290"/>
                    </a:lnTo>
                    <a:lnTo>
                      <a:pt x="32" y="265"/>
                    </a:lnTo>
                    <a:lnTo>
                      <a:pt x="35" y="271"/>
                    </a:lnTo>
                    <a:lnTo>
                      <a:pt x="38" y="279"/>
                    </a:lnTo>
                    <a:lnTo>
                      <a:pt x="47" y="286"/>
                    </a:lnTo>
                    <a:lnTo>
                      <a:pt x="56" y="289"/>
                    </a:lnTo>
                    <a:lnTo>
                      <a:pt x="53" y="294"/>
                    </a:lnTo>
                    <a:close/>
                    <a:moveTo>
                      <a:pt x="56" y="2"/>
                    </a:moveTo>
                    <a:lnTo>
                      <a:pt x="61" y="6"/>
                    </a:lnTo>
                    <a:lnTo>
                      <a:pt x="64" y="0"/>
                    </a:lnTo>
                    <a:lnTo>
                      <a:pt x="71" y="2"/>
                    </a:lnTo>
                    <a:lnTo>
                      <a:pt x="72" y="3"/>
                    </a:lnTo>
                    <a:lnTo>
                      <a:pt x="84" y="15"/>
                    </a:lnTo>
                    <a:lnTo>
                      <a:pt x="90" y="16"/>
                    </a:lnTo>
                    <a:lnTo>
                      <a:pt x="98" y="21"/>
                    </a:lnTo>
                    <a:lnTo>
                      <a:pt x="105" y="24"/>
                    </a:lnTo>
                    <a:lnTo>
                      <a:pt x="106" y="27"/>
                    </a:lnTo>
                    <a:lnTo>
                      <a:pt x="100" y="39"/>
                    </a:lnTo>
                    <a:lnTo>
                      <a:pt x="106" y="40"/>
                    </a:lnTo>
                    <a:lnTo>
                      <a:pt x="113" y="41"/>
                    </a:lnTo>
                    <a:lnTo>
                      <a:pt x="119" y="40"/>
                    </a:lnTo>
                    <a:lnTo>
                      <a:pt x="125" y="34"/>
                    </a:lnTo>
                    <a:lnTo>
                      <a:pt x="127" y="28"/>
                    </a:lnTo>
                    <a:lnTo>
                      <a:pt x="129" y="27"/>
                    </a:lnTo>
                    <a:lnTo>
                      <a:pt x="133" y="31"/>
                    </a:lnTo>
                    <a:lnTo>
                      <a:pt x="133" y="37"/>
                    </a:lnTo>
                    <a:lnTo>
                      <a:pt x="127" y="41"/>
                    </a:lnTo>
                    <a:lnTo>
                      <a:pt x="123" y="44"/>
                    </a:lnTo>
                    <a:lnTo>
                      <a:pt x="114" y="51"/>
                    </a:lnTo>
                    <a:lnTo>
                      <a:pt x="106" y="62"/>
                    </a:lnTo>
                    <a:lnTo>
                      <a:pt x="105" y="68"/>
                    </a:lnTo>
                    <a:lnTo>
                      <a:pt x="102" y="76"/>
                    </a:lnTo>
                    <a:lnTo>
                      <a:pt x="102" y="84"/>
                    </a:lnTo>
                    <a:lnTo>
                      <a:pt x="101" y="86"/>
                    </a:lnTo>
                    <a:lnTo>
                      <a:pt x="101" y="91"/>
                    </a:lnTo>
                    <a:lnTo>
                      <a:pt x="100" y="96"/>
                    </a:lnTo>
                    <a:lnTo>
                      <a:pt x="108" y="102"/>
                    </a:lnTo>
                    <a:lnTo>
                      <a:pt x="108" y="108"/>
                    </a:lnTo>
                    <a:lnTo>
                      <a:pt x="112" y="111"/>
                    </a:lnTo>
                    <a:lnTo>
                      <a:pt x="112" y="115"/>
                    </a:lnTo>
                    <a:lnTo>
                      <a:pt x="105" y="126"/>
                    </a:lnTo>
                    <a:lnTo>
                      <a:pt x="95" y="131"/>
                    </a:lnTo>
                    <a:lnTo>
                      <a:pt x="82" y="133"/>
                    </a:lnTo>
                    <a:lnTo>
                      <a:pt x="75" y="132"/>
                    </a:lnTo>
                    <a:lnTo>
                      <a:pt x="76" y="137"/>
                    </a:lnTo>
                    <a:lnTo>
                      <a:pt x="75" y="144"/>
                    </a:lnTo>
                    <a:lnTo>
                      <a:pt x="76" y="148"/>
                    </a:lnTo>
                    <a:lnTo>
                      <a:pt x="72" y="151"/>
                    </a:lnTo>
                    <a:lnTo>
                      <a:pt x="65" y="153"/>
                    </a:lnTo>
                    <a:lnTo>
                      <a:pt x="59" y="149"/>
                    </a:lnTo>
                    <a:lnTo>
                      <a:pt x="56" y="151"/>
                    </a:lnTo>
                    <a:lnTo>
                      <a:pt x="56" y="160"/>
                    </a:lnTo>
                    <a:lnTo>
                      <a:pt x="61" y="163"/>
                    </a:lnTo>
                    <a:lnTo>
                      <a:pt x="65" y="160"/>
                    </a:lnTo>
                    <a:lnTo>
                      <a:pt x="67" y="165"/>
                    </a:lnTo>
                    <a:lnTo>
                      <a:pt x="61" y="168"/>
                    </a:lnTo>
                    <a:lnTo>
                      <a:pt x="55" y="173"/>
                    </a:lnTo>
                    <a:lnTo>
                      <a:pt x="54" y="183"/>
                    </a:lnTo>
                    <a:lnTo>
                      <a:pt x="53" y="188"/>
                    </a:lnTo>
                    <a:lnTo>
                      <a:pt x="47" y="188"/>
                    </a:lnTo>
                    <a:lnTo>
                      <a:pt x="41" y="192"/>
                    </a:lnTo>
                    <a:lnTo>
                      <a:pt x="40" y="200"/>
                    </a:lnTo>
                    <a:lnTo>
                      <a:pt x="46" y="207"/>
                    </a:lnTo>
                    <a:lnTo>
                      <a:pt x="53" y="209"/>
                    </a:lnTo>
                    <a:lnTo>
                      <a:pt x="50" y="218"/>
                    </a:lnTo>
                    <a:lnTo>
                      <a:pt x="42" y="224"/>
                    </a:lnTo>
                    <a:lnTo>
                      <a:pt x="38" y="236"/>
                    </a:lnTo>
                    <a:lnTo>
                      <a:pt x="32" y="240"/>
                    </a:lnTo>
                    <a:lnTo>
                      <a:pt x="29" y="244"/>
                    </a:lnTo>
                    <a:lnTo>
                      <a:pt x="31" y="255"/>
                    </a:lnTo>
                    <a:lnTo>
                      <a:pt x="36" y="263"/>
                    </a:lnTo>
                    <a:lnTo>
                      <a:pt x="32" y="261"/>
                    </a:lnTo>
                    <a:lnTo>
                      <a:pt x="26" y="260"/>
                    </a:lnTo>
                    <a:lnTo>
                      <a:pt x="11" y="259"/>
                    </a:lnTo>
                    <a:lnTo>
                      <a:pt x="8" y="252"/>
                    </a:lnTo>
                    <a:lnTo>
                      <a:pt x="8" y="244"/>
                    </a:lnTo>
                    <a:lnTo>
                      <a:pt x="3" y="244"/>
                    </a:lnTo>
                    <a:lnTo>
                      <a:pt x="1" y="241"/>
                    </a:lnTo>
                    <a:lnTo>
                      <a:pt x="0" y="230"/>
                    </a:lnTo>
                    <a:lnTo>
                      <a:pt x="6" y="225"/>
                    </a:lnTo>
                    <a:lnTo>
                      <a:pt x="8" y="219"/>
                    </a:lnTo>
                    <a:lnTo>
                      <a:pt x="7" y="214"/>
                    </a:lnTo>
                    <a:lnTo>
                      <a:pt x="11" y="206"/>
                    </a:lnTo>
                    <a:lnTo>
                      <a:pt x="13" y="192"/>
                    </a:lnTo>
                    <a:lnTo>
                      <a:pt x="12" y="188"/>
                    </a:lnTo>
                    <a:lnTo>
                      <a:pt x="15" y="185"/>
                    </a:lnTo>
                    <a:lnTo>
                      <a:pt x="14" y="182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1" y="173"/>
                    </a:lnTo>
                    <a:lnTo>
                      <a:pt x="8" y="162"/>
                    </a:lnTo>
                    <a:lnTo>
                      <a:pt x="12" y="160"/>
                    </a:lnTo>
                    <a:lnTo>
                      <a:pt x="11" y="149"/>
                    </a:lnTo>
                    <a:lnTo>
                      <a:pt x="12" y="140"/>
                    </a:lnTo>
                    <a:lnTo>
                      <a:pt x="14" y="133"/>
                    </a:lnTo>
                    <a:lnTo>
                      <a:pt x="18" y="130"/>
                    </a:lnTo>
                    <a:lnTo>
                      <a:pt x="15" y="121"/>
                    </a:lnTo>
                    <a:lnTo>
                      <a:pt x="15" y="114"/>
                    </a:lnTo>
                    <a:lnTo>
                      <a:pt x="20" y="108"/>
                    </a:lnTo>
                    <a:lnTo>
                      <a:pt x="20" y="102"/>
                    </a:lnTo>
                    <a:lnTo>
                      <a:pt x="24" y="93"/>
                    </a:lnTo>
                    <a:lnTo>
                      <a:pt x="24" y="86"/>
                    </a:lnTo>
                    <a:lnTo>
                      <a:pt x="23" y="85"/>
                    </a:lnTo>
                    <a:lnTo>
                      <a:pt x="19" y="72"/>
                    </a:lnTo>
                    <a:lnTo>
                      <a:pt x="24" y="63"/>
                    </a:lnTo>
                    <a:lnTo>
                      <a:pt x="23" y="56"/>
                    </a:lnTo>
                    <a:lnTo>
                      <a:pt x="25" y="49"/>
                    </a:lnTo>
                    <a:lnTo>
                      <a:pt x="30" y="41"/>
                    </a:lnTo>
                    <a:lnTo>
                      <a:pt x="35" y="37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20"/>
                    </a:lnTo>
                    <a:lnTo>
                      <a:pt x="41" y="16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48" y="0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2"/>
              <p:cNvSpPr>
                <a:spLocks/>
              </p:cNvSpPr>
              <p:nvPr/>
            </p:nvSpPr>
            <p:spPr bwMode="auto">
              <a:xfrm>
                <a:off x="2127054" y="3950195"/>
                <a:ext cx="174424" cy="198110"/>
              </a:xfrm>
              <a:custGeom>
                <a:avLst/>
                <a:gdLst>
                  <a:gd name="T0" fmla="*/ 45 w 81"/>
                  <a:gd name="T1" fmla="*/ 86 h 92"/>
                  <a:gd name="T2" fmla="*/ 38 w 81"/>
                  <a:gd name="T3" fmla="*/ 84 h 92"/>
                  <a:gd name="T4" fmla="*/ 35 w 81"/>
                  <a:gd name="T5" fmla="*/ 90 h 92"/>
                  <a:gd name="T6" fmla="*/ 30 w 81"/>
                  <a:gd name="T7" fmla="*/ 86 h 92"/>
                  <a:gd name="T8" fmla="*/ 22 w 81"/>
                  <a:gd name="T9" fmla="*/ 84 h 92"/>
                  <a:gd name="T10" fmla="*/ 16 w 81"/>
                  <a:gd name="T11" fmla="*/ 90 h 92"/>
                  <a:gd name="T12" fmla="*/ 11 w 81"/>
                  <a:gd name="T13" fmla="*/ 92 h 92"/>
                  <a:gd name="T14" fmla="*/ 9 w 81"/>
                  <a:gd name="T15" fmla="*/ 82 h 92"/>
                  <a:gd name="T16" fmla="*/ 5 w 81"/>
                  <a:gd name="T17" fmla="*/ 73 h 92"/>
                  <a:gd name="T18" fmla="*/ 8 w 81"/>
                  <a:gd name="T19" fmla="*/ 66 h 92"/>
                  <a:gd name="T20" fmla="*/ 4 w 81"/>
                  <a:gd name="T21" fmla="*/ 64 h 92"/>
                  <a:gd name="T22" fmla="*/ 3 w 81"/>
                  <a:gd name="T23" fmla="*/ 59 h 92"/>
                  <a:gd name="T24" fmla="*/ 0 w 81"/>
                  <a:gd name="T25" fmla="*/ 54 h 92"/>
                  <a:gd name="T26" fmla="*/ 4 w 81"/>
                  <a:gd name="T27" fmla="*/ 46 h 92"/>
                  <a:gd name="T28" fmla="*/ 2 w 81"/>
                  <a:gd name="T29" fmla="*/ 41 h 92"/>
                  <a:gd name="T30" fmla="*/ 3 w 81"/>
                  <a:gd name="T31" fmla="*/ 38 h 92"/>
                  <a:gd name="T32" fmla="*/ 2 w 81"/>
                  <a:gd name="T33" fmla="*/ 36 h 92"/>
                  <a:gd name="T34" fmla="*/ 4 w 81"/>
                  <a:gd name="T35" fmla="*/ 32 h 92"/>
                  <a:gd name="T36" fmla="*/ 4 w 81"/>
                  <a:gd name="T37" fmla="*/ 26 h 92"/>
                  <a:gd name="T38" fmla="*/ 5 w 81"/>
                  <a:gd name="T39" fmla="*/ 21 h 92"/>
                  <a:gd name="T40" fmla="*/ 6 w 81"/>
                  <a:gd name="T41" fmla="*/ 19 h 92"/>
                  <a:gd name="T42" fmla="*/ 0 w 81"/>
                  <a:gd name="T43" fmla="*/ 8 h 92"/>
                  <a:gd name="T44" fmla="*/ 5 w 81"/>
                  <a:gd name="T45" fmla="*/ 8 h 92"/>
                  <a:gd name="T46" fmla="*/ 9 w 81"/>
                  <a:gd name="T47" fmla="*/ 8 h 92"/>
                  <a:gd name="T48" fmla="*/ 10 w 81"/>
                  <a:gd name="T49" fmla="*/ 7 h 92"/>
                  <a:gd name="T50" fmla="*/ 16 w 81"/>
                  <a:gd name="T51" fmla="*/ 3 h 92"/>
                  <a:gd name="T52" fmla="*/ 20 w 81"/>
                  <a:gd name="T53" fmla="*/ 1 h 92"/>
                  <a:gd name="T54" fmla="*/ 28 w 81"/>
                  <a:gd name="T55" fmla="*/ 0 h 92"/>
                  <a:gd name="T56" fmla="*/ 28 w 81"/>
                  <a:gd name="T57" fmla="*/ 5 h 92"/>
                  <a:gd name="T58" fmla="*/ 28 w 81"/>
                  <a:gd name="T59" fmla="*/ 8 h 92"/>
                  <a:gd name="T60" fmla="*/ 28 w 81"/>
                  <a:gd name="T61" fmla="*/ 12 h 92"/>
                  <a:gd name="T62" fmla="*/ 35 w 81"/>
                  <a:gd name="T63" fmla="*/ 18 h 92"/>
                  <a:gd name="T64" fmla="*/ 43 w 81"/>
                  <a:gd name="T65" fmla="*/ 19 h 92"/>
                  <a:gd name="T66" fmla="*/ 45 w 81"/>
                  <a:gd name="T67" fmla="*/ 21 h 92"/>
                  <a:gd name="T68" fmla="*/ 50 w 81"/>
                  <a:gd name="T69" fmla="*/ 24 h 92"/>
                  <a:gd name="T70" fmla="*/ 52 w 81"/>
                  <a:gd name="T71" fmla="*/ 25 h 92"/>
                  <a:gd name="T72" fmla="*/ 57 w 81"/>
                  <a:gd name="T73" fmla="*/ 25 h 92"/>
                  <a:gd name="T74" fmla="*/ 61 w 81"/>
                  <a:gd name="T75" fmla="*/ 28 h 92"/>
                  <a:gd name="T76" fmla="*/ 61 w 81"/>
                  <a:gd name="T77" fmla="*/ 31 h 92"/>
                  <a:gd name="T78" fmla="*/ 62 w 81"/>
                  <a:gd name="T79" fmla="*/ 34 h 92"/>
                  <a:gd name="T80" fmla="*/ 62 w 81"/>
                  <a:gd name="T81" fmla="*/ 36 h 92"/>
                  <a:gd name="T82" fmla="*/ 61 w 81"/>
                  <a:gd name="T83" fmla="*/ 36 h 92"/>
                  <a:gd name="T84" fmla="*/ 63 w 81"/>
                  <a:gd name="T85" fmla="*/ 44 h 92"/>
                  <a:gd name="T86" fmla="*/ 76 w 81"/>
                  <a:gd name="T87" fmla="*/ 44 h 92"/>
                  <a:gd name="T88" fmla="*/ 75 w 81"/>
                  <a:gd name="T89" fmla="*/ 49 h 92"/>
                  <a:gd name="T90" fmla="*/ 75 w 81"/>
                  <a:gd name="T91" fmla="*/ 52 h 92"/>
                  <a:gd name="T92" fmla="*/ 79 w 81"/>
                  <a:gd name="T93" fmla="*/ 53 h 92"/>
                  <a:gd name="T94" fmla="*/ 81 w 81"/>
                  <a:gd name="T95" fmla="*/ 58 h 92"/>
                  <a:gd name="T96" fmla="*/ 80 w 81"/>
                  <a:gd name="T97" fmla="*/ 64 h 92"/>
                  <a:gd name="T98" fmla="*/ 78 w 81"/>
                  <a:gd name="T99" fmla="*/ 66 h 92"/>
                  <a:gd name="T100" fmla="*/ 79 w 81"/>
                  <a:gd name="T101" fmla="*/ 71 h 92"/>
                  <a:gd name="T102" fmla="*/ 76 w 81"/>
                  <a:gd name="T103" fmla="*/ 72 h 92"/>
                  <a:gd name="T104" fmla="*/ 76 w 81"/>
                  <a:gd name="T105" fmla="*/ 70 h 92"/>
                  <a:gd name="T106" fmla="*/ 70 w 81"/>
                  <a:gd name="T107" fmla="*/ 66 h 92"/>
                  <a:gd name="T108" fmla="*/ 64 w 81"/>
                  <a:gd name="T109" fmla="*/ 66 h 92"/>
                  <a:gd name="T110" fmla="*/ 52 w 81"/>
                  <a:gd name="T111" fmla="*/ 69 h 92"/>
                  <a:gd name="T112" fmla="*/ 49 w 81"/>
                  <a:gd name="T113" fmla="*/ 75 h 92"/>
                  <a:gd name="T114" fmla="*/ 49 w 81"/>
                  <a:gd name="T115" fmla="*/ 78 h 92"/>
                  <a:gd name="T116" fmla="*/ 46 w 81"/>
                  <a:gd name="T117" fmla="*/ 87 h 92"/>
                  <a:gd name="T118" fmla="*/ 45 w 81"/>
                  <a:gd name="T119" fmla="*/ 8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1" h="92">
                    <a:moveTo>
                      <a:pt x="45" y="86"/>
                    </a:moveTo>
                    <a:lnTo>
                      <a:pt x="38" y="84"/>
                    </a:lnTo>
                    <a:lnTo>
                      <a:pt x="35" y="90"/>
                    </a:lnTo>
                    <a:lnTo>
                      <a:pt x="30" y="86"/>
                    </a:lnTo>
                    <a:lnTo>
                      <a:pt x="22" y="84"/>
                    </a:lnTo>
                    <a:lnTo>
                      <a:pt x="16" y="90"/>
                    </a:lnTo>
                    <a:lnTo>
                      <a:pt x="11" y="92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8" y="66"/>
                    </a:lnTo>
                    <a:lnTo>
                      <a:pt x="4" y="64"/>
                    </a:lnTo>
                    <a:lnTo>
                      <a:pt x="3" y="59"/>
                    </a:lnTo>
                    <a:lnTo>
                      <a:pt x="0" y="54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5" y="21"/>
                    </a:lnTo>
                    <a:lnTo>
                      <a:pt x="6" y="19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6" y="3"/>
                    </a:lnTo>
                    <a:lnTo>
                      <a:pt x="20" y="1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5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50" y="24"/>
                    </a:lnTo>
                    <a:lnTo>
                      <a:pt x="52" y="25"/>
                    </a:lnTo>
                    <a:lnTo>
                      <a:pt x="57" y="25"/>
                    </a:lnTo>
                    <a:lnTo>
                      <a:pt x="61" y="28"/>
                    </a:lnTo>
                    <a:lnTo>
                      <a:pt x="61" y="31"/>
                    </a:lnTo>
                    <a:lnTo>
                      <a:pt x="62" y="34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3" y="44"/>
                    </a:lnTo>
                    <a:lnTo>
                      <a:pt x="76" y="44"/>
                    </a:lnTo>
                    <a:lnTo>
                      <a:pt x="75" y="49"/>
                    </a:lnTo>
                    <a:lnTo>
                      <a:pt x="75" y="52"/>
                    </a:lnTo>
                    <a:lnTo>
                      <a:pt x="79" y="53"/>
                    </a:lnTo>
                    <a:lnTo>
                      <a:pt x="81" y="58"/>
                    </a:lnTo>
                    <a:lnTo>
                      <a:pt x="80" y="64"/>
                    </a:lnTo>
                    <a:lnTo>
                      <a:pt x="78" y="66"/>
                    </a:lnTo>
                    <a:lnTo>
                      <a:pt x="79" y="71"/>
                    </a:lnTo>
                    <a:lnTo>
                      <a:pt x="76" y="72"/>
                    </a:lnTo>
                    <a:lnTo>
                      <a:pt x="76" y="70"/>
                    </a:lnTo>
                    <a:lnTo>
                      <a:pt x="70" y="66"/>
                    </a:lnTo>
                    <a:lnTo>
                      <a:pt x="64" y="66"/>
                    </a:lnTo>
                    <a:lnTo>
                      <a:pt x="52" y="69"/>
                    </a:lnTo>
                    <a:lnTo>
                      <a:pt x="49" y="75"/>
                    </a:lnTo>
                    <a:lnTo>
                      <a:pt x="49" y="78"/>
                    </a:lnTo>
                    <a:lnTo>
                      <a:pt x="46" y="87"/>
                    </a:lnTo>
                    <a:lnTo>
                      <a:pt x="45" y="86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3"/>
              <p:cNvSpPr>
                <a:spLocks/>
              </p:cNvSpPr>
              <p:nvPr/>
            </p:nvSpPr>
            <p:spPr bwMode="auto">
              <a:xfrm>
                <a:off x="2062453" y="3732703"/>
                <a:ext cx="566337" cy="592178"/>
              </a:xfrm>
              <a:custGeom>
                <a:avLst/>
                <a:gdLst>
                  <a:gd name="T0" fmla="*/ 131 w 263"/>
                  <a:gd name="T1" fmla="*/ 226 h 275"/>
                  <a:gd name="T2" fmla="*/ 131 w 263"/>
                  <a:gd name="T3" fmla="*/ 213 h 275"/>
                  <a:gd name="T4" fmla="*/ 131 w 263"/>
                  <a:gd name="T5" fmla="*/ 200 h 275"/>
                  <a:gd name="T6" fmla="*/ 123 w 263"/>
                  <a:gd name="T7" fmla="*/ 190 h 275"/>
                  <a:gd name="T8" fmla="*/ 108 w 263"/>
                  <a:gd name="T9" fmla="*/ 187 h 275"/>
                  <a:gd name="T10" fmla="*/ 108 w 263"/>
                  <a:gd name="T11" fmla="*/ 167 h 275"/>
                  <a:gd name="T12" fmla="*/ 105 w 263"/>
                  <a:gd name="T13" fmla="*/ 153 h 275"/>
                  <a:gd name="T14" fmla="*/ 91 w 263"/>
                  <a:gd name="T15" fmla="*/ 137 h 275"/>
                  <a:gd name="T16" fmla="*/ 91 w 263"/>
                  <a:gd name="T17" fmla="*/ 129 h 275"/>
                  <a:gd name="T18" fmla="*/ 75 w 263"/>
                  <a:gd name="T19" fmla="*/ 122 h 275"/>
                  <a:gd name="T20" fmla="*/ 58 w 263"/>
                  <a:gd name="T21" fmla="*/ 109 h 275"/>
                  <a:gd name="T22" fmla="*/ 46 w 263"/>
                  <a:gd name="T23" fmla="*/ 104 h 275"/>
                  <a:gd name="T24" fmla="*/ 30 w 263"/>
                  <a:gd name="T25" fmla="*/ 109 h 275"/>
                  <a:gd name="T26" fmla="*/ 18 w 263"/>
                  <a:gd name="T27" fmla="*/ 103 h 275"/>
                  <a:gd name="T28" fmla="*/ 7 w 263"/>
                  <a:gd name="T29" fmla="*/ 96 h 275"/>
                  <a:gd name="T30" fmla="*/ 3 w 263"/>
                  <a:gd name="T31" fmla="*/ 81 h 275"/>
                  <a:gd name="T32" fmla="*/ 7 w 263"/>
                  <a:gd name="T33" fmla="*/ 70 h 275"/>
                  <a:gd name="T34" fmla="*/ 28 w 263"/>
                  <a:gd name="T35" fmla="*/ 64 h 275"/>
                  <a:gd name="T36" fmla="*/ 27 w 263"/>
                  <a:gd name="T37" fmla="*/ 37 h 275"/>
                  <a:gd name="T38" fmla="*/ 33 w 263"/>
                  <a:gd name="T39" fmla="*/ 29 h 275"/>
                  <a:gd name="T40" fmla="*/ 44 w 263"/>
                  <a:gd name="T41" fmla="*/ 22 h 275"/>
                  <a:gd name="T42" fmla="*/ 52 w 263"/>
                  <a:gd name="T43" fmla="*/ 31 h 275"/>
                  <a:gd name="T44" fmla="*/ 67 w 263"/>
                  <a:gd name="T45" fmla="*/ 26 h 275"/>
                  <a:gd name="T46" fmla="*/ 65 w 263"/>
                  <a:gd name="T47" fmla="*/ 19 h 275"/>
                  <a:gd name="T48" fmla="*/ 63 w 263"/>
                  <a:gd name="T49" fmla="*/ 8 h 275"/>
                  <a:gd name="T50" fmla="*/ 80 w 263"/>
                  <a:gd name="T51" fmla="*/ 8 h 275"/>
                  <a:gd name="T52" fmla="*/ 93 w 263"/>
                  <a:gd name="T53" fmla="*/ 0 h 275"/>
                  <a:gd name="T54" fmla="*/ 97 w 263"/>
                  <a:gd name="T55" fmla="*/ 9 h 275"/>
                  <a:gd name="T56" fmla="*/ 97 w 263"/>
                  <a:gd name="T57" fmla="*/ 23 h 275"/>
                  <a:gd name="T58" fmla="*/ 106 w 263"/>
                  <a:gd name="T59" fmla="*/ 26 h 275"/>
                  <a:gd name="T60" fmla="*/ 117 w 263"/>
                  <a:gd name="T61" fmla="*/ 23 h 275"/>
                  <a:gd name="T62" fmla="*/ 121 w 263"/>
                  <a:gd name="T63" fmla="*/ 19 h 275"/>
                  <a:gd name="T64" fmla="*/ 134 w 263"/>
                  <a:gd name="T65" fmla="*/ 21 h 275"/>
                  <a:gd name="T66" fmla="*/ 141 w 263"/>
                  <a:gd name="T67" fmla="*/ 21 h 275"/>
                  <a:gd name="T68" fmla="*/ 152 w 263"/>
                  <a:gd name="T69" fmla="*/ 8 h 275"/>
                  <a:gd name="T70" fmla="*/ 162 w 263"/>
                  <a:gd name="T71" fmla="*/ 28 h 275"/>
                  <a:gd name="T72" fmla="*/ 170 w 263"/>
                  <a:gd name="T73" fmla="*/ 44 h 275"/>
                  <a:gd name="T74" fmla="*/ 198 w 263"/>
                  <a:gd name="T75" fmla="*/ 50 h 275"/>
                  <a:gd name="T76" fmla="*/ 228 w 263"/>
                  <a:gd name="T77" fmla="*/ 55 h 275"/>
                  <a:gd name="T78" fmla="*/ 257 w 263"/>
                  <a:gd name="T79" fmla="*/ 70 h 275"/>
                  <a:gd name="T80" fmla="*/ 261 w 263"/>
                  <a:gd name="T81" fmla="*/ 96 h 275"/>
                  <a:gd name="T82" fmla="*/ 239 w 263"/>
                  <a:gd name="T83" fmla="*/ 124 h 275"/>
                  <a:gd name="T84" fmla="*/ 234 w 263"/>
                  <a:gd name="T85" fmla="*/ 151 h 275"/>
                  <a:gd name="T86" fmla="*/ 224 w 263"/>
                  <a:gd name="T87" fmla="*/ 178 h 275"/>
                  <a:gd name="T88" fmla="*/ 208 w 263"/>
                  <a:gd name="T89" fmla="*/ 193 h 275"/>
                  <a:gd name="T90" fmla="*/ 176 w 263"/>
                  <a:gd name="T91" fmla="*/ 207 h 275"/>
                  <a:gd name="T92" fmla="*/ 170 w 263"/>
                  <a:gd name="T93" fmla="*/ 231 h 275"/>
                  <a:gd name="T94" fmla="*/ 151 w 263"/>
                  <a:gd name="T95" fmla="*/ 259 h 275"/>
                  <a:gd name="T96" fmla="*/ 137 w 263"/>
                  <a:gd name="T97" fmla="*/ 271 h 275"/>
                  <a:gd name="T98" fmla="*/ 123 w 263"/>
                  <a:gd name="T99" fmla="*/ 25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3" h="275">
                    <a:moveTo>
                      <a:pt x="110" y="247"/>
                    </a:moveTo>
                    <a:lnTo>
                      <a:pt x="118" y="236"/>
                    </a:lnTo>
                    <a:lnTo>
                      <a:pt x="127" y="229"/>
                    </a:lnTo>
                    <a:lnTo>
                      <a:pt x="131" y="226"/>
                    </a:lnTo>
                    <a:lnTo>
                      <a:pt x="137" y="222"/>
                    </a:lnTo>
                    <a:lnTo>
                      <a:pt x="137" y="216"/>
                    </a:lnTo>
                    <a:lnTo>
                      <a:pt x="133" y="212"/>
                    </a:lnTo>
                    <a:lnTo>
                      <a:pt x="131" y="213"/>
                    </a:lnTo>
                    <a:lnTo>
                      <a:pt x="132" y="209"/>
                    </a:lnTo>
                    <a:lnTo>
                      <a:pt x="133" y="205"/>
                    </a:lnTo>
                    <a:lnTo>
                      <a:pt x="133" y="201"/>
                    </a:lnTo>
                    <a:lnTo>
                      <a:pt x="131" y="200"/>
                    </a:lnTo>
                    <a:lnTo>
                      <a:pt x="127" y="201"/>
                    </a:lnTo>
                    <a:lnTo>
                      <a:pt x="124" y="200"/>
                    </a:lnTo>
                    <a:lnTo>
                      <a:pt x="124" y="197"/>
                    </a:lnTo>
                    <a:lnTo>
                      <a:pt x="123" y="190"/>
                    </a:lnTo>
                    <a:lnTo>
                      <a:pt x="122" y="189"/>
                    </a:lnTo>
                    <a:lnTo>
                      <a:pt x="117" y="187"/>
                    </a:lnTo>
                    <a:lnTo>
                      <a:pt x="115" y="188"/>
                    </a:lnTo>
                    <a:lnTo>
                      <a:pt x="108" y="187"/>
                    </a:lnTo>
                    <a:lnTo>
                      <a:pt x="109" y="177"/>
                    </a:lnTo>
                    <a:lnTo>
                      <a:pt x="106" y="173"/>
                    </a:lnTo>
                    <a:lnTo>
                      <a:pt x="109" y="172"/>
                    </a:lnTo>
                    <a:lnTo>
                      <a:pt x="108" y="167"/>
                    </a:lnTo>
                    <a:lnTo>
                      <a:pt x="110" y="165"/>
                    </a:lnTo>
                    <a:lnTo>
                      <a:pt x="111" y="159"/>
                    </a:lnTo>
                    <a:lnTo>
                      <a:pt x="109" y="154"/>
                    </a:lnTo>
                    <a:lnTo>
                      <a:pt x="105" y="153"/>
                    </a:lnTo>
                    <a:lnTo>
                      <a:pt x="105" y="150"/>
                    </a:lnTo>
                    <a:lnTo>
                      <a:pt x="106" y="145"/>
                    </a:lnTo>
                    <a:lnTo>
                      <a:pt x="93" y="145"/>
                    </a:lnTo>
                    <a:lnTo>
                      <a:pt x="91" y="137"/>
                    </a:lnTo>
                    <a:lnTo>
                      <a:pt x="92" y="137"/>
                    </a:lnTo>
                    <a:lnTo>
                      <a:pt x="92" y="135"/>
                    </a:lnTo>
                    <a:lnTo>
                      <a:pt x="91" y="132"/>
                    </a:lnTo>
                    <a:lnTo>
                      <a:pt x="91" y="129"/>
                    </a:lnTo>
                    <a:lnTo>
                      <a:pt x="87" y="126"/>
                    </a:lnTo>
                    <a:lnTo>
                      <a:pt x="82" y="126"/>
                    </a:lnTo>
                    <a:lnTo>
                      <a:pt x="80" y="125"/>
                    </a:lnTo>
                    <a:lnTo>
                      <a:pt x="75" y="122"/>
                    </a:lnTo>
                    <a:lnTo>
                      <a:pt x="73" y="120"/>
                    </a:lnTo>
                    <a:lnTo>
                      <a:pt x="65" y="119"/>
                    </a:lnTo>
                    <a:lnTo>
                      <a:pt x="58" y="113"/>
                    </a:lnTo>
                    <a:lnTo>
                      <a:pt x="58" y="109"/>
                    </a:lnTo>
                    <a:lnTo>
                      <a:pt x="58" y="106"/>
                    </a:lnTo>
                    <a:lnTo>
                      <a:pt x="58" y="101"/>
                    </a:lnTo>
                    <a:lnTo>
                      <a:pt x="50" y="102"/>
                    </a:lnTo>
                    <a:lnTo>
                      <a:pt x="46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5" y="109"/>
                    </a:lnTo>
                    <a:lnTo>
                      <a:pt x="30" y="109"/>
                    </a:lnTo>
                    <a:lnTo>
                      <a:pt x="27" y="110"/>
                    </a:lnTo>
                    <a:lnTo>
                      <a:pt x="23" y="109"/>
                    </a:lnTo>
                    <a:lnTo>
                      <a:pt x="24" y="100"/>
                    </a:lnTo>
                    <a:lnTo>
                      <a:pt x="18" y="103"/>
                    </a:lnTo>
                    <a:lnTo>
                      <a:pt x="12" y="103"/>
                    </a:lnTo>
                    <a:lnTo>
                      <a:pt x="10" y="100"/>
                    </a:lnTo>
                    <a:lnTo>
                      <a:pt x="5" y="100"/>
                    </a:lnTo>
                    <a:lnTo>
                      <a:pt x="7" y="96"/>
                    </a:lnTo>
                    <a:lnTo>
                      <a:pt x="4" y="92"/>
                    </a:lnTo>
                    <a:lnTo>
                      <a:pt x="0" y="86"/>
                    </a:lnTo>
                    <a:lnTo>
                      <a:pt x="3" y="85"/>
                    </a:lnTo>
                    <a:lnTo>
                      <a:pt x="3" y="81"/>
                    </a:lnTo>
                    <a:lnTo>
                      <a:pt x="6" y="80"/>
                    </a:lnTo>
                    <a:lnTo>
                      <a:pt x="5" y="77"/>
                    </a:lnTo>
                    <a:lnTo>
                      <a:pt x="7" y="74"/>
                    </a:lnTo>
                    <a:lnTo>
                      <a:pt x="7" y="70"/>
                    </a:lnTo>
                    <a:lnTo>
                      <a:pt x="16" y="66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8" y="64"/>
                    </a:lnTo>
                    <a:lnTo>
                      <a:pt x="30" y="46"/>
                    </a:lnTo>
                    <a:lnTo>
                      <a:pt x="32" y="43"/>
                    </a:lnTo>
                    <a:lnTo>
                      <a:pt x="30" y="39"/>
                    </a:lnTo>
                    <a:lnTo>
                      <a:pt x="27" y="37"/>
                    </a:lnTo>
                    <a:lnTo>
                      <a:pt x="27" y="32"/>
                    </a:lnTo>
                    <a:lnTo>
                      <a:pt x="30" y="31"/>
                    </a:lnTo>
                    <a:lnTo>
                      <a:pt x="33" y="32"/>
                    </a:lnTo>
                    <a:lnTo>
                      <a:pt x="33" y="29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41" y="25"/>
                    </a:lnTo>
                    <a:lnTo>
                      <a:pt x="44" y="22"/>
                    </a:lnTo>
                    <a:lnTo>
                      <a:pt x="46" y="25"/>
                    </a:lnTo>
                    <a:lnTo>
                      <a:pt x="47" y="28"/>
                    </a:lnTo>
                    <a:lnTo>
                      <a:pt x="48" y="27"/>
                    </a:lnTo>
                    <a:lnTo>
                      <a:pt x="52" y="31"/>
                    </a:lnTo>
                    <a:lnTo>
                      <a:pt x="57" y="31"/>
                    </a:lnTo>
                    <a:lnTo>
                      <a:pt x="58" y="28"/>
                    </a:lnTo>
                    <a:lnTo>
                      <a:pt x="63" y="27"/>
                    </a:lnTo>
                    <a:lnTo>
                      <a:pt x="67" y="26"/>
                    </a:lnTo>
                    <a:lnTo>
                      <a:pt x="67" y="23"/>
                    </a:lnTo>
                    <a:lnTo>
                      <a:pt x="71" y="21"/>
                    </a:lnTo>
                    <a:lnTo>
                      <a:pt x="71" y="20"/>
                    </a:lnTo>
                    <a:lnTo>
                      <a:pt x="65" y="19"/>
                    </a:lnTo>
                    <a:lnTo>
                      <a:pt x="64" y="15"/>
                    </a:lnTo>
                    <a:lnTo>
                      <a:pt x="65" y="10"/>
                    </a:lnTo>
                    <a:lnTo>
                      <a:pt x="62" y="9"/>
                    </a:lnTo>
                    <a:lnTo>
                      <a:pt x="63" y="8"/>
                    </a:lnTo>
                    <a:lnTo>
                      <a:pt x="68" y="9"/>
                    </a:lnTo>
                    <a:lnTo>
                      <a:pt x="74" y="10"/>
                    </a:lnTo>
                    <a:lnTo>
                      <a:pt x="75" y="9"/>
                    </a:lnTo>
                    <a:lnTo>
                      <a:pt x="80" y="8"/>
                    </a:lnTo>
                    <a:lnTo>
                      <a:pt x="88" y="5"/>
                    </a:lnTo>
                    <a:lnTo>
                      <a:pt x="91" y="3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7" y="9"/>
                    </a:lnTo>
                    <a:lnTo>
                      <a:pt x="96" y="11"/>
                    </a:lnTo>
                    <a:lnTo>
                      <a:pt x="94" y="17"/>
                    </a:lnTo>
                    <a:lnTo>
                      <a:pt x="96" y="21"/>
                    </a:lnTo>
                    <a:lnTo>
                      <a:pt x="97" y="23"/>
                    </a:lnTo>
                    <a:lnTo>
                      <a:pt x="100" y="27"/>
                    </a:lnTo>
                    <a:lnTo>
                      <a:pt x="104" y="27"/>
                    </a:lnTo>
                    <a:lnTo>
                      <a:pt x="105" y="26"/>
                    </a:lnTo>
                    <a:lnTo>
                      <a:pt x="106" y="26"/>
                    </a:lnTo>
                    <a:lnTo>
                      <a:pt x="110" y="25"/>
                    </a:lnTo>
                    <a:lnTo>
                      <a:pt x="112" y="22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21" y="23"/>
                    </a:lnTo>
                    <a:lnTo>
                      <a:pt x="122" y="22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20"/>
                    </a:lnTo>
                    <a:lnTo>
                      <a:pt x="127" y="19"/>
                    </a:lnTo>
                    <a:lnTo>
                      <a:pt x="131" y="20"/>
                    </a:lnTo>
                    <a:lnTo>
                      <a:pt x="134" y="21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38" y="22"/>
                    </a:lnTo>
                    <a:lnTo>
                      <a:pt x="141" y="21"/>
                    </a:lnTo>
                    <a:lnTo>
                      <a:pt x="144" y="19"/>
                    </a:lnTo>
                    <a:lnTo>
                      <a:pt x="146" y="14"/>
                    </a:lnTo>
                    <a:lnTo>
                      <a:pt x="150" y="8"/>
                    </a:lnTo>
                    <a:lnTo>
                      <a:pt x="152" y="8"/>
                    </a:lnTo>
                    <a:lnTo>
                      <a:pt x="153" y="11"/>
                    </a:lnTo>
                    <a:lnTo>
                      <a:pt x="158" y="23"/>
                    </a:lnTo>
                    <a:lnTo>
                      <a:pt x="162" y="25"/>
                    </a:lnTo>
                    <a:lnTo>
                      <a:pt x="162" y="28"/>
                    </a:lnTo>
                    <a:lnTo>
                      <a:pt x="157" y="34"/>
                    </a:lnTo>
                    <a:lnTo>
                      <a:pt x="158" y="37"/>
                    </a:lnTo>
                    <a:lnTo>
                      <a:pt x="170" y="37"/>
                    </a:lnTo>
                    <a:lnTo>
                      <a:pt x="170" y="44"/>
                    </a:lnTo>
                    <a:lnTo>
                      <a:pt x="175" y="39"/>
                    </a:lnTo>
                    <a:lnTo>
                      <a:pt x="184" y="41"/>
                    </a:lnTo>
                    <a:lnTo>
                      <a:pt x="196" y="46"/>
                    </a:lnTo>
                    <a:lnTo>
                      <a:pt x="198" y="50"/>
                    </a:lnTo>
                    <a:lnTo>
                      <a:pt x="197" y="54"/>
                    </a:lnTo>
                    <a:lnTo>
                      <a:pt x="205" y="51"/>
                    </a:lnTo>
                    <a:lnTo>
                      <a:pt x="219" y="55"/>
                    </a:lnTo>
                    <a:lnTo>
                      <a:pt x="228" y="55"/>
                    </a:lnTo>
                    <a:lnTo>
                      <a:pt x="238" y="61"/>
                    </a:lnTo>
                    <a:lnTo>
                      <a:pt x="246" y="68"/>
                    </a:lnTo>
                    <a:lnTo>
                      <a:pt x="253" y="69"/>
                    </a:lnTo>
                    <a:lnTo>
                      <a:pt x="257" y="70"/>
                    </a:lnTo>
                    <a:lnTo>
                      <a:pt x="260" y="72"/>
                    </a:lnTo>
                    <a:lnTo>
                      <a:pt x="262" y="80"/>
                    </a:lnTo>
                    <a:lnTo>
                      <a:pt x="263" y="85"/>
                    </a:lnTo>
                    <a:lnTo>
                      <a:pt x="261" y="96"/>
                    </a:lnTo>
                    <a:lnTo>
                      <a:pt x="257" y="101"/>
                    </a:lnTo>
                    <a:lnTo>
                      <a:pt x="248" y="109"/>
                    </a:lnTo>
                    <a:lnTo>
                      <a:pt x="244" y="118"/>
                    </a:lnTo>
                    <a:lnTo>
                      <a:pt x="239" y="124"/>
                    </a:lnTo>
                    <a:lnTo>
                      <a:pt x="237" y="124"/>
                    </a:lnTo>
                    <a:lnTo>
                      <a:pt x="236" y="129"/>
                    </a:lnTo>
                    <a:lnTo>
                      <a:pt x="236" y="142"/>
                    </a:lnTo>
                    <a:lnTo>
                      <a:pt x="234" y="151"/>
                    </a:lnTo>
                    <a:lnTo>
                      <a:pt x="233" y="156"/>
                    </a:lnTo>
                    <a:lnTo>
                      <a:pt x="231" y="160"/>
                    </a:lnTo>
                    <a:lnTo>
                      <a:pt x="230" y="168"/>
                    </a:lnTo>
                    <a:lnTo>
                      <a:pt x="224" y="178"/>
                    </a:lnTo>
                    <a:lnTo>
                      <a:pt x="222" y="185"/>
                    </a:lnTo>
                    <a:lnTo>
                      <a:pt x="216" y="189"/>
                    </a:lnTo>
                    <a:lnTo>
                      <a:pt x="215" y="193"/>
                    </a:lnTo>
                    <a:lnTo>
                      <a:pt x="208" y="193"/>
                    </a:lnTo>
                    <a:lnTo>
                      <a:pt x="197" y="196"/>
                    </a:lnTo>
                    <a:lnTo>
                      <a:pt x="192" y="199"/>
                    </a:lnTo>
                    <a:lnTo>
                      <a:pt x="185" y="201"/>
                    </a:lnTo>
                    <a:lnTo>
                      <a:pt x="176" y="207"/>
                    </a:lnTo>
                    <a:lnTo>
                      <a:pt x="172" y="214"/>
                    </a:lnTo>
                    <a:lnTo>
                      <a:pt x="170" y="220"/>
                    </a:lnTo>
                    <a:lnTo>
                      <a:pt x="172" y="224"/>
                    </a:lnTo>
                    <a:lnTo>
                      <a:pt x="170" y="231"/>
                    </a:lnTo>
                    <a:lnTo>
                      <a:pt x="169" y="235"/>
                    </a:lnTo>
                    <a:lnTo>
                      <a:pt x="164" y="240"/>
                    </a:lnTo>
                    <a:lnTo>
                      <a:pt x="157" y="253"/>
                    </a:lnTo>
                    <a:lnTo>
                      <a:pt x="151" y="259"/>
                    </a:lnTo>
                    <a:lnTo>
                      <a:pt x="146" y="263"/>
                    </a:lnTo>
                    <a:lnTo>
                      <a:pt x="143" y="270"/>
                    </a:lnTo>
                    <a:lnTo>
                      <a:pt x="139" y="275"/>
                    </a:lnTo>
                    <a:lnTo>
                      <a:pt x="137" y="271"/>
                    </a:lnTo>
                    <a:lnTo>
                      <a:pt x="140" y="266"/>
                    </a:lnTo>
                    <a:lnTo>
                      <a:pt x="135" y="261"/>
                    </a:lnTo>
                    <a:lnTo>
                      <a:pt x="131" y="257"/>
                    </a:lnTo>
                    <a:lnTo>
                      <a:pt x="123" y="252"/>
                    </a:lnTo>
                    <a:lnTo>
                      <a:pt x="121" y="252"/>
                    </a:lnTo>
                    <a:lnTo>
                      <a:pt x="115" y="246"/>
                    </a:lnTo>
                    <a:lnTo>
                      <a:pt x="110" y="247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8"/>
              <p:cNvSpPr>
                <a:spLocks/>
              </p:cNvSpPr>
              <p:nvPr/>
            </p:nvSpPr>
            <p:spPr bwMode="auto">
              <a:xfrm>
                <a:off x="1844963" y="3538900"/>
                <a:ext cx="15074" cy="38761"/>
              </a:xfrm>
              <a:custGeom>
                <a:avLst/>
                <a:gdLst>
                  <a:gd name="T0" fmla="*/ 0 w 7"/>
                  <a:gd name="T1" fmla="*/ 5 h 18"/>
                  <a:gd name="T2" fmla="*/ 0 w 7"/>
                  <a:gd name="T3" fmla="*/ 3 h 18"/>
                  <a:gd name="T4" fmla="*/ 1 w 7"/>
                  <a:gd name="T5" fmla="*/ 3 h 18"/>
                  <a:gd name="T6" fmla="*/ 2 w 7"/>
                  <a:gd name="T7" fmla="*/ 5 h 18"/>
                  <a:gd name="T8" fmla="*/ 4 w 7"/>
                  <a:gd name="T9" fmla="*/ 0 h 18"/>
                  <a:gd name="T10" fmla="*/ 6 w 7"/>
                  <a:gd name="T11" fmla="*/ 0 h 18"/>
                  <a:gd name="T12" fmla="*/ 6 w 7"/>
                  <a:gd name="T13" fmla="*/ 1 h 18"/>
                  <a:gd name="T14" fmla="*/ 7 w 7"/>
                  <a:gd name="T15" fmla="*/ 1 h 18"/>
                  <a:gd name="T16" fmla="*/ 7 w 7"/>
                  <a:gd name="T17" fmla="*/ 3 h 18"/>
                  <a:gd name="T18" fmla="*/ 6 w 7"/>
                  <a:gd name="T19" fmla="*/ 6 h 18"/>
                  <a:gd name="T20" fmla="*/ 6 w 7"/>
                  <a:gd name="T21" fmla="*/ 7 h 18"/>
                  <a:gd name="T22" fmla="*/ 6 w 7"/>
                  <a:gd name="T23" fmla="*/ 9 h 18"/>
                  <a:gd name="T24" fmla="*/ 6 w 7"/>
                  <a:gd name="T25" fmla="*/ 11 h 18"/>
                  <a:gd name="T26" fmla="*/ 4 w 7"/>
                  <a:gd name="T27" fmla="*/ 14 h 18"/>
                  <a:gd name="T28" fmla="*/ 3 w 7"/>
                  <a:gd name="T29" fmla="*/ 15 h 18"/>
                  <a:gd name="T30" fmla="*/ 2 w 7"/>
                  <a:gd name="T31" fmla="*/ 15 h 18"/>
                  <a:gd name="T32" fmla="*/ 1 w 7"/>
                  <a:gd name="T33" fmla="*/ 18 h 18"/>
                  <a:gd name="T34" fmla="*/ 0 w 7"/>
                  <a:gd name="T35" fmla="*/ 18 h 18"/>
                  <a:gd name="T36" fmla="*/ 0 w 7"/>
                  <a:gd name="T37" fmla="*/ 11 h 18"/>
                  <a:gd name="T38" fmla="*/ 0 w 7"/>
                  <a:gd name="T3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18">
                    <a:moveTo>
                      <a:pt x="0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5"/>
              <p:cNvSpPr>
                <a:spLocks noEditPoints="1"/>
              </p:cNvSpPr>
              <p:nvPr/>
            </p:nvSpPr>
            <p:spPr bwMode="auto">
              <a:xfrm>
                <a:off x="2038767" y="4066477"/>
                <a:ext cx="124895" cy="708460"/>
              </a:xfrm>
              <a:custGeom>
                <a:avLst/>
                <a:gdLst>
                  <a:gd name="T0" fmla="*/ 47 w 58"/>
                  <a:gd name="T1" fmla="*/ 320 h 329"/>
                  <a:gd name="T2" fmla="*/ 58 w 58"/>
                  <a:gd name="T3" fmla="*/ 320 h 329"/>
                  <a:gd name="T4" fmla="*/ 51 w 58"/>
                  <a:gd name="T5" fmla="*/ 329 h 329"/>
                  <a:gd name="T6" fmla="*/ 44 w 58"/>
                  <a:gd name="T7" fmla="*/ 328 h 329"/>
                  <a:gd name="T8" fmla="*/ 32 w 58"/>
                  <a:gd name="T9" fmla="*/ 323 h 329"/>
                  <a:gd name="T10" fmla="*/ 16 w 58"/>
                  <a:gd name="T11" fmla="*/ 311 h 329"/>
                  <a:gd name="T12" fmla="*/ 12 w 58"/>
                  <a:gd name="T13" fmla="*/ 300 h 329"/>
                  <a:gd name="T14" fmla="*/ 30 w 58"/>
                  <a:gd name="T15" fmla="*/ 312 h 329"/>
                  <a:gd name="T16" fmla="*/ 36 w 58"/>
                  <a:gd name="T17" fmla="*/ 299 h 329"/>
                  <a:gd name="T18" fmla="*/ 47 w 58"/>
                  <a:gd name="T19" fmla="*/ 295 h 329"/>
                  <a:gd name="T20" fmla="*/ 52 w 58"/>
                  <a:gd name="T21" fmla="*/ 38 h 329"/>
                  <a:gd name="T22" fmla="*/ 58 w 58"/>
                  <a:gd name="T23" fmla="*/ 38 h 329"/>
                  <a:gd name="T24" fmla="*/ 49 w 58"/>
                  <a:gd name="T25" fmla="*/ 50 h 329"/>
                  <a:gd name="T26" fmla="*/ 47 w 58"/>
                  <a:gd name="T27" fmla="*/ 64 h 329"/>
                  <a:gd name="T28" fmla="*/ 45 w 58"/>
                  <a:gd name="T29" fmla="*/ 71 h 329"/>
                  <a:gd name="T30" fmla="*/ 38 w 58"/>
                  <a:gd name="T31" fmla="*/ 86 h 329"/>
                  <a:gd name="T32" fmla="*/ 34 w 58"/>
                  <a:gd name="T33" fmla="*/ 102 h 329"/>
                  <a:gd name="T34" fmla="*/ 39 w 58"/>
                  <a:gd name="T35" fmla="*/ 116 h 329"/>
                  <a:gd name="T36" fmla="*/ 35 w 58"/>
                  <a:gd name="T37" fmla="*/ 132 h 329"/>
                  <a:gd name="T38" fmla="*/ 30 w 58"/>
                  <a:gd name="T39" fmla="*/ 144 h 329"/>
                  <a:gd name="T40" fmla="*/ 33 w 58"/>
                  <a:gd name="T41" fmla="*/ 160 h 329"/>
                  <a:gd name="T42" fmla="*/ 27 w 58"/>
                  <a:gd name="T43" fmla="*/ 170 h 329"/>
                  <a:gd name="T44" fmla="*/ 27 w 58"/>
                  <a:gd name="T45" fmla="*/ 190 h 329"/>
                  <a:gd name="T46" fmla="*/ 26 w 58"/>
                  <a:gd name="T47" fmla="*/ 203 h 329"/>
                  <a:gd name="T48" fmla="*/ 26 w 58"/>
                  <a:gd name="T49" fmla="*/ 210 h 329"/>
                  <a:gd name="T50" fmla="*/ 30 w 58"/>
                  <a:gd name="T51" fmla="*/ 215 h 329"/>
                  <a:gd name="T52" fmla="*/ 28 w 58"/>
                  <a:gd name="T53" fmla="*/ 222 h 329"/>
                  <a:gd name="T54" fmla="*/ 22 w 58"/>
                  <a:gd name="T55" fmla="*/ 244 h 329"/>
                  <a:gd name="T56" fmla="*/ 21 w 58"/>
                  <a:gd name="T57" fmla="*/ 255 h 329"/>
                  <a:gd name="T58" fmla="*/ 16 w 58"/>
                  <a:gd name="T59" fmla="*/ 271 h 329"/>
                  <a:gd name="T60" fmla="*/ 23 w 58"/>
                  <a:gd name="T61" fmla="*/ 274 h 329"/>
                  <a:gd name="T62" fmla="*/ 26 w 58"/>
                  <a:gd name="T63" fmla="*/ 289 h 329"/>
                  <a:gd name="T64" fmla="*/ 47 w 58"/>
                  <a:gd name="T65" fmla="*/ 291 h 329"/>
                  <a:gd name="T66" fmla="*/ 39 w 58"/>
                  <a:gd name="T67" fmla="*/ 294 h 329"/>
                  <a:gd name="T68" fmla="*/ 32 w 58"/>
                  <a:gd name="T69" fmla="*/ 308 h 329"/>
                  <a:gd name="T70" fmla="*/ 21 w 58"/>
                  <a:gd name="T71" fmla="*/ 306 h 329"/>
                  <a:gd name="T72" fmla="*/ 14 w 58"/>
                  <a:gd name="T73" fmla="*/ 297 h 329"/>
                  <a:gd name="T74" fmla="*/ 3 w 58"/>
                  <a:gd name="T75" fmla="*/ 284 h 329"/>
                  <a:gd name="T76" fmla="*/ 1 w 58"/>
                  <a:gd name="T77" fmla="*/ 271 h 329"/>
                  <a:gd name="T78" fmla="*/ 4 w 58"/>
                  <a:gd name="T79" fmla="*/ 244 h 329"/>
                  <a:gd name="T80" fmla="*/ 0 w 58"/>
                  <a:gd name="T81" fmla="*/ 233 h 329"/>
                  <a:gd name="T82" fmla="*/ 9 w 58"/>
                  <a:gd name="T83" fmla="*/ 209 h 329"/>
                  <a:gd name="T84" fmla="*/ 20 w 58"/>
                  <a:gd name="T85" fmla="*/ 193 h 329"/>
                  <a:gd name="T86" fmla="*/ 14 w 58"/>
                  <a:gd name="T87" fmla="*/ 202 h 329"/>
                  <a:gd name="T88" fmla="*/ 11 w 58"/>
                  <a:gd name="T89" fmla="*/ 189 h 329"/>
                  <a:gd name="T90" fmla="*/ 16 w 58"/>
                  <a:gd name="T91" fmla="*/ 166 h 329"/>
                  <a:gd name="T92" fmla="*/ 14 w 58"/>
                  <a:gd name="T93" fmla="*/ 148 h 329"/>
                  <a:gd name="T94" fmla="*/ 21 w 58"/>
                  <a:gd name="T95" fmla="*/ 134 h 329"/>
                  <a:gd name="T96" fmla="*/ 28 w 58"/>
                  <a:gd name="T97" fmla="*/ 109 h 329"/>
                  <a:gd name="T98" fmla="*/ 29 w 58"/>
                  <a:gd name="T99" fmla="*/ 91 h 329"/>
                  <a:gd name="T100" fmla="*/ 32 w 58"/>
                  <a:gd name="T101" fmla="*/ 73 h 329"/>
                  <a:gd name="T102" fmla="*/ 35 w 58"/>
                  <a:gd name="T103" fmla="*/ 42 h 329"/>
                  <a:gd name="T104" fmla="*/ 36 w 58"/>
                  <a:gd name="T105" fmla="*/ 15 h 329"/>
                  <a:gd name="T106" fmla="*/ 39 w 58"/>
                  <a:gd name="T107" fmla="*/ 4 h 329"/>
                  <a:gd name="T108" fmla="*/ 44 w 58"/>
                  <a:gd name="T109" fmla="*/ 5 h 329"/>
                  <a:gd name="T110" fmla="*/ 49 w 58"/>
                  <a:gd name="T111" fmla="*/ 12 h 329"/>
                  <a:gd name="T112" fmla="*/ 50 w 58"/>
                  <a:gd name="T113" fmla="*/ 2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329">
                    <a:moveTo>
                      <a:pt x="47" y="295"/>
                    </a:moveTo>
                    <a:lnTo>
                      <a:pt x="47" y="320"/>
                    </a:lnTo>
                    <a:lnTo>
                      <a:pt x="55" y="320"/>
                    </a:lnTo>
                    <a:lnTo>
                      <a:pt x="58" y="320"/>
                    </a:lnTo>
                    <a:lnTo>
                      <a:pt x="56" y="325"/>
                    </a:lnTo>
                    <a:lnTo>
                      <a:pt x="51" y="329"/>
                    </a:lnTo>
                    <a:lnTo>
                      <a:pt x="47" y="329"/>
                    </a:lnTo>
                    <a:lnTo>
                      <a:pt x="44" y="328"/>
                    </a:lnTo>
                    <a:lnTo>
                      <a:pt x="39" y="324"/>
                    </a:lnTo>
                    <a:lnTo>
                      <a:pt x="32" y="323"/>
                    </a:lnTo>
                    <a:lnTo>
                      <a:pt x="23" y="317"/>
                    </a:lnTo>
                    <a:lnTo>
                      <a:pt x="16" y="311"/>
                    </a:lnTo>
                    <a:lnTo>
                      <a:pt x="6" y="297"/>
                    </a:lnTo>
                    <a:lnTo>
                      <a:pt x="12" y="300"/>
                    </a:lnTo>
                    <a:lnTo>
                      <a:pt x="22" y="307"/>
                    </a:lnTo>
                    <a:lnTo>
                      <a:pt x="30" y="312"/>
                    </a:lnTo>
                    <a:lnTo>
                      <a:pt x="34" y="306"/>
                    </a:lnTo>
                    <a:lnTo>
                      <a:pt x="36" y="299"/>
                    </a:lnTo>
                    <a:lnTo>
                      <a:pt x="43" y="294"/>
                    </a:lnTo>
                    <a:lnTo>
                      <a:pt x="47" y="295"/>
                    </a:lnTo>
                    <a:close/>
                    <a:moveTo>
                      <a:pt x="50" y="28"/>
                    </a:moveTo>
                    <a:lnTo>
                      <a:pt x="52" y="38"/>
                    </a:lnTo>
                    <a:lnTo>
                      <a:pt x="57" y="36"/>
                    </a:lnTo>
                    <a:lnTo>
                      <a:pt x="58" y="38"/>
                    </a:lnTo>
                    <a:lnTo>
                      <a:pt x="56" y="46"/>
                    </a:lnTo>
                    <a:lnTo>
                      <a:pt x="49" y="50"/>
                    </a:lnTo>
                    <a:lnTo>
                      <a:pt x="49" y="62"/>
                    </a:lnTo>
                    <a:lnTo>
                      <a:pt x="47" y="64"/>
                    </a:lnTo>
                    <a:lnTo>
                      <a:pt x="50" y="67"/>
                    </a:lnTo>
                    <a:lnTo>
                      <a:pt x="45" y="71"/>
                    </a:lnTo>
                    <a:lnTo>
                      <a:pt x="40" y="79"/>
                    </a:lnTo>
                    <a:lnTo>
                      <a:pt x="38" y="86"/>
                    </a:lnTo>
                    <a:lnTo>
                      <a:pt x="39" y="93"/>
                    </a:lnTo>
                    <a:lnTo>
                      <a:pt x="34" y="102"/>
                    </a:lnTo>
                    <a:lnTo>
                      <a:pt x="38" y="115"/>
                    </a:lnTo>
                    <a:lnTo>
                      <a:pt x="39" y="116"/>
                    </a:lnTo>
                    <a:lnTo>
                      <a:pt x="39" y="123"/>
                    </a:lnTo>
                    <a:lnTo>
                      <a:pt x="35" y="132"/>
                    </a:lnTo>
                    <a:lnTo>
                      <a:pt x="35" y="138"/>
                    </a:lnTo>
                    <a:lnTo>
                      <a:pt x="30" y="144"/>
                    </a:lnTo>
                    <a:lnTo>
                      <a:pt x="30" y="151"/>
                    </a:lnTo>
                    <a:lnTo>
                      <a:pt x="33" y="160"/>
                    </a:lnTo>
                    <a:lnTo>
                      <a:pt x="28" y="163"/>
                    </a:lnTo>
                    <a:lnTo>
                      <a:pt x="27" y="170"/>
                    </a:lnTo>
                    <a:lnTo>
                      <a:pt x="26" y="179"/>
                    </a:lnTo>
                    <a:lnTo>
                      <a:pt x="27" y="190"/>
                    </a:lnTo>
                    <a:lnTo>
                      <a:pt x="23" y="192"/>
                    </a:lnTo>
                    <a:lnTo>
                      <a:pt x="26" y="203"/>
                    </a:lnTo>
                    <a:lnTo>
                      <a:pt x="28" y="207"/>
                    </a:lnTo>
                    <a:lnTo>
                      <a:pt x="26" y="210"/>
                    </a:lnTo>
                    <a:lnTo>
                      <a:pt x="29" y="212"/>
                    </a:lnTo>
                    <a:lnTo>
                      <a:pt x="30" y="215"/>
                    </a:lnTo>
                    <a:lnTo>
                      <a:pt x="27" y="218"/>
                    </a:lnTo>
                    <a:lnTo>
                      <a:pt x="28" y="222"/>
                    </a:lnTo>
                    <a:lnTo>
                      <a:pt x="26" y="236"/>
                    </a:lnTo>
                    <a:lnTo>
                      <a:pt x="22" y="244"/>
                    </a:lnTo>
                    <a:lnTo>
                      <a:pt x="22" y="249"/>
                    </a:lnTo>
                    <a:lnTo>
                      <a:pt x="21" y="255"/>
                    </a:lnTo>
                    <a:lnTo>
                      <a:pt x="15" y="260"/>
                    </a:lnTo>
                    <a:lnTo>
                      <a:pt x="16" y="271"/>
                    </a:lnTo>
                    <a:lnTo>
                      <a:pt x="18" y="274"/>
                    </a:lnTo>
                    <a:lnTo>
                      <a:pt x="23" y="274"/>
                    </a:lnTo>
                    <a:lnTo>
                      <a:pt x="22" y="282"/>
                    </a:lnTo>
                    <a:lnTo>
                      <a:pt x="26" y="289"/>
                    </a:lnTo>
                    <a:lnTo>
                      <a:pt x="41" y="290"/>
                    </a:lnTo>
                    <a:lnTo>
                      <a:pt x="47" y="291"/>
                    </a:lnTo>
                    <a:lnTo>
                      <a:pt x="41" y="291"/>
                    </a:lnTo>
                    <a:lnTo>
                      <a:pt x="39" y="294"/>
                    </a:lnTo>
                    <a:lnTo>
                      <a:pt x="33" y="299"/>
                    </a:lnTo>
                    <a:lnTo>
                      <a:pt x="32" y="308"/>
                    </a:lnTo>
                    <a:lnTo>
                      <a:pt x="28" y="309"/>
                    </a:lnTo>
                    <a:lnTo>
                      <a:pt x="21" y="306"/>
                    </a:lnTo>
                    <a:lnTo>
                      <a:pt x="14" y="297"/>
                    </a:lnTo>
                    <a:lnTo>
                      <a:pt x="14" y="297"/>
                    </a:lnTo>
                    <a:lnTo>
                      <a:pt x="5" y="291"/>
                    </a:lnTo>
                    <a:lnTo>
                      <a:pt x="3" y="284"/>
                    </a:lnTo>
                    <a:lnTo>
                      <a:pt x="5" y="278"/>
                    </a:lnTo>
                    <a:lnTo>
                      <a:pt x="1" y="271"/>
                    </a:lnTo>
                    <a:lnTo>
                      <a:pt x="0" y="254"/>
                    </a:lnTo>
                    <a:lnTo>
                      <a:pt x="4" y="244"/>
                    </a:lnTo>
                    <a:lnTo>
                      <a:pt x="10" y="236"/>
                    </a:lnTo>
                    <a:lnTo>
                      <a:pt x="0" y="233"/>
                    </a:lnTo>
                    <a:lnTo>
                      <a:pt x="6" y="225"/>
                    </a:lnTo>
                    <a:lnTo>
                      <a:pt x="9" y="209"/>
                    </a:lnTo>
                    <a:lnTo>
                      <a:pt x="16" y="213"/>
                    </a:lnTo>
                    <a:lnTo>
                      <a:pt x="20" y="193"/>
                    </a:lnTo>
                    <a:lnTo>
                      <a:pt x="16" y="191"/>
                    </a:lnTo>
                    <a:lnTo>
                      <a:pt x="14" y="202"/>
                    </a:lnTo>
                    <a:lnTo>
                      <a:pt x="9" y="201"/>
                    </a:lnTo>
                    <a:lnTo>
                      <a:pt x="11" y="189"/>
                    </a:lnTo>
                    <a:lnTo>
                      <a:pt x="14" y="172"/>
                    </a:lnTo>
                    <a:lnTo>
                      <a:pt x="16" y="166"/>
                    </a:lnTo>
                    <a:lnTo>
                      <a:pt x="15" y="157"/>
                    </a:lnTo>
                    <a:lnTo>
                      <a:pt x="14" y="148"/>
                    </a:lnTo>
                    <a:lnTo>
                      <a:pt x="17" y="148"/>
                    </a:lnTo>
                    <a:lnTo>
                      <a:pt x="21" y="134"/>
                    </a:lnTo>
                    <a:lnTo>
                      <a:pt x="26" y="121"/>
                    </a:lnTo>
                    <a:lnTo>
                      <a:pt x="28" y="109"/>
                    </a:lnTo>
                    <a:lnTo>
                      <a:pt x="27" y="98"/>
                    </a:lnTo>
                    <a:lnTo>
                      <a:pt x="29" y="91"/>
                    </a:lnTo>
                    <a:lnTo>
                      <a:pt x="28" y="82"/>
                    </a:lnTo>
                    <a:lnTo>
                      <a:pt x="32" y="73"/>
                    </a:lnTo>
                    <a:lnTo>
                      <a:pt x="33" y="58"/>
                    </a:lnTo>
                    <a:lnTo>
                      <a:pt x="35" y="42"/>
                    </a:lnTo>
                    <a:lnTo>
                      <a:pt x="38" y="27"/>
                    </a:lnTo>
                    <a:lnTo>
                      <a:pt x="36" y="15"/>
                    </a:lnTo>
                    <a:lnTo>
                      <a:pt x="35" y="5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4" y="5"/>
                    </a:lnTo>
                    <a:lnTo>
                      <a:pt x="45" y="10"/>
                    </a:lnTo>
                    <a:lnTo>
                      <a:pt x="49" y="12"/>
                    </a:lnTo>
                    <a:lnTo>
                      <a:pt x="46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8"/>
              <p:cNvSpPr>
                <a:spLocks/>
              </p:cNvSpPr>
              <p:nvPr/>
            </p:nvSpPr>
            <p:spPr bwMode="auto">
              <a:xfrm>
                <a:off x="1989239" y="3629341"/>
                <a:ext cx="176576" cy="241178"/>
              </a:xfrm>
              <a:custGeom>
                <a:avLst/>
                <a:gdLst>
                  <a:gd name="T0" fmla="*/ 22 w 82"/>
                  <a:gd name="T1" fmla="*/ 83 h 112"/>
                  <a:gd name="T2" fmla="*/ 17 w 82"/>
                  <a:gd name="T3" fmla="*/ 82 h 112"/>
                  <a:gd name="T4" fmla="*/ 10 w 82"/>
                  <a:gd name="T5" fmla="*/ 79 h 112"/>
                  <a:gd name="T6" fmla="*/ 1 w 82"/>
                  <a:gd name="T7" fmla="*/ 74 h 112"/>
                  <a:gd name="T8" fmla="*/ 4 w 82"/>
                  <a:gd name="T9" fmla="*/ 71 h 112"/>
                  <a:gd name="T10" fmla="*/ 5 w 82"/>
                  <a:gd name="T11" fmla="*/ 67 h 112"/>
                  <a:gd name="T12" fmla="*/ 11 w 82"/>
                  <a:gd name="T13" fmla="*/ 62 h 112"/>
                  <a:gd name="T14" fmla="*/ 11 w 82"/>
                  <a:gd name="T15" fmla="*/ 57 h 112"/>
                  <a:gd name="T16" fmla="*/ 11 w 82"/>
                  <a:gd name="T17" fmla="*/ 46 h 112"/>
                  <a:gd name="T18" fmla="*/ 11 w 82"/>
                  <a:gd name="T19" fmla="*/ 39 h 112"/>
                  <a:gd name="T20" fmla="*/ 9 w 82"/>
                  <a:gd name="T21" fmla="*/ 31 h 112"/>
                  <a:gd name="T22" fmla="*/ 12 w 82"/>
                  <a:gd name="T23" fmla="*/ 30 h 112"/>
                  <a:gd name="T24" fmla="*/ 12 w 82"/>
                  <a:gd name="T25" fmla="*/ 25 h 112"/>
                  <a:gd name="T26" fmla="*/ 21 w 82"/>
                  <a:gd name="T27" fmla="*/ 21 h 112"/>
                  <a:gd name="T28" fmla="*/ 23 w 82"/>
                  <a:gd name="T29" fmla="*/ 18 h 112"/>
                  <a:gd name="T30" fmla="*/ 28 w 82"/>
                  <a:gd name="T31" fmla="*/ 10 h 112"/>
                  <a:gd name="T32" fmla="*/ 33 w 82"/>
                  <a:gd name="T33" fmla="*/ 7 h 112"/>
                  <a:gd name="T34" fmla="*/ 44 w 82"/>
                  <a:gd name="T35" fmla="*/ 5 h 112"/>
                  <a:gd name="T36" fmla="*/ 50 w 82"/>
                  <a:gd name="T37" fmla="*/ 0 h 112"/>
                  <a:gd name="T38" fmla="*/ 53 w 82"/>
                  <a:gd name="T39" fmla="*/ 2 h 112"/>
                  <a:gd name="T40" fmla="*/ 47 w 82"/>
                  <a:gd name="T41" fmla="*/ 6 h 112"/>
                  <a:gd name="T42" fmla="*/ 44 w 82"/>
                  <a:gd name="T43" fmla="*/ 11 h 112"/>
                  <a:gd name="T44" fmla="*/ 41 w 82"/>
                  <a:gd name="T45" fmla="*/ 18 h 112"/>
                  <a:gd name="T46" fmla="*/ 43 w 82"/>
                  <a:gd name="T47" fmla="*/ 23 h 112"/>
                  <a:gd name="T48" fmla="*/ 45 w 82"/>
                  <a:gd name="T49" fmla="*/ 28 h 112"/>
                  <a:gd name="T50" fmla="*/ 45 w 82"/>
                  <a:gd name="T51" fmla="*/ 33 h 112"/>
                  <a:gd name="T52" fmla="*/ 46 w 82"/>
                  <a:gd name="T53" fmla="*/ 34 h 112"/>
                  <a:gd name="T54" fmla="*/ 57 w 82"/>
                  <a:gd name="T55" fmla="*/ 36 h 112"/>
                  <a:gd name="T56" fmla="*/ 66 w 82"/>
                  <a:gd name="T57" fmla="*/ 42 h 112"/>
                  <a:gd name="T58" fmla="*/ 73 w 82"/>
                  <a:gd name="T59" fmla="*/ 42 h 112"/>
                  <a:gd name="T60" fmla="*/ 79 w 82"/>
                  <a:gd name="T61" fmla="*/ 42 h 112"/>
                  <a:gd name="T62" fmla="*/ 76 w 82"/>
                  <a:gd name="T63" fmla="*/ 48 h 112"/>
                  <a:gd name="T64" fmla="*/ 78 w 82"/>
                  <a:gd name="T65" fmla="*/ 58 h 112"/>
                  <a:gd name="T66" fmla="*/ 79 w 82"/>
                  <a:gd name="T67" fmla="*/ 62 h 112"/>
                  <a:gd name="T68" fmla="*/ 79 w 82"/>
                  <a:gd name="T69" fmla="*/ 67 h 112"/>
                  <a:gd name="T70" fmla="*/ 82 w 82"/>
                  <a:gd name="T71" fmla="*/ 75 h 112"/>
                  <a:gd name="T72" fmla="*/ 80 w 82"/>
                  <a:gd name="T73" fmla="*/ 73 h 112"/>
                  <a:gd name="T74" fmla="*/ 75 w 82"/>
                  <a:gd name="T75" fmla="*/ 73 h 112"/>
                  <a:gd name="T76" fmla="*/ 62 w 82"/>
                  <a:gd name="T77" fmla="*/ 76 h 112"/>
                  <a:gd name="T78" fmla="*/ 67 w 82"/>
                  <a:gd name="T79" fmla="*/ 80 h 112"/>
                  <a:gd name="T80" fmla="*/ 61 w 82"/>
                  <a:gd name="T81" fmla="*/ 80 h 112"/>
                  <a:gd name="T82" fmla="*/ 64 w 82"/>
                  <a:gd name="T83" fmla="*/ 87 h 112"/>
                  <a:gd name="T84" fmla="*/ 64 w 82"/>
                  <a:gd name="T85" fmla="*/ 94 h 112"/>
                  <a:gd name="T86" fmla="*/ 58 w 82"/>
                  <a:gd name="T87" fmla="*/ 109 h 112"/>
                  <a:gd name="T88" fmla="*/ 61 w 82"/>
                  <a:gd name="T89" fmla="*/ 102 h 112"/>
                  <a:gd name="T90" fmla="*/ 52 w 82"/>
                  <a:gd name="T91" fmla="*/ 99 h 112"/>
                  <a:gd name="T92" fmla="*/ 45 w 82"/>
                  <a:gd name="T93" fmla="*/ 100 h 112"/>
                  <a:gd name="T94" fmla="*/ 37 w 82"/>
                  <a:gd name="T95" fmla="*/ 92 h 112"/>
                  <a:gd name="T96" fmla="*/ 32 w 82"/>
                  <a:gd name="T97" fmla="*/ 87 h 112"/>
                  <a:gd name="T98" fmla="*/ 26 w 82"/>
                  <a:gd name="T99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2" h="112">
                    <a:moveTo>
                      <a:pt x="26" y="85"/>
                    </a:moveTo>
                    <a:lnTo>
                      <a:pt x="22" y="83"/>
                    </a:lnTo>
                    <a:lnTo>
                      <a:pt x="18" y="81"/>
                    </a:lnTo>
                    <a:lnTo>
                      <a:pt x="17" y="82"/>
                    </a:lnTo>
                    <a:lnTo>
                      <a:pt x="11" y="81"/>
                    </a:lnTo>
                    <a:lnTo>
                      <a:pt x="10" y="79"/>
                    </a:lnTo>
                    <a:lnTo>
                      <a:pt x="9" y="79"/>
                    </a:lnTo>
                    <a:lnTo>
                      <a:pt x="1" y="74"/>
                    </a:lnTo>
                    <a:lnTo>
                      <a:pt x="0" y="73"/>
                    </a:lnTo>
                    <a:lnTo>
                      <a:pt x="4" y="71"/>
                    </a:lnTo>
                    <a:lnTo>
                      <a:pt x="3" y="69"/>
                    </a:lnTo>
                    <a:lnTo>
                      <a:pt x="5" y="67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8"/>
                    </a:lnTo>
                    <a:lnTo>
                      <a:pt x="11" y="57"/>
                    </a:lnTo>
                    <a:lnTo>
                      <a:pt x="12" y="52"/>
                    </a:lnTo>
                    <a:lnTo>
                      <a:pt x="11" y="46"/>
                    </a:lnTo>
                    <a:lnTo>
                      <a:pt x="12" y="45"/>
                    </a:lnTo>
                    <a:lnTo>
                      <a:pt x="11" y="39"/>
                    </a:lnTo>
                    <a:lnTo>
                      <a:pt x="9" y="35"/>
                    </a:lnTo>
                    <a:lnTo>
                      <a:pt x="9" y="31"/>
                    </a:lnTo>
                    <a:lnTo>
                      <a:pt x="11" y="33"/>
                    </a:lnTo>
                    <a:lnTo>
                      <a:pt x="12" y="30"/>
                    </a:lnTo>
                    <a:lnTo>
                      <a:pt x="11" y="27"/>
                    </a:lnTo>
                    <a:lnTo>
                      <a:pt x="12" y="25"/>
                    </a:lnTo>
                    <a:lnTo>
                      <a:pt x="15" y="25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18"/>
                    </a:lnTo>
                    <a:lnTo>
                      <a:pt x="24" y="12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8" y="9"/>
                    </a:lnTo>
                    <a:lnTo>
                      <a:pt x="44" y="5"/>
                    </a:lnTo>
                    <a:lnTo>
                      <a:pt x="46" y="4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2" y="5"/>
                    </a:lnTo>
                    <a:lnTo>
                      <a:pt x="47" y="6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8"/>
                    </a:lnTo>
                    <a:lnTo>
                      <a:pt x="39" y="22"/>
                    </a:lnTo>
                    <a:lnTo>
                      <a:pt x="43" y="23"/>
                    </a:lnTo>
                    <a:lnTo>
                      <a:pt x="44" y="25"/>
                    </a:lnTo>
                    <a:lnTo>
                      <a:pt x="45" y="28"/>
                    </a:lnTo>
                    <a:lnTo>
                      <a:pt x="45" y="30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6" y="34"/>
                    </a:lnTo>
                    <a:lnTo>
                      <a:pt x="47" y="36"/>
                    </a:lnTo>
                    <a:lnTo>
                      <a:pt x="57" y="36"/>
                    </a:lnTo>
                    <a:lnTo>
                      <a:pt x="61" y="38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3" y="42"/>
                    </a:lnTo>
                    <a:lnTo>
                      <a:pt x="76" y="41"/>
                    </a:lnTo>
                    <a:lnTo>
                      <a:pt x="79" y="42"/>
                    </a:lnTo>
                    <a:lnTo>
                      <a:pt x="78" y="46"/>
                    </a:lnTo>
                    <a:lnTo>
                      <a:pt x="76" y="48"/>
                    </a:lnTo>
                    <a:lnTo>
                      <a:pt x="75" y="53"/>
                    </a:lnTo>
                    <a:lnTo>
                      <a:pt x="78" y="58"/>
                    </a:lnTo>
                    <a:lnTo>
                      <a:pt x="79" y="60"/>
                    </a:lnTo>
                    <a:lnTo>
                      <a:pt x="79" y="62"/>
                    </a:lnTo>
                    <a:lnTo>
                      <a:pt x="76" y="65"/>
                    </a:lnTo>
                    <a:lnTo>
                      <a:pt x="79" y="67"/>
                    </a:lnTo>
                    <a:lnTo>
                      <a:pt x="80" y="69"/>
                    </a:lnTo>
                    <a:lnTo>
                      <a:pt x="82" y="75"/>
                    </a:lnTo>
                    <a:lnTo>
                      <a:pt x="81" y="76"/>
                    </a:lnTo>
                    <a:lnTo>
                      <a:pt x="80" y="73"/>
                    </a:lnTo>
                    <a:lnTo>
                      <a:pt x="78" y="70"/>
                    </a:lnTo>
                    <a:lnTo>
                      <a:pt x="75" y="73"/>
                    </a:lnTo>
                    <a:lnTo>
                      <a:pt x="62" y="73"/>
                    </a:lnTo>
                    <a:lnTo>
                      <a:pt x="62" y="76"/>
                    </a:lnTo>
                    <a:lnTo>
                      <a:pt x="67" y="77"/>
                    </a:lnTo>
                    <a:lnTo>
                      <a:pt x="67" y="80"/>
                    </a:lnTo>
                    <a:lnTo>
                      <a:pt x="64" y="79"/>
                    </a:lnTo>
                    <a:lnTo>
                      <a:pt x="61" y="80"/>
                    </a:lnTo>
                    <a:lnTo>
                      <a:pt x="61" y="85"/>
                    </a:lnTo>
                    <a:lnTo>
                      <a:pt x="64" y="87"/>
                    </a:lnTo>
                    <a:lnTo>
                      <a:pt x="66" y="91"/>
                    </a:lnTo>
                    <a:lnTo>
                      <a:pt x="64" y="94"/>
                    </a:lnTo>
                    <a:lnTo>
                      <a:pt x="62" y="112"/>
                    </a:lnTo>
                    <a:lnTo>
                      <a:pt x="58" y="109"/>
                    </a:lnTo>
                    <a:lnTo>
                      <a:pt x="57" y="109"/>
                    </a:lnTo>
                    <a:lnTo>
                      <a:pt x="61" y="102"/>
                    </a:lnTo>
                    <a:lnTo>
                      <a:pt x="56" y="99"/>
                    </a:lnTo>
                    <a:lnTo>
                      <a:pt x="52" y="99"/>
                    </a:lnTo>
                    <a:lnTo>
                      <a:pt x="50" y="98"/>
                    </a:lnTo>
                    <a:lnTo>
                      <a:pt x="45" y="100"/>
                    </a:lnTo>
                    <a:lnTo>
                      <a:pt x="40" y="99"/>
                    </a:lnTo>
                    <a:lnTo>
                      <a:pt x="37" y="92"/>
                    </a:lnTo>
                    <a:lnTo>
                      <a:pt x="33" y="91"/>
                    </a:lnTo>
                    <a:lnTo>
                      <a:pt x="32" y="87"/>
                    </a:lnTo>
                    <a:lnTo>
                      <a:pt x="27" y="83"/>
                    </a:lnTo>
                    <a:lnTo>
                      <a:pt x="26" y="85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9"/>
              <p:cNvSpPr>
                <a:spLocks/>
              </p:cNvSpPr>
              <p:nvPr/>
            </p:nvSpPr>
            <p:spPr bwMode="auto">
              <a:xfrm>
                <a:off x="1890184" y="3648722"/>
                <a:ext cx="49528" cy="43067"/>
              </a:xfrm>
              <a:custGeom>
                <a:avLst/>
                <a:gdLst>
                  <a:gd name="T0" fmla="*/ 20 w 23"/>
                  <a:gd name="T1" fmla="*/ 20 h 20"/>
                  <a:gd name="T2" fmla="*/ 16 w 23"/>
                  <a:gd name="T3" fmla="*/ 18 h 20"/>
                  <a:gd name="T4" fmla="*/ 15 w 23"/>
                  <a:gd name="T5" fmla="*/ 16 h 20"/>
                  <a:gd name="T6" fmla="*/ 16 w 23"/>
                  <a:gd name="T7" fmla="*/ 15 h 20"/>
                  <a:gd name="T8" fmla="*/ 16 w 23"/>
                  <a:gd name="T9" fmla="*/ 14 h 20"/>
                  <a:gd name="T10" fmla="*/ 14 w 23"/>
                  <a:gd name="T11" fmla="*/ 13 h 20"/>
                  <a:gd name="T12" fmla="*/ 11 w 23"/>
                  <a:gd name="T13" fmla="*/ 12 h 20"/>
                  <a:gd name="T14" fmla="*/ 9 w 23"/>
                  <a:gd name="T15" fmla="*/ 10 h 20"/>
                  <a:gd name="T16" fmla="*/ 9 w 23"/>
                  <a:gd name="T17" fmla="*/ 8 h 20"/>
                  <a:gd name="T18" fmla="*/ 6 w 23"/>
                  <a:gd name="T19" fmla="*/ 7 h 20"/>
                  <a:gd name="T20" fmla="*/ 8 w 23"/>
                  <a:gd name="T21" fmla="*/ 9 h 20"/>
                  <a:gd name="T22" fmla="*/ 5 w 23"/>
                  <a:gd name="T23" fmla="*/ 10 h 20"/>
                  <a:gd name="T24" fmla="*/ 4 w 23"/>
                  <a:gd name="T25" fmla="*/ 9 h 20"/>
                  <a:gd name="T26" fmla="*/ 2 w 23"/>
                  <a:gd name="T27" fmla="*/ 8 h 20"/>
                  <a:gd name="T28" fmla="*/ 2 w 23"/>
                  <a:gd name="T29" fmla="*/ 7 h 20"/>
                  <a:gd name="T30" fmla="*/ 2 w 23"/>
                  <a:gd name="T31" fmla="*/ 4 h 20"/>
                  <a:gd name="T32" fmla="*/ 2 w 23"/>
                  <a:gd name="T33" fmla="*/ 2 h 20"/>
                  <a:gd name="T34" fmla="*/ 0 w 23"/>
                  <a:gd name="T35" fmla="*/ 2 h 20"/>
                  <a:gd name="T36" fmla="*/ 2 w 23"/>
                  <a:gd name="T37" fmla="*/ 1 h 20"/>
                  <a:gd name="T38" fmla="*/ 3 w 23"/>
                  <a:gd name="T39" fmla="*/ 0 h 20"/>
                  <a:gd name="T40" fmla="*/ 8 w 23"/>
                  <a:gd name="T41" fmla="*/ 1 h 20"/>
                  <a:gd name="T42" fmla="*/ 9 w 23"/>
                  <a:gd name="T43" fmla="*/ 1 h 20"/>
                  <a:gd name="T44" fmla="*/ 11 w 23"/>
                  <a:gd name="T45" fmla="*/ 1 h 20"/>
                  <a:gd name="T46" fmla="*/ 12 w 23"/>
                  <a:gd name="T47" fmla="*/ 2 h 20"/>
                  <a:gd name="T48" fmla="*/ 14 w 23"/>
                  <a:gd name="T49" fmla="*/ 3 h 20"/>
                  <a:gd name="T50" fmla="*/ 16 w 23"/>
                  <a:gd name="T51" fmla="*/ 1 h 20"/>
                  <a:gd name="T52" fmla="*/ 17 w 23"/>
                  <a:gd name="T53" fmla="*/ 4 h 20"/>
                  <a:gd name="T54" fmla="*/ 20 w 23"/>
                  <a:gd name="T55" fmla="*/ 8 h 20"/>
                  <a:gd name="T56" fmla="*/ 23 w 23"/>
                  <a:gd name="T57" fmla="*/ 10 h 20"/>
                  <a:gd name="T58" fmla="*/ 21 w 23"/>
                  <a:gd name="T59" fmla="*/ 12 h 20"/>
                  <a:gd name="T60" fmla="*/ 21 w 23"/>
                  <a:gd name="T61" fmla="*/ 14 h 20"/>
                  <a:gd name="T62" fmla="*/ 22 w 23"/>
                  <a:gd name="T63" fmla="*/ 15 h 20"/>
                  <a:gd name="T64" fmla="*/ 21 w 23"/>
                  <a:gd name="T65" fmla="*/ 15 h 20"/>
                  <a:gd name="T66" fmla="*/ 21 w 23"/>
                  <a:gd name="T67" fmla="*/ 16 h 20"/>
                  <a:gd name="T68" fmla="*/ 21 w 23"/>
                  <a:gd name="T69" fmla="*/ 18 h 20"/>
                  <a:gd name="T70" fmla="*/ 20 w 23"/>
                  <a:gd name="T7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" h="20">
                    <a:moveTo>
                      <a:pt x="20" y="20"/>
                    </a:moveTo>
                    <a:lnTo>
                      <a:pt x="16" y="18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20" y="8"/>
                    </a:lnTo>
                    <a:lnTo>
                      <a:pt x="23" y="10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40"/>
              <p:cNvSpPr>
                <a:spLocks/>
              </p:cNvSpPr>
              <p:nvPr/>
            </p:nvSpPr>
            <p:spPr bwMode="auto">
              <a:xfrm>
                <a:off x="1903104" y="3467839"/>
                <a:ext cx="157197" cy="49528"/>
              </a:xfrm>
              <a:custGeom>
                <a:avLst/>
                <a:gdLst>
                  <a:gd name="T0" fmla="*/ 19 w 73"/>
                  <a:gd name="T1" fmla="*/ 0 h 23"/>
                  <a:gd name="T2" fmla="*/ 25 w 73"/>
                  <a:gd name="T3" fmla="*/ 0 h 23"/>
                  <a:gd name="T4" fmla="*/ 29 w 73"/>
                  <a:gd name="T5" fmla="*/ 0 h 23"/>
                  <a:gd name="T6" fmla="*/ 37 w 73"/>
                  <a:gd name="T7" fmla="*/ 3 h 23"/>
                  <a:gd name="T8" fmla="*/ 39 w 73"/>
                  <a:gd name="T9" fmla="*/ 5 h 23"/>
                  <a:gd name="T10" fmla="*/ 45 w 73"/>
                  <a:gd name="T11" fmla="*/ 5 h 23"/>
                  <a:gd name="T12" fmla="*/ 48 w 73"/>
                  <a:gd name="T13" fmla="*/ 6 h 23"/>
                  <a:gd name="T14" fmla="*/ 54 w 73"/>
                  <a:gd name="T15" fmla="*/ 11 h 23"/>
                  <a:gd name="T16" fmla="*/ 57 w 73"/>
                  <a:gd name="T17" fmla="*/ 13 h 23"/>
                  <a:gd name="T18" fmla="*/ 60 w 73"/>
                  <a:gd name="T19" fmla="*/ 13 h 23"/>
                  <a:gd name="T20" fmla="*/ 63 w 73"/>
                  <a:gd name="T21" fmla="*/ 15 h 23"/>
                  <a:gd name="T22" fmla="*/ 63 w 73"/>
                  <a:gd name="T23" fmla="*/ 17 h 23"/>
                  <a:gd name="T24" fmla="*/ 68 w 73"/>
                  <a:gd name="T25" fmla="*/ 17 h 23"/>
                  <a:gd name="T26" fmla="*/ 73 w 73"/>
                  <a:gd name="T27" fmla="*/ 21 h 23"/>
                  <a:gd name="T28" fmla="*/ 73 w 73"/>
                  <a:gd name="T29" fmla="*/ 22 h 23"/>
                  <a:gd name="T30" fmla="*/ 68 w 73"/>
                  <a:gd name="T31" fmla="*/ 23 h 23"/>
                  <a:gd name="T32" fmla="*/ 63 w 73"/>
                  <a:gd name="T33" fmla="*/ 23 h 23"/>
                  <a:gd name="T34" fmla="*/ 58 w 73"/>
                  <a:gd name="T35" fmla="*/ 23 h 23"/>
                  <a:gd name="T36" fmla="*/ 49 w 73"/>
                  <a:gd name="T37" fmla="*/ 23 h 23"/>
                  <a:gd name="T38" fmla="*/ 54 w 73"/>
                  <a:gd name="T39" fmla="*/ 19 h 23"/>
                  <a:gd name="T40" fmla="*/ 51 w 73"/>
                  <a:gd name="T41" fmla="*/ 17 h 23"/>
                  <a:gd name="T42" fmla="*/ 46 w 73"/>
                  <a:gd name="T43" fmla="*/ 17 h 23"/>
                  <a:gd name="T44" fmla="*/ 44 w 73"/>
                  <a:gd name="T45" fmla="*/ 15 h 23"/>
                  <a:gd name="T46" fmla="*/ 43 w 73"/>
                  <a:gd name="T47" fmla="*/ 11 h 23"/>
                  <a:gd name="T48" fmla="*/ 39 w 73"/>
                  <a:gd name="T49" fmla="*/ 11 h 23"/>
                  <a:gd name="T50" fmla="*/ 33 w 73"/>
                  <a:gd name="T51" fmla="*/ 10 h 23"/>
                  <a:gd name="T52" fmla="*/ 31 w 73"/>
                  <a:gd name="T53" fmla="*/ 7 h 23"/>
                  <a:gd name="T54" fmla="*/ 22 w 73"/>
                  <a:gd name="T55" fmla="*/ 6 h 23"/>
                  <a:gd name="T56" fmla="*/ 20 w 73"/>
                  <a:gd name="T57" fmla="*/ 5 h 23"/>
                  <a:gd name="T58" fmla="*/ 22 w 73"/>
                  <a:gd name="T59" fmla="*/ 4 h 23"/>
                  <a:gd name="T60" fmla="*/ 15 w 73"/>
                  <a:gd name="T61" fmla="*/ 4 h 23"/>
                  <a:gd name="T62" fmla="*/ 10 w 73"/>
                  <a:gd name="T63" fmla="*/ 7 h 23"/>
                  <a:gd name="T64" fmla="*/ 8 w 73"/>
                  <a:gd name="T65" fmla="*/ 7 h 23"/>
                  <a:gd name="T66" fmla="*/ 6 w 73"/>
                  <a:gd name="T67" fmla="*/ 9 h 23"/>
                  <a:gd name="T68" fmla="*/ 4 w 73"/>
                  <a:gd name="T69" fmla="*/ 10 h 23"/>
                  <a:gd name="T70" fmla="*/ 0 w 73"/>
                  <a:gd name="T71" fmla="*/ 9 h 23"/>
                  <a:gd name="T72" fmla="*/ 4 w 73"/>
                  <a:gd name="T73" fmla="*/ 6 h 23"/>
                  <a:gd name="T74" fmla="*/ 5 w 73"/>
                  <a:gd name="T75" fmla="*/ 4 h 23"/>
                  <a:gd name="T76" fmla="*/ 9 w 73"/>
                  <a:gd name="T77" fmla="*/ 3 h 23"/>
                  <a:gd name="T78" fmla="*/ 13 w 73"/>
                  <a:gd name="T79" fmla="*/ 1 h 23"/>
                  <a:gd name="T80" fmla="*/ 17 w 73"/>
                  <a:gd name="T81" fmla="*/ 0 h 23"/>
                  <a:gd name="T82" fmla="*/ 19 w 73"/>
                  <a:gd name="T8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23">
                    <a:moveTo>
                      <a:pt x="19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39" y="5"/>
                    </a:lnTo>
                    <a:lnTo>
                      <a:pt x="45" y="5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8" y="17"/>
                    </a:lnTo>
                    <a:lnTo>
                      <a:pt x="73" y="21"/>
                    </a:lnTo>
                    <a:lnTo>
                      <a:pt x="73" y="22"/>
                    </a:lnTo>
                    <a:lnTo>
                      <a:pt x="68" y="23"/>
                    </a:lnTo>
                    <a:lnTo>
                      <a:pt x="63" y="23"/>
                    </a:lnTo>
                    <a:lnTo>
                      <a:pt x="58" y="23"/>
                    </a:lnTo>
                    <a:lnTo>
                      <a:pt x="49" y="23"/>
                    </a:lnTo>
                    <a:lnTo>
                      <a:pt x="54" y="19"/>
                    </a:lnTo>
                    <a:lnTo>
                      <a:pt x="51" y="17"/>
                    </a:lnTo>
                    <a:lnTo>
                      <a:pt x="46" y="17"/>
                    </a:lnTo>
                    <a:lnTo>
                      <a:pt x="44" y="15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3" y="10"/>
                    </a:lnTo>
                    <a:lnTo>
                      <a:pt x="31" y="7"/>
                    </a:lnTo>
                    <a:lnTo>
                      <a:pt x="22" y="6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15" y="4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2094754" y="3517366"/>
                <a:ext cx="51681" cy="34454"/>
              </a:xfrm>
              <a:custGeom>
                <a:avLst/>
                <a:gdLst>
                  <a:gd name="T0" fmla="*/ 1 w 24"/>
                  <a:gd name="T1" fmla="*/ 1 h 16"/>
                  <a:gd name="T2" fmla="*/ 2 w 24"/>
                  <a:gd name="T3" fmla="*/ 0 h 16"/>
                  <a:gd name="T4" fmla="*/ 7 w 24"/>
                  <a:gd name="T5" fmla="*/ 0 h 16"/>
                  <a:gd name="T6" fmla="*/ 10 w 24"/>
                  <a:gd name="T7" fmla="*/ 3 h 16"/>
                  <a:gd name="T8" fmla="*/ 13 w 24"/>
                  <a:gd name="T9" fmla="*/ 3 h 16"/>
                  <a:gd name="T10" fmla="*/ 14 w 24"/>
                  <a:gd name="T11" fmla="*/ 5 h 16"/>
                  <a:gd name="T12" fmla="*/ 18 w 24"/>
                  <a:gd name="T13" fmla="*/ 4 h 16"/>
                  <a:gd name="T14" fmla="*/ 17 w 24"/>
                  <a:gd name="T15" fmla="*/ 6 h 16"/>
                  <a:gd name="T16" fmla="*/ 20 w 24"/>
                  <a:gd name="T17" fmla="*/ 6 h 16"/>
                  <a:gd name="T18" fmla="*/ 24 w 24"/>
                  <a:gd name="T19" fmla="*/ 10 h 16"/>
                  <a:gd name="T20" fmla="*/ 21 w 24"/>
                  <a:gd name="T21" fmla="*/ 12 h 16"/>
                  <a:gd name="T22" fmla="*/ 18 w 24"/>
                  <a:gd name="T23" fmla="*/ 11 h 16"/>
                  <a:gd name="T24" fmla="*/ 14 w 24"/>
                  <a:gd name="T25" fmla="*/ 11 h 16"/>
                  <a:gd name="T26" fmla="*/ 13 w 24"/>
                  <a:gd name="T27" fmla="*/ 11 h 16"/>
                  <a:gd name="T28" fmla="*/ 12 w 24"/>
                  <a:gd name="T29" fmla="*/ 12 h 16"/>
                  <a:gd name="T30" fmla="*/ 8 w 24"/>
                  <a:gd name="T31" fmla="*/ 12 h 16"/>
                  <a:gd name="T32" fmla="*/ 8 w 24"/>
                  <a:gd name="T33" fmla="*/ 11 h 16"/>
                  <a:gd name="T34" fmla="*/ 6 w 24"/>
                  <a:gd name="T35" fmla="*/ 11 h 16"/>
                  <a:gd name="T36" fmla="*/ 3 w 24"/>
                  <a:gd name="T37" fmla="*/ 16 h 16"/>
                  <a:gd name="T38" fmla="*/ 1 w 24"/>
                  <a:gd name="T39" fmla="*/ 16 h 16"/>
                  <a:gd name="T40" fmla="*/ 1 w 24"/>
                  <a:gd name="T41" fmla="*/ 13 h 16"/>
                  <a:gd name="T42" fmla="*/ 1 w 24"/>
                  <a:gd name="T43" fmla="*/ 11 h 16"/>
                  <a:gd name="T44" fmla="*/ 0 w 24"/>
                  <a:gd name="T45" fmla="*/ 10 h 16"/>
                  <a:gd name="T46" fmla="*/ 1 w 24"/>
                  <a:gd name="T47" fmla="*/ 9 h 16"/>
                  <a:gd name="T48" fmla="*/ 1 w 24"/>
                  <a:gd name="T49" fmla="*/ 5 h 16"/>
                  <a:gd name="T50" fmla="*/ 1 w 24"/>
                  <a:gd name="T5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16">
                    <a:moveTo>
                      <a:pt x="1" y="1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1" y="12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48"/>
              <p:cNvSpPr>
                <a:spLocks/>
              </p:cNvSpPr>
              <p:nvPr/>
            </p:nvSpPr>
            <p:spPr bwMode="auto">
              <a:xfrm>
                <a:off x="1961245" y="3788691"/>
                <a:ext cx="83982" cy="90442"/>
              </a:xfrm>
              <a:custGeom>
                <a:avLst/>
                <a:gdLst>
                  <a:gd name="T0" fmla="*/ 5 w 39"/>
                  <a:gd name="T1" fmla="*/ 32 h 42"/>
                  <a:gd name="T2" fmla="*/ 8 w 39"/>
                  <a:gd name="T3" fmla="*/ 28 h 42"/>
                  <a:gd name="T4" fmla="*/ 7 w 39"/>
                  <a:gd name="T5" fmla="*/ 24 h 42"/>
                  <a:gd name="T6" fmla="*/ 5 w 39"/>
                  <a:gd name="T7" fmla="*/ 28 h 42"/>
                  <a:gd name="T8" fmla="*/ 0 w 39"/>
                  <a:gd name="T9" fmla="*/ 24 h 42"/>
                  <a:gd name="T10" fmla="*/ 2 w 39"/>
                  <a:gd name="T11" fmla="*/ 23 h 42"/>
                  <a:gd name="T12" fmla="*/ 1 w 39"/>
                  <a:gd name="T13" fmla="*/ 17 h 42"/>
                  <a:gd name="T14" fmla="*/ 4 w 39"/>
                  <a:gd name="T15" fmla="*/ 15 h 42"/>
                  <a:gd name="T16" fmla="*/ 5 w 39"/>
                  <a:gd name="T17" fmla="*/ 12 h 42"/>
                  <a:gd name="T18" fmla="*/ 7 w 39"/>
                  <a:gd name="T19" fmla="*/ 7 h 42"/>
                  <a:gd name="T20" fmla="*/ 6 w 39"/>
                  <a:gd name="T21" fmla="*/ 5 h 42"/>
                  <a:gd name="T22" fmla="*/ 10 w 39"/>
                  <a:gd name="T23" fmla="*/ 3 h 42"/>
                  <a:gd name="T24" fmla="*/ 14 w 39"/>
                  <a:gd name="T25" fmla="*/ 0 h 42"/>
                  <a:gd name="T26" fmla="*/ 22 w 39"/>
                  <a:gd name="T27" fmla="*/ 5 h 42"/>
                  <a:gd name="T28" fmla="*/ 23 w 39"/>
                  <a:gd name="T29" fmla="*/ 5 h 42"/>
                  <a:gd name="T30" fmla="*/ 24 w 39"/>
                  <a:gd name="T31" fmla="*/ 7 h 42"/>
                  <a:gd name="T32" fmla="*/ 30 w 39"/>
                  <a:gd name="T33" fmla="*/ 8 h 42"/>
                  <a:gd name="T34" fmla="*/ 31 w 39"/>
                  <a:gd name="T35" fmla="*/ 7 h 42"/>
                  <a:gd name="T36" fmla="*/ 35 w 39"/>
                  <a:gd name="T37" fmla="*/ 9 h 42"/>
                  <a:gd name="T38" fmla="*/ 39 w 39"/>
                  <a:gd name="T39" fmla="*/ 11 h 42"/>
                  <a:gd name="T40" fmla="*/ 39 w 39"/>
                  <a:gd name="T41" fmla="*/ 15 h 42"/>
                  <a:gd name="T42" fmla="*/ 37 w 39"/>
                  <a:gd name="T43" fmla="*/ 20 h 42"/>
                  <a:gd name="T44" fmla="*/ 30 w 39"/>
                  <a:gd name="T45" fmla="*/ 26 h 42"/>
                  <a:gd name="T46" fmla="*/ 22 w 39"/>
                  <a:gd name="T47" fmla="*/ 30 h 42"/>
                  <a:gd name="T48" fmla="*/ 17 w 39"/>
                  <a:gd name="T49" fmla="*/ 35 h 42"/>
                  <a:gd name="T50" fmla="*/ 16 w 39"/>
                  <a:gd name="T51" fmla="*/ 40 h 42"/>
                  <a:gd name="T52" fmla="*/ 12 w 39"/>
                  <a:gd name="T53" fmla="*/ 42 h 42"/>
                  <a:gd name="T54" fmla="*/ 10 w 39"/>
                  <a:gd name="T55" fmla="*/ 40 h 42"/>
                  <a:gd name="T56" fmla="*/ 7 w 39"/>
                  <a:gd name="T57" fmla="*/ 38 h 42"/>
                  <a:gd name="T58" fmla="*/ 4 w 39"/>
                  <a:gd name="T59" fmla="*/ 40 h 42"/>
                  <a:gd name="T60" fmla="*/ 4 w 39"/>
                  <a:gd name="T61" fmla="*/ 36 h 42"/>
                  <a:gd name="T62" fmla="*/ 6 w 39"/>
                  <a:gd name="T63" fmla="*/ 35 h 42"/>
                  <a:gd name="T64" fmla="*/ 5 w 39"/>
                  <a:gd name="T65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5" y="32"/>
                    </a:moveTo>
                    <a:lnTo>
                      <a:pt x="8" y="28"/>
                    </a:lnTo>
                    <a:lnTo>
                      <a:pt x="7" y="24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1" y="17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5" y="9"/>
                    </a:lnTo>
                    <a:lnTo>
                      <a:pt x="39" y="11"/>
                    </a:lnTo>
                    <a:lnTo>
                      <a:pt x="39" y="15"/>
                    </a:lnTo>
                    <a:lnTo>
                      <a:pt x="37" y="20"/>
                    </a:lnTo>
                    <a:lnTo>
                      <a:pt x="30" y="26"/>
                    </a:lnTo>
                    <a:lnTo>
                      <a:pt x="22" y="30"/>
                    </a:lnTo>
                    <a:lnTo>
                      <a:pt x="17" y="35"/>
                    </a:lnTo>
                    <a:lnTo>
                      <a:pt x="16" y="40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7" y="38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6" y="35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54"/>
              <p:cNvSpPr>
                <a:spLocks/>
              </p:cNvSpPr>
              <p:nvPr/>
            </p:nvSpPr>
            <p:spPr bwMode="auto">
              <a:xfrm>
                <a:off x="2247643" y="4667267"/>
                <a:ext cx="49528" cy="25840"/>
              </a:xfrm>
              <a:custGeom>
                <a:avLst/>
                <a:gdLst>
                  <a:gd name="T0" fmla="*/ 0 w 23"/>
                  <a:gd name="T1" fmla="*/ 8 h 12"/>
                  <a:gd name="T2" fmla="*/ 8 w 23"/>
                  <a:gd name="T3" fmla="*/ 1 h 12"/>
                  <a:gd name="T4" fmla="*/ 14 w 23"/>
                  <a:gd name="T5" fmla="*/ 4 h 12"/>
                  <a:gd name="T6" fmla="*/ 18 w 23"/>
                  <a:gd name="T7" fmla="*/ 0 h 12"/>
                  <a:gd name="T8" fmla="*/ 23 w 23"/>
                  <a:gd name="T9" fmla="*/ 4 h 12"/>
                  <a:gd name="T10" fmla="*/ 22 w 23"/>
                  <a:gd name="T11" fmla="*/ 9 h 12"/>
                  <a:gd name="T12" fmla="*/ 12 w 23"/>
                  <a:gd name="T13" fmla="*/ 11 h 12"/>
                  <a:gd name="T14" fmla="*/ 10 w 23"/>
                  <a:gd name="T15" fmla="*/ 8 h 12"/>
                  <a:gd name="T16" fmla="*/ 3 w 23"/>
                  <a:gd name="T17" fmla="*/ 12 h 12"/>
                  <a:gd name="T18" fmla="*/ 0 w 23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">
                    <a:moveTo>
                      <a:pt x="0" y="8"/>
                    </a:moveTo>
                    <a:lnTo>
                      <a:pt x="8" y="1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23" y="4"/>
                    </a:lnTo>
                    <a:lnTo>
                      <a:pt x="22" y="9"/>
                    </a:lnTo>
                    <a:lnTo>
                      <a:pt x="12" y="11"/>
                    </a:lnTo>
                    <a:lnTo>
                      <a:pt x="10" y="8"/>
                    </a:lnTo>
                    <a:lnTo>
                      <a:pt x="3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61"/>
              <p:cNvSpPr>
                <a:spLocks/>
              </p:cNvSpPr>
              <p:nvPr/>
            </p:nvSpPr>
            <p:spPr bwMode="auto">
              <a:xfrm>
                <a:off x="2344545" y="3726244"/>
                <a:ext cx="40915" cy="53835"/>
              </a:xfrm>
              <a:custGeom>
                <a:avLst/>
                <a:gdLst>
                  <a:gd name="T0" fmla="*/ 13 w 19"/>
                  <a:gd name="T1" fmla="*/ 22 h 25"/>
                  <a:gd name="T2" fmla="*/ 10 w 19"/>
                  <a:gd name="T3" fmla="*/ 24 h 25"/>
                  <a:gd name="T4" fmla="*/ 7 w 19"/>
                  <a:gd name="T5" fmla="*/ 25 h 25"/>
                  <a:gd name="T6" fmla="*/ 7 w 19"/>
                  <a:gd name="T7" fmla="*/ 23 h 25"/>
                  <a:gd name="T8" fmla="*/ 4 w 19"/>
                  <a:gd name="T9" fmla="*/ 23 h 25"/>
                  <a:gd name="T10" fmla="*/ 3 w 19"/>
                  <a:gd name="T11" fmla="*/ 24 h 25"/>
                  <a:gd name="T12" fmla="*/ 0 w 19"/>
                  <a:gd name="T13" fmla="*/ 23 h 25"/>
                  <a:gd name="T14" fmla="*/ 2 w 19"/>
                  <a:gd name="T15" fmla="*/ 20 h 25"/>
                  <a:gd name="T16" fmla="*/ 2 w 19"/>
                  <a:gd name="T17" fmla="*/ 17 h 25"/>
                  <a:gd name="T18" fmla="*/ 3 w 19"/>
                  <a:gd name="T19" fmla="*/ 14 h 25"/>
                  <a:gd name="T20" fmla="*/ 1 w 19"/>
                  <a:gd name="T21" fmla="*/ 11 h 25"/>
                  <a:gd name="T22" fmla="*/ 1 w 19"/>
                  <a:gd name="T23" fmla="*/ 6 h 25"/>
                  <a:gd name="T24" fmla="*/ 3 w 19"/>
                  <a:gd name="T25" fmla="*/ 0 h 25"/>
                  <a:gd name="T26" fmla="*/ 6 w 19"/>
                  <a:gd name="T27" fmla="*/ 1 h 25"/>
                  <a:gd name="T28" fmla="*/ 10 w 19"/>
                  <a:gd name="T29" fmla="*/ 2 h 25"/>
                  <a:gd name="T30" fmla="*/ 18 w 19"/>
                  <a:gd name="T31" fmla="*/ 8 h 25"/>
                  <a:gd name="T32" fmla="*/ 19 w 19"/>
                  <a:gd name="T33" fmla="*/ 11 h 25"/>
                  <a:gd name="T34" fmla="*/ 15 w 19"/>
                  <a:gd name="T35" fmla="*/ 17 h 25"/>
                  <a:gd name="T36" fmla="*/ 13 w 19"/>
                  <a:gd name="T3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5">
                    <a:moveTo>
                      <a:pt x="13" y="22"/>
                    </a:moveTo>
                    <a:lnTo>
                      <a:pt x="10" y="24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2"/>
                    </a:lnTo>
                    <a:lnTo>
                      <a:pt x="18" y="8"/>
                    </a:lnTo>
                    <a:lnTo>
                      <a:pt x="19" y="11"/>
                    </a:lnTo>
                    <a:lnTo>
                      <a:pt x="15" y="17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68"/>
              <p:cNvSpPr>
                <a:spLocks/>
              </p:cNvSpPr>
              <p:nvPr/>
            </p:nvSpPr>
            <p:spPr bwMode="auto">
              <a:xfrm>
                <a:off x="1799742" y="3549667"/>
                <a:ext cx="58142" cy="62448"/>
              </a:xfrm>
              <a:custGeom>
                <a:avLst/>
                <a:gdLst>
                  <a:gd name="T0" fmla="*/ 15 w 27"/>
                  <a:gd name="T1" fmla="*/ 29 h 29"/>
                  <a:gd name="T2" fmla="*/ 11 w 27"/>
                  <a:gd name="T3" fmla="*/ 27 h 29"/>
                  <a:gd name="T4" fmla="*/ 6 w 27"/>
                  <a:gd name="T5" fmla="*/ 27 h 29"/>
                  <a:gd name="T6" fmla="*/ 4 w 27"/>
                  <a:gd name="T7" fmla="*/ 25 h 29"/>
                  <a:gd name="T8" fmla="*/ 0 w 27"/>
                  <a:gd name="T9" fmla="*/ 23 h 29"/>
                  <a:gd name="T10" fmla="*/ 0 w 27"/>
                  <a:gd name="T11" fmla="*/ 20 h 29"/>
                  <a:gd name="T12" fmla="*/ 1 w 27"/>
                  <a:gd name="T13" fmla="*/ 19 h 29"/>
                  <a:gd name="T14" fmla="*/ 0 w 27"/>
                  <a:gd name="T15" fmla="*/ 18 h 29"/>
                  <a:gd name="T16" fmla="*/ 4 w 27"/>
                  <a:gd name="T17" fmla="*/ 12 h 29"/>
                  <a:gd name="T18" fmla="*/ 12 w 27"/>
                  <a:gd name="T19" fmla="*/ 12 h 29"/>
                  <a:gd name="T20" fmla="*/ 12 w 27"/>
                  <a:gd name="T21" fmla="*/ 9 h 29"/>
                  <a:gd name="T22" fmla="*/ 11 w 27"/>
                  <a:gd name="T23" fmla="*/ 9 h 29"/>
                  <a:gd name="T24" fmla="*/ 10 w 27"/>
                  <a:gd name="T25" fmla="*/ 8 h 29"/>
                  <a:gd name="T26" fmla="*/ 7 w 27"/>
                  <a:gd name="T27" fmla="*/ 6 h 29"/>
                  <a:gd name="T28" fmla="*/ 5 w 27"/>
                  <a:gd name="T29" fmla="*/ 3 h 29"/>
                  <a:gd name="T30" fmla="*/ 9 w 27"/>
                  <a:gd name="T31" fmla="*/ 3 h 29"/>
                  <a:gd name="T32" fmla="*/ 9 w 27"/>
                  <a:gd name="T33" fmla="*/ 0 h 29"/>
                  <a:gd name="T34" fmla="*/ 15 w 27"/>
                  <a:gd name="T35" fmla="*/ 0 h 29"/>
                  <a:gd name="T36" fmla="*/ 21 w 27"/>
                  <a:gd name="T37" fmla="*/ 0 h 29"/>
                  <a:gd name="T38" fmla="*/ 21 w 27"/>
                  <a:gd name="T39" fmla="*/ 6 h 29"/>
                  <a:gd name="T40" fmla="*/ 21 w 27"/>
                  <a:gd name="T41" fmla="*/ 13 h 29"/>
                  <a:gd name="T42" fmla="*/ 22 w 27"/>
                  <a:gd name="T43" fmla="*/ 13 h 29"/>
                  <a:gd name="T44" fmla="*/ 24 w 27"/>
                  <a:gd name="T45" fmla="*/ 14 h 29"/>
                  <a:gd name="T46" fmla="*/ 25 w 27"/>
                  <a:gd name="T47" fmla="*/ 13 h 29"/>
                  <a:gd name="T48" fmla="*/ 27 w 27"/>
                  <a:gd name="T49" fmla="*/ 14 h 29"/>
                  <a:gd name="T50" fmla="*/ 24 w 27"/>
                  <a:gd name="T51" fmla="*/ 17 h 29"/>
                  <a:gd name="T52" fmla="*/ 21 w 27"/>
                  <a:gd name="T53" fmla="*/ 19 h 29"/>
                  <a:gd name="T54" fmla="*/ 21 w 27"/>
                  <a:gd name="T55" fmla="*/ 20 h 29"/>
                  <a:gd name="T56" fmla="*/ 21 w 27"/>
                  <a:gd name="T57" fmla="*/ 21 h 29"/>
                  <a:gd name="T58" fmla="*/ 19 w 27"/>
                  <a:gd name="T59" fmla="*/ 24 h 29"/>
                  <a:gd name="T60" fmla="*/ 18 w 27"/>
                  <a:gd name="T61" fmla="*/ 24 h 29"/>
                  <a:gd name="T62" fmla="*/ 18 w 27"/>
                  <a:gd name="T63" fmla="*/ 25 h 29"/>
                  <a:gd name="T64" fmla="*/ 17 w 27"/>
                  <a:gd name="T65" fmla="*/ 25 h 29"/>
                  <a:gd name="T66" fmla="*/ 15 w 27"/>
                  <a:gd name="T67" fmla="*/ 27 h 29"/>
                  <a:gd name="T68" fmla="*/ 15 w 27"/>
                  <a:gd name="T6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29">
                    <a:moveTo>
                      <a:pt x="15" y="29"/>
                    </a:moveTo>
                    <a:lnTo>
                      <a:pt x="11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7" y="14"/>
                    </a:lnTo>
                    <a:lnTo>
                      <a:pt x="24" y="17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5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70"/>
              <p:cNvSpPr>
                <a:spLocks/>
              </p:cNvSpPr>
              <p:nvPr/>
            </p:nvSpPr>
            <p:spPr bwMode="auto">
              <a:xfrm>
                <a:off x="2245490" y="3689636"/>
                <a:ext cx="68908" cy="101209"/>
              </a:xfrm>
              <a:custGeom>
                <a:avLst/>
                <a:gdLst>
                  <a:gd name="T0" fmla="*/ 11 w 32"/>
                  <a:gd name="T1" fmla="*/ 0 h 47"/>
                  <a:gd name="T2" fmla="*/ 15 w 32"/>
                  <a:gd name="T3" fmla="*/ 2 h 47"/>
                  <a:gd name="T4" fmla="*/ 19 w 32"/>
                  <a:gd name="T5" fmla="*/ 6 h 47"/>
                  <a:gd name="T6" fmla="*/ 19 w 32"/>
                  <a:gd name="T7" fmla="*/ 10 h 47"/>
                  <a:gd name="T8" fmla="*/ 23 w 32"/>
                  <a:gd name="T9" fmla="*/ 10 h 47"/>
                  <a:gd name="T10" fmla="*/ 26 w 32"/>
                  <a:gd name="T11" fmla="*/ 13 h 47"/>
                  <a:gd name="T12" fmla="*/ 29 w 32"/>
                  <a:gd name="T13" fmla="*/ 16 h 47"/>
                  <a:gd name="T14" fmla="*/ 27 w 32"/>
                  <a:gd name="T15" fmla="*/ 22 h 47"/>
                  <a:gd name="T16" fmla="*/ 23 w 32"/>
                  <a:gd name="T17" fmla="*/ 24 h 47"/>
                  <a:gd name="T18" fmla="*/ 24 w 32"/>
                  <a:gd name="T19" fmla="*/ 25 h 47"/>
                  <a:gd name="T20" fmla="*/ 23 w 32"/>
                  <a:gd name="T21" fmla="*/ 29 h 47"/>
                  <a:gd name="T22" fmla="*/ 25 w 32"/>
                  <a:gd name="T23" fmla="*/ 34 h 47"/>
                  <a:gd name="T24" fmla="*/ 27 w 32"/>
                  <a:gd name="T25" fmla="*/ 34 h 47"/>
                  <a:gd name="T26" fmla="*/ 29 w 32"/>
                  <a:gd name="T27" fmla="*/ 37 h 47"/>
                  <a:gd name="T28" fmla="*/ 32 w 32"/>
                  <a:gd name="T29" fmla="*/ 43 h 47"/>
                  <a:gd name="T30" fmla="*/ 31 w 32"/>
                  <a:gd name="T31" fmla="*/ 43 h 47"/>
                  <a:gd name="T32" fmla="*/ 27 w 32"/>
                  <a:gd name="T33" fmla="*/ 42 h 47"/>
                  <a:gd name="T34" fmla="*/ 25 w 32"/>
                  <a:gd name="T35" fmla="*/ 45 h 47"/>
                  <a:gd name="T36" fmla="*/ 21 w 32"/>
                  <a:gd name="T37" fmla="*/ 46 h 47"/>
                  <a:gd name="T38" fmla="*/ 20 w 32"/>
                  <a:gd name="T39" fmla="*/ 46 h 47"/>
                  <a:gd name="T40" fmla="*/ 19 w 32"/>
                  <a:gd name="T41" fmla="*/ 47 h 47"/>
                  <a:gd name="T42" fmla="*/ 15 w 32"/>
                  <a:gd name="T43" fmla="*/ 47 h 47"/>
                  <a:gd name="T44" fmla="*/ 12 w 32"/>
                  <a:gd name="T45" fmla="*/ 43 h 47"/>
                  <a:gd name="T46" fmla="*/ 11 w 32"/>
                  <a:gd name="T47" fmla="*/ 41 h 47"/>
                  <a:gd name="T48" fmla="*/ 9 w 32"/>
                  <a:gd name="T49" fmla="*/ 37 h 47"/>
                  <a:gd name="T50" fmla="*/ 11 w 32"/>
                  <a:gd name="T51" fmla="*/ 31 h 47"/>
                  <a:gd name="T52" fmla="*/ 12 w 32"/>
                  <a:gd name="T53" fmla="*/ 29 h 47"/>
                  <a:gd name="T54" fmla="*/ 11 w 32"/>
                  <a:gd name="T55" fmla="*/ 26 h 47"/>
                  <a:gd name="T56" fmla="*/ 8 w 32"/>
                  <a:gd name="T57" fmla="*/ 25 h 47"/>
                  <a:gd name="T58" fmla="*/ 9 w 32"/>
                  <a:gd name="T59" fmla="*/ 22 h 47"/>
                  <a:gd name="T60" fmla="*/ 8 w 32"/>
                  <a:gd name="T61" fmla="*/ 20 h 47"/>
                  <a:gd name="T62" fmla="*/ 4 w 32"/>
                  <a:gd name="T63" fmla="*/ 20 h 47"/>
                  <a:gd name="T64" fmla="*/ 0 w 32"/>
                  <a:gd name="T65" fmla="*/ 16 h 47"/>
                  <a:gd name="T66" fmla="*/ 2 w 32"/>
                  <a:gd name="T67" fmla="*/ 14 h 47"/>
                  <a:gd name="T68" fmla="*/ 1 w 32"/>
                  <a:gd name="T69" fmla="*/ 11 h 47"/>
                  <a:gd name="T70" fmla="*/ 6 w 32"/>
                  <a:gd name="T71" fmla="*/ 10 h 47"/>
                  <a:gd name="T72" fmla="*/ 7 w 32"/>
                  <a:gd name="T73" fmla="*/ 8 h 47"/>
                  <a:gd name="T74" fmla="*/ 4 w 32"/>
                  <a:gd name="T75" fmla="*/ 6 h 47"/>
                  <a:gd name="T76" fmla="*/ 6 w 32"/>
                  <a:gd name="T77" fmla="*/ 3 h 47"/>
                  <a:gd name="T78" fmla="*/ 11 w 32"/>
                  <a:gd name="T7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47">
                    <a:moveTo>
                      <a:pt x="11" y="0"/>
                    </a:moveTo>
                    <a:lnTo>
                      <a:pt x="15" y="2"/>
                    </a:lnTo>
                    <a:lnTo>
                      <a:pt x="19" y="6"/>
                    </a:lnTo>
                    <a:lnTo>
                      <a:pt x="19" y="10"/>
                    </a:lnTo>
                    <a:lnTo>
                      <a:pt x="23" y="10"/>
                    </a:lnTo>
                    <a:lnTo>
                      <a:pt x="26" y="13"/>
                    </a:lnTo>
                    <a:lnTo>
                      <a:pt x="29" y="16"/>
                    </a:lnTo>
                    <a:lnTo>
                      <a:pt x="27" y="22"/>
                    </a:lnTo>
                    <a:lnTo>
                      <a:pt x="23" y="24"/>
                    </a:lnTo>
                    <a:lnTo>
                      <a:pt x="24" y="25"/>
                    </a:lnTo>
                    <a:lnTo>
                      <a:pt x="23" y="29"/>
                    </a:lnTo>
                    <a:lnTo>
                      <a:pt x="25" y="34"/>
                    </a:lnTo>
                    <a:lnTo>
                      <a:pt x="27" y="34"/>
                    </a:lnTo>
                    <a:lnTo>
                      <a:pt x="29" y="37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27" y="42"/>
                    </a:lnTo>
                    <a:lnTo>
                      <a:pt x="25" y="45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19" y="47"/>
                    </a:lnTo>
                    <a:lnTo>
                      <a:pt x="15" y="47"/>
                    </a:lnTo>
                    <a:lnTo>
                      <a:pt x="12" y="43"/>
                    </a:lnTo>
                    <a:lnTo>
                      <a:pt x="11" y="41"/>
                    </a:lnTo>
                    <a:lnTo>
                      <a:pt x="9" y="37"/>
                    </a:lnTo>
                    <a:lnTo>
                      <a:pt x="11" y="31"/>
                    </a:lnTo>
                    <a:lnTo>
                      <a:pt x="12" y="29"/>
                    </a:lnTo>
                    <a:lnTo>
                      <a:pt x="11" y="26"/>
                    </a:lnTo>
                    <a:lnTo>
                      <a:pt x="8" y="25"/>
                    </a:lnTo>
                    <a:lnTo>
                      <a:pt x="9" y="22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1" y="11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71"/>
              <p:cNvSpPr>
                <a:spLocks/>
              </p:cNvSpPr>
              <p:nvPr/>
            </p:nvSpPr>
            <p:spPr bwMode="auto">
              <a:xfrm>
                <a:off x="1840657" y="3577660"/>
                <a:ext cx="90442" cy="43067"/>
              </a:xfrm>
              <a:custGeom>
                <a:avLst/>
                <a:gdLst>
                  <a:gd name="T0" fmla="*/ 14 w 42"/>
                  <a:gd name="T1" fmla="*/ 20 h 20"/>
                  <a:gd name="T2" fmla="*/ 13 w 42"/>
                  <a:gd name="T3" fmla="*/ 18 h 20"/>
                  <a:gd name="T4" fmla="*/ 11 w 42"/>
                  <a:gd name="T5" fmla="*/ 18 h 20"/>
                  <a:gd name="T6" fmla="*/ 11 w 42"/>
                  <a:gd name="T7" fmla="*/ 14 h 20"/>
                  <a:gd name="T8" fmla="*/ 10 w 42"/>
                  <a:gd name="T9" fmla="*/ 14 h 20"/>
                  <a:gd name="T10" fmla="*/ 9 w 42"/>
                  <a:gd name="T11" fmla="*/ 13 h 20"/>
                  <a:gd name="T12" fmla="*/ 6 w 42"/>
                  <a:gd name="T13" fmla="*/ 14 h 20"/>
                  <a:gd name="T14" fmla="*/ 5 w 42"/>
                  <a:gd name="T15" fmla="*/ 13 h 20"/>
                  <a:gd name="T16" fmla="*/ 4 w 42"/>
                  <a:gd name="T17" fmla="*/ 12 h 20"/>
                  <a:gd name="T18" fmla="*/ 3 w 42"/>
                  <a:gd name="T19" fmla="*/ 11 h 20"/>
                  <a:gd name="T20" fmla="*/ 0 w 42"/>
                  <a:gd name="T21" fmla="*/ 11 h 20"/>
                  <a:gd name="T22" fmla="*/ 2 w 42"/>
                  <a:gd name="T23" fmla="*/ 8 h 20"/>
                  <a:gd name="T24" fmla="*/ 2 w 42"/>
                  <a:gd name="T25" fmla="*/ 7 h 20"/>
                  <a:gd name="T26" fmla="*/ 2 w 42"/>
                  <a:gd name="T27" fmla="*/ 6 h 20"/>
                  <a:gd name="T28" fmla="*/ 5 w 42"/>
                  <a:gd name="T29" fmla="*/ 4 h 20"/>
                  <a:gd name="T30" fmla="*/ 8 w 42"/>
                  <a:gd name="T31" fmla="*/ 1 h 20"/>
                  <a:gd name="T32" fmla="*/ 9 w 42"/>
                  <a:gd name="T33" fmla="*/ 1 h 20"/>
                  <a:gd name="T34" fmla="*/ 10 w 42"/>
                  <a:gd name="T35" fmla="*/ 0 h 20"/>
                  <a:gd name="T36" fmla="*/ 13 w 42"/>
                  <a:gd name="T37" fmla="*/ 0 h 20"/>
                  <a:gd name="T38" fmla="*/ 13 w 42"/>
                  <a:gd name="T39" fmla="*/ 1 h 20"/>
                  <a:gd name="T40" fmla="*/ 14 w 42"/>
                  <a:gd name="T41" fmla="*/ 1 h 20"/>
                  <a:gd name="T42" fmla="*/ 17 w 42"/>
                  <a:gd name="T43" fmla="*/ 1 h 20"/>
                  <a:gd name="T44" fmla="*/ 20 w 42"/>
                  <a:gd name="T45" fmla="*/ 1 h 20"/>
                  <a:gd name="T46" fmla="*/ 22 w 42"/>
                  <a:gd name="T47" fmla="*/ 0 h 20"/>
                  <a:gd name="T48" fmla="*/ 23 w 42"/>
                  <a:gd name="T49" fmla="*/ 0 h 20"/>
                  <a:gd name="T50" fmla="*/ 25 w 42"/>
                  <a:gd name="T51" fmla="*/ 0 h 20"/>
                  <a:gd name="T52" fmla="*/ 27 w 42"/>
                  <a:gd name="T53" fmla="*/ 0 h 20"/>
                  <a:gd name="T54" fmla="*/ 28 w 42"/>
                  <a:gd name="T55" fmla="*/ 0 h 20"/>
                  <a:gd name="T56" fmla="*/ 29 w 42"/>
                  <a:gd name="T57" fmla="*/ 0 h 20"/>
                  <a:gd name="T58" fmla="*/ 33 w 42"/>
                  <a:gd name="T59" fmla="*/ 0 h 20"/>
                  <a:gd name="T60" fmla="*/ 34 w 42"/>
                  <a:gd name="T61" fmla="*/ 1 h 20"/>
                  <a:gd name="T62" fmla="*/ 35 w 42"/>
                  <a:gd name="T63" fmla="*/ 2 h 20"/>
                  <a:gd name="T64" fmla="*/ 38 w 42"/>
                  <a:gd name="T65" fmla="*/ 4 h 20"/>
                  <a:gd name="T66" fmla="*/ 40 w 42"/>
                  <a:gd name="T67" fmla="*/ 5 h 20"/>
                  <a:gd name="T68" fmla="*/ 42 w 42"/>
                  <a:gd name="T69" fmla="*/ 6 h 20"/>
                  <a:gd name="T70" fmla="*/ 39 w 42"/>
                  <a:gd name="T71" fmla="*/ 6 h 20"/>
                  <a:gd name="T72" fmla="*/ 39 w 42"/>
                  <a:gd name="T73" fmla="*/ 7 h 20"/>
                  <a:gd name="T74" fmla="*/ 37 w 42"/>
                  <a:gd name="T75" fmla="*/ 8 h 20"/>
                  <a:gd name="T76" fmla="*/ 34 w 42"/>
                  <a:gd name="T77" fmla="*/ 8 h 20"/>
                  <a:gd name="T78" fmla="*/ 33 w 42"/>
                  <a:gd name="T79" fmla="*/ 10 h 20"/>
                  <a:gd name="T80" fmla="*/ 32 w 42"/>
                  <a:gd name="T81" fmla="*/ 8 h 20"/>
                  <a:gd name="T82" fmla="*/ 31 w 42"/>
                  <a:gd name="T83" fmla="*/ 7 h 20"/>
                  <a:gd name="T84" fmla="*/ 31 w 42"/>
                  <a:gd name="T85" fmla="*/ 8 h 20"/>
                  <a:gd name="T86" fmla="*/ 29 w 42"/>
                  <a:gd name="T87" fmla="*/ 10 h 20"/>
                  <a:gd name="T88" fmla="*/ 28 w 42"/>
                  <a:gd name="T89" fmla="*/ 10 h 20"/>
                  <a:gd name="T90" fmla="*/ 28 w 42"/>
                  <a:gd name="T91" fmla="*/ 11 h 20"/>
                  <a:gd name="T92" fmla="*/ 26 w 42"/>
                  <a:gd name="T93" fmla="*/ 13 h 20"/>
                  <a:gd name="T94" fmla="*/ 25 w 42"/>
                  <a:gd name="T95" fmla="*/ 13 h 20"/>
                  <a:gd name="T96" fmla="*/ 25 w 42"/>
                  <a:gd name="T97" fmla="*/ 14 h 20"/>
                  <a:gd name="T98" fmla="*/ 22 w 42"/>
                  <a:gd name="T99" fmla="*/ 13 h 20"/>
                  <a:gd name="T100" fmla="*/ 21 w 42"/>
                  <a:gd name="T101" fmla="*/ 14 h 20"/>
                  <a:gd name="T102" fmla="*/ 20 w 42"/>
                  <a:gd name="T103" fmla="*/ 14 h 20"/>
                  <a:gd name="T104" fmla="*/ 17 w 42"/>
                  <a:gd name="T105" fmla="*/ 14 h 20"/>
                  <a:gd name="T106" fmla="*/ 17 w 42"/>
                  <a:gd name="T107" fmla="*/ 18 h 20"/>
                  <a:gd name="T108" fmla="*/ 17 w 42"/>
                  <a:gd name="T109" fmla="*/ 18 h 20"/>
                  <a:gd name="T110" fmla="*/ 16 w 42"/>
                  <a:gd name="T111" fmla="*/ 20 h 20"/>
                  <a:gd name="T112" fmla="*/ 14 w 42"/>
                  <a:gd name="T1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" h="20">
                    <a:moveTo>
                      <a:pt x="14" y="20"/>
                    </a:moveTo>
                    <a:lnTo>
                      <a:pt x="13" y="18"/>
                    </a:lnTo>
                    <a:lnTo>
                      <a:pt x="11" y="18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3" y="10"/>
                    </a:lnTo>
                    <a:lnTo>
                      <a:pt x="32" y="8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2" y="13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6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73"/>
              <p:cNvSpPr>
                <a:spLocks/>
              </p:cNvSpPr>
              <p:nvPr/>
            </p:nvSpPr>
            <p:spPr bwMode="auto">
              <a:xfrm>
                <a:off x="2058146" y="3517366"/>
                <a:ext cx="38761" cy="27995"/>
              </a:xfrm>
              <a:custGeom>
                <a:avLst/>
                <a:gdLst>
                  <a:gd name="T0" fmla="*/ 8 w 18"/>
                  <a:gd name="T1" fmla="*/ 0 h 13"/>
                  <a:gd name="T2" fmla="*/ 12 w 18"/>
                  <a:gd name="T3" fmla="*/ 0 h 13"/>
                  <a:gd name="T4" fmla="*/ 18 w 18"/>
                  <a:gd name="T5" fmla="*/ 1 h 13"/>
                  <a:gd name="T6" fmla="*/ 18 w 18"/>
                  <a:gd name="T7" fmla="*/ 5 h 13"/>
                  <a:gd name="T8" fmla="*/ 18 w 18"/>
                  <a:gd name="T9" fmla="*/ 9 h 13"/>
                  <a:gd name="T10" fmla="*/ 17 w 18"/>
                  <a:gd name="T11" fmla="*/ 10 h 13"/>
                  <a:gd name="T12" fmla="*/ 18 w 18"/>
                  <a:gd name="T13" fmla="*/ 11 h 13"/>
                  <a:gd name="T14" fmla="*/ 18 w 18"/>
                  <a:gd name="T15" fmla="*/ 13 h 13"/>
                  <a:gd name="T16" fmla="*/ 13 w 18"/>
                  <a:gd name="T17" fmla="*/ 12 h 13"/>
                  <a:gd name="T18" fmla="*/ 11 w 18"/>
                  <a:gd name="T19" fmla="*/ 12 h 13"/>
                  <a:gd name="T20" fmla="*/ 6 w 18"/>
                  <a:gd name="T21" fmla="*/ 12 h 13"/>
                  <a:gd name="T22" fmla="*/ 3 w 18"/>
                  <a:gd name="T23" fmla="*/ 13 h 13"/>
                  <a:gd name="T24" fmla="*/ 0 w 18"/>
                  <a:gd name="T25" fmla="*/ 11 h 13"/>
                  <a:gd name="T26" fmla="*/ 0 w 18"/>
                  <a:gd name="T27" fmla="*/ 9 h 13"/>
                  <a:gd name="T28" fmla="*/ 6 w 18"/>
                  <a:gd name="T29" fmla="*/ 10 h 13"/>
                  <a:gd name="T30" fmla="*/ 11 w 18"/>
                  <a:gd name="T31" fmla="*/ 11 h 13"/>
                  <a:gd name="T32" fmla="*/ 13 w 18"/>
                  <a:gd name="T33" fmla="*/ 9 h 13"/>
                  <a:gd name="T34" fmla="*/ 11 w 18"/>
                  <a:gd name="T35" fmla="*/ 6 h 13"/>
                  <a:gd name="T36" fmla="*/ 11 w 18"/>
                  <a:gd name="T37" fmla="*/ 3 h 13"/>
                  <a:gd name="T38" fmla="*/ 6 w 18"/>
                  <a:gd name="T39" fmla="*/ 3 h 13"/>
                  <a:gd name="T40" fmla="*/ 8 w 1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3">
                    <a:moveTo>
                      <a:pt x="8" y="0"/>
                    </a:moveTo>
                    <a:lnTo>
                      <a:pt x="12" y="0"/>
                    </a:lnTo>
                    <a:lnTo>
                      <a:pt x="18" y="1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6" y="10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6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83"/>
              <p:cNvSpPr>
                <a:spLocks/>
              </p:cNvSpPr>
              <p:nvPr/>
            </p:nvSpPr>
            <p:spPr bwMode="auto">
              <a:xfrm>
                <a:off x="2000006" y="3538900"/>
                <a:ext cx="32301" cy="12920"/>
              </a:xfrm>
              <a:custGeom>
                <a:avLst/>
                <a:gdLst>
                  <a:gd name="T0" fmla="*/ 5 w 15"/>
                  <a:gd name="T1" fmla="*/ 0 h 6"/>
                  <a:gd name="T2" fmla="*/ 10 w 15"/>
                  <a:gd name="T3" fmla="*/ 1 h 6"/>
                  <a:gd name="T4" fmla="*/ 13 w 15"/>
                  <a:gd name="T5" fmla="*/ 2 h 6"/>
                  <a:gd name="T6" fmla="*/ 15 w 15"/>
                  <a:gd name="T7" fmla="*/ 5 h 6"/>
                  <a:gd name="T8" fmla="*/ 10 w 15"/>
                  <a:gd name="T9" fmla="*/ 5 h 6"/>
                  <a:gd name="T10" fmla="*/ 7 w 15"/>
                  <a:gd name="T11" fmla="*/ 6 h 6"/>
                  <a:gd name="T12" fmla="*/ 4 w 15"/>
                  <a:gd name="T13" fmla="*/ 5 h 6"/>
                  <a:gd name="T14" fmla="*/ 0 w 15"/>
                  <a:gd name="T15" fmla="*/ 2 h 6"/>
                  <a:gd name="T16" fmla="*/ 1 w 15"/>
                  <a:gd name="T17" fmla="*/ 0 h 6"/>
                  <a:gd name="T18" fmla="*/ 4 w 15"/>
                  <a:gd name="T19" fmla="*/ 0 h 6"/>
                  <a:gd name="T20" fmla="*/ 5 w 1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6">
                    <a:moveTo>
                      <a:pt x="5" y="0"/>
                    </a:moveTo>
                    <a:lnTo>
                      <a:pt x="10" y="1"/>
                    </a:lnTo>
                    <a:lnTo>
                      <a:pt x="13" y="2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20"/>
              <p:cNvSpPr>
                <a:spLocks/>
              </p:cNvSpPr>
              <p:nvPr/>
            </p:nvSpPr>
            <p:spPr bwMode="auto">
              <a:xfrm>
                <a:off x="1864343" y="3590581"/>
                <a:ext cx="66755" cy="64601"/>
              </a:xfrm>
              <a:custGeom>
                <a:avLst/>
                <a:gdLst>
                  <a:gd name="T0" fmla="*/ 14 w 31"/>
                  <a:gd name="T1" fmla="*/ 28 h 30"/>
                  <a:gd name="T2" fmla="*/ 11 w 31"/>
                  <a:gd name="T3" fmla="*/ 25 h 30"/>
                  <a:gd name="T4" fmla="*/ 9 w 31"/>
                  <a:gd name="T5" fmla="*/ 23 h 30"/>
                  <a:gd name="T6" fmla="*/ 6 w 31"/>
                  <a:gd name="T7" fmla="*/ 20 h 30"/>
                  <a:gd name="T8" fmla="*/ 4 w 31"/>
                  <a:gd name="T9" fmla="*/ 18 h 30"/>
                  <a:gd name="T10" fmla="*/ 0 w 31"/>
                  <a:gd name="T11" fmla="*/ 14 h 30"/>
                  <a:gd name="T12" fmla="*/ 2 w 31"/>
                  <a:gd name="T13" fmla="*/ 13 h 30"/>
                  <a:gd name="T14" fmla="*/ 3 w 31"/>
                  <a:gd name="T15" fmla="*/ 14 h 30"/>
                  <a:gd name="T16" fmla="*/ 3 w 31"/>
                  <a:gd name="T17" fmla="*/ 14 h 30"/>
                  <a:gd name="T18" fmla="*/ 5 w 31"/>
                  <a:gd name="T19" fmla="*/ 14 h 30"/>
                  <a:gd name="T20" fmla="*/ 6 w 31"/>
                  <a:gd name="T21" fmla="*/ 12 h 30"/>
                  <a:gd name="T22" fmla="*/ 6 w 31"/>
                  <a:gd name="T23" fmla="*/ 12 h 30"/>
                  <a:gd name="T24" fmla="*/ 6 w 31"/>
                  <a:gd name="T25" fmla="*/ 8 h 30"/>
                  <a:gd name="T26" fmla="*/ 9 w 31"/>
                  <a:gd name="T27" fmla="*/ 8 h 30"/>
                  <a:gd name="T28" fmla="*/ 10 w 31"/>
                  <a:gd name="T29" fmla="*/ 8 h 30"/>
                  <a:gd name="T30" fmla="*/ 11 w 31"/>
                  <a:gd name="T31" fmla="*/ 7 h 30"/>
                  <a:gd name="T32" fmla="*/ 14 w 31"/>
                  <a:gd name="T33" fmla="*/ 8 h 30"/>
                  <a:gd name="T34" fmla="*/ 14 w 31"/>
                  <a:gd name="T35" fmla="*/ 7 h 30"/>
                  <a:gd name="T36" fmla="*/ 15 w 31"/>
                  <a:gd name="T37" fmla="*/ 7 h 30"/>
                  <a:gd name="T38" fmla="*/ 17 w 31"/>
                  <a:gd name="T39" fmla="*/ 5 h 30"/>
                  <a:gd name="T40" fmla="*/ 17 w 31"/>
                  <a:gd name="T41" fmla="*/ 4 h 30"/>
                  <a:gd name="T42" fmla="*/ 18 w 31"/>
                  <a:gd name="T43" fmla="*/ 4 h 30"/>
                  <a:gd name="T44" fmla="*/ 20 w 31"/>
                  <a:gd name="T45" fmla="*/ 2 h 30"/>
                  <a:gd name="T46" fmla="*/ 20 w 31"/>
                  <a:gd name="T47" fmla="*/ 1 h 30"/>
                  <a:gd name="T48" fmla="*/ 21 w 31"/>
                  <a:gd name="T49" fmla="*/ 2 h 30"/>
                  <a:gd name="T50" fmla="*/ 22 w 31"/>
                  <a:gd name="T51" fmla="*/ 4 h 30"/>
                  <a:gd name="T52" fmla="*/ 23 w 31"/>
                  <a:gd name="T53" fmla="*/ 2 h 30"/>
                  <a:gd name="T54" fmla="*/ 26 w 31"/>
                  <a:gd name="T55" fmla="*/ 2 h 30"/>
                  <a:gd name="T56" fmla="*/ 28 w 31"/>
                  <a:gd name="T57" fmla="*/ 1 h 30"/>
                  <a:gd name="T58" fmla="*/ 28 w 31"/>
                  <a:gd name="T59" fmla="*/ 0 h 30"/>
                  <a:gd name="T60" fmla="*/ 31 w 31"/>
                  <a:gd name="T61" fmla="*/ 0 h 30"/>
                  <a:gd name="T62" fmla="*/ 31 w 31"/>
                  <a:gd name="T63" fmla="*/ 1 h 30"/>
                  <a:gd name="T64" fmla="*/ 31 w 31"/>
                  <a:gd name="T65" fmla="*/ 2 h 30"/>
                  <a:gd name="T66" fmla="*/ 31 w 31"/>
                  <a:gd name="T67" fmla="*/ 5 h 30"/>
                  <a:gd name="T68" fmla="*/ 29 w 31"/>
                  <a:gd name="T69" fmla="*/ 7 h 30"/>
                  <a:gd name="T70" fmla="*/ 28 w 31"/>
                  <a:gd name="T71" fmla="*/ 11 h 30"/>
                  <a:gd name="T72" fmla="*/ 28 w 31"/>
                  <a:gd name="T73" fmla="*/ 13 h 30"/>
                  <a:gd name="T74" fmla="*/ 28 w 31"/>
                  <a:gd name="T75" fmla="*/ 16 h 30"/>
                  <a:gd name="T76" fmla="*/ 29 w 31"/>
                  <a:gd name="T77" fmla="*/ 18 h 30"/>
                  <a:gd name="T78" fmla="*/ 28 w 31"/>
                  <a:gd name="T79" fmla="*/ 19 h 30"/>
                  <a:gd name="T80" fmla="*/ 27 w 31"/>
                  <a:gd name="T81" fmla="*/ 22 h 30"/>
                  <a:gd name="T82" fmla="*/ 28 w 31"/>
                  <a:gd name="T83" fmla="*/ 24 h 30"/>
                  <a:gd name="T84" fmla="*/ 26 w 31"/>
                  <a:gd name="T85" fmla="*/ 25 h 30"/>
                  <a:gd name="T86" fmla="*/ 27 w 31"/>
                  <a:gd name="T87" fmla="*/ 27 h 30"/>
                  <a:gd name="T88" fmla="*/ 28 w 31"/>
                  <a:gd name="T89" fmla="*/ 28 h 30"/>
                  <a:gd name="T90" fmla="*/ 26 w 31"/>
                  <a:gd name="T91" fmla="*/ 30 h 30"/>
                  <a:gd name="T92" fmla="*/ 24 w 31"/>
                  <a:gd name="T93" fmla="*/ 29 h 30"/>
                  <a:gd name="T94" fmla="*/ 23 w 31"/>
                  <a:gd name="T95" fmla="*/ 28 h 30"/>
                  <a:gd name="T96" fmla="*/ 21 w 31"/>
                  <a:gd name="T97" fmla="*/ 28 h 30"/>
                  <a:gd name="T98" fmla="*/ 20 w 31"/>
                  <a:gd name="T99" fmla="*/ 28 h 30"/>
                  <a:gd name="T100" fmla="*/ 15 w 31"/>
                  <a:gd name="T101" fmla="*/ 27 h 30"/>
                  <a:gd name="T102" fmla="*/ 14 w 31"/>
                  <a:gd name="T103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" h="30">
                    <a:moveTo>
                      <a:pt x="14" y="28"/>
                    </a:moveTo>
                    <a:lnTo>
                      <a:pt x="11" y="25"/>
                    </a:lnTo>
                    <a:lnTo>
                      <a:pt x="9" y="23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5"/>
                    </a:lnTo>
                    <a:lnTo>
                      <a:pt x="29" y="7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6"/>
                    </a:lnTo>
                    <a:lnTo>
                      <a:pt x="29" y="18"/>
                    </a:lnTo>
                    <a:lnTo>
                      <a:pt x="28" y="19"/>
                    </a:lnTo>
                    <a:lnTo>
                      <a:pt x="27" y="22"/>
                    </a:lnTo>
                    <a:lnTo>
                      <a:pt x="28" y="24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26" y="30"/>
                    </a:lnTo>
                    <a:lnTo>
                      <a:pt x="24" y="29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5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26"/>
              <p:cNvSpPr>
                <a:spLocks/>
              </p:cNvSpPr>
              <p:nvPr/>
            </p:nvSpPr>
            <p:spPr bwMode="auto">
              <a:xfrm>
                <a:off x="1933251" y="3670256"/>
                <a:ext cx="81828" cy="34454"/>
              </a:xfrm>
              <a:custGeom>
                <a:avLst/>
                <a:gdLst>
                  <a:gd name="T0" fmla="*/ 35 w 38"/>
                  <a:gd name="T1" fmla="*/ 16 h 16"/>
                  <a:gd name="T2" fmla="*/ 32 w 38"/>
                  <a:gd name="T3" fmla="*/ 15 h 16"/>
                  <a:gd name="T4" fmla="*/ 31 w 38"/>
                  <a:gd name="T5" fmla="*/ 11 h 16"/>
                  <a:gd name="T6" fmla="*/ 32 w 38"/>
                  <a:gd name="T7" fmla="*/ 9 h 16"/>
                  <a:gd name="T8" fmla="*/ 31 w 38"/>
                  <a:gd name="T9" fmla="*/ 9 h 16"/>
                  <a:gd name="T10" fmla="*/ 30 w 38"/>
                  <a:gd name="T11" fmla="*/ 6 h 16"/>
                  <a:gd name="T12" fmla="*/ 26 w 38"/>
                  <a:gd name="T13" fmla="*/ 4 h 16"/>
                  <a:gd name="T14" fmla="*/ 23 w 38"/>
                  <a:gd name="T15" fmla="*/ 5 h 16"/>
                  <a:gd name="T16" fmla="*/ 21 w 38"/>
                  <a:gd name="T17" fmla="*/ 8 h 16"/>
                  <a:gd name="T18" fmla="*/ 19 w 38"/>
                  <a:gd name="T19" fmla="*/ 9 h 16"/>
                  <a:gd name="T20" fmla="*/ 18 w 38"/>
                  <a:gd name="T21" fmla="*/ 9 h 16"/>
                  <a:gd name="T22" fmla="*/ 17 w 38"/>
                  <a:gd name="T23" fmla="*/ 10 h 16"/>
                  <a:gd name="T24" fmla="*/ 20 w 38"/>
                  <a:gd name="T25" fmla="*/ 14 h 16"/>
                  <a:gd name="T26" fmla="*/ 18 w 38"/>
                  <a:gd name="T27" fmla="*/ 15 h 16"/>
                  <a:gd name="T28" fmla="*/ 18 w 38"/>
                  <a:gd name="T29" fmla="*/ 16 h 16"/>
                  <a:gd name="T30" fmla="*/ 14 w 38"/>
                  <a:gd name="T31" fmla="*/ 16 h 16"/>
                  <a:gd name="T32" fmla="*/ 13 w 38"/>
                  <a:gd name="T33" fmla="*/ 12 h 16"/>
                  <a:gd name="T34" fmla="*/ 12 w 38"/>
                  <a:gd name="T35" fmla="*/ 14 h 16"/>
                  <a:gd name="T36" fmla="*/ 9 w 38"/>
                  <a:gd name="T37" fmla="*/ 12 h 16"/>
                  <a:gd name="T38" fmla="*/ 8 w 38"/>
                  <a:gd name="T39" fmla="*/ 10 h 16"/>
                  <a:gd name="T40" fmla="*/ 6 w 38"/>
                  <a:gd name="T41" fmla="*/ 10 h 16"/>
                  <a:gd name="T42" fmla="*/ 5 w 38"/>
                  <a:gd name="T43" fmla="*/ 9 h 16"/>
                  <a:gd name="T44" fmla="*/ 1 w 38"/>
                  <a:gd name="T45" fmla="*/ 9 h 16"/>
                  <a:gd name="T46" fmla="*/ 1 w 38"/>
                  <a:gd name="T47" fmla="*/ 10 h 16"/>
                  <a:gd name="T48" fmla="*/ 0 w 38"/>
                  <a:gd name="T49" fmla="*/ 10 h 16"/>
                  <a:gd name="T50" fmla="*/ 1 w 38"/>
                  <a:gd name="T51" fmla="*/ 8 h 16"/>
                  <a:gd name="T52" fmla="*/ 1 w 38"/>
                  <a:gd name="T53" fmla="*/ 6 h 16"/>
                  <a:gd name="T54" fmla="*/ 1 w 38"/>
                  <a:gd name="T55" fmla="*/ 5 h 16"/>
                  <a:gd name="T56" fmla="*/ 2 w 38"/>
                  <a:gd name="T57" fmla="*/ 5 h 16"/>
                  <a:gd name="T58" fmla="*/ 1 w 38"/>
                  <a:gd name="T59" fmla="*/ 4 h 16"/>
                  <a:gd name="T60" fmla="*/ 1 w 38"/>
                  <a:gd name="T61" fmla="*/ 2 h 16"/>
                  <a:gd name="T62" fmla="*/ 3 w 38"/>
                  <a:gd name="T63" fmla="*/ 0 h 16"/>
                  <a:gd name="T64" fmla="*/ 6 w 38"/>
                  <a:gd name="T65" fmla="*/ 3 h 16"/>
                  <a:gd name="T66" fmla="*/ 6 w 38"/>
                  <a:gd name="T67" fmla="*/ 4 h 16"/>
                  <a:gd name="T68" fmla="*/ 8 w 38"/>
                  <a:gd name="T69" fmla="*/ 5 h 16"/>
                  <a:gd name="T70" fmla="*/ 8 w 38"/>
                  <a:gd name="T71" fmla="*/ 4 h 16"/>
                  <a:gd name="T72" fmla="*/ 11 w 38"/>
                  <a:gd name="T73" fmla="*/ 5 h 16"/>
                  <a:gd name="T74" fmla="*/ 14 w 38"/>
                  <a:gd name="T75" fmla="*/ 5 h 16"/>
                  <a:gd name="T76" fmla="*/ 17 w 38"/>
                  <a:gd name="T77" fmla="*/ 4 h 16"/>
                  <a:gd name="T78" fmla="*/ 20 w 38"/>
                  <a:gd name="T79" fmla="*/ 2 h 16"/>
                  <a:gd name="T80" fmla="*/ 23 w 38"/>
                  <a:gd name="T81" fmla="*/ 0 h 16"/>
                  <a:gd name="T82" fmla="*/ 26 w 38"/>
                  <a:gd name="T83" fmla="*/ 0 h 16"/>
                  <a:gd name="T84" fmla="*/ 26 w 38"/>
                  <a:gd name="T85" fmla="*/ 2 h 16"/>
                  <a:gd name="T86" fmla="*/ 30 w 38"/>
                  <a:gd name="T87" fmla="*/ 2 h 16"/>
                  <a:gd name="T88" fmla="*/ 34 w 38"/>
                  <a:gd name="T89" fmla="*/ 3 h 16"/>
                  <a:gd name="T90" fmla="*/ 35 w 38"/>
                  <a:gd name="T91" fmla="*/ 5 h 16"/>
                  <a:gd name="T92" fmla="*/ 38 w 38"/>
                  <a:gd name="T93" fmla="*/ 6 h 16"/>
                  <a:gd name="T94" fmla="*/ 37 w 38"/>
                  <a:gd name="T95" fmla="*/ 8 h 16"/>
                  <a:gd name="T96" fmla="*/ 38 w 38"/>
                  <a:gd name="T97" fmla="*/ 11 h 16"/>
                  <a:gd name="T98" fmla="*/ 37 w 38"/>
                  <a:gd name="T99" fmla="*/ 14 h 16"/>
                  <a:gd name="T100" fmla="*/ 35 w 38"/>
                  <a:gd name="T101" fmla="*/ 12 h 16"/>
                  <a:gd name="T102" fmla="*/ 35 w 38"/>
                  <a:gd name="T10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6">
                    <a:moveTo>
                      <a:pt x="35" y="16"/>
                    </a:moveTo>
                    <a:lnTo>
                      <a:pt x="32" y="15"/>
                    </a:lnTo>
                    <a:lnTo>
                      <a:pt x="31" y="11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3" y="5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20" y="14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5" y="5"/>
                    </a:lnTo>
                    <a:lnTo>
                      <a:pt x="38" y="6"/>
                    </a:lnTo>
                    <a:lnTo>
                      <a:pt x="37" y="8"/>
                    </a:lnTo>
                    <a:lnTo>
                      <a:pt x="38" y="11"/>
                    </a:lnTo>
                    <a:lnTo>
                      <a:pt x="37" y="14"/>
                    </a:lnTo>
                    <a:lnTo>
                      <a:pt x="35" y="12"/>
                    </a:lnTo>
                    <a:lnTo>
                      <a:pt x="35" y="16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27"/>
              <p:cNvSpPr>
                <a:spLocks/>
              </p:cNvSpPr>
              <p:nvPr/>
            </p:nvSpPr>
            <p:spPr bwMode="auto">
              <a:xfrm>
                <a:off x="1956939" y="3808072"/>
                <a:ext cx="183037" cy="269172"/>
              </a:xfrm>
              <a:custGeom>
                <a:avLst/>
                <a:gdLst>
                  <a:gd name="T0" fmla="*/ 77 w 85"/>
                  <a:gd name="T1" fmla="*/ 124 h 125"/>
                  <a:gd name="T2" fmla="*/ 67 w 85"/>
                  <a:gd name="T3" fmla="*/ 121 h 125"/>
                  <a:gd name="T4" fmla="*/ 53 w 85"/>
                  <a:gd name="T5" fmla="*/ 112 h 125"/>
                  <a:gd name="T6" fmla="*/ 36 w 85"/>
                  <a:gd name="T7" fmla="*/ 100 h 125"/>
                  <a:gd name="T8" fmla="*/ 35 w 85"/>
                  <a:gd name="T9" fmla="*/ 91 h 125"/>
                  <a:gd name="T10" fmla="*/ 21 w 85"/>
                  <a:gd name="T11" fmla="*/ 71 h 125"/>
                  <a:gd name="T12" fmla="*/ 13 w 85"/>
                  <a:gd name="T13" fmla="*/ 54 h 125"/>
                  <a:gd name="T14" fmla="*/ 6 w 85"/>
                  <a:gd name="T15" fmla="*/ 44 h 125"/>
                  <a:gd name="T16" fmla="*/ 3 w 85"/>
                  <a:gd name="T17" fmla="*/ 39 h 125"/>
                  <a:gd name="T18" fmla="*/ 2 w 85"/>
                  <a:gd name="T19" fmla="*/ 27 h 125"/>
                  <a:gd name="T20" fmla="*/ 8 w 85"/>
                  <a:gd name="T21" fmla="*/ 26 h 125"/>
                  <a:gd name="T22" fmla="*/ 6 w 85"/>
                  <a:gd name="T23" fmla="*/ 31 h 125"/>
                  <a:gd name="T24" fmla="*/ 12 w 85"/>
                  <a:gd name="T25" fmla="*/ 31 h 125"/>
                  <a:gd name="T26" fmla="*/ 18 w 85"/>
                  <a:gd name="T27" fmla="*/ 31 h 125"/>
                  <a:gd name="T28" fmla="*/ 24 w 85"/>
                  <a:gd name="T29" fmla="*/ 21 h 125"/>
                  <a:gd name="T30" fmla="*/ 39 w 85"/>
                  <a:gd name="T31" fmla="*/ 11 h 125"/>
                  <a:gd name="T32" fmla="*/ 41 w 85"/>
                  <a:gd name="T33" fmla="*/ 2 h 125"/>
                  <a:gd name="T34" fmla="*/ 47 w 85"/>
                  <a:gd name="T35" fmla="*/ 4 h 125"/>
                  <a:gd name="T36" fmla="*/ 52 w 85"/>
                  <a:gd name="T37" fmla="*/ 9 h 125"/>
                  <a:gd name="T38" fmla="*/ 60 w 85"/>
                  <a:gd name="T39" fmla="*/ 17 h 125"/>
                  <a:gd name="T40" fmla="*/ 67 w 85"/>
                  <a:gd name="T41" fmla="*/ 16 h 125"/>
                  <a:gd name="T42" fmla="*/ 76 w 85"/>
                  <a:gd name="T43" fmla="*/ 19 h 125"/>
                  <a:gd name="T44" fmla="*/ 73 w 85"/>
                  <a:gd name="T45" fmla="*/ 26 h 125"/>
                  <a:gd name="T46" fmla="*/ 71 w 85"/>
                  <a:gd name="T47" fmla="*/ 29 h 125"/>
                  <a:gd name="T48" fmla="*/ 65 w 85"/>
                  <a:gd name="T49" fmla="*/ 31 h 125"/>
                  <a:gd name="T50" fmla="*/ 56 w 85"/>
                  <a:gd name="T51" fmla="*/ 39 h 125"/>
                  <a:gd name="T52" fmla="*/ 55 w 85"/>
                  <a:gd name="T53" fmla="*/ 45 h 125"/>
                  <a:gd name="T54" fmla="*/ 52 w 85"/>
                  <a:gd name="T55" fmla="*/ 50 h 125"/>
                  <a:gd name="T56" fmla="*/ 53 w 85"/>
                  <a:gd name="T57" fmla="*/ 57 h 125"/>
                  <a:gd name="T58" fmla="*/ 54 w 85"/>
                  <a:gd name="T59" fmla="*/ 65 h 125"/>
                  <a:gd name="T60" fmla="*/ 61 w 85"/>
                  <a:gd name="T61" fmla="*/ 68 h 125"/>
                  <a:gd name="T62" fmla="*/ 73 w 85"/>
                  <a:gd name="T63" fmla="*/ 65 h 125"/>
                  <a:gd name="T64" fmla="*/ 76 w 85"/>
                  <a:gd name="T65" fmla="*/ 75 h 125"/>
                  <a:gd name="T66" fmla="*/ 85 w 85"/>
                  <a:gd name="T67" fmla="*/ 85 h 125"/>
                  <a:gd name="T68" fmla="*/ 83 w 85"/>
                  <a:gd name="T69" fmla="*/ 92 h 125"/>
                  <a:gd name="T70" fmla="*/ 81 w 85"/>
                  <a:gd name="T71" fmla="*/ 102 h 125"/>
                  <a:gd name="T72" fmla="*/ 81 w 85"/>
                  <a:gd name="T73" fmla="*/ 107 h 125"/>
                  <a:gd name="T74" fmla="*/ 79 w 85"/>
                  <a:gd name="T75" fmla="*/ 12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" h="125">
                    <a:moveTo>
                      <a:pt x="79" y="120"/>
                    </a:moveTo>
                    <a:lnTo>
                      <a:pt x="77" y="124"/>
                    </a:lnTo>
                    <a:lnTo>
                      <a:pt x="73" y="125"/>
                    </a:lnTo>
                    <a:lnTo>
                      <a:pt x="67" y="121"/>
                    </a:lnTo>
                    <a:lnTo>
                      <a:pt x="66" y="118"/>
                    </a:lnTo>
                    <a:lnTo>
                      <a:pt x="53" y="112"/>
                    </a:lnTo>
                    <a:lnTo>
                      <a:pt x="41" y="103"/>
                    </a:lnTo>
                    <a:lnTo>
                      <a:pt x="36" y="100"/>
                    </a:lnTo>
                    <a:lnTo>
                      <a:pt x="33" y="94"/>
                    </a:lnTo>
                    <a:lnTo>
                      <a:pt x="35" y="91"/>
                    </a:lnTo>
                    <a:lnTo>
                      <a:pt x="29" y="83"/>
                    </a:lnTo>
                    <a:lnTo>
                      <a:pt x="21" y="71"/>
                    </a:lnTo>
                    <a:lnTo>
                      <a:pt x="15" y="57"/>
                    </a:lnTo>
                    <a:lnTo>
                      <a:pt x="13" y="54"/>
                    </a:lnTo>
                    <a:lnTo>
                      <a:pt x="10" y="49"/>
                    </a:lnTo>
                    <a:lnTo>
                      <a:pt x="6" y="44"/>
                    </a:lnTo>
                    <a:lnTo>
                      <a:pt x="1" y="42"/>
                    </a:lnTo>
                    <a:lnTo>
                      <a:pt x="3" y="39"/>
                    </a:lnTo>
                    <a:lnTo>
                      <a:pt x="0" y="32"/>
                    </a:lnTo>
                    <a:lnTo>
                      <a:pt x="2" y="27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6" y="27"/>
                    </a:lnTo>
                    <a:lnTo>
                      <a:pt x="6" y="31"/>
                    </a:lnTo>
                    <a:lnTo>
                      <a:pt x="9" y="29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8" y="31"/>
                    </a:lnTo>
                    <a:lnTo>
                      <a:pt x="19" y="26"/>
                    </a:lnTo>
                    <a:lnTo>
                      <a:pt x="24" y="21"/>
                    </a:lnTo>
                    <a:lnTo>
                      <a:pt x="32" y="17"/>
                    </a:lnTo>
                    <a:lnTo>
                      <a:pt x="39" y="11"/>
                    </a:lnTo>
                    <a:lnTo>
                      <a:pt x="41" y="6"/>
                    </a:lnTo>
                    <a:lnTo>
                      <a:pt x="41" y="2"/>
                    </a:lnTo>
                    <a:lnTo>
                      <a:pt x="42" y="0"/>
                    </a:lnTo>
                    <a:lnTo>
                      <a:pt x="47" y="4"/>
                    </a:lnTo>
                    <a:lnTo>
                      <a:pt x="48" y="8"/>
                    </a:lnTo>
                    <a:lnTo>
                      <a:pt x="52" y="9"/>
                    </a:lnTo>
                    <a:lnTo>
                      <a:pt x="55" y="16"/>
                    </a:lnTo>
                    <a:lnTo>
                      <a:pt x="60" y="17"/>
                    </a:lnTo>
                    <a:lnTo>
                      <a:pt x="65" y="15"/>
                    </a:lnTo>
                    <a:lnTo>
                      <a:pt x="67" y="16"/>
                    </a:lnTo>
                    <a:lnTo>
                      <a:pt x="71" y="16"/>
                    </a:lnTo>
                    <a:lnTo>
                      <a:pt x="76" y="19"/>
                    </a:lnTo>
                    <a:lnTo>
                      <a:pt x="72" y="26"/>
                    </a:lnTo>
                    <a:lnTo>
                      <a:pt x="73" y="26"/>
                    </a:lnTo>
                    <a:lnTo>
                      <a:pt x="77" y="29"/>
                    </a:lnTo>
                    <a:lnTo>
                      <a:pt x="71" y="29"/>
                    </a:lnTo>
                    <a:lnTo>
                      <a:pt x="70" y="29"/>
                    </a:lnTo>
                    <a:lnTo>
                      <a:pt x="65" y="31"/>
                    </a:lnTo>
                    <a:lnTo>
                      <a:pt x="56" y="35"/>
                    </a:lnTo>
                    <a:lnTo>
                      <a:pt x="56" y="39"/>
                    </a:lnTo>
                    <a:lnTo>
                      <a:pt x="54" y="42"/>
                    </a:lnTo>
                    <a:lnTo>
                      <a:pt x="55" y="45"/>
                    </a:lnTo>
                    <a:lnTo>
                      <a:pt x="52" y="46"/>
                    </a:lnTo>
                    <a:lnTo>
                      <a:pt x="52" y="50"/>
                    </a:lnTo>
                    <a:lnTo>
                      <a:pt x="49" y="51"/>
                    </a:lnTo>
                    <a:lnTo>
                      <a:pt x="53" y="57"/>
                    </a:lnTo>
                    <a:lnTo>
                      <a:pt x="56" y="61"/>
                    </a:lnTo>
                    <a:lnTo>
                      <a:pt x="54" y="65"/>
                    </a:lnTo>
                    <a:lnTo>
                      <a:pt x="59" y="65"/>
                    </a:lnTo>
                    <a:lnTo>
                      <a:pt x="61" y="68"/>
                    </a:lnTo>
                    <a:lnTo>
                      <a:pt x="67" y="68"/>
                    </a:lnTo>
                    <a:lnTo>
                      <a:pt x="73" y="65"/>
                    </a:lnTo>
                    <a:lnTo>
                      <a:pt x="72" y="74"/>
                    </a:lnTo>
                    <a:lnTo>
                      <a:pt x="76" y="75"/>
                    </a:lnTo>
                    <a:lnTo>
                      <a:pt x="79" y="74"/>
                    </a:lnTo>
                    <a:lnTo>
                      <a:pt x="85" y="85"/>
                    </a:lnTo>
                    <a:lnTo>
                      <a:pt x="84" y="87"/>
                    </a:lnTo>
                    <a:lnTo>
                      <a:pt x="83" y="92"/>
                    </a:lnTo>
                    <a:lnTo>
                      <a:pt x="83" y="98"/>
                    </a:lnTo>
                    <a:lnTo>
                      <a:pt x="81" y="102"/>
                    </a:lnTo>
                    <a:lnTo>
                      <a:pt x="82" y="104"/>
                    </a:lnTo>
                    <a:lnTo>
                      <a:pt x="81" y="107"/>
                    </a:lnTo>
                    <a:lnTo>
                      <a:pt x="83" y="112"/>
                    </a:lnTo>
                    <a:lnTo>
                      <a:pt x="79" y="12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32"/>
              <p:cNvSpPr>
                <a:spLocks/>
              </p:cNvSpPr>
              <p:nvPr/>
            </p:nvSpPr>
            <p:spPr bwMode="auto">
              <a:xfrm>
                <a:off x="2161508" y="3538900"/>
                <a:ext cx="23688" cy="6461"/>
              </a:xfrm>
              <a:custGeom>
                <a:avLst/>
                <a:gdLst>
                  <a:gd name="T0" fmla="*/ 6 w 11"/>
                  <a:gd name="T1" fmla="*/ 0 h 3"/>
                  <a:gd name="T2" fmla="*/ 10 w 11"/>
                  <a:gd name="T3" fmla="*/ 1 h 3"/>
                  <a:gd name="T4" fmla="*/ 11 w 11"/>
                  <a:gd name="T5" fmla="*/ 2 h 3"/>
                  <a:gd name="T6" fmla="*/ 8 w 11"/>
                  <a:gd name="T7" fmla="*/ 3 h 3"/>
                  <a:gd name="T8" fmla="*/ 4 w 11"/>
                  <a:gd name="T9" fmla="*/ 3 h 3"/>
                  <a:gd name="T10" fmla="*/ 0 w 11"/>
                  <a:gd name="T11" fmla="*/ 3 h 3"/>
                  <a:gd name="T12" fmla="*/ 0 w 11"/>
                  <a:gd name="T13" fmla="*/ 1 h 3"/>
                  <a:gd name="T14" fmla="*/ 0 w 11"/>
                  <a:gd name="T15" fmla="*/ 0 h 3"/>
                  <a:gd name="T16" fmla="*/ 6 w 1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6" y="0"/>
                    </a:moveTo>
                    <a:lnTo>
                      <a:pt x="10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35"/>
              <p:cNvSpPr>
                <a:spLocks/>
              </p:cNvSpPr>
              <p:nvPr/>
            </p:nvSpPr>
            <p:spPr bwMode="auto">
              <a:xfrm>
                <a:off x="2226109" y="4092317"/>
                <a:ext cx="122743" cy="127050"/>
              </a:xfrm>
              <a:custGeom>
                <a:avLst/>
                <a:gdLst>
                  <a:gd name="T0" fmla="*/ 0 w 57"/>
                  <a:gd name="T1" fmla="*/ 21 h 59"/>
                  <a:gd name="T2" fmla="*/ 3 w 57"/>
                  <a:gd name="T3" fmla="*/ 12 h 59"/>
                  <a:gd name="T4" fmla="*/ 3 w 57"/>
                  <a:gd name="T5" fmla="*/ 9 h 59"/>
                  <a:gd name="T6" fmla="*/ 6 w 57"/>
                  <a:gd name="T7" fmla="*/ 3 h 59"/>
                  <a:gd name="T8" fmla="*/ 18 w 57"/>
                  <a:gd name="T9" fmla="*/ 0 h 59"/>
                  <a:gd name="T10" fmla="*/ 24 w 57"/>
                  <a:gd name="T11" fmla="*/ 0 h 59"/>
                  <a:gd name="T12" fmla="*/ 30 w 57"/>
                  <a:gd name="T13" fmla="*/ 4 h 59"/>
                  <a:gd name="T14" fmla="*/ 30 w 57"/>
                  <a:gd name="T15" fmla="*/ 6 h 59"/>
                  <a:gd name="T16" fmla="*/ 33 w 57"/>
                  <a:gd name="T17" fmla="*/ 10 h 59"/>
                  <a:gd name="T18" fmla="*/ 32 w 57"/>
                  <a:gd name="T19" fmla="*/ 20 h 59"/>
                  <a:gd name="T20" fmla="*/ 39 w 57"/>
                  <a:gd name="T21" fmla="*/ 21 h 59"/>
                  <a:gd name="T22" fmla="*/ 41 w 57"/>
                  <a:gd name="T23" fmla="*/ 20 h 59"/>
                  <a:gd name="T24" fmla="*/ 46 w 57"/>
                  <a:gd name="T25" fmla="*/ 22 h 59"/>
                  <a:gd name="T26" fmla="*/ 47 w 57"/>
                  <a:gd name="T27" fmla="*/ 23 h 59"/>
                  <a:gd name="T28" fmla="*/ 48 w 57"/>
                  <a:gd name="T29" fmla="*/ 30 h 59"/>
                  <a:gd name="T30" fmla="*/ 48 w 57"/>
                  <a:gd name="T31" fmla="*/ 33 h 59"/>
                  <a:gd name="T32" fmla="*/ 51 w 57"/>
                  <a:gd name="T33" fmla="*/ 34 h 59"/>
                  <a:gd name="T34" fmla="*/ 55 w 57"/>
                  <a:gd name="T35" fmla="*/ 33 h 59"/>
                  <a:gd name="T36" fmla="*/ 57 w 57"/>
                  <a:gd name="T37" fmla="*/ 34 h 59"/>
                  <a:gd name="T38" fmla="*/ 57 w 57"/>
                  <a:gd name="T39" fmla="*/ 38 h 59"/>
                  <a:gd name="T40" fmla="*/ 56 w 57"/>
                  <a:gd name="T41" fmla="*/ 42 h 59"/>
                  <a:gd name="T42" fmla="*/ 55 w 57"/>
                  <a:gd name="T43" fmla="*/ 46 h 59"/>
                  <a:gd name="T44" fmla="*/ 53 w 57"/>
                  <a:gd name="T45" fmla="*/ 53 h 59"/>
                  <a:gd name="T46" fmla="*/ 47 w 57"/>
                  <a:gd name="T47" fmla="*/ 58 h 59"/>
                  <a:gd name="T48" fmla="*/ 41 w 57"/>
                  <a:gd name="T49" fmla="*/ 59 h 59"/>
                  <a:gd name="T50" fmla="*/ 34 w 57"/>
                  <a:gd name="T51" fmla="*/ 58 h 59"/>
                  <a:gd name="T52" fmla="*/ 28 w 57"/>
                  <a:gd name="T53" fmla="*/ 57 h 59"/>
                  <a:gd name="T54" fmla="*/ 34 w 57"/>
                  <a:gd name="T55" fmla="*/ 45 h 59"/>
                  <a:gd name="T56" fmla="*/ 33 w 57"/>
                  <a:gd name="T57" fmla="*/ 42 h 59"/>
                  <a:gd name="T58" fmla="*/ 27 w 57"/>
                  <a:gd name="T59" fmla="*/ 39 h 59"/>
                  <a:gd name="T60" fmla="*/ 18 w 57"/>
                  <a:gd name="T61" fmla="*/ 34 h 59"/>
                  <a:gd name="T62" fmla="*/ 12 w 57"/>
                  <a:gd name="T63" fmla="*/ 33 h 59"/>
                  <a:gd name="T64" fmla="*/ 0 w 57"/>
                  <a:gd name="T65" fmla="*/ 2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59">
                    <a:moveTo>
                      <a:pt x="0" y="21"/>
                    </a:moveTo>
                    <a:lnTo>
                      <a:pt x="3" y="12"/>
                    </a:lnTo>
                    <a:lnTo>
                      <a:pt x="3" y="9"/>
                    </a:lnTo>
                    <a:lnTo>
                      <a:pt x="6" y="3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3" y="10"/>
                    </a:lnTo>
                    <a:lnTo>
                      <a:pt x="32" y="20"/>
                    </a:lnTo>
                    <a:lnTo>
                      <a:pt x="39" y="21"/>
                    </a:lnTo>
                    <a:lnTo>
                      <a:pt x="41" y="20"/>
                    </a:lnTo>
                    <a:lnTo>
                      <a:pt x="46" y="22"/>
                    </a:lnTo>
                    <a:lnTo>
                      <a:pt x="47" y="23"/>
                    </a:lnTo>
                    <a:lnTo>
                      <a:pt x="48" y="30"/>
                    </a:lnTo>
                    <a:lnTo>
                      <a:pt x="48" y="33"/>
                    </a:lnTo>
                    <a:lnTo>
                      <a:pt x="51" y="34"/>
                    </a:lnTo>
                    <a:lnTo>
                      <a:pt x="55" y="33"/>
                    </a:lnTo>
                    <a:lnTo>
                      <a:pt x="57" y="34"/>
                    </a:lnTo>
                    <a:lnTo>
                      <a:pt x="57" y="38"/>
                    </a:lnTo>
                    <a:lnTo>
                      <a:pt x="56" y="42"/>
                    </a:lnTo>
                    <a:lnTo>
                      <a:pt x="55" y="46"/>
                    </a:lnTo>
                    <a:lnTo>
                      <a:pt x="53" y="53"/>
                    </a:lnTo>
                    <a:lnTo>
                      <a:pt x="47" y="58"/>
                    </a:lnTo>
                    <a:lnTo>
                      <a:pt x="41" y="59"/>
                    </a:lnTo>
                    <a:lnTo>
                      <a:pt x="34" y="58"/>
                    </a:lnTo>
                    <a:lnTo>
                      <a:pt x="28" y="57"/>
                    </a:lnTo>
                    <a:lnTo>
                      <a:pt x="34" y="45"/>
                    </a:lnTo>
                    <a:lnTo>
                      <a:pt x="33" y="42"/>
                    </a:lnTo>
                    <a:lnTo>
                      <a:pt x="27" y="39"/>
                    </a:lnTo>
                    <a:lnTo>
                      <a:pt x="18" y="34"/>
                    </a:lnTo>
                    <a:lnTo>
                      <a:pt x="12" y="3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2"/>
              <p:cNvSpPr>
                <a:spLocks/>
              </p:cNvSpPr>
              <p:nvPr/>
            </p:nvSpPr>
            <p:spPr bwMode="auto">
              <a:xfrm>
                <a:off x="2295017" y="3724090"/>
                <a:ext cx="55988" cy="58142"/>
              </a:xfrm>
              <a:custGeom>
                <a:avLst/>
                <a:gdLst>
                  <a:gd name="T0" fmla="*/ 6 w 26"/>
                  <a:gd name="T1" fmla="*/ 0 h 27"/>
                  <a:gd name="T2" fmla="*/ 13 w 26"/>
                  <a:gd name="T3" fmla="*/ 1 h 27"/>
                  <a:gd name="T4" fmla="*/ 14 w 26"/>
                  <a:gd name="T5" fmla="*/ 0 h 27"/>
                  <a:gd name="T6" fmla="*/ 19 w 26"/>
                  <a:gd name="T7" fmla="*/ 0 h 27"/>
                  <a:gd name="T8" fmla="*/ 26 w 26"/>
                  <a:gd name="T9" fmla="*/ 1 h 27"/>
                  <a:gd name="T10" fmla="*/ 24 w 26"/>
                  <a:gd name="T11" fmla="*/ 7 h 27"/>
                  <a:gd name="T12" fmla="*/ 24 w 26"/>
                  <a:gd name="T13" fmla="*/ 12 h 27"/>
                  <a:gd name="T14" fmla="*/ 26 w 26"/>
                  <a:gd name="T15" fmla="*/ 15 h 27"/>
                  <a:gd name="T16" fmla="*/ 25 w 26"/>
                  <a:gd name="T17" fmla="*/ 18 h 27"/>
                  <a:gd name="T18" fmla="*/ 25 w 26"/>
                  <a:gd name="T19" fmla="*/ 21 h 27"/>
                  <a:gd name="T20" fmla="*/ 23 w 26"/>
                  <a:gd name="T21" fmla="*/ 24 h 27"/>
                  <a:gd name="T22" fmla="*/ 19 w 26"/>
                  <a:gd name="T23" fmla="*/ 23 h 27"/>
                  <a:gd name="T24" fmla="*/ 15 w 26"/>
                  <a:gd name="T25" fmla="*/ 24 h 27"/>
                  <a:gd name="T26" fmla="*/ 13 w 26"/>
                  <a:gd name="T27" fmla="*/ 23 h 27"/>
                  <a:gd name="T28" fmla="*/ 13 w 26"/>
                  <a:gd name="T29" fmla="*/ 25 h 27"/>
                  <a:gd name="T30" fmla="*/ 14 w 26"/>
                  <a:gd name="T31" fmla="*/ 26 h 27"/>
                  <a:gd name="T32" fmla="*/ 13 w 26"/>
                  <a:gd name="T33" fmla="*/ 27 h 27"/>
                  <a:gd name="T34" fmla="*/ 9 w 26"/>
                  <a:gd name="T35" fmla="*/ 27 h 27"/>
                  <a:gd name="T36" fmla="*/ 6 w 26"/>
                  <a:gd name="T37" fmla="*/ 21 h 27"/>
                  <a:gd name="T38" fmla="*/ 4 w 26"/>
                  <a:gd name="T39" fmla="*/ 18 h 27"/>
                  <a:gd name="T40" fmla="*/ 2 w 26"/>
                  <a:gd name="T41" fmla="*/ 18 h 27"/>
                  <a:gd name="T42" fmla="*/ 0 w 26"/>
                  <a:gd name="T43" fmla="*/ 13 h 27"/>
                  <a:gd name="T44" fmla="*/ 1 w 26"/>
                  <a:gd name="T45" fmla="*/ 9 h 27"/>
                  <a:gd name="T46" fmla="*/ 0 w 26"/>
                  <a:gd name="T47" fmla="*/ 8 h 27"/>
                  <a:gd name="T48" fmla="*/ 4 w 26"/>
                  <a:gd name="T49" fmla="*/ 6 h 27"/>
                  <a:gd name="T50" fmla="*/ 6 w 26"/>
                  <a:gd name="T5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6" y="0"/>
                    </a:moveTo>
                    <a:lnTo>
                      <a:pt x="13" y="1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24" y="7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25" y="18"/>
                    </a:lnTo>
                    <a:lnTo>
                      <a:pt x="25" y="21"/>
                    </a:lnTo>
                    <a:lnTo>
                      <a:pt x="23" y="24"/>
                    </a:lnTo>
                    <a:lnTo>
                      <a:pt x="19" y="23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54"/>
              <p:cNvSpPr>
                <a:spLocks/>
              </p:cNvSpPr>
              <p:nvPr/>
            </p:nvSpPr>
            <p:spPr bwMode="auto">
              <a:xfrm>
                <a:off x="1832043" y="3601348"/>
                <a:ext cx="32301" cy="17227"/>
              </a:xfrm>
              <a:custGeom>
                <a:avLst/>
                <a:gdLst>
                  <a:gd name="T0" fmla="*/ 15 w 15"/>
                  <a:gd name="T1" fmla="*/ 7 h 8"/>
                  <a:gd name="T2" fmla="*/ 14 w 15"/>
                  <a:gd name="T3" fmla="*/ 8 h 8"/>
                  <a:gd name="T4" fmla="*/ 10 w 15"/>
                  <a:gd name="T5" fmla="*/ 8 h 8"/>
                  <a:gd name="T6" fmla="*/ 8 w 15"/>
                  <a:gd name="T7" fmla="*/ 7 h 8"/>
                  <a:gd name="T8" fmla="*/ 4 w 15"/>
                  <a:gd name="T9" fmla="*/ 6 h 8"/>
                  <a:gd name="T10" fmla="*/ 1 w 15"/>
                  <a:gd name="T11" fmla="*/ 6 h 8"/>
                  <a:gd name="T12" fmla="*/ 0 w 15"/>
                  <a:gd name="T13" fmla="*/ 5 h 8"/>
                  <a:gd name="T14" fmla="*/ 0 w 15"/>
                  <a:gd name="T15" fmla="*/ 3 h 8"/>
                  <a:gd name="T16" fmla="*/ 2 w 15"/>
                  <a:gd name="T17" fmla="*/ 1 h 8"/>
                  <a:gd name="T18" fmla="*/ 3 w 15"/>
                  <a:gd name="T19" fmla="*/ 1 h 8"/>
                  <a:gd name="T20" fmla="*/ 3 w 15"/>
                  <a:gd name="T21" fmla="*/ 0 h 8"/>
                  <a:gd name="T22" fmla="*/ 4 w 15"/>
                  <a:gd name="T23" fmla="*/ 0 h 8"/>
                  <a:gd name="T24" fmla="*/ 7 w 15"/>
                  <a:gd name="T25" fmla="*/ 0 h 8"/>
                  <a:gd name="T26" fmla="*/ 8 w 15"/>
                  <a:gd name="T27" fmla="*/ 1 h 8"/>
                  <a:gd name="T28" fmla="*/ 9 w 15"/>
                  <a:gd name="T29" fmla="*/ 2 h 8"/>
                  <a:gd name="T30" fmla="*/ 10 w 15"/>
                  <a:gd name="T31" fmla="*/ 3 h 8"/>
                  <a:gd name="T32" fmla="*/ 13 w 15"/>
                  <a:gd name="T33" fmla="*/ 2 h 8"/>
                  <a:gd name="T34" fmla="*/ 14 w 15"/>
                  <a:gd name="T35" fmla="*/ 3 h 8"/>
                  <a:gd name="T36" fmla="*/ 15 w 15"/>
                  <a:gd name="T37" fmla="*/ 3 h 8"/>
                  <a:gd name="T38" fmla="*/ 15 w 15"/>
                  <a:gd name="T3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8">
                    <a:moveTo>
                      <a:pt x="15" y="7"/>
                    </a:moveTo>
                    <a:lnTo>
                      <a:pt x="14" y="8"/>
                    </a:lnTo>
                    <a:lnTo>
                      <a:pt x="10" y="8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66"/>
              <p:cNvSpPr>
                <a:spLocks/>
              </p:cNvSpPr>
              <p:nvPr/>
            </p:nvSpPr>
            <p:spPr bwMode="auto">
              <a:xfrm>
                <a:off x="2236877" y="3653029"/>
                <a:ext cx="15074" cy="12920"/>
              </a:xfrm>
              <a:custGeom>
                <a:avLst/>
                <a:gdLst>
                  <a:gd name="T0" fmla="*/ 2 w 7"/>
                  <a:gd name="T1" fmla="*/ 0 h 6"/>
                  <a:gd name="T2" fmla="*/ 6 w 7"/>
                  <a:gd name="T3" fmla="*/ 0 h 6"/>
                  <a:gd name="T4" fmla="*/ 7 w 7"/>
                  <a:gd name="T5" fmla="*/ 0 h 6"/>
                  <a:gd name="T6" fmla="*/ 7 w 7"/>
                  <a:gd name="T7" fmla="*/ 5 h 6"/>
                  <a:gd name="T8" fmla="*/ 1 w 7"/>
                  <a:gd name="T9" fmla="*/ 6 h 6"/>
                  <a:gd name="T10" fmla="*/ 0 w 7"/>
                  <a:gd name="T11" fmla="*/ 5 h 6"/>
                  <a:gd name="T12" fmla="*/ 2 w 7"/>
                  <a:gd name="T13" fmla="*/ 4 h 6"/>
                  <a:gd name="T14" fmla="*/ 2 w 7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2"/>
              <p:cNvSpPr>
                <a:spLocks/>
              </p:cNvSpPr>
              <p:nvPr/>
            </p:nvSpPr>
            <p:spPr bwMode="auto">
              <a:xfrm>
                <a:off x="2288558" y="4262433"/>
                <a:ext cx="75369" cy="81828"/>
              </a:xfrm>
              <a:custGeom>
                <a:avLst/>
                <a:gdLst>
                  <a:gd name="T0" fmla="*/ 5 w 35"/>
                  <a:gd name="T1" fmla="*/ 1 h 38"/>
                  <a:gd name="T2" fmla="*/ 10 w 35"/>
                  <a:gd name="T3" fmla="*/ 0 h 38"/>
                  <a:gd name="T4" fmla="*/ 16 w 35"/>
                  <a:gd name="T5" fmla="*/ 6 h 38"/>
                  <a:gd name="T6" fmla="*/ 18 w 35"/>
                  <a:gd name="T7" fmla="*/ 6 h 38"/>
                  <a:gd name="T8" fmla="*/ 26 w 35"/>
                  <a:gd name="T9" fmla="*/ 11 h 38"/>
                  <a:gd name="T10" fmla="*/ 30 w 35"/>
                  <a:gd name="T11" fmla="*/ 15 h 38"/>
                  <a:gd name="T12" fmla="*/ 35 w 35"/>
                  <a:gd name="T13" fmla="*/ 20 h 38"/>
                  <a:gd name="T14" fmla="*/ 32 w 35"/>
                  <a:gd name="T15" fmla="*/ 25 h 38"/>
                  <a:gd name="T16" fmla="*/ 34 w 35"/>
                  <a:gd name="T17" fmla="*/ 29 h 38"/>
                  <a:gd name="T18" fmla="*/ 30 w 35"/>
                  <a:gd name="T19" fmla="*/ 34 h 38"/>
                  <a:gd name="T20" fmla="*/ 23 w 35"/>
                  <a:gd name="T21" fmla="*/ 38 h 38"/>
                  <a:gd name="T22" fmla="*/ 18 w 35"/>
                  <a:gd name="T23" fmla="*/ 37 h 38"/>
                  <a:gd name="T24" fmla="*/ 15 w 35"/>
                  <a:gd name="T25" fmla="*/ 38 h 38"/>
                  <a:gd name="T26" fmla="*/ 9 w 35"/>
                  <a:gd name="T27" fmla="*/ 35 h 38"/>
                  <a:gd name="T28" fmla="*/ 4 w 35"/>
                  <a:gd name="T29" fmla="*/ 35 h 38"/>
                  <a:gd name="T30" fmla="*/ 0 w 35"/>
                  <a:gd name="T31" fmla="*/ 30 h 38"/>
                  <a:gd name="T32" fmla="*/ 0 w 35"/>
                  <a:gd name="T33" fmla="*/ 25 h 38"/>
                  <a:gd name="T34" fmla="*/ 1 w 35"/>
                  <a:gd name="T35" fmla="*/ 23 h 38"/>
                  <a:gd name="T36" fmla="*/ 1 w 35"/>
                  <a:gd name="T37" fmla="*/ 15 h 38"/>
                  <a:gd name="T38" fmla="*/ 4 w 35"/>
                  <a:gd name="T39" fmla="*/ 7 h 38"/>
                  <a:gd name="T40" fmla="*/ 5 w 35"/>
                  <a:gd name="T41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8">
                    <a:moveTo>
                      <a:pt x="5" y="1"/>
                    </a:moveTo>
                    <a:lnTo>
                      <a:pt x="10" y="0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5" y="20"/>
                    </a:lnTo>
                    <a:lnTo>
                      <a:pt x="32" y="25"/>
                    </a:lnTo>
                    <a:lnTo>
                      <a:pt x="34" y="29"/>
                    </a:lnTo>
                    <a:lnTo>
                      <a:pt x="30" y="34"/>
                    </a:lnTo>
                    <a:lnTo>
                      <a:pt x="23" y="38"/>
                    </a:lnTo>
                    <a:lnTo>
                      <a:pt x="18" y="37"/>
                    </a:lnTo>
                    <a:lnTo>
                      <a:pt x="15" y="38"/>
                    </a:lnTo>
                    <a:lnTo>
                      <a:pt x="9" y="35"/>
                    </a:lnTo>
                    <a:lnTo>
                      <a:pt x="4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1" y="15"/>
                    </a:lnTo>
                    <a:lnTo>
                      <a:pt x="4" y="7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4"/>
              <p:cNvSpPr>
                <a:spLocks/>
              </p:cNvSpPr>
              <p:nvPr/>
            </p:nvSpPr>
            <p:spPr bwMode="auto">
              <a:xfrm>
                <a:off x="2073221" y="3633648"/>
                <a:ext cx="195957" cy="165810"/>
              </a:xfrm>
              <a:custGeom>
                <a:avLst/>
                <a:gdLst>
                  <a:gd name="T0" fmla="*/ 13 w 91"/>
                  <a:gd name="T1" fmla="*/ 4 h 77"/>
                  <a:gd name="T2" fmla="*/ 11 w 91"/>
                  <a:gd name="T3" fmla="*/ 8 h 77"/>
                  <a:gd name="T4" fmla="*/ 8 w 91"/>
                  <a:gd name="T5" fmla="*/ 15 h 77"/>
                  <a:gd name="T6" fmla="*/ 13 w 91"/>
                  <a:gd name="T7" fmla="*/ 20 h 77"/>
                  <a:gd name="T8" fmla="*/ 13 w 91"/>
                  <a:gd name="T9" fmla="*/ 13 h 77"/>
                  <a:gd name="T10" fmla="*/ 22 w 91"/>
                  <a:gd name="T11" fmla="*/ 5 h 77"/>
                  <a:gd name="T12" fmla="*/ 23 w 91"/>
                  <a:gd name="T13" fmla="*/ 0 h 77"/>
                  <a:gd name="T14" fmla="*/ 30 w 91"/>
                  <a:gd name="T15" fmla="*/ 5 h 77"/>
                  <a:gd name="T16" fmla="*/ 34 w 91"/>
                  <a:gd name="T17" fmla="*/ 11 h 77"/>
                  <a:gd name="T18" fmla="*/ 47 w 91"/>
                  <a:gd name="T19" fmla="*/ 10 h 77"/>
                  <a:gd name="T20" fmla="*/ 57 w 91"/>
                  <a:gd name="T21" fmla="*/ 14 h 77"/>
                  <a:gd name="T22" fmla="*/ 60 w 91"/>
                  <a:gd name="T23" fmla="*/ 10 h 77"/>
                  <a:gd name="T24" fmla="*/ 76 w 91"/>
                  <a:gd name="T25" fmla="*/ 10 h 77"/>
                  <a:gd name="T26" fmla="*/ 74 w 91"/>
                  <a:gd name="T27" fmla="*/ 15 h 77"/>
                  <a:gd name="T28" fmla="*/ 83 w 91"/>
                  <a:gd name="T29" fmla="*/ 19 h 77"/>
                  <a:gd name="T30" fmla="*/ 88 w 91"/>
                  <a:gd name="T31" fmla="*/ 23 h 77"/>
                  <a:gd name="T32" fmla="*/ 86 w 91"/>
                  <a:gd name="T33" fmla="*/ 29 h 77"/>
                  <a:gd name="T34" fmla="*/ 87 w 91"/>
                  <a:gd name="T35" fmla="*/ 34 h 77"/>
                  <a:gd name="T36" fmla="*/ 81 w 91"/>
                  <a:gd name="T37" fmla="*/ 37 h 77"/>
                  <a:gd name="T38" fmla="*/ 80 w 91"/>
                  <a:gd name="T39" fmla="*/ 42 h 77"/>
                  <a:gd name="T40" fmla="*/ 86 w 91"/>
                  <a:gd name="T41" fmla="*/ 49 h 77"/>
                  <a:gd name="T42" fmla="*/ 75 w 91"/>
                  <a:gd name="T43" fmla="*/ 54 h 77"/>
                  <a:gd name="T44" fmla="*/ 69 w 91"/>
                  <a:gd name="T45" fmla="*/ 56 h 77"/>
                  <a:gd name="T46" fmla="*/ 58 w 91"/>
                  <a:gd name="T47" fmla="*/ 54 h 77"/>
                  <a:gd name="T48" fmla="*/ 60 w 91"/>
                  <a:gd name="T49" fmla="*/ 56 h 77"/>
                  <a:gd name="T50" fmla="*/ 60 w 91"/>
                  <a:gd name="T51" fmla="*/ 65 h 77"/>
                  <a:gd name="T52" fmla="*/ 66 w 91"/>
                  <a:gd name="T53" fmla="*/ 67 h 77"/>
                  <a:gd name="T54" fmla="*/ 62 w 91"/>
                  <a:gd name="T55" fmla="*/ 72 h 77"/>
                  <a:gd name="T56" fmla="*/ 53 w 91"/>
                  <a:gd name="T57" fmla="*/ 74 h 77"/>
                  <a:gd name="T58" fmla="*/ 47 w 91"/>
                  <a:gd name="T59" fmla="*/ 77 h 77"/>
                  <a:gd name="T60" fmla="*/ 41 w 91"/>
                  <a:gd name="T61" fmla="*/ 67 h 77"/>
                  <a:gd name="T62" fmla="*/ 37 w 91"/>
                  <a:gd name="T63" fmla="*/ 63 h 77"/>
                  <a:gd name="T64" fmla="*/ 40 w 91"/>
                  <a:gd name="T65" fmla="*/ 58 h 77"/>
                  <a:gd name="T66" fmla="*/ 36 w 91"/>
                  <a:gd name="T67" fmla="*/ 51 h 77"/>
                  <a:gd name="T68" fmla="*/ 39 w 91"/>
                  <a:gd name="T69" fmla="*/ 44 h 77"/>
                  <a:gd name="T70" fmla="*/ 37 w 91"/>
                  <a:gd name="T71" fmla="*/ 39 h 77"/>
                  <a:gd name="T72" fmla="*/ 29 w 91"/>
                  <a:gd name="T73" fmla="*/ 40 h 77"/>
                  <a:gd name="T74" fmla="*/ 22 w 91"/>
                  <a:gd name="T75" fmla="*/ 36 h 77"/>
                  <a:gd name="T76" fmla="*/ 8 w 91"/>
                  <a:gd name="T77" fmla="*/ 34 h 77"/>
                  <a:gd name="T78" fmla="*/ 6 w 91"/>
                  <a:gd name="T79" fmla="*/ 32 h 77"/>
                  <a:gd name="T80" fmla="*/ 6 w 91"/>
                  <a:gd name="T81" fmla="*/ 28 h 77"/>
                  <a:gd name="T82" fmla="*/ 5 w 91"/>
                  <a:gd name="T83" fmla="*/ 23 h 77"/>
                  <a:gd name="T84" fmla="*/ 0 w 91"/>
                  <a:gd name="T85" fmla="*/ 20 h 77"/>
                  <a:gd name="T86" fmla="*/ 2 w 91"/>
                  <a:gd name="T87" fmla="*/ 11 h 77"/>
                  <a:gd name="T88" fmla="*/ 7 w 91"/>
                  <a:gd name="T89" fmla="*/ 7 h 77"/>
                  <a:gd name="T90" fmla="*/ 13 w 91"/>
                  <a:gd name="T91" fmla="*/ 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77">
                    <a:moveTo>
                      <a:pt x="13" y="3"/>
                    </a:moveTo>
                    <a:lnTo>
                      <a:pt x="13" y="4"/>
                    </a:lnTo>
                    <a:lnTo>
                      <a:pt x="10" y="5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11" y="21"/>
                    </a:lnTo>
                    <a:lnTo>
                      <a:pt x="13" y="20"/>
                    </a:lnTo>
                    <a:lnTo>
                      <a:pt x="16" y="15"/>
                    </a:lnTo>
                    <a:lnTo>
                      <a:pt x="13" y="13"/>
                    </a:lnTo>
                    <a:lnTo>
                      <a:pt x="1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30" y="5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40" y="11"/>
                    </a:lnTo>
                    <a:lnTo>
                      <a:pt x="47" y="10"/>
                    </a:lnTo>
                    <a:lnTo>
                      <a:pt x="51" y="14"/>
                    </a:lnTo>
                    <a:lnTo>
                      <a:pt x="57" y="14"/>
                    </a:lnTo>
                    <a:lnTo>
                      <a:pt x="60" y="11"/>
                    </a:lnTo>
                    <a:lnTo>
                      <a:pt x="60" y="10"/>
                    </a:lnTo>
                    <a:lnTo>
                      <a:pt x="69" y="10"/>
                    </a:lnTo>
                    <a:lnTo>
                      <a:pt x="76" y="10"/>
                    </a:lnTo>
                    <a:lnTo>
                      <a:pt x="71" y="11"/>
                    </a:lnTo>
                    <a:lnTo>
                      <a:pt x="74" y="15"/>
                    </a:lnTo>
                    <a:lnTo>
                      <a:pt x="78" y="15"/>
                    </a:lnTo>
                    <a:lnTo>
                      <a:pt x="83" y="19"/>
                    </a:lnTo>
                    <a:lnTo>
                      <a:pt x="84" y="25"/>
                    </a:lnTo>
                    <a:lnTo>
                      <a:pt x="88" y="23"/>
                    </a:lnTo>
                    <a:lnTo>
                      <a:pt x="91" y="26"/>
                    </a:lnTo>
                    <a:lnTo>
                      <a:pt x="86" y="29"/>
                    </a:lnTo>
                    <a:lnTo>
                      <a:pt x="84" y="32"/>
                    </a:lnTo>
                    <a:lnTo>
                      <a:pt x="87" y="34"/>
                    </a:lnTo>
                    <a:lnTo>
                      <a:pt x="86" y="36"/>
                    </a:lnTo>
                    <a:lnTo>
                      <a:pt x="81" y="37"/>
                    </a:lnTo>
                    <a:lnTo>
                      <a:pt x="82" y="40"/>
                    </a:lnTo>
                    <a:lnTo>
                      <a:pt x="80" y="42"/>
                    </a:lnTo>
                    <a:lnTo>
                      <a:pt x="84" y="46"/>
                    </a:lnTo>
                    <a:lnTo>
                      <a:pt x="86" y="49"/>
                    </a:lnTo>
                    <a:lnTo>
                      <a:pt x="83" y="51"/>
                    </a:lnTo>
                    <a:lnTo>
                      <a:pt x="75" y="54"/>
                    </a:lnTo>
                    <a:lnTo>
                      <a:pt x="70" y="55"/>
                    </a:lnTo>
                    <a:lnTo>
                      <a:pt x="69" y="56"/>
                    </a:lnTo>
                    <a:lnTo>
                      <a:pt x="63" y="55"/>
                    </a:lnTo>
                    <a:lnTo>
                      <a:pt x="58" y="54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59" y="61"/>
                    </a:lnTo>
                    <a:lnTo>
                      <a:pt x="60" y="65"/>
                    </a:lnTo>
                    <a:lnTo>
                      <a:pt x="66" y="66"/>
                    </a:lnTo>
                    <a:lnTo>
                      <a:pt x="66" y="67"/>
                    </a:lnTo>
                    <a:lnTo>
                      <a:pt x="62" y="69"/>
                    </a:lnTo>
                    <a:lnTo>
                      <a:pt x="62" y="72"/>
                    </a:lnTo>
                    <a:lnTo>
                      <a:pt x="58" y="73"/>
                    </a:lnTo>
                    <a:lnTo>
                      <a:pt x="53" y="74"/>
                    </a:lnTo>
                    <a:lnTo>
                      <a:pt x="52" y="77"/>
                    </a:lnTo>
                    <a:lnTo>
                      <a:pt x="47" y="77"/>
                    </a:lnTo>
                    <a:lnTo>
                      <a:pt x="43" y="73"/>
                    </a:lnTo>
                    <a:lnTo>
                      <a:pt x="41" y="67"/>
                    </a:lnTo>
                    <a:lnTo>
                      <a:pt x="40" y="65"/>
                    </a:lnTo>
                    <a:lnTo>
                      <a:pt x="37" y="63"/>
                    </a:lnTo>
                    <a:lnTo>
                      <a:pt x="40" y="60"/>
                    </a:lnTo>
                    <a:lnTo>
                      <a:pt x="40" y="58"/>
                    </a:lnTo>
                    <a:lnTo>
                      <a:pt x="39" y="56"/>
                    </a:lnTo>
                    <a:lnTo>
                      <a:pt x="36" y="51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0" y="40"/>
                    </a:lnTo>
                    <a:lnTo>
                      <a:pt x="37" y="39"/>
                    </a:lnTo>
                    <a:lnTo>
                      <a:pt x="34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2" y="36"/>
                    </a:lnTo>
                    <a:lnTo>
                      <a:pt x="18" y="34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5" y="23"/>
                    </a:lnTo>
                    <a:lnTo>
                      <a:pt x="4" y="21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123231" y="3125454"/>
              <a:ext cx="1608569" cy="1511667"/>
              <a:chOff x="3671888" y="5264150"/>
              <a:chExt cx="1185863" cy="1114425"/>
            </a:xfrm>
            <a:solidFill>
              <a:srgbClr val="98A3AD"/>
            </a:solidFill>
          </p:grpSpPr>
          <p:sp>
            <p:nvSpPr>
              <p:cNvPr id="110" name="Freeform 15"/>
              <p:cNvSpPr>
                <a:spLocks/>
              </p:cNvSpPr>
              <p:nvPr/>
            </p:nvSpPr>
            <p:spPr bwMode="auto">
              <a:xfrm>
                <a:off x="3878263" y="5478463"/>
                <a:ext cx="47625" cy="66675"/>
              </a:xfrm>
              <a:custGeom>
                <a:avLst/>
                <a:gdLst>
                  <a:gd name="T0" fmla="*/ 30 w 30"/>
                  <a:gd name="T1" fmla="*/ 31 h 42"/>
                  <a:gd name="T2" fmla="*/ 30 w 30"/>
                  <a:gd name="T3" fmla="*/ 37 h 42"/>
                  <a:gd name="T4" fmla="*/ 28 w 30"/>
                  <a:gd name="T5" fmla="*/ 36 h 42"/>
                  <a:gd name="T6" fmla="*/ 29 w 30"/>
                  <a:gd name="T7" fmla="*/ 42 h 42"/>
                  <a:gd name="T8" fmla="*/ 27 w 30"/>
                  <a:gd name="T9" fmla="*/ 37 h 42"/>
                  <a:gd name="T10" fmla="*/ 27 w 30"/>
                  <a:gd name="T11" fmla="*/ 34 h 42"/>
                  <a:gd name="T12" fmla="*/ 25 w 30"/>
                  <a:gd name="T13" fmla="*/ 31 h 42"/>
                  <a:gd name="T14" fmla="*/ 22 w 30"/>
                  <a:gd name="T15" fmla="*/ 27 h 42"/>
                  <a:gd name="T16" fmla="*/ 16 w 30"/>
                  <a:gd name="T17" fmla="*/ 27 h 42"/>
                  <a:gd name="T18" fmla="*/ 17 w 30"/>
                  <a:gd name="T19" fmla="*/ 29 h 42"/>
                  <a:gd name="T20" fmla="*/ 15 w 30"/>
                  <a:gd name="T21" fmla="*/ 34 h 42"/>
                  <a:gd name="T22" fmla="*/ 12 w 30"/>
                  <a:gd name="T23" fmla="*/ 31 h 42"/>
                  <a:gd name="T24" fmla="*/ 11 w 30"/>
                  <a:gd name="T25" fmla="*/ 33 h 42"/>
                  <a:gd name="T26" fmla="*/ 8 w 30"/>
                  <a:gd name="T27" fmla="*/ 33 h 42"/>
                  <a:gd name="T28" fmla="*/ 6 w 30"/>
                  <a:gd name="T29" fmla="*/ 31 h 42"/>
                  <a:gd name="T30" fmla="*/ 5 w 30"/>
                  <a:gd name="T31" fmla="*/ 25 h 42"/>
                  <a:gd name="T32" fmla="*/ 2 w 30"/>
                  <a:gd name="T33" fmla="*/ 21 h 42"/>
                  <a:gd name="T34" fmla="*/ 4 w 30"/>
                  <a:gd name="T35" fmla="*/ 16 h 42"/>
                  <a:gd name="T36" fmla="*/ 0 w 30"/>
                  <a:gd name="T37" fmla="*/ 14 h 42"/>
                  <a:gd name="T38" fmla="*/ 1 w 30"/>
                  <a:gd name="T39" fmla="*/ 11 h 42"/>
                  <a:gd name="T40" fmla="*/ 6 w 30"/>
                  <a:gd name="T41" fmla="*/ 8 h 42"/>
                  <a:gd name="T42" fmla="*/ 1 w 30"/>
                  <a:gd name="T43" fmla="*/ 5 h 42"/>
                  <a:gd name="T44" fmla="*/ 4 w 30"/>
                  <a:gd name="T45" fmla="*/ 0 h 42"/>
                  <a:gd name="T46" fmla="*/ 8 w 30"/>
                  <a:gd name="T47" fmla="*/ 2 h 42"/>
                  <a:gd name="T48" fmla="*/ 12 w 30"/>
                  <a:gd name="T49" fmla="*/ 4 h 42"/>
                  <a:gd name="T50" fmla="*/ 12 w 30"/>
                  <a:gd name="T51" fmla="*/ 8 h 42"/>
                  <a:gd name="T52" fmla="*/ 18 w 30"/>
                  <a:gd name="T53" fmla="*/ 10 h 42"/>
                  <a:gd name="T54" fmla="*/ 25 w 30"/>
                  <a:gd name="T55" fmla="*/ 10 h 42"/>
                  <a:gd name="T56" fmla="*/ 29 w 30"/>
                  <a:gd name="T57" fmla="*/ 11 h 42"/>
                  <a:gd name="T58" fmla="*/ 25 w 30"/>
                  <a:gd name="T59" fmla="*/ 17 h 42"/>
                  <a:gd name="T60" fmla="*/ 23 w 30"/>
                  <a:gd name="T61" fmla="*/ 17 h 42"/>
                  <a:gd name="T62" fmla="*/ 21 w 30"/>
                  <a:gd name="T63" fmla="*/ 22 h 42"/>
                  <a:gd name="T64" fmla="*/ 24 w 30"/>
                  <a:gd name="T65" fmla="*/ 25 h 42"/>
                  <a:gd name="T66" fmla="*/ 25 w 30"/>
                  <a:gd name="T67" fmla="*/ 21 h 42"/>
                  <a:gd name="T68" fmla="*/ 27 w 30"/>
                  <a:gd name="T69" fmla="*/ 21 h 42"/>
                  <a:gd name="T70" fmla="*/ 30 w 30"/>
                  <a:gd name="T71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42">
                    <a:moveTo>
                      <a:pt x="30" y="31"/>
                    </a:moveTo>
                    <a:lnTo>
                      <a:pt x="30" y="37"/>
                    </a:lnTo>
                    <a:lnTo>
                      <a:pt x="28" y="36"/>
                    </a:lnTo>
                    <a:lnTo>
                      <a:pt x="29" y="42"/>
                    </a:lnTo>
                    <a:lnTo>
                      <a:pt x="27" y="37"/>
                    </a:lnTo>
                    <a:lnTo>
                      <a:pt x="27" y="34"/>
                    </a:lnTo>
                    <a:lnTo>
                      <a:pt x="25" y="31"/>
                    </a:lnTo>
                    <a:lnTo>
                      <a:pt x="22" y="27"/>
                    </a:lnTo>
                    <a:lnTo>
                      <a:pt x="16" y="27"/>
                    </a:lnTo>
                    <a:lnTo>
                      <a:pt x="17" y="29"/>
                    </a:lnTo>
                    <a:lnTo>
                      <a:pt x="15" y="34"/>
                    </a:lnTo>
                    <a:lnTo>
                      <a:pt x="12" y="31"/>
                    </a:lnTo>
                    <a:lnTo>
                      <a:pt x="11" y="33"/>
                    </a:lnTo>
                    <a:lnTo>
                      <a:pt x="8" y="33"/>
                    </a:lnTo>
                    <a:lnTo>
                      <a:pt x="6" y="31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6" y="8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8" y="10"/>
                    </a:lnTo>
                    <a:lnTo>
                      <a:pt x="25" y="10"/>
                    </a:lnTo>
                    <a:lnTo>
                      <a:pt x="29" y="11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1" y="22"/>
                    </a:lnTo>
                    <a:lnTo>
                      <a:pt x="24" y="25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30" y="3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5"/>
              <p:cNvSpPr>
                <a:spLocks/>
              </p:cNvSpPr>
              <p:nvPr/>
            </p:nvSpPr>
            <p:spPr bwMode="auto">
              <a:xfrm>
                <a:off x="3886200" y="5454650"/>
                <a:ext cx="34925" cy="20638"/>
              </a:xfrm>
              <a:custGeom>
                <a:avLst/>
                <a:gdLst>
                  <a:gd name="T0" fmla="*/ 19 w 22"/>
                  <a:gd name="T1" fmla="*/ 4 h 13"/>
                  <a:gd name="T2" fmla="*/ 22 w 22"/>
                  <a:gd name="T3" fmla="*/ 7 h 13"/>
                  <a:gd name="T4" fmla="*/ 22 w 22"/>
                  <a:gd name="T5" fmla="*/ 11 h 13"/>
                  <a:gd name="T6" fmla="*/ 16 w 22"/>
                  <a:gd name="T7" fmla="*/ 11 h 13"/>
                  <a:gd name="T8" fmla="*/ 11 w 22"/>
                  <a:gd name="T9" fmla="*/ 11 h 13"/>
                  <a:gd name="T10" fmla="*/ 6 w 22"/>
                  <a:gd name="T11" fmla="*/ 13 h 13"/>
                  <a:gd name="T12" fmla="*/ 0 w 22"/>
                  <a:gd name="T13" fmla="*/ 10 h 13"/>
                  <a:gd name="T14" fmla="*/ 0 w 22"/>
                  <a:gd name="T15" fmla="*/ 8 h 13"/>
                  <a:gd name="T16" fmla="*/ 5 w 22"/>
                  <a:gd name="T17" fmla="*/ 3 h 13"/>
                  <a:gd name="T18" fmla="*/ 8 w 22"/>
                  <a:gd name="T19" fmla="*/ 0 h 13"/>
                  <a:gd name="T20" fmla="*/ 13 w 22"/>
                  <a:gd name="T21" fmla="*/ 3 h 13"/>
                  <a:gd name="T22" fmla="*/ 17 w 22"/>
                  <a:gd name="T23" fmla="*/ 3 h 13"/>
                  <a:gd name="T24" fmla="*/ 19 w 22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3">
                    <a:moveTo>
                      <a:pt x="19" y="4"/>
                    </a:moveTo>
                    <a:lnTo>
                      <a:pt x="22" y="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6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56"/>
              <p:cNvSpPr>
                <a:spLocks noEditPoints="1"/>
              </p:cNvSpPr>
              <p:nvPr/>
            </p:nvSpPr>
            <p:spPr bwMode="auto">
              <a:xfrm>
                <a:off x="4827588" y="5940425"/>
                <a:ext cx="30163" cy="25400"/>
              </a:xfrm>
              <a:custGeom>
                <a:avLst/>
                <a:gdLst>
                  <a:gd name="T0" fmla="*/ 19 w 19"/>
                  <a:gd name="T1" fmla="*/ 0 h 16"/>
                  <a:gd name="T2" fmla="*/ 19 w 19"/>
                  <a:gd name="T3" fmla="*/ 3 h 16"/>
                  <a:gd name="T4" fmla="*/ 18 w 19"/>
                  <a:gd name="T5" fmla="*/ 4 h 16"/>
                  <a:gd name="T6" fmla="*/ 14 w 19"/>
                  <a:gd name="T7" fmla="*/ 5 h 16"/>
                  <a:gd name="T8" fmla="*/ 9 w 19"/>
                  <a:gd name="T9" fmla="*/ 6 h 16"/>
                  <a:gd name="T10" fmla="*/ 8 w 19"/>
                  <a:gd name="T11" fmla="*/ 4 h 16"/>
                  <a:gd name="T12" fmla="*/ 12 w 19"/>
                  <a:gd name="T13" fmla="*/ 3 h 16"/>
                  <a:gd name="T14" fmla="*/ 14 w 19"/>
                  <a:gd name="T15" fmla="*/ 3 h 16"/>
                  <a:gd name="T16" fmla="*/ 18 w 19"/>
                  <a:gd name="T17" fmla="*/ 0 h 16"/>
                  <a:gd name="T18" fmla="*/ 19 w 19"/>
                  <a:gd name="T19" fmla="*/ 0 h 16"/>
                  <a:gd name="T20" fmla="*/ 6 w 19"/>
                  <a:gd name="T21" fmla="*/ 10 h 16"/>
                  <a:gd name="T22" fmla="*/ 2 w 19"/>
                  <a:gd name="T23" fmla="*/ 9 h 16"/>
                  <a:gd name="T24" fmla="*/ 0 w 19"/>
                  <a:gd name="T25" fmla="*/ 11 h 16"/>
                  <a:gd name="T26" fmla="*/ 1 w 19"/>
                  <a:gd name="T27" fmla="*/ 15 h 16"/>
                  <a:gd name="T28" fmla="*/ 5 w 19"/>
                  <a:gd name="T29" fmla="*/ 16 h 16"/>
                  <a:gd name="T30" fmla="*/ 8 w 19"/>
                  <a:gd name="T31" fmla="*/ 15 h 16"/>
                  <a:gd name="T32" fmla="*/ 9 w 19"/>
                  <a:gd name="T33" fmla="*/ 11 h 16"/>
                  <a:gd name="T34" fmla="*/ 7 w 19"/>
                  <a:gd name="T35" fmla="*/ 9 h 16"/>
                  <a:gd name="T36" fmla="*/ 6 w 19"/>
                  <a:gd name="T3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6">
                    <a:moveTo>
                      <a:pt x="19" y="0"/>
                    </a:moveTo>
                    <a:lnTo>
                      <a:pt x="19" y="3"/>
                    </a:lnTo>
                    <a:lnTo>
                      <a:pt x="18" y="4"/>
                    </a:lnTo>
                    <a:lnTo>
                      <a:pt x="14" y="5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  <a:moveTo>
                      <a:pt x="6" y="10"/>
                    </a:moveTo>
                    <a:lnTo>
                      <a:pt x="2" y="9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5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9"/>
              <p:cNvSpPr>
                <a:spLocks/>
              </p:cNvSpPr>
              <p:nvPr/>
            </p:nvSpPr>
            <p:spPr bwMode="auto">
              <a:xfrm>
                <a:off x="4264025" y="5264150"/>
                <a:ext cx="68263" cy="73025"/>
              </a:xfrm>
              <a:custGeom>
                <a:avLst/>
                <a:gdLst>
                  <a:gd name="T0" fmla="*/ 42 w 43"/>
                  <a:gd name="T1" fmla="*/ 4 h 46"/>
                  <a:gd name="T2" fmla="*/ 43 w 43"/>
                  <a:gd name="T3" fmla="*/ 7 h 46"/>
                  <a:gd name="T4" fmla="*/ 41 w 43"/>
                  <a:gd name="T5" fmla="*/ 6 h 46"/>
                  <a:gd name="T6" fmla="*/ 37 w 43"/>
                  <a:gd name="T7" fmla="*/ 9 h 46"/>
                  <a:gd name="T8" fmla="*/ 36 w 43"/>
                  <a:gd name="T9" fmla="*/ 12 h 46"/>
                  <a:gd name="T10" fmla="*/ 36 w 43"/>
                  <a:gd name="T11" fmla="*/ 18 h 46"/>
                  <a:gd name="T12" fmla="*/ 32 w 43"/>
                  <a:gd name="T13" fmla="*/ 20 h 46"/>
                  <a:gd name="T14" fmla="*/ 31 w 43"/>
                  <a:gd name="T15" fmla="*/ 21 h 46"/>
                  <a:gd name="T16" fmla="*/ 29 w 43"/>
                  <a:gd name="T17" fmla="*/ 24 h 46"/>
                  <a:gd name="T18" fmla="*/ 24 w 43"/>
                  <a:gd name="T19" fmla="*/ 26 h 46"/>
                  <a:gd name="T20" fmla="*/ 21 w 43"/>
                  <a:gd name="T21" fmla="*/ 29 h 46"/>
                  <a:gd name="T22" fmla="*/ 21 w 43"/>
                  <a:gd name="T23" fmla="*/ 32 h 46"/>
                  <a:gd name="T24" fmla="*/ 20 w 43"/>
                  <a:gd name="T25" fmla="*/ 32 h 46"/>
                  <a:gd name="T26" fmla="*/ 23 w 43"/>
                  <a:gd name="T27" fmla="*/ 35 h 46"/>
                  <a:gd name="T28" fmla="*/ 26 w 43"/>
                  <a:gd name="T29" fmla="*/ 38 h 46"/>
                  <a:gd name="T30" fmla="*/ 26 w 43"/>
                  <a:gd name="T31" fmla="*/ 40 h 46"/>
                  <a:gd name="T32" fmla="*/ 23 w 43"/>
                  <a:gd name="T33" fmla="*/ 41 h 46"/>
                  <a:gd name="T34" fmla="*/ 18 w 43"/>
                  <a:gd name="T35" fmla="*/ 41 h 46"/>
                  <a:gd name="T36" fmla="*/ 15 w 43"/>
                  <a:gd name="T37" fmla="*/ 44 h 46"/>
                  <a:gd name="T38" fmla="*/ 13 w 43"/>
                  <a:gd name="T39" fmla="*/ 44 h 46"/>
                  <a:gd name="T40" fmla="*/ 12 w 43"/>
                  <a:gd name="T41" fmla="*/ 46 h 46"/>
                  <a:gd name="T42" fmla="*/ 9 w 43"/>
                  <a:gd name="T43" fmla="*/ 43 h 46"/>
                  <a:gd name="T44" fmla="*/ 8 w 43"/>
                  <a:gd name="T45" fmla="*/ 46 h 46"/>
                  <a:gd name="T46" fmla="*/ 6 w 43"/>
                  <a:gd name="T47" fmla="*/ 46 h 46"/>
                  <a:gd name="T48" fmla="*/ 6 w 43"/>
                  <a:gd name="T49" fmla="*/ 44 h 46"/>
                  <a:gd name="T50" fmla="*/ 5 w 43"/>
                  <a:gd name="T51" fmla="*/ 43 h 46"/>
                  <a:gd name="T52" fmla="*/ 2 w 43"/>
                  <a:gd name="T53" fmla="*/ 42 h 46"/>
                  <a:gd name="T54" fmla="*/ 5 w 43"/>
                  <a:gd name="T55" fmla="*/ 38 h 46"/>
                  <a:gd name="T56" fmla="*/ 6 w 43"/>
                  <a:gd name="T57" fmla="*/ 37 h 46"/>
                  <a:gd name="T58" fmla="*/ 6 w 43"/>
                  <a:gd name="T59" fmla="*/ 36 h 46"/>
                  <a:gd name="T60" fmla="*/ 7 w 43"/>
                  <a:gd name="T61" fmla="*/ 31 h 46"/>
                  <a:gd name="T62" fmla="*/ 7 w 43"/>
                  <a:gd name="T63" fmla="*/ 30 h 46"/>
                  <a:gd name="T64" fmla="*/ 2 w 43"/>
                  <a:gd name="T65" fmla="*/ 29 h 46"/>
                  <a:gd name="T66" fmla="*/ 0 w 43"/>
                  <a:gd name="T67" fmla="*/ 26 h 46"/>
                  <a:gd name="T68" fmla="*/ 5 w 43"/>
                  <a:gd name="T69" fmla="*/ 21 h 46"/>
                  <a:gd name="T70" fmla="*/ 12 w 43"/>
                  <a:gd name="T71" fmla="*/ 17 h 46"/>
                  <a:gd name="T72" fmla="*/ 17 w 43"/>
                  <a:gd name="T73" fmla="*/ 9 h 46"/>
                  <a:gd name="T74" fmla="*/ 20 w 43"/>
                  <a:gd name="T75" fmla="*/ 13 h 46"/>
                  <a:gd name="T76" fmla="*/ 26 w 43"/>
                  <a:gd name="T77" fmla="*/ 13 h 46"/>
                  <a:gd name="T78" fmla="*/ 25 w 43"/>
                  <a:gd name="T79" fmla="*/ 8 h 46"/>
                  <a:gd name="T80" fmla="*/ 35 w 43"/>
                  <a:gd name="T81" fmla="*/ 4 h 46"/>
                  <a:gd name="T82" fmla="*/ 38 w 43"/>
                  <a:gd name="T83" fmla="*/ 0 h 46"/>
                  <a:gd name="T84" fmla="*/ 42 w 43"/>
                  <a:gd name="T85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46">
                    <a:moveTo>
                      <a:pt x="42" y="4"/>
                    </a:moveTo>
                    <a:lnTo>
                      <a:pt x="43" y="7"/>
                    </a:lnTo>
                    <a:lnTo>
                      <a:pt x="41" y="6"/>
                    </a:lnTo>
                    <a:lnTo>
                      <a:pt x="37" y="9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2" y="20"/>
                    </a:lnTo>
                    <a:lnTo>
                      <a:pt x="31" y="21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21" y="29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23" y="35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2" y="46"/>
                    </a:lnTo>
                    <a:lnTo>
                      <a:pt x="9" y="43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5" y="43"/>
                    </a:lnTo>
                    <a:lnTo>
                      <a:pt x="2" y="42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12" y="17"/>
                    </a:lnTo>
                    <a:lnTo>
                      <a:pt x="17" y="9"/>
                    </a:lnTo>
                    <a:lnTo>
                      <a:pt x="20" y="13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35" y="4"/>
                    </a:lnTo>
                    <a:lnTo>
                      <a:pt x="38" y="0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90"/>
              <p:cNvSpPr>
                <a:spLocks/>
              </p:cNvSpPr>
              <p:nvPr/>
            </p:nvSpPr>
            <p:spPr bwMode="auto">
              <a:xfrm>
                <a:off x="4283075" y="5324475"/>
                <a:ext cx="36513" cy="55563"/>
              </a:xfrm>
              <a:custGeom>
                <a:avLst/>
                <a:gdLst>
                  <a:gd name="T0" fmla="*/ 14 w 23"/>
                  <a:gd name="T1" fmla="*/ 0 h 35"/>
                  <a:gd name="T2" fmla="*/ 20 w 23"/>
                  <a:gd name="T3" fmla="*/ 10 h 35"/>
                  <a:gd name="T4" fmla="*/ 23 w 23"/>
                  <a:gd name="T5" fmla="*/ 15 h 35"/>
                  <a:gd name="T6" fmla="*/ 23 w 23"/>
                  <a:gd name="T7" fmla="*/ 24 h 35"/>
                  <a:gd name="T8" fmla="*/ 20 w 23"/>
                  <a:gd name="T9" fmla="*/ 29 h 35"/>
                  <a:gd name="T10" fmla="*/ 14 w 23"/>
                  <a:gd name="T11" fmla="*/ 31 h 35"/>
                  <a:gd name="T12" fmla="*/ 8 w 23"/>
                  <a:gd name="T13" fmla="*/ 34 h 35"/>
                  <a:gd name="T14" fmla="*/ 2 w 23"/>
                  <a:gd name="T15" fmla="*/ 35 h 35"/>
                  <a:gd name="T16" fmla="*/ 2 w 23"/>
                  <a:gd name="T17" fmla="*/ 31 h 35"/>
                  <a:gd name="T18" fmla="*/ 3 w 23"/>
                  <a:gd name="T19" fmla="*/ 24 h 35"/>
                  <a:gd name="T20" fmla="*/ 0 w 23"/>
                  <a:gd name="T21" fmla="*/ 16 h 35"/>
                  <a:gd name="T22" fmla="*/ 5 w 23"/>
                  <a:gd name="T23" fmla="*/ 15 h 35"/>
                  <a:gd name="T24" fmla="*/ 0 w 23"/>
                  <a:gd name="T25" fmla="*/ 8 h 35"/>
                  <a:gd name="T26" fmla="*/ 1 w 23"/>
                  <a:gd name="T27" fmla="*/ 6 h 35"/>
                  <a:gd name="T28" fmla="*/ 3 w 23"/>
                  <a:gd name="T29" fmla="*/ 6 h 35"/>
                  <a:gd name="T30" fmla="*/ 6 w 23"/>
                  <a:gd name="T31" fmla="*/ 3 h 35"/>
                  <a:gd name="T32" fmla="*/ 11 w 23"/>
                  <a:gd name="T33" fmla="*/ 3 h 35"/>
                  <a:gd name="T34" fmla="*/ 14 w 23"/>
                  <a:gd name="T35" fmla="*/ 2 h 35"/>
                  <a:gd name="T36" fmla="*/ 14 w 23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5">
                    <a:moveTo>
                      <a:pt x="14" y="0"/>
                    </a:moveTo>
                    <a:lnTo>
                      <a:pt x="20" y="10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0" y="29"/>
                    </a:lnTo>
                    <a:lnTo>
                      <a:pt x="14" y="31"/>
                    </a:lnTo>
                    <a:lnTo>
                      <a:pt x="8" y="34"/>
                    </a:lnTo>
                    <a:lnTo>
                      <a:pt x="2" y="35"/>
                    </a:lnTo>
                    <a:lnTo>
                      <a:pt x="2" y="31"/>
                    </a:lnTo>
                    <a:lnTo>
                      <a:pt x="3" y="24"/>
                    </a:lnTo>
                    <a:lnTo>
                      <a:pt x="0" y="16"/>
                    </a:lnTo>
                    <a:lnTo>
                      <a:pt x="5" y="15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96"/>
              <p:cNvSpPr>
                <a:spLocks/>
              </p:cNvSpPr>
              <p:nvPr/>
            </p:nvSpPr>
            <p:spPr bwMode="auto">
              <a:xfrm>
                <a:off x="3787775" y="5664200"/>
                <a:ext cx="23813" cy="41275"/>
              </a:xfrm>
              <a:custGeom>
                <a:avLst/>
                <a:gdLst>
                  <a:gd name="T0" fmla="*/ 15 w 15"/>
                  <a:gd name="T1" fmla="*/ 15 h 26"/>
                  <a:gd name="T2" fmla="*/ 14 w 15"/>
                  <a:gd name="T3" fmla="*/ 22 h 26"/>
                  <a:gd name="T4" fmla="*/ 11 w 15"/>
                  <a:gd name="T5" fmla="*/ 24 h 26"/>
                  <a:gd name="T6" fmla="*/ 5 w 15"/>
                  <a:gd name="T7" fmla="*/ 26 h 26"/>
                  <a:gd name="T8" fmla="*/ 1 w 15"/>
                  <a:gd name="T9" fmla="*/ 21 h 26"/>
                  <a:gd name="T10" fmla="*/ 0 w 15"/>
                  <a:gd name="T11" fmla="*/ 11 h 26"/>
                  <a:gd name="T12" fmla="*/ 4 w 15"/>
                  <a:gd name="T13" fmla="*/ 0 h 26"/>
                  <a:gd name="T14" fmla="*/ 9 w 15"/>
                  <a:gd name="T15" fmla="*/ 4 h 26"/>
                  <a:gd name="T16" fmla="*/ 11 w 15"/>
                  <a:gd name="T17" fmla="*/ 9 h 26"/>
                  <a:gd name="T18" fmla="*/ 15 w 15"/>
                  <a:gd name="T1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26">
                    <a:moveTo>
                      <a:pt x="15" y="15"/>
                    </a:moveTo>
                    <a:lnTo>
                      <a:pt x="14" y="22"/>
                    </a:lnTo>
                    <a:lnTo>
                      <a:pt x="11" y="24"/>
                    </a:lnTo>
                    <a:lnTo>
                      <a:pt x="5" y="26"/>
                    </a:lnTo>
                    <a:lnTo>
                      <a:pt x="1" y="21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11" y="9"/>
                    </a:lnTo>
                    <a:lnTo>
                      <a:pt x="15" y="1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09"/>
              <p:cNvSpPr>
                <a:spLocks/>
              </p:cNvSpPr>
              <p:nvPr/>
            </p:nvSpPr>
            <p:spPr bwMode="auto">
              <a:xfrm>
                <a:off x="3922713" y="5454650"/>
                <a:ext cx="95250" cy="207963"/>
              </a:xfrm>
              <a:custGeom>
                <a:avLst/>
                <a:gdLst>
                  <a:gd name="T0" fmla="*/ 44 w 60"/>
                  <a:gd name="T1" fmla="*/ 63 h 131"/>
                  <a:gd name="T2" fmla="*/ 37 w 60"/>
                  <a:gd name="T3" fmla="*/ 71 h 131"/>
                  <a:gd name="T4" fmla="*/ 37 w 60"/>
                  <a:gd name="T5" fmla="*/ 79 h 131"/>
                  <a:gd name="T6" fmla="*/ 44 w 60"/>
                  <a:gd name="T7" fmla="*/ 89 h 131"/>
                  <a:gd name="T8" fmla="*/ 40 w 60"/>
                  <a:gd name="T9" fmla="*/ 96 h 131"/>
                  <a:gd name="T10" fmla="*/ 46 w 60"/>
                  <a:gd name="T11" fmla="*/ 104 h 131"/>
                  <a:gd name="T12" fmla="*/ 47 w 60"/>
                  <a:gd name="T13" fmla="*/ 112 h 131"/>
                  <a:gd name="T14" fmla="*/ 46 w 60"/>
                  <a:gd name="T15" fmla="*/ 124 h 131"/>
                  <a:gd name="T16" fmla="*/ 42 w 60"/>
                  <a:gd name="T17" fmla="*/ 126 h 131"/>
                  <a:gd name="T18" fmla="*/ 41 w 60"/>
                  <a:gd name="T19" fmla="*/ 116 h 131"/>
                  <a:gd name="T20" fmla="*/ 40 w 60"/>
                  <a:gd name="T21" fmla="*/ 106 h 131"/>
                  <a:gd name="T22" fmla="*/ 36 w 60"/>
                  <a:gd name="T23" fmla="*/ 89 h 131"/>
                  <a:gd name="T24" fmla="*/ 29 w 60"/>
                  <a:gd name="T25" fmla="*/ 86 h 131"/>
                  <a:gd name="T26" fmla="*/ 17 w 60"/>
                  <a:gd name="T27" fmla="*/ 91 h 131"/>
                  <a:gd name="T28" fmla="*/ 15 w 60"/>
                  <a:gd name="T29" fmla="*/ 80 h 131"/>
                  <a:gd name="T30" fmla="*/ 8 w 60"/>
                  <a:gd name="T31" fmla="*/ 66 h 131"/>
                  <a:gd name="T32" fmla="*/ 6 w 60"/>
                  <a:gd name="T33" fmla="*/ 62 h 131"/>
                  <a:gd name="T34" fmla="*/ 0 w 60"/>
                  <a:gd name="T35" fmla="*/ 51 h 131"/>
                  <a:gd name="T36" fmla="*/ 2 w 60"/>
                  <a:gd name="T37" fmla="*/ 46 h 131"/>
                  <a:gd name="T38" fmla="*/ 6 w 60"/>
                  <a:gd name="T39" fmla="*/ 42 h 131"/>
                  <a:gd name="T40" fmla="*/ 7 w 60"/>
                  <a:gd name="T41" fmla="*/ 32 h 131"/>
                  <a:gd name="T42" fmla="*/ 15 w 60"/>
                  <a:gd name="T43" fmla="*/ 28 h 131"/>
                  <a:gd name="T44" fmla="*/ 19 w 60"/>
                  <a:gd name="T45" fmla="*/ 17 h 131"/>
                  <a:gd name="T46" fmla="*/ 28 w 60"/>
                  <a:gd name="T47" fmla="*/ 9 h 131"/>
                  <a:gd name="T48" fmla="*/ 32 w 60"/>
                  <a:gd name="T49" fmla="*/ 5 h 131"/>
                  <a:gd name="T50" fmla="*/ 34 w 60"/>
                  <a:gd name="T51" fmla="*/ 0 h 131"/>
                  <a:gd name="T52" fmla="*/ 40 w 60"/>
                  <a:gd name="T53" fmla="*/ 5 h 131"/>
                  <a:gd name="T54" fmla="*/ 43 w 60"/>
                  <a:gd name="T55" fmla="*/ 13 h 131"/>
                  <a:gd name="T56" fmla="*/ 36 w 60"/>
                  <a:gd name="T57" fmla="*/ 25 h 131"/>
                  <a:gd name="T58" fmla="*/ 43 w 60"/>
                  <a:gd name="T59" fmla="*/ 32 h 131"/>
                  <a:gd name="T60" fmla="*/ 49 w 60"/>
                  <a:gd name="T61" fmla="*/ 40 h 131"/>
                  <a:gd name="T62" fmla="*/ 52 w 60"/>
                  <a:gd name="T63" fmla="*/ 49 h 131"/>
                  <a:gd name="T64" fmla="*/ 59 w 60"/>
                  <a:gd name="T65" fmla="*/ 49 h 131"/>
                  <a:gd name="T66" fmla="*/ 54 w 60"/>
                  <a:gd name="T67" fmla="*/ 56 h 131"/>
                  <a:gd name="T68" fmla="*/ 49 w 60"/>
                  <a:gd name="T69" fmla="*/ 6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131">
                    <a:moveTo>
                      <a:pt x="49" y="60"/>
                    </a:moveTo>
                    <a:lnTo>
                      <a:pt x="44" y="63"/>
                    </a:lnTo>
                    <a:lnTo>
                      <a:pt x="40" y="63"/>
                    </a:lnTo>
                    <a:lnTo>
                      <a:pt x="37" y="71"/>
                    </a:lnTo>
                    <a:lnTo>
                      <a:pt x="35" y="73"/>
                    </a:lnTo>
                    <a:lnTo>
                      <a:pt x="37" y="79"/>
                    </a:lnTo>
                    <a:lnTo>
                      <a:pt x="42" y="84"/>
                    </a:lnTo>
                    <a:lnTo>
                      <a:pt x="44" y="89"/>
                    </a:lnTo>
                    <a:lnTo>
                      <a:pt x="42" y="95"/>
                    </a:lnTo>
                    <a:lnTo>
                      <a:pt x="40" y="96"/>
                    </a:lnTo>
                    <a:lnTo>
                      <a:pt x="41" y="100"/>
                    </a:lnTo>
                    <a:lnTo>
                      <a:pt x="46" y="104"/>
                    </a:lnTo>
                    <a:lnTo>
                      <a:pt x="47" y="108"/>
                    </a:lnTo>
                    <a:lnTo>
                      <a:pt x="47" y="112"/>
                    </a:lnTo>
                    <a:lnTo>
                      <a:pt x="49" y="118"/>
                    </a:lnTo>
                    <a:lnTo>
                      <a:pt x="46" y="124"/>
                    </a:lnTo>
                    <a:lnTo>
                      <a:pt x="42" y="131"/>
                    </a:lnTo>
                    <a:lnTo>
                      <a:pt x="42" y="126"/>
                    </a:lnTo>
                    <a:lnTo>
                      <a:pt x="43" y="121"/>
                    </a:lnTo>
                    <a:lnTo>
                      <a:pt x="41" y="116"/>
                    </a:lnTo>
                    <a:lnTo>
                      <a:pt x="42" y="109"/>
                    </a:lnTo>
                    <a:lnTo>
                      <a:pt x="40" y="106"/>
                    </a:lnTo>
                    <a:lnTo>
                      <a:pt x="37" y="97"/>
                    </a:lnTo>
                    <a:lnTo>
                      <a:pt x="36" y="89"/>
                    </a:lnTo>
                    <a:lnTo>
                      <a:pt x="32" y="83"/>
                    </a:lnTo>
                    <a:lnTo>
                      <a:pt x="29" y="86"/>
                    </a:lnTo>
                    <a:lnTo>
                      <a:pt x="20" y="91"/>
                    </a:lnTo>
                    <a:lnTo>
                      <a:pt x="17" y="91"/>
                    </a:lnTo>
                    <a:lnTo>
                      <a:pt x="13" y="89"/>
                    </a:lnTo>
                    <a:lnTo>
                      <a:pt x="15" y="80"/>
                    </a:lnTo>
                    <a:lnTo>
                      <a:pt x="14" y="74"/>
                    </a:lnTo>
                    <a:lnTo>
                      <a:pt x="8" y="66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1" y="57"/>
                    </a:lnTo>
                    <a:lnTo>
                      <a:pt x="0" y="51"/>
                    </a:lnTo>
                    <a:lnTo>
                      <a:pt x="2" y="52"/>
                    </a:lnTo>
                    <a:lnTo>
                      <a:pt x="2" y="46"/>
                    </a:lnTo>
                    <a:lnTo>
                      <a:pt x="6" y="45"/>
                    </a:lnTo>
                    <a:lnTo>
                      <a:pt x="6" y="42"/>
                    </a:lnTo>
                    <a:lnTo>
                      <a:pt x="7" y="39"/>
                    </a:lnTo>
                    <a:lnTo>
                      <a:pt x="7" y="32"/>
                    </a:lnTo>
                    <a:lnTo>
                      <a:pt x="12" y="34"/>
                    </a:lnTo>
                    <a:lnTo>
                      <a:pt x="15" y="28"/>
                    </a:lnTo>
                    <a:lnTo>
                      <a:pt x="15" y="25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32" y="10"/>
                    </a:lnTo>
                    <a:lnTo>
                      <a:pt x="32" y="5"/>
                    </a:lnTo>
                    <a:lnTo>
                      <a:pt x="35" y="4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0" y="5"/>
                    </a:lnTo>
                    <a:lnTo>
                      <a:pt x="43" y="7"/>
                    </a:lnTo>
                    <a:lnTo>
                      <a:pt x="43" y="13"/>
                    </a:lnTo>
                    <a:lnTo>
                      <a:pt x="43" y="19"/>
                    </a:lnTo>
                    <a:lnTo>
                      <a:pt x="36" y="25"/>
                    </a:lnTo>
                    <a:lnTo>
                      <a:pt x="36" y="33"/>
                    </a:lnTo>
                    <a:lnTo>
                      <a:pt x="43" y="32"/>
                    </a:lnTo>
                    <a:lnTo>
                      <a:pt x="44" y="39"/>
                    </a:lnTo>
                    <a:lnTo>
                      <a:pt x="49" y="40"/>
                    </a:lnTo>
                    <a:lnTo>
                      <a:pt x="47" y="46"/>
                    </a:lnTo>
                    <a:lnTo>
                      <a:pt x="52" y="49"/>
                    </a:lnTo>
                    <a:lnTo>
                      <a:pt x="54" y="50"/>
                    </a:lnTo>
                    <a:lnTo>
                      <a:pt x="59" y="49"/>
                    </a:lnTo>
                    <a:lnTo>
                      <a:pt x="60" y="51"/>
                    </a:lnTo>
                    <a:lnTo>
                      <a:pt x="54" y="56"/>
                    </a:lnTo>
                    <a:lnTo>
                      <a:pt x="53" y="58"/>
                    </a:lnTo>
                    <a:lnTo>
                      <a:pt x="49" y="6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23"/>
              <p:cNvSpPr>
                <a:spLocks/>
              </p:cNvSpPr>
              <p:nvPr/>
            </p:nvSpPr>
            <p:spPr bwMode="auto">
              <a:xfrm>
                <a:off x="3794125" y="5430838"/>
                <a:ext cx="84138" cy="47625"/>
              </a:xfrm>
              <a:custGeom>
                <a:avLst/>
                <a:gdLst>
                  <a:gd name="T0" fmla="*/ 53 w 53"/>
                  <a:gd name="T1" fmla="*/ 19 h 30"/>
                  <a:gd name="T2" fmla="*/ 53 w 53"/>
                  <a:gd name="T3" fmla="*/ 23 h 30"/>
                  <a:gd name="T4" fmla="*/ 53 w 53"/>
                  <a:gd name="T5" fmla="*/ 26 h 30"/>
                  <a:gd name="T6" fmla="*/ 53 w 53"/>
                  <a:gd name="T7" fmla="*/ 30 h 30"/>
                  <a:gd name="T8" fmla="*/ 47 w 53"/>
                  <a:gd name="T9" fmla="*/ 30 h 30"/>
                  <a:gd name="T10" fmla="*/ 40 w 53"/>
                  <a:gd name="T11" fmla="*/ 29 h 30"/>
                  <a:gd name="T12" fmla="*/ 34 w 53"/>
                  <a:gd name="T13" fmla="*/ 28 h 30"/>
                  <a:gd name="T14" fmla="*/ 30 w 53"/>
                  <a:gd name="T15" fmla="*/ 24 h 30"/>
                  <a:gd name="T16" fmla="*/ 20 w 53"/>
                  <a:gd name="T17" fmla="*/ 23 h 30"/>
                  <a:gd name="T18" fmla="*/ 12 w 53"/>
                  <a:gd name="T19" fmla="*/ 19 h 30"/>
                  <a:gd name="T20" fmla="*/ 6 w 53"/>
                  <a:gd name="T21" fmla="*/ 14 h 30"/>
                  <a:gd name="T22" fmla="*/ 0 w 53"/>
                  <a:gd name="T23" fmla="*/ 12 h 30"/>
                  <a:gd name="T24" fmla="*/ 2 w 53"/>
                  <a:gd name="T25" fmla="*/ 5 h 30"/>
                  <a:gd name="T26" fmla="*/ 6 w 53"/>
                  <a:gd name="T27" fmla="*/ 1 h 30"/>
                  <a:gd name="T28" fmla="*/ 10 w 53"/>
                  <a:gd name="T29" fmla="*/ 0 h 30"/>
                  <a:gd name="T30" fmla="*/ 14 w 53"/>
                  <a:gd name="T31" fmla="*/ 2 h 30"/>
                  <a:gd name="T32" fmla="*/ 22 w 53"/>
                  <a:gd name="T33" fmla="*/ 7 h 30"/>
                  <a:gd name="T34" fmla="*/ 25 w 53"/>
                  <a:gd name="T35" fmla="*/ 8 h 30"/>
                  <a:gd name="T36" fmla="*/ 28 w 53"/>
                  <a:gd name="T37" fmla="*/ 12 h 30"/>
                  <a:gd name="T38" fmla="*/ 32 w 53"/>
                  <a:gd name="T39" fmla="*/ 13 h 30"/>
                  <a:gd name="T40" fmla="*/ 37 w 53"/>
                  <a:gd name="T41" fmla="*/ 17 h 30"/>
                  <a:gd name="T42" fmla="*/ 46 w 53"/>
                  <a:gd name="T43" fmla="*/ 18 h 30"/>
                  <a:gd name="T44" fmla="*/ 53 w 53"/>
                  <a:gd name="T4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30">
                    <a:moveTo>
                      <a:pt x="53" y="19"/>
                    </a:moveTo>
                    <a:lnTo>
                      <a:pt x="53" y="23"/>
                    </a:lnTo>
                    <a:lnTo>
                      <a:pt x="53" y="26"/>
                    </a:lnTo>
                    <a:lnTo>
                      <a:pt x="53" y="30"/>
                    </a:lnTo>
                    <a:lnTo>
                      <a:pt x="47" y="30"/>
                    </a:lnTo>
                    <a:lnTo>
                      <a:pt x="40" y="29"/>
                    </a:lnTo>
                    <a:lnTo>
                      <a:pt x="34" y="28"/>
                    </a:lnTo>
                    <a:lnTo>
                      <a:pt x="30" y="24"/>
                    </a:lnTo>
                    <a:lnTo>
                      <a:pt x="20" y="23"/>
                    </a:lnTo>
                    <a:lnTo>
                      <a:pt x="12" y="19"/>
                    </a:lnTo>
                    <a:lnTo>
                      <a:pt x="6" y="14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22" y="7"/>
                    </a:lnTo>
                    <a:lnTo>
                      <a:pt x="25" y="8"/>
                    </a:lnTo>
                    <a:lnTo>
                      <a:pt x="28" y="12"/>
                    </a:lnTo>
                    <a:lnTo>
                      <a:pt x="32" y="13"/>
                    </a:lnTo>
                    <a:lnTo>
                      <a:pt x="37" y="17"/>
                    </a:lnTo>
                    <a:lnTo>
                      <a:pt x="46" y="18"/>
                    </a:lnTo>
                    <a:lnTo>
                      <a:pt x="53" y="19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4146550" y="5881688"/>
                <a:ext cx="693738" cy="446088"/>
                <a:chOff x="4146550" y="5881688"/>
                <a:chExt cx="693738" cy="446088"/>
              </a:xfrm>
              <a:grpFill/>
            </p:grpSpPr>
            <p:sp>
              <p:nvSpPr>
                <p:cNvPr id="134" name="Freeform 12"/>
                <p:cNvSpPr>
                  <a:spLocks noEditPoints="1"/>
                </p:cNvSpPr>
                <p:nvPr/>
              </p:nvSpPr>
              <p:spPr bwMode="auto">
                <a:xfrm>
                  <a:off x="4146550" y="5881688"/>
                  <a:ext cx="430213" cy="400050"/>
                </a:xfrm>
                <a:custGeom>
                  <a:avLst/>
                  <a:gdLst>
                    <a:gd name="T0" fmla="*/ 231 w 271"/>
                    <a:gd name="T1" fmla="*/ 227 h 252"/>
                    <a:gd name="T2" fmla="*/ 232 w 271"/>
                    <a:gd name="T3" fmla="*/ 249 h 252"/>
                    <a:gd name="T4" fmla="*/ 220 w 271"/>
                    <a:gd name="T5" fmla="*/ 252 h 252"/>
                    <a:gd name="T6" fmla="*/ 210 w 271"/>
                    <a:gd name="T7" fmla="*/ 226 h 252"/>
                    <a:gd name="T8" fmla="*/ 209 w 271"/>
                    <a:gd name="T9" fmla="*/ 24 h 252"/>
                    <a:gd name="T10" fmla="*/ 216 w 271"/>
                    <a:gd name="T11" fmla="*/ 38 h 252"/>
                    <a:gd name="T12" fmla="*/ 220 w 271"/>
                    <a:gd name="T13" fmla="*/ 53 h 252"/>
                    <a:gd name="T14" fmla="*/ 238 w 271"/>
                    <a:gd name="T15" fmla="*/ 67 h 252"/>
                    <a:gd name="T16" fmla="*/ 246 w 271"/>
                    <a:gd name="T17" fmla="*/ 80 h 252"/>
                    <a:gd name="T18" fmla="*/ 257 w 271"/>
                    <a:gd name="T19" fmla="*/ 94 h 252"/>
                    <a:gd name="T20" fmla="*/ 267 w 271"/>
                    <a:gd name="T21" fmla="*/ 113 h 252"/>
                    <a:gd name="T22" fmla="*/ 268 w 271"/>
                    <a:gd name="T23" fmla="*/ 134 h 252"/>
                    <a:gd name="T24" fmla="*/ 262 w 271"/>
                    <a:gd name="T25" fmla="*/ 158 h 252"/>
                    <a:gd name="T26" fmla="*/ 251 w 271"/>
                    <a:gd name="T27" fmla="*/ 180 h 252"/>
                    <a:gd name="T28" fmla="*/ 246 w 271"/>
                    <a:gd name="T29" fmla="*/ 198 h 252"/>
                    <a:gd name="T30" fmla="*/ 226 w 271"/>
                    <a:gd name="T31" fmla="*/ 208 h 252"/>
                    <a:gd name="T32" fmla="*/ 213 w 271"/>
                    <a:gd name="T33" fmla="*/ 202 h 252"/>
                    <a:gd name="T34" fmla="*/ 193 w 271"/>
                    <a:gd name="T35" fmla="*/ 206 h 252"/>
                    <a:gd name="T36" fmla="*/ 178 w 271"/>
                    <a:gd name="T37" fmla="*/ 192 h 252"/>
                    <a:gd name="T38" fmla="*/ 169 w 271"/>
                    <a:gd name="T39" fmla="*/ 179 h 252"/>
                    <a:gd name="T40" fmla="*/ 161 w 271"/>
                    <a:gd name="T41" fmla="*/ 176 h 252"/>
                    <a:gd name="T42" fmla="*/ 160 w 271"/>
                    <a:gd name="T43" fmla="*/ 168 h 252"/>
                    <a:gd name="T44" fmla="*/ 147 w 271"/>
                    <a:gd name="T45" fmla="*/ 170 h 252"/>
                    <a:gd name="T46" fmla="*/ 132 w 271"/>
                    <a:gd name="T47" fmla="*/ 154 h 252"/>
                    <a:gd name="T48" fmla="*/ 100 w 271"/>
                    <a:gd name="T49" fmla="*/ 153 h 252"/>
                    <a:gd name="T50" fmla="*/ 74 w 271"/>
                    <a:gd name="T51" fmla="*/ 162 h 252"/>
                    <a:gd name="T52" fmla="*/ 59 w 271"/>
                    <a:gd name="T53" fmla="*/ 170 h 252"/>
                    <a:gd name="T54" fmla="*/ 40 w 271"/>
                    <a:gd name="T55" fmla="*/ 174 h 252"/>
                    <a:gd name="T56" fmla="*/ 27 w 271"/>
                    <a:gd name="T57" fmla="*/ 179 h 252"/>
                    <a:gd name="T58" fmla="*/ 12 w 271"/>
                    <a:gd name="T59" fmla="*/ 167 h 252"/>
                    <a:gd name="T60" fmla="*/ 17 w 271"/>
                    <a:gd name="T61" fmla="*/ 156 h 252"/>
                    <a:gd name="T62" fmla="*/ 12 w 271"/>
                    <a:gd name="T63" fmla="*/ 134 h 252"/>
                    <a:gd name="T64" fmla="*/ 5 w 271"/>
                    <a:gd name="T65" fmla="*/ 118 h 252"/>
                    <a:gd name="T66" fmla="*/ 1 w 271"/>
                    <a:gd name="T67" fmla="*/ 105 h 252"/>
                    <a:gd name="T68" fmla="*/ 3 w 271"/>
                    <a:gd name="T69" fmla="*/ 101 h 252"/>
                    <a:gd name="T70" fmla="*/ 3 w 271"/>
                    <a:gd name="T71" fmla="*/ 90 h 252"/>
                    <a:gd name="T72" fmla="*/ 6 w 271"/>
                    <a:gd name="T73" fmla="*/ 83 h 252"/>
                    <a:gd name="T74" fmla="*/ 23 w 271"/>
                    <a:gd name="T75" fmla="*/ 70 h 252"/>
                    <a:gd name="T76" fmla="*/ 38 w 271"/>
                    <a:gd name="T77" fmla="*/ 66 h 252"/>
                    <a:gd name="T78" fmla="*/ 51 w 271"/>
                    <a:gd name="T79" fmla="*/ 63 h 252"/>
                    <a:gd name="T80" fmla="*/ 60 w 271"/>
                    <a:gd name="T81" fmla="*/ 49 h 252"/>
                    <a:gd name="T82" fmla="*/ 70 w 271"/>
                    <a:gd name="T83" fmla="*/ 44 h 252"/>
                    <a:gd name="T84" fmla="*/ 74 w 271"/>
                    <a:gd name="T85" fmla="*/ 34 h 252"/>
                    <a:gd name="T86" fmla="*/ 83 w 271"/>
                    <a:gd name="T87" fmla="*/ 24 h 252"/>
                    <a:gd name="T88" fmla="*/ 92 w 271"/>
                    <a:gd name="T89" fmla="*/ 22 h 252"/>
                    <a:gd name="T90" fmla="*/ 109 w 271"/>
                    <a:gd name="T91" fmla="*/ 30 h 252"/>
                    <a:gd name="T92" fmla="*/ 114 w 271"/>
                    <a:gd name="T93" fmla="*/ 17 h 252"/>
                    <a:gd name="T94" fmla="*/ 129 w 271"/>
                    <a:gd name="T95" fmla="*/ 9 h 252"/>
                    <a:gd name="T96" fmla="*/ 132 w 271"/>
                    <a:gd name="T97" fmla="*/ 5 h 252"/>
                    <a:gd name="T98" fmla="*/ 147 w 271"/>
                    <a:gd name="T99" fmla="*/ 11 h 252"/>
                    <a:gd name="T100" fmla="*/ 158 w 271"/>
                    <a:gd name="T101" fmla="*/ 12 h 252"/>
                    <a:gd name="T102" fmla="*/ 152 w 271"/>
                    <a:gd name="T103" fmla="*/ 22 h 252"/>
                    <a:gd name="T104" fmla="*/ 155 w 271"/>
                    <a:gd name="T105" fmla="*/ 34 h 252"/>
                    <a:gd name="T106" fmla="*/ 169 w 271"/>
                    <a:gd name="T107" fmla="*/ 42 h 252"/>
                    <a:gd name="T108" fmla="*/ 185 w 271"/>
                    <a:gd name="T109" fmla="*/ 46 h 252"/>
                    <a:gd name="T110" fmla="*/ 191 w 271"/>
                    <a:gd name="T111" fmla="*/ 30 h 252"/>
                    <a:gd name="T112" fmla="*/ 190 w 271"/>
                    <a:gd name="T113" fmla="*/ 15 h 252"/>
                    <a:gd name="T114" fmla="*/ 193 w 271"/>
                    <a:gd name="T115" fmla="*/ 5 h 252"/>
                    <a:gd name="T116" fmla="*/ 198 w 271"/>
                    <a:gd name="T117" fmla="*/ 8 h 252"/>
                    <a:gd name="T118" fmla="*/ 203 w 271"/>
                    <a:gd name="T119" fmla="*/ 19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1" h="252">
                      <a:moveTo>
                        <a:pt x="215" y="227"/>
                      </a:moveTo>
                      <a:lnTo>
                        <a:pt x="221" y="231"/>
                      </a:lnTo>
                      <a:lnTo>
                        <a:pt x="226" y="229"/>
                      </a:lnTo>
                      <a:lnTo>
                        <a:pt x="231" y="227"/>
                      </a:lnTo>
                      <a:lnTo>
                        <a:pt x="234" y="228"/>
                      </a:lnTo>
                      <a:lnTo>
                        <a:pt x="236" y="239"/>
                      </a:lnTo>
                      <a:lnTo>
                        <a:pt x="233" y="241"/>
                      </a:lnTo>
                      <a:lnTo>
                        <a:pt x="232" y="249"/>
                      </a:lnTo>
                      <a:lnTo>
                        <a:pt x="230" y="246"/>
                      </a:lnTo>
                      <a:lnTo>
                        <a:pt x="225" y="252"/>
                      </a:lnTo>
                      <a:lnTo>
                        <a:pt x="224" y="252"/>
                      </a:lnTo>
                      <a:lnTo>
                        <a:pt x="220" y="252"/>
                      </a:lnTo>
                      <a:lnTo>
                        <a:pt x="215" y="244"/>
                      </a:lnTo>
                      <a:lnTo>
                        <a:pt x="215" y="238"/>
                      </a:lnTo>
                      <a:lnTo>
                        <a:pt x="210" y="231"/>
                      </a:lnTo>
                      <a:lnTo>
                        <a:pt x="210" y="226"/>
                      </a:lnTo>
                      <a:lnTo>
                        <a:pt x="215" y="227"/>
                      </a:lnTo>
                      <a:close/>
                      <a:moveTo>
                        <a:pt x="203" y="22"/>
                      </a:moveTo>
                      <a:lnTo>
                        <a:pt x="205" y="26"/>
                      </a:lnTo>
                      <a:lnTo>
                        <a:pt x="209" y="24"/>
                      </a:lnTo>
                      <a:lnTo>
                        <a:pt x="211" y="26"/>
                      </a:lnTo>
                      <a:lnTo>
                        <a:pt x="215" y="30"/>
                      </a:lnTo>
                      <a:lnTo>
                        <a:pt x="214" y="32"/>
                      </a:lnTo>
                      <a:lnTo>
                        <a:pt x="216" y="38"/>
                      </a:lnTo>
                      <a:lnTo>
                        <a:pt x="216" y="42"/>
                      </a:lnTo>
                      <a:lnTo>
                        <a:pt x="219" y="43"/>
                      </a:lnTo>
                      <a:lnTo>
                        <a:pt x="220" y="49"/>
                      </a:lnTo>
                      <a:lnTo>
                        <a:pt x="220" y="53"/>
                      </a:lnTo>
                      <a:lnTo>
                        <a:pt x="222" y="58"/>
                      </a:lnTo>
                      <a:lnTo>
                        <a:pt x="230" y="61"/>
                      </a:lnTo>
                      <a:lnTo>
                        <a:pt x="234" y="64"/>
                      </a:lnTo>
                      <a:lnTo>
                        <a:pt x="238" y="67"/>
                      </a:lnTo>
                      <a:lnTo>
                        <a:pt x="238" y="69"/>
                      </a:lnTo>
                      <a:lnTo>
                        <a:pt x="242" y="73"/>
                      </a:lnTo>
                      <a:lnTo>
                        <a:pt x="244" y="82"/>
                      </a:lnTo>
                      <a:lnTo>
                        <a:pt x="246" y="80"/>
                      </a:lnTo>
                      <a:lnTo>
                        <a:pt x="249" y="83"/>
                      </a:lnTo>
                      <a:lnTo>
                        <a:pt x="251" y="82"/>
                      </a:lnTo>
                      <a:lnTo>
                        <a:pt x="252" y="89"/>
                      </a:lnTo>
                      <a:lnTo>
                        <a:pt x="257" y="94"/>
                      </a:lnTo>
                      <a:lnTo>
                        <a:pt x="260" y="96"/>
                      </a:lnTo>
                      <a:lnTo>
                        <a:pt x="266" y="102"/>
                      </a:lnTo>
                      <a:lnTo>
                        <a:pt x="267" y="109"/>
                      </a:lnTo>
                      <a:lnTo>
                        <a:pt x="267" y="113"/>
                      </a:lnTo>
                      <a:lnTo>
                        <a:pt x="267" y="118"/>
                      </a:lnTo>
                      <a:lnTo>
                        <a:pt x="271" y="124"/>
                      </a:lnTo>
                      <a:lnTo>
                        <a:pt x="269" y="130"/>
                      </a:lnTo>
                      <a:lnTo>
                        <a:pt x="268" y="134"/>
                      </a:lnTo>
                      <a:lnTo>
                        <a:pt x="267" y="141"/>
                      </a:lnTo>
                      <a:lnTo>
                        <a:pt x="267" y="146"/>
                      </a:lnTo>
                      <a:lnTo>
                        <a:pt x="266" y="151"/>
                      </a:lnTo>
                      <a:lnTo>
                        <a:pt x="262" y="158"/>
                      </a:lnTo>
                      <a:lnTo>
                        <a:pt x="257" y="162"/>
                      </a:lnTo>
                      <a:lnTo>
                        <a:pt x="255" y="169"/>
                      </a:lnTo>
                      <a:lnTo>
                        <a:pt x="252" y="173"/>
                      </a:lnTo>
                      <a:lnTo>
                        <a:pt x="251" y="180"/>
                      </a:lnTo>
                      <a:lnTo>
                        <a:pt x="249" y="183"/>
                      </a:lnTo>
                      <a:lnTo>
                        <a:pt x="246" y="189"/>
                      </a:lnTo>
                      <a:lnTo>
                        <a:pt x="245" y="196"/>
                      </a:lnTo>
                      <a:lnTo>
                        <a:pt x="246" y="198"/>
                      </a:lnTo>
                      <a:lnTo>
                        <a:pt x="242" y="202"/>
                      </a:lnTo>
                      <a:lnTo>
                        <a:pt x="234" y="202"/>
                      </a:lnTo>
                      <a:lnTo>
                        <a:pt x="228" y="205"/>
                      </a:lnTo>
                      <a:lnTo>
                        <a:pt x="226" y="208"/>
                      </a:lnTo>
                      <a:lnTo>
                        <a:pt x="221" y="211"/>
                      </a:lnTo>
                      <a:lnTo>
                        <a:pt x="216" y="208"/>
                      </a:lnTo>
                      <a:lnTo>
                        <a:pt x="211" y="206"/>
                      </a:lnTo>
                      <a:lnTo>
                        <a:pt x="213" y="202"/>
                      </a:lnTo>
                      <a:lnTo>
                        <a:pt x="209" y="204"/>
                      </a:lnTo>
                      <a:lnTo>
                        <a:pt x="203" y="210"/>
                      </a:lnTo>
                      <a:lnTo>
                        <a:pt x="197" y="208"/>
                      </a:lnTo>
                      <a:lnTo>
                        <a:pt x="193" y="206"/>
                      </a:lnTo>
                      <a:lnTo>
                        <a:pt x="190" y="205"/>
                      </a:lnTo>
                      <a:lnTo>
                        <a:pt x="184" y="203"/>
                      </a:lnTo>
                      <a:lnTo>
                        <a:pt x="179" y="198"/>
                      </a:lnTo>
                      <a:lnTo>
                        <a:pt x="178" y="192"/>
                      </a:lnTo>
                      <a:lnTo>
                        <a:pt x="176" y="187"/>
                      </a:lnTo>
                      <a:lnTo>
                        <a:pt x="173" y="185"/>
                      </a:lnTo>
                      <a:lnTo>
                        <a:pt x="167" y="183"/>
                      </a:lnTo>
                      <a:lnTo>
                        <a:pt x="169" y="179"/>
                      </a:lnTo>
                      <a:lnTo>
                        <a:pt x="167" y="173"/>
                      </a:lnTo>
                      <a:lnTo>
                        <a:pt x="164" y="179"/>
                      </a:lnTo>
                      <a:lnTo>
                        <a:pt x="158" y="180"/>
                      </a:lnTo>
                      <a:lnTo>
                        <a:pt x="161" y="176"/>
                      </a:lnTo>
                      <a:lnTo>
                        <a:pt x="162" y="171"/>
                      </a:lnTo>
                      <a:lnTo>
                        <a:pt x="164" y="167"/>
                      </a:lnTo>
                      <a:lnTo>
                        <a:pt x="164" y="162"/>
                      </a:lnTo>
                      <a:lnTo>
                        <a:pt x="160" y="168"/>
                      </a:lnTo>
                      <a:lnTo>
                        <a:pt x="155" y="171"/>
                      </a:lnTo>
                      <a:lnTo>
                        <a:pt x="152" y="177"/>
                      </a:lnTo>
                      <a:lnTo>
                        <a:pt x="147" y="174"/>
                      </a:lnTo>
                      <a:lnTo>
                        <a:pt x="147" y="170"/>
                      </a:lnTo>
                      <a:lnTo>
                        <a:pt x="143" y="164"/>
                      </a:lnTo>
                      <a:lnTo>
                        <a:pt x="139" y="160"/>
                      </a:lnTo>
                      <a:lnTo>
                        <a:pt x="140" y="159"/>
                      </a:lnTo>
                      <a:lnTo>
                        <a:pt x="132" y="154"/>
                      </a:lnTo>
                      <a:lnTo>
                        <a:pt x="127" y="154"/>
                      </a:lnTo>
                      <a:lnTo>
                        <a:pt x="121" y="150"/>
                      </a:lnTo>
                      <a:lnTo>
                        <a:pt x="109" y="151"/>
                      </a:lnTo>
                      <a:lnTo>
                        <a:pt x="100" y="153"/>
                      </a:lnTo>
                      <a:lnTo>
                        <a:pt x="93" y="157"/>
                      </a:lnTo>
                      <a:lnTo>
                        <a:pt x="86" y="156"/>
                      </a:lnTo>
                      <a:lnTo>
                        <a:pt x="79" y="159"/>
                      </a:lnTo>
                      <a:lnTo>
                        <a:pt x="74" y="162"/>
                      </a:lnTo>
                      <a:lnTo>
                        <a:pt x="73" y="165"/>
                      </a:lnTo>
                      <a:lnTo>
                        <a:pt x="69" y="169"/>
                      </a:lnTo>
                      <a:lnTo>
                        <a:pt x="64" y="169"/>
                      </a:lnTo>
                      <a:lnTo>
                        <a:pt x="59" y="170"/>
                      </a:lnTo>
                      <a:lnTo>
                        <a:pt x="53" y="169"/>
                      </a:lnTo>
                      <a:lnTo>
                        <a:pt x="48" y="169"/>
                      </a:lnTo>
                      <a:lnTo>
                        <a:pt x="45" y="170"/>
                      </a:lnTo>
                      <a:lnTo>
                        <a:pt x="40" y="174"/>
                      </a:lnTo>
                      <a:lnTo>
                        <a:pt x="39" y="174"/>
                      </a:lnTo>
                      <a:lnTo>
                        <a:pt x="35" y="176"/>
                      </a:lnTo>
                      <a:lnTo>
                        <a:pt x="31" y="179"/>
                      </a:lnTo>
                      <a:lnTo>
                        <a:pt x="27" y="179"/>
                      </a:lnTo>
                      <a:lnTo>
                        <a:pt x="22" y="179"/>
                      </a:lnTo>
                      <a:lnTo>
                        <a:pt x="16" y="173"/>
                      </a:lnTo>
                      <a:lnTo>
                        <a:pt x="12" y="171"/>
                      </a:lnTo>
                      <a:lnTo>
                        <a:pt x="12" y="167"/>
                      </a:lnTo>
                      <a:lnTo>
                        <a:pt x="15" y="165"/>
                      </a:lnTo>
                      <a:lnTo>
                        <a:pt x="16" y="164"/>
                      </a:lnTo>
                      <a:lnTo>
                        <a:pt x="16" y="162"/>
                      </a:lnTo>
                      <a:lnTo>
                        <a:pt x="17" y="156"/>
                      </a:lnTo>
                      <a:lnTo>
                        <a:pt x="16" y="151"/>
                      </a:lnTo>
                      <a:lnTo>
                        <a:pt x="12" y="144"/>
                      </a:lnTo>
                      <a:lnTo>
                        <a:pt x="11" y="139"/>
                      </a:lnTo>
                      <a:lnTo>
                        <a:pt x="12" y="134"/>
                      </a:lnTo>
                      <a:lnTo>
                        <a:pt x="9" y="129"/>
                      </a:lnTo>
                      <a:lnTo>
                        <a:pt x="9" y="127"/>
                      </a:lnTo>
                      <a:lnTo>
                        <a:pt x="6" y="124"/>
                      </a:lnTo>
                      <a:lnTo>
                        <a:pt x="5" y="118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4" y="112"/>
                      </a:lnTo>
                      <a:lnTo>
                        <a:pt x="1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6" y="106"/>
                      </a:lnTo>
                      <a:lnTo>
                        <a:pt x="3" y="101"/>
                      </a:lnTo>
                      <a:lnTo>
                        <a:pt x="3" y="99"/>
                      </a:lnTo>
                      <a:lnTo>
                        <a:pt x="0" y="96"/>
                      </a:lnTo>
                      <a:lnTo>
                        <a:pt x="1" y="92"/>
                      </a:lnTo>
                      <a:lnTo>
                        <a:pt x="3" y="90"/>
                      </a:lnTo>
                      <a:lnTo>
                        <a:pt x="4" y="87"/>
                      </a:lnTo>
                      <a:lnTo>
                        <a:pt x="3" y="82"/>
                      </a:lnTo>
                      <a:lnTo>
                        <a:pt x="6" y="77"/>
                      </a:lnTo>
                      <a:lnTo>
                        <a:pt x="6" y="83"/>
                      </a:lnTo>
                      <a:lnTo>
                        <a:pt x="9" y="78"/>
                      </a:lnTo>
                      <a:lnTo>
                        <a:pt x="15" y="76"/>
                      </a:lnTo>
                      <a:lnTo>
                        <a:pt x="18" y="72"/>
                      </a:lnTo>
                      <a:lnTo>
                        <a:pt x="23" y="70"/>
                      </a:lnTo>
                      <a:lnTo>
                        <a:pt x="25" y="69"/>
                      </a:lnTo>
                      <a:lnTo>
                        <a:pt x="28" y="70"/>
                      </a:lnTo>
                      <a:lnTo>
                        <a:pt x="33" y="67"/>
                      </a:lnTo>
                      <a:lnTo>
                        <a:pt x="38" y="66"/>
                      </a:lnTo>
                      <a:lnTo>
                        <a:pt x="38" y="65"/>
                      </a:lnTo>
                      <a:lnTo>
                        <a:pt x="40" y="64"/>
                      </a:lnTo>
                      <a:lnTo>
                        <a:pt x="44" y="65"/>
                      </a:lnTo>
                      <a:lnTo>
                        <a:pt x="51" y="63"/>
                      </a:lnTo>
                      <a:lnTo>
                        <a:pt x="54" y="59"/>
                      </a:lnTo>
                      <a:lnTo>
                        <a:pt x="56" y="55"/>
                      </a:lnTo>
                      <a:lnTo>
                        <a:pt x="60" y="52"/>
                      </a:lnTo>
                      <a:lnTo>
                        <a:pt x="60" y="49"/>
                      </a:lnTo>
                      <a:lnTo>
                        <a:pt x="60" y="46"/>
                      </a:lnTo>
                      <a:lnTo>
                        <a:pt x="65" y="40"/>
                      </a:lnTo>
                      <a:lnTo>
                        <a:pt x="68" y="46"/>
                      </a:lnTo>
                      <a:lnTo>
                        <a:pt x="70" y="44"/>
                      </a:lnTo>
                      <a:lnTo>
                        <a:pt x="68" y="41"/>
                      </a:lnTo>
                      <a:lnTo>
                        <a:pt x="70" y="37"/>
                      </a:lnTo>
                      <a:lnTo>
                        <a:pt x="74" y="38"/>
                      </a:lnTo>
                      <a:lnTo>
                        <a:pt x="74" y="34"/>
                      </a:lnTo>
                      <a:lnTo>
                        <a:pt x="77" y="30"/>
                      </a:lnTo>
                      <a:lnTo>
                        <a:pt x="80" y="28"/>
                      </a:lnTo>
                      <a:lnTo>
                        <a:pt x="83" y="26"/>
                      </a:lnTo>
                      <a:lnTo>
                        <a:pt x="83" y="24"/>
                      </a:lnTo>
                      <a:lnTo>
                        <a:pt x="86" y="25"/>
                      </a:lnTo>
                      <a:lnTo>
                        <a:pt x="86" y="24"/>
                      </a:lnTo>
                      <a:lnTo>
                        <a:pt x="89" y="23"/>
                      </a:lnTo>
                      <a:lnTo>
                        <a:pt x="92" y="22"/>
                      </a:lnTo>
                      <a:lnTo>
                        <a:pt x="97" y="25"/>
                      </a:lnTo>
                      <a:lnTo>
                        <a:pt x="100" y="29"/>
                      </a:lnTo>
                      <a:lnTo>
                        <a:pt x="105" y="29"/>
                      </a:lnTo>
                      <a:lnTo>
                        <a:pt x="109" y="30"/>
                      </a:lnTo>
                      <a:lnTo>
                        <a:pt x="108" y="25"/>
                      </a:lnTo>
                      <a:lnTo>
                        <a:pt x="111" y="20"/>
                      </a:lnTo>
                      <a:lnTo>
                        <a:pt x="114" y="18"/>
                      </a:lnTo>
                      <a:lnTo>
                        <a:pt x="114" y="17"/>
                      </a:lnTo>
                      <a:lnTo>
                        <a:pt x="116" y="13"/>
                      </a:lnTo>
                      <a:lnTo>
                        <a:pt x="120" y="11"/>
                      </a:lnTo>
                      <a:lnTo>
                        <a:pt x="123" y="12"/>
                      </a:lnTo>
                      <a:lnTo>
                        <a:pt x="129" y="9"/>
                      </a:lnTo>
                      <a:lnTo>
                        <a:pt x="129" y="7"/>
                      </a:lnTo>
                      <a:lnTo>
                        <a:pt x="124" y="5"/>
                      </a:lnTo>
                      <a:lnTo>
                        <a:pt x="128" y="3"/>
                      </a:lnTo>
                      <a:lnTo>
                        <a:pt x="132" y="5"/>
                      </a:lnTo>
                      <a:lnTo>
                        <a:pt x="135" y="8"/>
                      </a:lnTo>
                      <a:lnTo>
                        <a:pt x="141" y="9"/>
                      </a:lnTo>
                      <a:lnTo>
                        <a:pt x="144" y="8"/>
                      </a:lnTo>
                      <a:lnTo>
                        <a:pt x="147" y="11"/>
                      </a:lnTo>
                      <a:lnTo>
                        <a:pt x="151" y="9"/>
                      </a:lnTo>
                      <a:lnTo>
                        <a:pt x="153" y="9"/>
                      </a:lnTo>
                      <a:lnTo>
                        <a:pt x="156" y="8"/>
                      </a:lnTo>
                      <a:lnTo>
                        <a:pt x="158" y="12"/>
                      </a:lnTo>
                      <a:lnTo>
                        <a:pt x="157" y="15"/>
                      </a:lnTo>
                      <a:lnTo>
                        <a:pt x="155" y="18"/>
                      </a:lnTo>
                      <a:lnTo>
                        <a:pt x="152" y="18"/>
                      </a:lnTo>
                      <a:lnTo>
                        <a:pt x="152" y="22"/>
                      </a:lnTo>
                      <a:lnTo>
                        <a:pt x="151" y="24"/>
                      </a:lnTo>
                      <a:lnTo>
                        <a:pt x="149" y="28"/>
                      </a:lnTo>
                      <a:lnTo>
                        <a:pt x="149" y="30"/>
                      </a:lnTo>
                      <a:lnTo>
                        <a:pt x="155" y="34"/>
                      </a:lnTo>
                      <a:lnTo>
                        <a:pt x="160" y="36"/>
                      </a:lnTo>
                      <a:lnTo>
                        <a:pt x="163" y="38"/>
                      </a:lnTo>
                      <a:lnTo>
                        <a:pt x="168" y="42"/>
                      </a:lnTo>
                      <a:lnTo>
                        <a:pt x="169" y="42"/>
                      </a:lnTo>
                      <a:lnTo>
                        <a:pt x="173" y="44"/>
                      </a:lnTo>
                      <a:lnTo>
                        <a:pt x="174" y="46"/>
                      </a:lnTo>
                      <a:lnTo>
                        <a:pt x="180" y="48"/>
                      </a:lnTo>
                      <a:lnTo>
                        <a:pt x="185" y="46"/>
                      </a:lnTo>
                      <a:lnTo>
                        <a:pt x="186" y="42"/>
                      </a:lnTo>
                      <a:lnTo>
                        <a:pt x="187" y="40"/>
                      </a:lnTo>
                      <a:lnTo>
                        <a:pt x="188" y="36"/>
                      </a:lnTo>
                      <a:lnTo>
                        <a:pt x="191" y="30"/>
                      </a:lnTo>
                      <a:lnTo>
                        <a:pt x="190" y="26"/>
                      </a:lnTo>
                      <a:lnTo>
                        <a:pt x="190" y="25"/>
                      </a:lnTo>
                      <a:lnTo>
                        <a:pt x="190" y="20"/>
                      </a:lnTo>
                      <a:lnTo>
                        <a:pt x="190" y="15"/>
                      </a:lnTo>
                      <a:lnTo>
                        <a:pt x="191" y="14"/>
                      </a:lnTo>
                      <a:lnTo>
                        <a:pt x="190" y="12"/>
                      </a:lnTo>
                      <a:lnTo>
                        <a:pt x="192" y="8"/>
                      </a:lnTo>
                      <a:lnTo>
                        <a:pt x="193" y="5"/>
                      </a:lnTo>
                      <a:lnTo>
                        <a:pt x="193" y="2"/>
                      </a:lnTo>
                      <a:lnTo>
                        <a:pt x="196" y="0"/>
                      </a:lnTo>
                      <a:lnTo>
                        <a:pt x="198" y="3"/>
                      </a:lnTo>
                      <a:lnTo>
                        <a:pt x="198" y="8"/>
                      </a:lnTo>
                      <a:lnTo>
                        <a:pt x="199" y="8"/>
                      </a:lnTo>
                      <a:lnTo>
                        <a:pt x="201" y="12"/>
                      </a:lnTo>
                      <a:lnTo>
                        <a:pt x="203" y="15"/>
                      </a:lnTo>
                      <a:lnTo>
                        <a:pt x="203" y="19"/>
                      </a:lnTo>
                      <a:lnTo>
                        <a:pt x="203" y="22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17"/>
                <p:cNvSpPr>
                  <a:spLocks/>
                </p:cNvSpPr>
                <p:nvPr/>
              </p:nvSpPr>
              <p:spPr bwMode="auto">
                <a:xfrm>
                  <a:off x="4687888" y="5984875"/>
                  <a:ext cx="31750" cy="26988"/>
                </a:xfrm>
                <a:custGeom>
                  <a:avLst/>
                  <a:gdLst>
                    <a:gd name="T0" fmla="*/ 11 w 20"/>
                    <a:gd name="T1" fmla="*/ 7 h 17"/>
                    <a:gd name="T2" fmla="*/ 17 w 20"/>
                    <a:gd name="T3" fmla="*/ 12 h 17"/>
                    <a:gd name="T4" fmla="*/ 20 w 20"/>
                    <a:gd name="T5" fmla="*/ 15 h 17"/>
                    <a:gd name="T6" fmla="*/ 18 w 20"/>
                    <a:gd name="T7" fmla="*/ 17 h 17"/>
                    <a:gd name="T8" fmla="*/ 14 w 20"/>
                    <a:gd name="T9" fmla="*/ 15 h 17"/>
                    <a:gd name="T10" fmla="*/ 9 w 20"/>
                    <a:gd name="T11" fmla="*/ 12 h 17"/>
                    <a:gd name="T12" fmla="*/ 4 w 20"/>
                    <a:gd name="T13" fmla="*/ 7 h 17"/>
                    <a:gd name="T14" fmla="*/ 0 w 20"/>
                    <a:gd name="T15" fmla="*/ 2 h 17"/>
                    <a:gd name="T16" fmla="*/ 0 w 20"/>
                    <a:gd name="T17" fmla="*/ 0 h 17"/>
                    <a:gd name="T18" fmla="*/ 2 w 20"/>
                    <a:gd name="T19" fmla="*/ 0 h 17"/>
                    <a:gd name="T20" fmla="*/ 6 w 20"/>
                    <a:gd name="T21" fmla="*/ 2 h 17"/>
                    <a:gd name="T22" fmla="*/ 8 w 20"/>
                    <a:gd name="T23" fmla="*/ 5 h 17"/>
                    <a:gd name="T24" fmla="*/ 11 w 20"/>
                    <a:gd name="T25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7">
                      <a:moveTo>
                        <a:pt x="11" y="7"/>
                      </a:moveTo>
                      <a:lnTo>
                        <a:pt x="17" y="12"/>
                      </a:lnTo>
                      <a:lnTo>
                        <a:pt x="20" y="15"/>
                      </a:lnTo>
                      <a:lnTo>
                        <a:pt x="18" y="17"/>
                      </a:lnTo>
                      <a:lnTo>
                        <a:pt x="14" y="15"/>
                      </a:lnTo>
                      <a:lnTo>
                        <a:pt x="9" y="12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124"/>
                <p:cNvSpPr>
                  <a:spLocks noEditPoints="1"/>
                </p:cNvSpPr>
                <p:nvPr/>
              </p:nvSpPr>
              <p:spPr bwMode="auto">
                <a:xfrm>
                  <a:off x="4711700" y="6157913"/>
                  <a:ext cx="128588" cy="169863"/>
                </a:xfrm>
                <a:custGeom>
                  <a:avLst/>
                  <a:gdLst>
                    <a:gd name="T0" fmla="*/ 46 w 81"/>
                    <a:gd name="T1" fmla="*/ 58 h 107"/>
                    <a:gd name="T2" fmla="*/ 52 w 81"/>
                    <a:gd name="T3" fmla="*/ 58 h 107"/>
                    <a:gd name="T4" fmla="*/ 50 w 81"/>
                    <a:gd name="T5" fmla="*/ 66 h 107"/>
                    <a:gd name="T6" fmla="*/ 43 w 81"/>
                    <a:gd name="T7" fmla="*/ 76 h 107"/>
                    <a:gd name="T8" fmla="*/ 40 w 81"/>
                    <a:gd name="T9" fmla="*/ 81 h 107"/>
                    <a:gd name="T10" fmla="*/ 32 w 81"/>
                    <a:gd name="T11" fmla="*/ 90 h 107"/>
                    <a:gd name="T12" fmla="*/ 23 w 81"/>
                    <a:gd name="T13" fmla="*/ 105 h 107"/>
                    <a:gd name="T14" fmla="*/ 14 w 81"/>
                    <a:gd name="T15" fmla="*/ 107 h 107"/>
                    <a:gd name="T16" fmla="*/ 2 w 81"/>
                    <a:gd name="T17" fmla="*/ 104 h 107"/>
                    <a:gd name="T18" fmla="*/ 4 w 81"/>
                    <a:gd name="T19" fmla="*/ 93 h 107"/>
                    <a:gd name="T20" fmla="*/ 17 w 81"/>
                    <a:gd name="T21" fmla="*/ 82 h 107"/>
                    <a:gd name="T22" fmla="*/ 28 w 81"/>
                    <a:gd name="T23" fmla="*/ 73 h 107"/>
                    <a:gd name="T24" fmla="*/ 34 w 81"/>
                    <a:gd name="T25" fmla="*/ 61 h 107"/>
                    <a:gd name="T26" fmla="*/ 38 w 81"/>
                    <a:gd name="T27" fmla="*/ 54 h 107"/>
                    <a:gd name="T28" fmla="*/ 44 w 81"/>
                    <a:gd name="T29" fmla="*/ 54 h 107"/>
                    <a:gd name="T30" fmla="*/ 60 w 81"/>
                    <a:gd name="T31" fmla="*/ 23 h 107"/>
                    <a:gd name="T32" fmla="*/ 63 w 81"/>
                    <a:gd name="T33" fmla="*/ 19 h 107"/>
                    <a:gd name="T34" fmla="*/ 69 w 81"/>
                    <a:gd name="T35" fmla="*/ 28 h 107"/>
                    <a:gd name="T36" fmla="*/ 78 w 81"/>
                    <a:gd name="T37" fmla="*/ 25 h 107"/>
                    <a:gd name="T38" fmla="*/ 80 w 81"/>
                    <a:gd name="T39" fmla="*/ 34 h 107"/>
                    <a:gd name="T40" fmla="*/ 73 w 81"/>
                    <a:gd name="T41" fmla="*/ 38 h 107"/>
                    <a:gd name="T42" fmla="*/ 72 w 81"/>
                    <a:gd name="T43" fmla="*/ 46 h 107"/>
                    <a:gd name="T44" fmla="*/ 68 w 81"/>
                    <a:gd name="T45" fmla="*/ 52 h 107"/>
                    <a:gd name="T46" fmla="*/ 60 w 81"/>
                    <a:gd name="T47" fmla="*/ 61 h 107"/>
                    <a:gd name="T48" fmla="*/ 56 w 81"/>
                    <a:gd name="T49" fmla="*/ 58 h 107"/>
                    <a:gd name="T50" fmla="*/ 57 w 81"/>
                    <a:gd name="T51" fmla="*/ 46 h 107"/>
                    <a:gd name="T52" fmla="*/ 50 w 81"/>
                    <a:gd name="T53" fmla="*/ 38 h 107"/>
                    <a:gd name="T54" fmla="*/ 56 w 81"/>
                    <a:gd name="T55" fmla="*/ 29 h 107"/>
                    <a:gd name="T56" fmla="*/ 53 w 81"/>
                    <a:gd name="T57" fmla="*/ 18 h 107"/>
                    <a:gd name="T58" fmla="*/ 50 w 81"/>
                    <a:gd name="T59" fmla="*/ 13 h 107"/>
                    <a:gd name="T60" fmla="*/ 41 w 81"/>
                    <a:gd name="T61" fmla="*/ 0 h 107"/>
                    <a:gd name="T62" fmla="*/ 47 w 81"/>
                    <a:gd name="T63" fmla="*/ 5 h 107"/>
                    <a:gd name="T64" fmla="*/ 55 w 81"/>
                    <a:gd name="T65" fmla="*/ 13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1" h="107">
                      <a:moveTo>
                        <a:pt x="44" y="54"/>
                      </a:moveTo>
                      <a:lnTo>
                        <a:pt x="46" y="58"/>
                      </a:lnTo>
                      <a:lnTo>
                        <a:pt x="51" y="54"/>
                      </a:lnTo>
                      <a:lnTo>
                        <a:pt x="52" y="58"/>
                      </a:lnTo>
                      <a:lnTo>
                        <a:pt x="52" y="61"/>
                      </a:lnTo>
                      <a:lnTo>
                        <a:pt x="50" y="66"/>
                      </a:lnTo>
                      <a:lnTo>
                        <a:pt x="46" y="72"/>
                      </a:lnTo>
                      <a:lnTo>
                        <a:pt x="43" y="76"/>
                      </a:lnTo>
                      <a:lnTo>
                        <a:pt x="45" y="81"/>
                      </a:lnTo>
                      <a:lnTo>
                        <a:pt x="40" y="81"/>
                      </a:lnTo>
                      <a:lnTo>
                        <a:pt x="34" y="84"/>
                      </a:lnTo>
                      <a:lnTo>
                        <a:pt x="32" y="90"/>
                      </a:lnTo>
                      <a:lnTo>
                        <a:pt x="28" y="100"/>
                      </a:lnTo>
                      <a:lnTo>
                        <a:pt x="23" y="105"/>
                      </a:lnTo>
                      <a:lnTo>
                        <a:pt x="20" y="107"/>
                      </a:lnTo>
                      <a:lnTo>
                        <a:pt x="14" y="107"/>
                      </a:lnTo>
                      <a:lnTo>
                        <a:pt x="9" y="104"/>
                      </a:lnTo>
                      <a:lnTo>
                        <a:pt x="2" y="104"/>
                      </a:lnTo>
                      <a:lnTo>
                        <a:pt x="0" y="100"/>
                      </a:lnTo>
                      <a:lnTo>
                        <a:pt x="4" y="93"/>
                      </a:lnTo>
                      <a:lnTo>
                        <a:pt x="12" y="83"/>
                      </a:lnTo>
                      <a:lnTo>
                        <a:pt x="17" y="82"/>
                      </a:lnTo>
                      <a:lnTo>
                        <a:pt x="22" y="78"/>
                      </a:lnTo>
                      <a:lnTo>
                        <a:pt x="28" y="73"/>
                      </a:lnTo>
                      <a:lnTo>
                        <a:pt x="32" y="69"/>
                      </a:lnTo>
                      <a:lnTo>
                        <a:pt x="34" y="61"/>
                      </a:lnTo>
                      <a:lnTo>
                        <a:pt x="38" y="59"/>
                      </a:lnTo>
                      <a:lnTo>
                        <a:pt x="38" y="54"/>
                      </a:lnTo>
                      <a:lnTo>
                        <a:pt x="43" y="51"/>
                      </a:lnTo>
                      <a:lnTo>
                        <a:pt x="44" y="54"/>
                      </a:lnTo>
                      <a:close/>
                      <a:moveTo>
                        <a:pt x="55" y="13"/>
                      </a:moveTo>
                      <a:lnTo>
                        <a:pt x="60" y="23"/>
                      </a:lnTo>
                      <a:lnTo>
                        <a:pt x="60" y="17"/>
                      </a:lnTo>
                      <a:lnTo>
                        <a:pt x="63" y="19"/>
                      </a:lnTo>
                      <a:lnTo>
                        <a:pt x="64" y="25"/>
                      </a:lnTo>
                      <a:lnTo>
                        <a:pt x="69" y="28"/>
                      </a:lnTo>
                      <a:lnTo>
                        <a:pt x="74" y="29"/>
                      </a:lnTo>
                      <a:lnTo>
                        <a:pt x="78" y="25"/>
                      </a:lnTo>
                      <a:lnTo>
                        <a:pt x="81" y="26"/>
                      </a:lnTo>
                      <a:lnTo>
                        <a:pt x="80" y="34"/>
                      </a:lnTo>
                      <a:lnTo>
                        <a:pt x="78" y="38"/>
                      </a:lnTo>
                      <a:lnTo>
                        <a:pt x="73" y="38"/>
                      </a:lnTo>
                      <a:lnTo>
                        <a:pt x="70" y="41"/>
                      </a:lnTo>
                      <a:lnTo>
                        <a:pt x="72" y="46"/>
                      </a:lnTo>
                      <a:lnTo>
                        <a:pt x="70" y="47"/>
                      </a:lnTo>
                      <a:lnTo>
                        <a:pt x="68" y="52"/>
                      </a:lnTo>
                      <a:lnTo>
                        <a:pt x="64" y="58"/>
                      </a:lnTo>
                      <a:lnTo>
                        <a:pt x="60" y="61"/>
                      </a:lnTo>
                      <a:lnTo>
                        <a:pt x="58" y="59"/>
                      </a:lnTo>
                      <a:lnTo>
                        <a:pt x="56" y="58"/>
                      </a:lnTo>
                      <a:lnTo>
                        <a:pt x="60" y="51"/>
                      </a:lnTo>
                      <a:lnTo>
                        <a:pt x="57" y="46"/>
                      </a:lnTo>
                      <a:lnTo>
                        <a:pt x="50" y="42"/>
                      </a:lnTo>
                      <a:lnTo>
                        <a:pt x="50" y="38"/>
                      </a:lnTo>
                      <a:lnTo>
                        <a:pt x="55" y="36"/>
                      </a:lnTo>
                      <a:lnTo>
                        <a:pt x="56" y="29"/>
                      </a:lnTo>
                      <a:lnTo>
                        <a:pt x="56" y="24"/>
                      </a:lnTo>
                      <a:lnTo>
                        <a:pt x="53" y="18"/>
                      </a:lnTo>
                      <a:lnTo>
                        <a:pt x="53" y="17"/>
                      </a:lnTo>
                      <a:lnTo>
                        <a:pt x="50" y="13"/>
                      </a:lnTo>
                      <a:lnTo>
                        <a:pt x="45" y="6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7" y="5"/>
                      </a:lnTo>
                      <a:lnTo>
                        <a:pt x="53" y="6"/>
                      </a:lnTo>
                      <a:lnTo>
                        <a:pt x="55" y="13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9" name="Freeform 158"/>
              <p:cNvSpPr>
                <a:spLocks/>
              </p:cNvSpPr>
              <p:nvPr/>
            </p:nvSpPr>
            <p:spPr bwMode="auto">
              <a:xfrm>
                <a:off x="3671888" y="6359525"/>
                <a:ext cx="20638" cy="19050"/>
              </a:xfrm>
              <a:custGeom>
                <a:avLst/>
                <a:gdLst>
                  <a:gd name="T0" fmla="*/ 2 w 13"/>
                  <a:gd name="T1" fmla="*/ 0 h 12"/>
                  <a:gd name="T2" fmla="*/ 6 w 13"/>
                  <a:gd name="T3" fmla="*/ 3 h 12"/>
                  <a:gd name="T4" fmla="*/ 12 w 13"/>
                  <a:gd name="T5" fmla="*/ 4 h 12"/>
                  <a:gd name="T6" fmla="*/ 13 w 13"/>
                  <a:gd name="T7" fmla="*/ 7 h 12"/>
                  <a:gd name="T8" fmla="*/ 10 w 13"/>
                  <a:gd name="T9" fmla="*/ 11 h 12"/>
                  <a:gd name="T10" fmla="*/ 1 w 13"/>
                  <a:gd name="T11" fmla="*/ 12 h 12"/>
                  <a:gd name="T12" fmla="*/ 0 w 13"/>
                  <a:gd name="T13" fmla="*/ 6 h 12"/>
                  <a:gd name="T14" fmla="*/ 1 w 13"/>
                  <a:gd name="T15" fmla="*/ 2 h 12"/>
                  <a:gd name="T16" fmla="*/ 2 w 1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2" y="0"/>
                    </a:moveTo>
                    <a:lnTo>
                      <a:pt x="6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0" y="11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3954463" y="5491163"/>
                <a:ext cx="714375" cy="392112"/>
                <a:chOff x="3954463" y="5491163"/>
                <a:chExt cx="714375" cy="392112"/>
              </a:xfrm>
              <a:grpFill/>
            </p:grpSpPr>
            <p:sp>
              <p:nvSpPr>
                <p:cNvPr id="122" name="Freeform 21"/>
                <p:cNvSpPr>
                  <a:spLocks/>
                </p:cNvSpPr>
                <p:nvPr/>
              </p:nvSpPr>
              <p:spPr bwMode="auto">
                <a:xfrm>
                  <a:off x="4156075" y="5710238"/>
                  <a:ext cx="14288" cy="15875"/>
                </a:xfrm>
                <a:custGeom>
                  <a:avLst/>
                  <a:gdLst>
                    <a:gd name="T0" fmla="*/ 0 w 9"/>
                    <a:gd name="T1" fmla="*/ 6 h 10"/>
                    <a:gd name="T2" fmla="*/ 3 w 9"/>
                    <a:gd name="T3" fmla="*/ 4 h 10"/>
                    <a:gd name="T4" fmla="*/ 9 w 9"/>
                    <a:gd name="T5" fmla="*/ 0 h 10"/>
                    <a:gd name="T6" fmla="*/ 9 w 9"/>
                    <a:gd name="T7" fmla="*/ 4 h 10"/>
                    <a:gd name="T8" fmla="*/ 7 w 9"/>
                    <a:gd name="T9" fmla="*/ 7 h 10"/>
                    <a:gd name="T10" fmla="*/ 5 w 9"/>
                    <a:gd name="T11" fmla="*/ 7 h 10"/>
                    <a:gd name="T12" fmla="*/ 3 w 9"/>
                    <a:gd name="T13" fmla="*/ 10 h 10"/>
                    <a:gd name="T14" fmla="*/ 0 w 9"/>
                    <a:gd name="T15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0">
                      <a:moveTo>
                        <a:pt x="0" y="6"/>
                      </a:moveTo>
                      <a:lnTo>
                        <a:pt x="3" y="4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75"/>
                <p:cNvSpPr>
                  <a:spLocks noEditPoints="1"/>
                </p:cNvSpPr>
                <p:nvPr/>
              </p:nvSpPr>
              <p:spPr bwMode="auto">
                <a:xfrm>
                  <a:off x="3954463" y="5710238"/>
                  <a:ext cx="487363" cy="169863"/>
                </a:xfrm>
                <a:custGeom>
                  <a:avLst/>
                  <a:gdLst>
                    <a:gd name="T0" fmla="*/ 166 w 307"/>
                    <a:gd name="T1" fmla="*/ 99 h 107"/>
                    <a:gd name="T2" fmla="*/ 196 w 307"/>
                    <a:gd name="T3" fmla="*/ 104 h 107"/>
                    <a:gd name="T4" fmla="*/ 192 w 307"/>
                    <a:gd name="T5" fmla="*/ 99 h 107"/>
                    <a:gd name="T6" fmla="*/ 196 w 307"/>
                    <a:gd name="T7" fmla="*/ 104 h 107"/>
                    <a:gd name="T8" fmla="*/ 160 w 307"/>
                    <a:gd name="T9" fmla="*/ 94 h 107"/>
                    <a:gd name="T10" fmla="*/ 146 w 307"/>
                    <a:gd name="T11" fmla="*/ 93 h 107"/>
                    <a:gd name="T12" fmla="*/ 184 w 307"/>
                    <a:gd name="T13" fmla="*/ 94 h 107"/>
                    <a:gd name="T14" fmla="*/ 171 w 307"/>
                    <a:gd name="T15" fmla="*/ 92 h 107"/>
                    <a:gd name="T16" fmla="*/ 90 w 307"/>
                    <a:gd name="T17" fmla="*/ 82 h 107"/>
                    <a:gd name="T18" fmla="*/ 119 w 307"/>
                    <a:gd name="T19" fmla="*/ 87 h 107"/>
                    <a:gd name="T20" fmla="*/ 122 w 307"/>
                    <a:gd name="T21" fmla="*/ 92 h 107"/>
                    <a:gd name="T22" fmla="*/ 95 w 307"/>
                    <a:gd name="T23" fmla="*/ 88 h 107"/>
                    <a:gd name="T24" fmla="*/ 74 w 307"/>
                    <a:gd name="T25" fmla="*/ 82 h 107"/>
                    <a:gd name="T26" fmla="*/ 86 w 307"/>
                    <a:gd name="T27" fmla="*/ 79 h 107"/>
                    <a:gd name="T28" fmla="*/ 261 w 307"/>
                    <a:gd name="T29" fmla="*/ 82 h 107"/>
                    <a:gd name="T30" fmla="*/ 265 w 307"/>
                    <a:gd name="T31" fmla="*/ 75 h 107"/>
                    <a:gd name="T32" fmla="*/ 207 w 307"/>
                    <a:gd name="T33" fmla="*/ 61 h 107"/>
                    <a:gd name="T34" fmla="*/ 236 w 307"/>
                    <a:gd name="T35" fmla="*/ 57 h 107"/>
                    <a:gd name="T36" fmla="*/ 224 w 307"/>
                    <a:gd name="T37" fmla="*/ 59 h 107"/>
                    <a:gd name="T38" fmla="*/ 236 w 307"/>
                    <a:gd name="T39" fmla="*/ 57 h 107"/>
                    <a:gd name="T40" fmla="*/ 276 w 307"/>
                    <a:gd name="T41" fmla="*/ 52 h 107"/>
                    <a:gd name="T42" fmla="*/ 300 w 307"/>
                    <a:gd name="T43" fmla="*/ 52 h 107"/>
                    <a:gd name="T44" fmla="*/ 301 w 307"/>
                    <a:gd name="T45" fmla="*/ 92 h 107"/>
                    <a:gd name="T46" fmla="*/ 287 w 307"/>
                    <a:gd name="T47" fmla="*/ 87 h 107"/>
                    <a:gd name="T48" fmla="*/ 273 w 307"/>
                    <a:gd name="T49" fmla="*/ 67 h 107"/>
                    <a:gd name="T50" fmla="*/ 253 w 307"/>
                    <a:gd name="T51" fmla="*/ 64 h 107"/>
                    <a:gd name="T52" fmla="*/ 254 w 307"/>
                    <a:gd name="T53" fmla="*/ 53 h 107"/>
                    <a:gd name="T54" fmla="*/ 245 w 307"/>
                    <a:gd name="T55" fmla="*/ 47 h 107"/>
                    <a:gd name="T56" fmla="*/ 249 w 307"/>
                    <a:gd name="T57" fmla="*/ 39 h 107"/>
                    <a:gd name="T58" fmla="*/ 196 w 307"/>
                    <a:gd name="T59" fmla="*/ 34 h 107"/>
                    <a:gd name="T60" fmla="*/ 167 w 307"/>
                    <a:gd name="T61" fmla="*/ 35 h 107"/>
                    <a:gd name="T62" fmla="*/ 189 w 307"/>
                    <a:gd name="T63" fmla="*/ 41 h 107"/>
                    <a:gd name="T64" fmla="*/ 175 w 307"/>
                    <a:gd name="T65" fmla="*/ 50 h 107"/>
                    <a:gd name="T66" fmla="*/ 188 w 307"/>
                    <a:gd name="T67" fmla="*/ 73 h 107"/>
                    <a:gd name="T68" fmla="*/ 178 w 307"/>
                    <a:gd name="T69" fmla="*/ 69 h 107"/>
                    <a:gd name="T70" fmla="*/ 173 w 307"/>
                    <a:gd name="T71" fmla="*/ 55 h 107"/>
                    <a:gd name="T72" fmla="*/ 165 w 307"/>
                    <a:gd name="T73" fmla="*/ 74 h 107"/>
                    <a:gd name="T74" fmla="*/ 160 w 307"/>
                    <a:gd name="T75" fmla="*/ 59 h 107"/>
                    <a:gd name="T76" fmla="*/ 165 w 307"/>
                    <a:gd name="T77" fmla="*/ 35 h 107"/>
                    <a:gd name="T78" fmla="*/ 185 w 307"/>
                    <a:gd name="T79" fmla="*/ 30 h 107"/>
                    <a:gd name="T80" fmla="*/ 224 w 307"/>
                    <a:gd name="T81" fmla="*/ 29 h 107"/>
                    <a:gd name="T82" fmla="*/ 223 w 307"/>
                    <a:gd name="T83" fmla="*/ 41 h 107"/>
                    <a:gd name="T84" fmla="*/ 216 w 307"/>
                    <a:gd name="T85" fmla="*/ 24 h 107"/>
                    <a:gd name="T86" fmla="*/ 224 w 307"/>
                    <a:gd name="T87" fmla="*/ 29 h 107"/>
                    <a:gd name="T88" fmla="*/ 149 w 307"/>
                    <a:gd name="T89" fmla="*/ 36 h 107"/>
                    <a:gd name="T90" fmla="*/ 140 w 307"/>
                    <a:gd name="T91" fmla="*/ 63 h 107"/>
                    <a:gd name="T92" fmla="*/ 124 w 307"/>
                    <a:gd name="T93" fmla="*/ 59 h 107"/>
                    <a:gd name="T94" fmla="*/ 105 w 307"/>
                    <a:gd name="T95" fmla="*/ 57 h 107"/>
                    <a:gd name="T96" fmla="*/ 93 w 307"/>
                    <a:gd name="T97" fmla="*/ 40 h 107"/>
                    <a:gd name="T98" fmla="*/ 98 w 307"/>
                    <a:gd name="T99" fmla="*/ 28 h 107"/>
                    <a:gd name="T100" fmla="*/ 115 w 307"/>
                    <a:gd name="T101" fmla="*/ 27 h 107"/>
                    <a:gd name="T102" fmla="*/ 133 w 307"/>
                    <a:gd name="T103" fmla="*/ 18 h 107"/>
                    <a:gd name="T104" fmla="*/ 151 w 307"/>
                    <a:gd name="T105" fmla="*/ 9 h 107"/>
                    <a:gd name="T106" fmla="*/ 70 w 307"/>
                    <a:gd name="T107" fmla="*/ 75 h 107"/>
                    <a:gd name="T108" fmla="*/ 46 w 307"/>
                    <a:gd name="T109" fmla="*/ 61 h 107"/>
                    <a:gd name="T110" fmla="*/ 27 w 307"/>
                    <a:gd name="T111" fmla="*/ 35 h 107"/>
                    <a:gd name="T112" fmla="*/ 12 w 307"/>
                    <a:gd name="T113" fmla="*/ 15 h 107"/>
                    <a:gd name="T114" fmla="*/ 5 w 307"/>
                    <a:gd name="T115" fmla="*/ 0 h 107"/>
                    <a:gd name="T116" fmla="*/ 29 w 307"/>
                    <a:gd name="T117" fmla="*/ 16 h 107"/>
                    <a:gd name="T118" fmla="*/ 52 w 307"/>
                    <a:gd name="T119" fmla="*/ 33 h 107"/>
                    <a:gd name="T120" fmla="*/ 61 w 307"/>
                    <a:gd name="T121" fmla="*/ 44 h 107"/>
                    <a:gd name="T122" fmla="*/ 73 w 307"/>
                    <a:gd name="T123" fmla="*/ 5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07" h="107">
                      <a:moveTo>
                        <a:pt x="171" y="105"/>
                      </a:moveTo>
                      <a:lnTo>
                        <a:pt x="168" y="105"/>
                      </a:lnTo>
                      <a:lnTo>
                        <a:pt x="159" y="101"/>
                      </a:lnTo>
                      <a:lnTo>
                        <a:pt x="166" y="99"/>
                      </a:lnTo>
                      <a:lnTo>
                        <a:pt x="168" y="102"/>
                      </a:lnTo>
                      <a:lnTo>
                        <a:pt x="171" y="103"/>
                      </a:lnTo>
                      <a:lnTo>
                        <a:pt x="171" y="105"/>
                      </a:lnTo>
                      <a:close/>
                      <a:moveTo>
                        <a:pt x="196" y="104"/>
                      </a:moveTo>
                      <a:lnTo>
                        <a:pt x="190" y="107"/>
                      </a:lnTo>
                      <a:lnTo>
                        <a:pt x="189" y="105"/>
                      </a:lnTo>
                      <a:lnTo>
                        <a:pt x="190" y="103"/>
                      </a:lnTo>
                      <a:lnTo>
                        <a:pt x="192" y="99"/>
                      </a:lnTo>
                      <a:lnTo>
                        <a:pt x="200" y="96"/>
                      </a:lnTo>
                      <a:lnTo>
                        <a:pt x="200" y="97"/>
                      </a:lnTo>
                      <a:lnTo>
                        <a:pt x="200" y="99"/>
                      </a:lnTo>
                      <a:lnTo>
                        <a:pt x="196" y="104"/>
                      </a:lnTo>
                      <a:close/>
                      <a:moveTo>
                        <a:pt x="151" y="91"/>
                      </a:moveTo>
                      <a:lnTo>
                        <a:pt x="154" y="92"/>
                      </a:lnTo>
                      <a:lnTo>
                        <a:pt x="159" y="92"/>
                      </a:lnTo>
                      <a:lnTo>
                        <a:pt x="160" y="94"/>
                      </a:lnTo>
                      <a:lnTo>
                        <a:pt x="152" y="96"/>
                      </a:lnTo>
                      <a:lnTo>
                        <a:pt x="148" y="97"/>
                      </a:lnTo>
                      <a:lnTo>
                        <a:pt x="144" y="97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1" y="91"/>
                      </a:lnTo>
                      <a:close/>
                      <a:moveTo>
                        <a:pt x="185" y="91"/>
                      </a:moveTo>
                      <a:lnTo>
                        <a:pt x="184" y="94"/>
                      </a:lnTo>
                      <a:lnTo>
                        <a:pt x="174" y="97"/>
                      </a:lnTo>
                      <a:lnTo>
                        <a:pt x="166" y="96"/>
                      </a:lnTo>
                      <a:lnTo>
                        <a:pt x="166" y="93"/>
                      </a:lnTo>
                      <a:lnTo>
                        <a:pt x="171" y="92"/>
                      </a:lnTo>
                      <a:lnTo>
                        <a:pt x="175" y="93"/>
                      </a:lnTo>
                      <a:lnTo>
                        <a:pt x="179" y="93"/>
                      </a:lnTo>
                      <a:lnTo>
                        <a:pt x="185" y="91"/>
                      </a:lnTo>
                      <a:close/>
                      <a:moveTo>
                        <a:pt x="90" y="82"/>
                      </a:moveTo>
                      <a:lnTo>
                        <a:pt x="103" y="82"/>
                      </a:lnTo>
                      <a:lnTo>
                        <a:pt x="104" y="80"/>
                      </a:lnTo>
                      <a:lnTo>
                        <a:pt x="116" y="82"/>
                      </a:lnTo>
                      <a:lnTo>
                        <a:pt x="119" y="87"/>
                      </a:lnTo>
                      <a:lnTo>
                        <a:pt x="128" y="88"/>
                      </a:lnTo>
                      <a:lnTo>
                        <a:pt x="137" y="92"/>
                      </a:lnTo>
                      <a:lnTo>
                        <a:pt x="130" y="96"/>
                      </a:lnTo>
                      <a:lnTo>
                        <a:pt x="122" y="92"/>
                      </a:lnTo>
                      <a:lnTo>
                        <a:pt x="116" y="92"/>
                      </a:lnTo>
                      <a:lnTo>
                        <a:pt x="109" y="92"/>
                      </a:lnTo>
                      <a:lnTo>
                        <a:pt x="103" y="91"/>
                      </a:lnTo>
                      <a:lnTo>
                        <a:pt x="95" y="88"/>
                      </a:lnTo>
                      <a:lnTo>
                        <a:pt x="90" y="87"/>
                      </a:lnTo>
                      <a:lnTo>
                        <a:pt x="87" y="88"/>
                      </a:lnTo>
                      <a:lnTo>
                        <a:pt x="75" y="86"/>
                      </a:lnTo>
                      <a:lnTo>
                        <a:pt x="74" y="82"/>
                      </a:lnTo>
                      <a:lnTo>
                        <a:pt x="68" y="82"/>
                      </a:lnTo>
                      <a:lnTo>
                        <a:pt x="73" y="76"/>
                      </a:lnTo>
                      <a:lnTo>
                        <a:pt x="80" y="76"/>
                      </a:lnTo>
                      <a:lnTo>
                        <a:pt x="86" y="79"/>
                      </a:lnTo>
                      <a:lnTo>
                        <a:pt x="88" y="80"/>
                      </a:lnTo>
                      <a:lnTo>
                        <a:pt x="90" y="82"/>
                      </a:lnTo>
                      <a:close/>
                      <a:moveTo>
                        <a:pt x="265" y="78"/>
                      </a:moveTo>
                      <a:lnTo>
                        <a:pt x="261" y="82"/>
                      </a:lnTo>
                      <a:lnTo>
                        <a:pt x="260" y="78"/>
                      </a:lnTo>
                      <a:lnTo>
                        <a:pt x="261" y="75"/>
                      </a:lnTo>
                      <a:lnTo>
                        <a:pt x="264" y="73"/>
                      </a:lnTo>
                      <a:lnTo>
                        <a:pt x="265" y="75"/>
                      </a:lnTo>
                      <a:lnTo>
                        <a:pt x="265" y="78"/>
                      </a:lnTo>
                      <a:close/>
                      <a:moveTo>
                        <a:pt x="214" y="59"/>
                      </a:moveTo>
                      <a:lnTo>
                        <a:pt x="212" y="62"/>
                      </a:lnTo>
                      <a:lnTo>
                        <a:pt x="207" y="61"/>
                      </a:lnTo>
                      <a:lnTo>
                        <a:pt x="206" y="58"/>
                      </a:lnTo>
                      <a:lnTo>
                        <a:pt x="213" y="57"/>
                      </a:lnTo>
                      <a:lnTo>
                        <a:pt x="214" y="59"/>
                      </a:lnTo>
                      <a:close/>
                      <a:moveTo>
                        <a:pt x="236" y="57"/>
                      </a:moveTo>
                      <a:lnTo>
                        <a:pt x="238" y="62"/>
                      </a:lnTo>
                      <a:lnTo>
                        <a:pt x="233" y="59"/>
                      </a:lnTo>
                      <a:lnTo>
                        <a:pt x="227" y="59"/>
                      </a:lnTo>
                      <a:lnTo>
                        <a:pt x="224" y="59"/>
                      </a:lnTo>
                      <a:lnTo>
                        <a:pt x="219" y="59"/>
                      </a:lnTo>
                      <a:lnTo>
                        <a:pt x="220" y="56"/>
                      </a:lnTo>
                      <a:lnTo>
                        <a:pt x="229" y="56"/>
                      </a:lnTo>
                      <a:lnTo>
                        <a:pt x="236" y="57"/>
                      </a:lnTo>
                      <a:close/>
                      <a:moveTo>
                        <a:pt x="261" y="44"/>
                      </a:moveTo>
                      <a:lnTo>
                        <a:pt x="262" y="55"/>
                      </a:lnTo>
                      <a:lnTo>
                        <a:pt x="270" y="59"/>
                      </a:lnTo>
                      <a:lnTo>
                        <a:pt x="276" y="52"/>
                      </a:lnTo>
                      <a:lnTo>
                        <a:pt x="283" y="47"/>
                      </a:lnTo>
                      <a:lnTo>
                        <a:pt x="289" y="47"/>
                      </a:lnTo>
                      <a:lnTo>
                        <a:pt x="295" y="50"/>
                      </a:lnTo>
                      <a:lnTo>
                        <a:pt x="300" y="52"/>
                      </a:lnTo>
                      <a:lnTo>
                        <a:pt x="307" y="53"/>
                      </a:lnTo>
                      <a:lnTo>
                        <a:pt x="307" y="75"/>
                      </a:lnTo>
                      <a:lnTo>
                        <a:pt x="307" y="98"/>
                      </a:lnTo>
                      <a:lnTo>
                        <a:pt x="301" y="92"/>
                      </a:lnTo>
                      <a:lnTo>
                        <a:pt x="294" y="91"/>
                      </a:lnTo>
                      <a:lnTo>
                        <a:pt x="293" y="92"/>
                      </a:lnTo>
                      <a:lnTo>
                        <a:pt x="284" y="93"/>
                      </a:lnTo>
                      <a:lnTo>
                        <a:pt x="287" y="87"/>
                      </a:lnTo>
                      <a:lnTo>
                        <a:pt x="291" y="86"/>
                      </a:lnTo>
                      <a:lnTo>
                        <a:pt x="289" y="79"/>
                      </a:lnTo>
                      <a:lnTo>
                        <a:pt x="287" y="73"/>
                      </a:lnTo>
                      <a:lnTo>
                        <a:pt x="273" y="67"/>
                      </a:lnTo>
                      <a:lnTo>
                        <a:pt x="267" y="67"/>
                      </a:lnTo>
                      <a:lnTo>
                        <a:pt x="258" y="61"/>
                      </a:lnTo>
                      <a:lnTo>
                        <a:pt x="255" y="63"/>
                      </a:lnTo>
                      <a:lnTo>
                        <a:pt x="253" y="64"/>
                      </a:lnTo>
                      <a:lnTo>
                        <a:pt x="252" y="62"/>
                      </a:lnTo>
                      <a:lnTo>
                        <a:pt x="252" y="58"/>
                      </a:lnTo>
                      <a:lnTo>
                        <a:pt x="247" y="56"/>
                      </a:lnTo>
                      <a:lnTo>
                        <a:pt x="254" y="53"/>
                      </a:lnTo>
                      <a:lnTo>
                        <a:pt x="259" y="53"/>
                      </a:lnTo>
                      <a:lnTo>
                        <a:pt x="258" y="51"/>
                      </a:lnTo>
                      <a:lnTo>
                        <a:pt x="248" y="51"/>
                      </a:lnTo>
                      <a:lnTo>
                        <a:pt x="245" y="47"/>
                      </a:lnTo>
                      <a:lnTo>
                        <a:pt x="239" y="46"/>
                      </a:lnTo>
                      <a:lnTo>
                        <a:pt x="236" y="42"/>
                      </a:lnTo>
                      <a:lnTo>
                        <a:pt x="245" y="41"/>
                      </a:lnTo>
                      <a:lnTo>
                        <a:pt x="249" y="39"/>
                      </a:lnTo>
                      <a:lnTo>
                        <a:pt x="260" y="41"/>
                      </a:lnTo>
                      <a:lnTo>
                        <a:pt x="261" y="44"/>
                      </a:lnTo>
                      <a:close/>
                      <a:moveTo>
                        <a:pt x="201" y="27"/>
                      </a:moveTo>
                      <a:lnTo>
                        <a:pt x="196" y="34"/>
                      </a:lnTo>
                      <a:lnTo>
                        <a:pt x="191" y="35"/>
                      </a:lnTo>
                      <a:lnTo>
                        <a:pt x="184" y="34"/>
                      </a:lnTo>
                      <a:lnTo>
                        <a:pt x="173" y="34"/>
                      </a:lnTo>
                      <a:lnTo>
                        <a:pt x="167" y="35"/>
                      </a:lnTo>
                      <a:lnTo>
                        <a:pt x="166" y="40"/>
                      </a:lnTo>
                      <a:lnTo>
                        <a:pt x="172" y="46"/>
                      </a:lnTo>
                      <a:lnTo>
                        <a:pt x="175" y="42"/>
                      </a:lnTo>
                      <a:lnTo>
                        <a:pt x="189" y="41"/>
                      </a:lnTo>
                      <a:lnTo>
                        <a:pt x="188" y="44"/>
                      </a:lnTo>
                      <a:lnTo>
                        <a:pt x="185" y="42"/>
                      </a:lnTo>
                      <a:lnTo>
                        <a:pt x="181" y="46"/>
                      </a:lnTo>
                      <a:lnTo>
                        <a:pt x="175" y="50"/>
                      </a:lnTo>
                      <a:lnTo>
                        <a:pt x="183" y="58"/>
                      </a:lnTo>
                      <a:lnTo>
                        <a:pt x="181" y="61"/>
                      </a:lnTo>
                      <a:lnTo>
                        <a:pt x="188" y="68"/>
                      </a:lnTo>
                      <a:lnTo>
                        <a:pt x="188" y="73"/>
                      </a:lnTo>
                      <a:lnTo>
                        <a:pt x="184" y="74"/>
                      </a:lnTo>
                      <a:lnTo>
                        <a:pt x="181" y="71"/>
                      </a:lnTo>
                      <a:lnTo>
                        <a:pt x="184" y="67"/>
                      </a:lnTo>
                      <a:lnTo>
                        <a:pt x="178" y="69"/>
                      </a:lnTo>
                      <a:lnTo>
                        <a:pt x="175" y="67"/>
                      </a:lnTo>
                      <a:lnTo>
                        <a:pt x="177" y="64"/>
                      </a:lnTo>
                      <a:lnTo>
                        <a:pt x="172" y="61"/>
                      </a:lnTo>
                      <a:lnTo>
                        <a:pt x="173" y="55"/>
                      </a:lnTo>
                      <a:lnTo>
                        <a:pt x="168" y="56"/>
                      </a:lnTo>
                      <a:lnTo>
                        <a:pt x="168" y="64"/>
                      </a:lnTo>
                      <a:lnTo>
                        <a:pt x="169" y="74"/>
                      </a:lnTo>
                      <a:lnTo>
                        <a:pt x="165" y="74"/>
                      </a:lnTo>
                      <a:lnTo>
                        <a:pt x="162" y="73"/>
                      </a:lnTo>
                      <a:lnTo>
                        <a:pt x="163" y="67"/>
                      </a:lnTo>
                      <a:lnTo>
                        <a:pt x="162" y="59"/>
                      </a:lnTo>
                      <a:lnTo>
                        <a:pt x="160" y="59"/>
                      </a:lnTo>
                      <a:lnTo>
                        <a:pt x="157" y="56"/>
                      </a:lnTo>
                      <a:lnTo>
                        <a:pt x="161" y="51"/>
                      </a:lnTo>
                      <a:lnTo>
                        <a:pt x="161" y="46"/>
                      </a:lnTo>
                      <a:lnTo>
                        <a:pt x="165" y="35"/>
                      </a:lnTo>
                      <a:lnTo>
                        <a:pt x="166" y="33"/>
                      </a:lnTo>
                      <a:lnTo>
                        <a:pt x="172" y="28"/>
                      </a:lnTo>
                      <a:lnTo>
                        <a:pt x="177" y="30"/>
                      </a:lnTo>
                      <a:lnTo>
                        <a:pt x="185" y="30"/>
                      </a:lnTo>
                      <a:lnTo>
                        <a:pt x="194" y="30"/>
                      </a:lnTo>
                      <a:lnTo>
                        <a:pt x="200" y="26"/>
                      </a:lnTo>
                      <a:lnTo>
                        <a:pt x="201" y="27"/>
                      </a:lnTo>
                      <a:close/>
                      <a:moveTo>
                        <a:pt x="224" y="29"/>
                      </a:moveTo>
                      <a:lnTo>
                        <a:pt x="224" y="35"/>
                      </a:lnTo>
                      <a:lnTo>
                        <a:pt x="220" y="34"/>
                      </a:lnTo>
                      <a:lnTo>
                        <a:pt x="219" y="38"/>
                      </a:lnTo>
                      <a:lnTo>
                        <a:pt x="223" y="41"/>
                      </a:lnTo>
                      <a:lnTo>
                        <a:pt x="220" y="42"/>
                      </a:lnTo>
                      <a:lnTo>
                        <a:pt x="218" y="39"/>
                      </a:lnTo>
                      <a:lnTo>
                        <a:pt x="215" y="29"/>
                      </a:lnTo>
                      <a:lnTo>
                        <a:pt x="216" y="24"/>
                      </a:lnTo>
                      <a:lnTo>
                        <a:pt x="219" y="22"/>
                      </a:lnTo>
                      <a:lnTo>
                        <a:pt x="220" y="26"/>
                      </a:lnTo>
                      <a:lnTo>
                        <a:pt x="224" y="27"/>
                      </a:lnTo>
                      <a:lnTo>
                        <a:pt x="224" y="29"/>
                      </a:lnTo>
                      <a:close/>
                      <a:moveTo>
                        <a:pt x="151" y="24"/>
                      </a:moveTo>
                      <a:lnTo>
                        <a:pt x="160" y="30"/>
                      </a:lnTo>
                      <a:lnTo>
                        <a:pt x="151" y="32"/>
                      </a:lnTo>
                      <a:lnTo>
                        <a:pt x="149" y="36"/>
                      </a:lnTo>
                      <a:lnTo>
                        <a:pt x="149" y="42"/>
                      </a:lnTo>
                      <a:lnTo>
                        <a:pt x="143" y="46"/>
                      </a:lnTo>
                      <a:lnTo>
                        <a:pt x="143" y="53"/>
                      </a:lnTo>
                      <a:lnTo>
                        <a:pt x="140" y="63"/>
                      </a:lnTo>
                      <a:lnTo>
                        <a:pt x="139" y="61"/>
                      </a:lnTo>
                      <a:lnTo>
                        <a:pt x="132" y="64"/>
                      </a:lnTo>
                      <a:lnTo>
                        <a:pt x="128" y="59"/>
                      </a:lnTo>
                      <a:lnTo>
                        <a:pt x="124" y="59"/>
                      </a:lnTo>
                      <a:lnTo>
                        <a:pt x="121" y="57"/>
                      </a:lnTo>
                      <a:lnTo>
                        <a:pt x="113" y="59"/>
                      </a:lnTo>
                      <a:lnTo>
                        <a:pt x="110" y="57"/>
                      </a:lnTo>
                      <a:lnTo>
                        <a:pt x="105" y="57"/>
                      </a:lnTo>
                      <a:lnTo>
                        <a:pt x="101" y="56"/>
                      </a:lnTo>
                      <a:lnTo>
                        <a:pt x="99" y="47"/>
                      </a:lnTo>
                      <a:lnTo>
                        <a:pt x="96" y="45"/>
                      </a:lnTo>
                      <a:lnTo>
                        <a:pt x="93" y="40"/>
                      </a:lnTo>
                      <a:lnTo>
                        <a:pt x="92" y="34"/>
                      </a:lnTo>
                      <a:lnTo>
                        <a:pt x="92" y="28"/>
                      </a:lnTo>
                      <a:lnTo>
                        <a:pt x="97" y="23"/>
                      </a:lnTo>
                      <a:lnTo>
                        <a:pt x="98" y="28"/>
                      </a:lnTo>
                      <a:lnTo>
                        <a:pt x="102" y="32"/>
                      </a:lnTo>
                      <a:lnTo>
                        <a:pt x="107" y="30"/>
                      </a:lnTo>
                      <a:lnTo>
                        <a:pt x="111" y="30"/>
                      </a:lnTo>
                      <a:lnTo>
                        <a:pt x="115" y="27"/>
                      </a:lnTo>
                      <a:lnTo>
                        <a:pt x="117" y="27"/>
                      </a:lnTo>
                      <a:lnTo>
                        <a:pt x="125" y="28"/>
                      </a:lnTo>
                      <a:lnTo>
                        <a:pt x="130" y="27"/>
                      </a:lnTo>
                      <a:lnTo>
                        <a:pt x="133" y="18"/>
                      </a:lnTo>
                      <a:lnTo>
                        <a:pt x="136" y="16"/>
                      </a:lnTo>
                      <a:lnTo>
                        <a:pt x="138" y="7"/>
                      </a:lnTo>
                      <a:lnTo>
                        <a:pt x="146" y="7"/>
                      </a:lnTo>
                      <a:lnTo>
                        <a:pt x="151" y="9"/>
                      </a:lnTo>
                      <a:lnTo>
                        <a:pt x="148" y="15"/>
                      </a:lnTo>
                      <a:lnTo>
                        <a:pt x="152" y="21"/>
                      </a:lnTo>
                      <a:lnTo>
                        <a:pt x="151" y="24"/>
                      </a:lnTo>
                      <a:close/>
                      <a:moveTo>
                        <a:pt x="70" y="75"/>
                      </a:moveTo>
                      <a:lnTo>
                        <a:pt x="63" y="76"/>
                      </a:lnTo>
                      <a:lnTo>
                        <a:pt x="58" y="70"/>
                      </a:lnTo>
                      <a:lnTo>
                        <a:pt x="49" y="64"/>
                      </a:lnTo>
                      <a:lnTo>
                        <a:pt x="46" y="61"/>
                      </a:lnTo>
                      <a:lnTo>
                        <a:pt x="41" y="56"/>
                      </a:lnTo>
                      <a:lnTo>
                        <a:pt x="38" y="50"/>
                      </a:lnTo>
                      <a:lnTo>
                        <a:pt x="33" y="41"/>
                      </a:lnTo>
                      <a:lnTo>
                        <a:pt x="27" y="35"/>
                      </a:lnTo>
                      <a:lnTo>
                        <a:pt x="24" y="29"/>
                      </a:lnTo>
                      <a:lnTo>
                        <a:pt x="22" y="24"/>
                      </a:lnTo>
                      <a:lnTo>
                        <a:pt x="16" y="21"/>
                      </a:lnTo>
                      <a:lnTo>
                        <a:pt x="12" y="15"/>
                      </a:lnTo>
                      <a:lnTo>
                        <a:pt x="8" y="11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1"/>
                      </a:lnTo>
                      <a:lnTo>
                        <a:pt x="21" y="9"/>
                      </a:lnTo>
                      <a:lnTo>
                        <a:pt x="26" y="12"/>
                      </a:lnTo>
                      <a:lnTo>
                        <a:pt x="29" y="16"/>
                      </a:lnTo>
                      <a:lnTo>
                        <a:pt x="37" y="23"/>
                      </a:lnTo>
                      <a:lnTo>
                        <a:pt x="43" y="23"/>
                      </a:lnTo>
                      <a:lnTo>
                        <a:pt x="49" y="27"/>
                      </a:lnTo>
                      <a:lnTo>
                        <a:pt x="52" y="33"/>
                      </a:lnTo>
                      <a:lnTo>
                        <a:pt x="57" y="36"/>
                      </a:lnTo>
                      <a:lnTo>
                        <a:pt x="55" y="41"/>
                      </a:lnTo>
                      <a:lnTo>
                        <a:pt x="58" y="44"/>
                      </a:lnTo>
                      <a:lnTo>
                        <a:pt x="61" y="44"/>
                      </a:lnTo>
                      <a:lnTo>
                        <a:pt x="62" y="49"/>
                      </a:lnTo>
                      <a:lnTo>
                        <a:pt x="64" y="52"/>
                      </a:lnTo>
                      <a:lnTo>
                        <a:pt x="69" y="52"/>
                      </a:lnTo>
                      <a:lnTo>
                        <a:pt x="73" y="57"/>
                      </a:lnTo>
                      <a:lnTo>
                        <a:pt x="72" y="65"/>
                      </a:lnTo>
                      <a:lnTo>
                        <a:pt x="70" y="75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88"/>
                <p:cNvSpPr>
                  <a:spLocks/>
                </p:cNvSpPr>
                <p:nvPr/>
              </p:nvSpPr>
              <p:spPr bwMode="auto">
                <a:xfrm>
                  <a:off x="4029075" y="5613400"/>
                  <a:ext cx="55563" cy="42863"/>
                </a:xfrm>
                <a:custGeom>
                  <a:avLst/>
                  <a:gdLst>
                    <a:gd name="T0" fmla="*/ 9 w 35"/>
                    <a:gd name="T1" fmla="*/ 26 h 27"/>
                    <a:gd name="T2" fmla="*/ 5 w 35"/>
                    <a:gd name="T3" fmla="*/ 23 h 27"/>
                    <a:gd name="T4" fmla="*/ 2 w 35"/>
                    <a:gd name="T5" fmla="*/ 15 h 27"/>
                    <a:gd name="T6" fmla="*/ 0 w 35"/>
                    <a:gd name="T7" fmla="*/ 8 h 27"/>
                    <a:gd name="T8" fmla="*/ 5 w 35"/>
                    <a:gd name="T9" fmla="*/ 2 h 27"/>
                    <a:gd name="T10" fmla="*/ 14 w 35"/>
                    <a:gd name="T11" fmla="*/ 1 h 27"/>
                    <a:gd name="T12" fmla="*/ 20 w 35"/>
                    <a:gd name="T13" fmla="*/ 2 h 27"/>
                    <a:gd name="T14" fmla="*/ 26 w 35"/>
                    <a:gd name="T15" fmla="*/ 4 h 27"/>
                    <a:gd name="T16" fmla="*/ 28 w 35"/>
                    <a:gd name="T17" fmla="*/ 0 h 27"/>
                    <a:gd name="T18" fmla="*/ 34 w 35"/>
                    <a:gd name="T19" fmla="*/ 2 h 27"/>
                    <a:gd name="T20" fmla="*/ 35 w 35"/>
                    <a:gd name="T21" fmla="*/ 7 h 27"/>
                    <a:gd name="T22" fmla="*/ 35 w 35"/>
                    <a:gd name="T23" fmla="*/ 15 h 27"/>
                    <a:gd name="T24" fmla="*/ 23 w 35"/>
                    <a:gd name="T25" fmla="*/ 20 h 27"/>
                    <a:gd name="T26" fmla="*/ 27 w 35"/>
                    <a:gd name="T27" fmla="*/ 24 h 27"/>
                    <a:gd name="T28" fmla="*/ 20 w 35"/>
                    <a:gd name="T29" fmla="*/ 25 h 27"/>
                    <a:gd name="T30" fmla="*/ 14 w 35"/>
                    <a:gd name="T31" fmla="*/ 27 h 27"/>
                    <a:gd name="T32" fmla="*/ 9 w 35"/>
                    <a:gd name="T3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7">
                      <a:moveTo>
                        <a:pt x="9" y="26"/>
                      </a:moveTo>
                      <a:lnTo>
                        <a:pt x="5" y="23"/>
                      </a:lnTo>
                      <a:lnTo>
                        <a:pt x="2" y="15"/>
                      </a:lnTo>
                      <a:lnTo>
                        <a:pt x="0" y="8"/>
                      </a:lnTo>
                      <a:lnTo>
                        <a:pt x="5" y="2"/>
                      </a:lnTo>
                      <a:lnTo>
                        <a:pt x="14" y="1"/>
                      </a:lnTo>
                      <a:lnTo>
                        <a:pt x="20" y="2"/>
                      </a:lnTo>
                      <a:lnTo>
                        <a:pt x="26" y="4"/>
                      </a:lnTo>
                      <a:lnTo>
                        <a:pt x="28" y="0"/>
                      </a:lnTo>
                      <a:lnTo>
                        <a:pt x="34" y="2"/>
                      </a:lnTo>
                      <a:lnTo>
                        <a:pt x="35" y="7"/>
                      </a:lnTo>
                      <a:lnTo>
                        <a:pt x="35" y="15"/>
                      </a:lnTo>
                      <a:lnTo>
                        <a:pt x="23" y="20"/>
                      </a:lnTo>
                      <a:lnTo>
                        <a:pt x="27" y="24"/>
                      </a:lnTo>
                      <a:lnTo>
                        <a:pt x="20" y="25"/>
                      </a:lnTo>
                      <a:lnTo>
                        <a:pt x="14" y="27"/>
                      </a:lnTo>
                      <a:lnTo>
                        <a:pt x="9" y="2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94"/>
                <p:cNvSpPr>
                  <a:spLocks/>
                </p:cNvSpPr>
                <p:nvPr/>
              </p:nvSpPr>
              <p:spPr bwMode="auto">
                <a:xfrm>
                  <a:off x="4006850" y="5524500"/>
                  <a:ext cx="77788" cy="95250"/>
                </a:xfrm>
                <a:custGeom>
                  <a:avLst/>
                  <a:gdLst>
                    <a:gd name="T0" fmla="*/ 34 w 49"/>
                    <a:gd name="T1" fmla="*/ 58 h 60"/>
                    <a:gd name="T2" fmla="*/ 36 w 49"/>
                    <a:gd name="T3" fmla="*/ 54 h 60"/>
                    <a:gd name="T4" fmla="*/ 36 w 49"/>
                    <a:gd name="T5" fmla="*/ 48 h 60"/>
                    <a:gd name="T6" fmla="*/ 31 w 49"/>
                    <a:gd name="T7" fmla="*/ 42 h 60"/>
                    <a:gd name="T8" fmla="*/ 30 w 49"/>
                    <a:gd name="T9" fmla="*/ 35 h 60"/>
                    <a:gd name="T10" fmla="*/ 25 w 49"/>
                    <a:gd name="T11" fmla="*/ 30 h 60"/>
                    <a:gd name="T12" fmla="*/ 20 w 49"/>
                    <a:gd name="T13" fmla="*/ 29 h 60"/>
                    <a:gd name="T14" fmla="*/ 19 w 49"/>
                    <a:gd name="T15" fmla="*/ 31 h 60"/>
                    <a:gd name="T16" fmla="*/ 14 w 49"/>
                    <a:gd name="T17" fmla="*/ 33 h 60"/>
                    <a:gd name="T18" fmla="*/ 13 w 49"/>
                    <a:gd name="T19" fmla="*/ 31 h 60"/>
                    <a:gd name="T20" fmla="*/ 6 w 49"/>
                    <a:gd name="T21" fmla="*/ 35 h 60"/>
                    <a:gd name="T22" fmla="*/ 6 w 49"/>
                    <a:gd name="T23" fmla="*/ 29 h 60"/>
                    <a:gd name="T24" fmla="*/ 7 w 49"/>
                    <a:gd name="T25" fmla="*/ 22 h 60"/>
                    <a:gd name="T26" fmla="*/ 2 w 49"/>
                    <a:gd name="T27" fmla="*/ 21 h 60"/>
                    <a:gd name="T28" fmla="*/ 2 w 49"/>
                    <a:gd name="T29" fmla="*/ 17 h 60"/>
                    <a:gd name="T30" fmla="*/ 0 w 49"/>
                    <a:gd name="T31" fmla="*/ 14 h 60"/>
                    <a:gd name="T32" fmla="*/ 1 w 49"/>
                    <a:gd name="T33" fmla="*/ 12 h 60"/>
                    <a:gd name="T34" fmla="*/ 7 w 49"/>
                    <a:gd name="T35" fmla="*/ 7 h 60"/>
                    <a:gd name="T36" fmla="*/ 7 w 49"/>
                    <a:gd name="T37" fmla="*/ 8 h 60"/>
                    <a:gd name="T38" fmla="*/ 11 w 49"/>
                    <a:gd name="T39" fmla="*/ 10 h 60"/>
                    <a:gd name="T40" fmla="*/ 10 w 49"/>
                    <a:gd name="T41" fmla="*/ 1 h 60"/>
                    <a:gd name="T42" fmla="*/ 13 w 49"/>
                    <a:gd name="T43" fmla="*/ 0 h 60"/>
                    <a:gd name="T44" fmla="*/ 17 w 49"/>
                    <a:gd name="T45" fmla="*/ 6 h 60"/>
                    <a:gd name="T46" fmla="*/ 20 w 49"/>
                    <a:gd name="T47" fmla="*/ 12 h 60"/>
                    <a:gd name="T48" fmla="*/ 29 w 49"/>
                    <a:gd name="T49" fmla="*/ 12 h 60"/>
                    <a:gd name="T50" fmla="*/ 31 w 49"/>
                    <a:gd name="T51" fmla="*/ 18 h 60"/>
                    <a:gd name="T52" fmla="*/ 26 w 49"/>
                    <a:gd name="T53" fmla="*/ 21 h 60"/>
                    <a:gd name="T54" fmla="*/ 25 w 49"/>
                    <a:gd name="T55" fmla="*/ 23 h 60"/>
                    <a:gd name="T56" fmla="*/ 33 w 49"/>
                    <a:gd name="T57" fmla="*/ 27 h 60"/>
                    <a:gd name="T58" fmla="*/ 39 w 49"/>
                    <a:gd name="T59" fmla="*/ 35 h 60"/>
                    <a:gd name="T60" fmla="*/ 42 w 49"/>
                    <a:gd name="T61" fmla="*/ 41 h 60"/>
                    <a:gd name="T62" fmla="*/ 48 w 49"/>
                    <a:gd name="T63" fmla="*/ 46 h 60"/>
                    <a:gd name="T64" fmla="*/ 49 w 49"/>
                    <a:gd name="T65" fmla="*/ 51 h 60"/>
                    <a:gd name="T66" fmla="*/ 48 w 49"/>
                    <a:gd name="T67" fmla="*/ 58 h 60"/>
                    <a:gd name="T68" fmla="*/ 42 w 49"/>
                    <a:gd name="T69" fmla="*/ 56 h 60"/>
                    <a:gd name="T70" fmla="*/ 40 w 49"/>
                    <a:gd name="T71" fmla="*/ 60 h 60"/>
                    <a:gd name="T72" fmla="*/ 34 w 49"/>
                    <a:gd name="T73" fmla="*/ 5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" h="60">
                      <a:moveTo>
                        <a:pt x="34" y="58"/>
                      </a:moveTo>
                      <a:lnTo>
                        <a:pt x="36" y="54"/>
                      </a:lnTo>
                      <a:lnTo>
                        <a:pt x="36" y="48"/>
                      </a:ln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5" y="30"/>
                      </a:lnTo>
                      <a:lnTo>
                        <a:pt x="20" y="29"/>
                      </a:lnTo>
                      <a:lnTo>
                        <a:pt x="19" y="31"/>
                      </a:lnTo>
                      <a:lnTo>
                        <a:pt x="14" y="33"/>
                      </a:lnTo>
                      <a:lnTo>
                        <a:pt x="13" y="31"/>
                      </a:lnTo>
                      <a:lnTo>
                        <a:pt x="6" y="35"/>
                      </a:lnTo>
                      <a:lnTo>
                        <a:pt x="6" y="29"/>
                      </a:lnTo>
                      <a:lnTo>
                        <a:pt x="7" y="22"/>
                      </a:lnTo>
                      <a:lnTo>
                        <a:pt x="2" y="21"/>
                      </a:lnTo>
                      <a:lnTo>
                        <a:pt x="2" y="17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11" y="10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6"/>
                      </a:lnTo>
                      <a:lnTo>
                        <a:pt x="20" y="12"/>
                      </a:lnTo>
                      <a:lnTo>
                        <a:pt x="29" y="12"/>
                      </a:lnTo>
                      <a:lnTo>
                        <a:pt x="31" y="18"/>
                      </a:lnTo>
                      <a:lnTo>
                        <a:pt x="26" y="21"/>
                      </a:lnTo>
                      <a:lnTo>
                        <a:pt x="25" y="23"/>
                      </a:lnTo>
                      <a:lnTo>
                        <a:pt x="33" y="27"/>
                      </a:lnTo>
                      <a:lnTo>
                        <a:pt x="39" y="35"/>
                      </a:lnTo>
                      <a:lnTo>
                        <a:pt x="42" y="41"/>
                      </a:lnTo>
                      <a:lnTo>
                        <a:pt x="48" y="46"/>
                      </a:lnTo>
                      <a:lnTo>
                        <a:pt x="49" y="51"/>
                      </a:lnTo>
                      <a:lnTo>
                        <a:pt x="48" y="58"/>
                      </a:lnTo>
                      <a:lnTo>
                        <a:pt x="42" y="56"/>
                      </a:lnTo>
                      <a:lnTo>
                        <a:pt x="40" y="60"/>
                      </a:lnTo>
                      <a:lnTo>
                        <a:pt x="34" y="58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114"/>
                <p:cNvSpPr>
                  <a:spLocks noEditPoints="1"/>
                </p:cNvSpPr>
                <p:nvPr/>
              </p:nvSpPr>
              <p:spPr bwMode="auto">
                <a:xfrm>
                  <a:off x="4006850" y="5695950"/>
                  <a:ext cx="203200" cy="65088"/>
                </a:xfrm>
                <a:custGeom>
                  <a:avLst/>
                  <a:gdLst>
                    <a:gd name="T0" fmla="*/ 6 w 128"/>
                    <a:gd name="T1" fmla="*/ 4 h 41"/>
                    <a:gd name="T2" fmla="*/ 6 w 128"/>
                    <a:gd name="T3" fmla="*/ 8 h 41"/>
                    <a:gd name="T4" fmla="*/ 11 w 128"/>
                    <a:gd name="T5" fmla="*/ 7 h 41"/>
                    <a:gd name="T6" fmla="*/ 13 w 128"/>
                    <a:gd name="T7" fmla="*/ 4 h 41"/>
                    <a:gd name="T8" fmla="*/ 14 w 128"/>
                    <a:gd name="T9" fmla="*/ 4 h 41"/>
                    <a:gd name="T10" fmla="*/ 19 w 128"/>
                    <a:gd name="T11" fmla="*/ 9 h 41"/>
                    <a:gd name="T12" fmla="*/ 22 w 128"/>
                    <a:gd name="T13" fmla="*/ 13 h 41"/>
                    <a:gd name="T14" fmla="*/ 22 w 128"/>
                    <a:gd name="T15" fmla="*/ 18 h 41"/>
                    <a:gd name="T16" fmla="*/ 22 w 128"/>
                    <a:gd name="T17" fmla="*/ 21 h 41"/>
                    <a:gd name="T18" fmla="*/ 22 w 128"/>
                    <a:gd name="T19" fmla="*/ 22 h 41"/>
                    <a:gd name="T20" fmla="*/ 23 w 128"/>
                    <a:gd name="T21" fmla="*/ 27 h 41"/>
                    <a:gd name="T22" fmla="*/ 24 w 128"/>
                    <a:gd name="T23" fmla="*/ 29 h 41"/>
                    <a:gd name="T24" fmla="*/ 28 w 128"/>
                    <a:gd name="T25" fmla="*/ 35 h 41"/>
                    <a:gd name="T26" fmla="*/ 28 w 128"/>
                    <a:gd name="T27" fmla="*/ 37 h 41"/>
                    <a:gd name="T28" fmla="*/ 23 w 128"/>
                    <a:gd name="T29" fmla="*/ 37 h 41"/>
                    <a:gd name="T30" fmla="*/ 16 w 128"/>
                    <a:gd name="T31" fmla="*/ 32 h 41"/>
                    <a:gd name="T32" fmla="*/ 8 w 128"/>
                    <a:gd name="T33" fmla="*/ 27 h 41"/>
                    <a:gd name="T34" fmla="*/ 7 w 128"/>
                    <a:gd name="T35" fmla="*/ 24 h 41"/>
                    <a:gd name="T36" fmla="*/ 4 w 128"/>
                    <a:gd name="T37" fmla="*/ 19 h 41"/>
                    <a:gd name="T38" fmla="*/ 2 w 128"/>
                    <a:gd name="T39" fmla="*/ 14 h 41"/>
                    <a:gd name="T40" fmla="*/ 0 w 128"/>
                    <a:gd name="T41" fmla="*/ 10 h 41"/>
                    <a:gd name="T42" fmla="*/ 1 w 128"/>
                    <a:gd name="T43" fmla="*/ 6 h 41"/>
                    <a:gd name="T44" fmla="*/ 0 w 128"/>
                    <a:gd name="T45" fmla="*/ 2 h 41"/>
                    <a:gd name="T46" fmla="*/ 1 w 128"/>
                    <a:gd name="T47" fmla="*/ 1 h 41"/>
                    <a:gd name="T48" fmla="*/ 6 w 128"/>
                    <a:gd name="T49" fmla="*/ 4 h 41"/>
                    <a:gd name="T50" fmla="*/ 123 w 128"/>
                    <a:gd name="T51" fmla="*/ 15 h 41"/>
                    <a:gd name="T52" fmla="*/ 118 w 128"/>
                    <a:gd name="T53" fmla="*/ 18 h 41"/>
                    <a:gd name="T54" fmla="*/ 113 w 128"/>
                    <a:gd name="T55" fmla="*/ 16 h 41"/>
                    <a:gd name="T56" fmla="*/ 105 w 128"/>
                    <a:gd name="T57" fmla="*/ 16 h 41"/>
                    <a:gd name="T58" fmla="*/ 103 w 128"/>
                    <a:gd name="T59" fmla="*/ 25 h 41"/>
                    <a:gd name="T60" fmla="*/ 100 w 128"/>
                    <a:gd name="T61" fmla="*/ 27 h 41"/>
                    <a:gd name="T62" fmla="*/ 97 w 128"/>
                    <a:gd name="T63" fmla="*/ 36 h 41"/>
                    <a:gd name="T64" fmla="*/ 92 w 128"/>
                    <a:gd name="T65" fmla="*/ 37 h 41"/>
                    <a:gd name="T66" fmla="*/ 84 w 128"/>
                    <a:gd name="T67" fmla="*/ 36 h 41"/>
                    <a:gd name="T68" fmla="*/ 82 w 128"/>
                    <a:gd name="T69" fmla="*/ 36 h 41"/>
                    <a:gd name="T70" fmla="*/ 78 w 128"/>
                    <a:gd name="T71" fmla="*/ 39 h 41"/>
                    <a:gd name="T72" fmla="*/ 74 w 128"/>
                    <a:gd name="T73" fmla="*/ 39 h 41"/>
                    <a:gd name="T74" fmla="*/ 69 w 128"/>
                    <a:gd name="T75" fmla="*/ 41 h 41"/>
                    <a:gd name="T76" fmla="*/ 65 w 128"/>
                    <a:gd name="T77" fmla="*/ 37 h 41"/>
                    <a:gd name="T78" fmla="*/ 64 w 128"/>
                    <a:gd name="T79" fmla="*/ 32 h 41"/>
                    <a:gd name="T80" fmla="*/ 69 w 128"/>
                    <a:gd name="T81" fmla="*/ 35 h 41"/>
                    <a:gd name="T82" fmla="*/ 74 w 128"/>
                    <a:gd name="T83" fmla="*/ 33 h 41"/>
                    <a:gd name="T84" fmla="*/ 75 w 128"/>
                    <a:gd name="T85" fmla="*/ 27 h 41"/>
                    <a:gd name="T86" fmla="*/ 78 w 128"/>
                    <a:gd name="T87" fmla="*/ 26 h 41"/>
                    <a:gd name="T88" fmla="*/ 86 w 128"/>
                    <a:gd name="T89" fmla="*/ 25 h 41"/>
                    <a:gd name="T90" fmla="*/ 91 w 128"/>
                    <a:gd name="T91" fmla="*/ 20 h 41"/>
                    <a:gd name="T92" fmla="*/ 94 w 128"/>
                    <a:gd name="T93" fmla="*/ 15 h 41"/>
                    <a:gd name="T94" fmla="*/ 97 w 128"/>
                    <a:gd name="T95" fmla="*/ 19 h 41"/>
                    <a:gd name="T96" fmla="*/ 99 w 128"/>
                    <a:gd name="T97" fmla="*/ 16 h 41"/>
                    <a:gd name="T98" fmla="*/ 101 w 128"/>
                    <a:gd name="T99" fmla="*/ 16 h 41"/>
                    <a:gd name="T100" fmla="*/ 103 w 128"/>
                    <a:gd name="T101" fmla="*/ 13 h 41"/>
                    <a:gd name="T102" fmla="*/ 103 w 128"/>
                    <a:gd name="T103" fmla="*/ 9 h 41"/>
                    <a:gd name="T104" fmla="*/ 107 w 128"/>
                    <a:gd name="T105" fmla="*/ 4 h 41"/>
                    <a:gd name="T106" fmla="*/ 111 w 128"/>
                    <a:gd name="T107" fmla="*/ 0 h 41"/>
                    <a:gd name="T108" fmla="*/ 113 w 128"/>
                    <a:gd name="T109" fmla="*/ 0 h 41"/>
                    <a:gd name="T110" fmla="*/ 117 w 128"/>
                    <a:gd name="T111" fmla="*/ 3 h 41"/>
                    <a:gd name="T112" fmla="*/ 117 w 128"/>
                    <a:gd name="T113" fmla="*/ 6 h 41"/>
                    <a:gd name="T114" fmla="*/ 122 w 128"/>
                    <a:gd name="T115" fmla="*/ 8 h 41"/>
                    <a:gd name="T116" fmla="*/ 128 w 128"/>
                    <a:gd name="T117" fmla="*/ 9 h 41"/>
                    <a:gd name="T118" fmla="*/ 127 w 128"/>
                    <a:gd name="T119" fmla="*/ 12 h 41"/>
                    <a:gd name="T120" fmla="*/ 122 w 128"/>
                    <a:gd name="T121" fmla="*/ 13 h 41"/>
                    <a:gd name="T122" fmla="*/ 123 w 128"/>
                    <a:gd name="T123" fmla="*/ 15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8" h="41">
                      <a:moveTo>
                        <a:pt x="6" y="4"/>
                      </a:moveTo>
                      <a:lnTo>
                        <a:pt x="6" y="8"/>
                      </a:lnTo>
                      <a:lnTo>
                        <a:pt x="11" y="7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9" y="9"/>
                      </a:lnTo>
                      <a:lnTo>
                        <a:pt x="22" y="13"/>
                      </a:lnTo>
                      <a:lnTo>
                        <a:pt x="22" y="18"/>
                      </a:lnTo>
                      <a:lnTo>
                        <a:pt x="22" y="21"/>
                      </a:lnTo>
                      <a:lnTo>
                        <a:pt x="22" y="22"/>
                      </a:lnTo>
                      <a:lnTo>
                        <a:pt x="23" y="27"/>
                      </a:lnTo>
                      <a:lnTo>
                        <a:pt x="24" y="29"/>
                      </a:lnTo>
                      <a:lnTo>
                        <a:pt x="28" y="35"/>
                      </a:lnTo>
                      <a:lnTo>
                        <a:pt x="28" y="37"/>
                      </a:lnTo>
                      <a:lnTo>
                        <a:pt x="23" y="37"/>
                      </a:lnTo>
                      <a:lnTo>
                        <a:pt x="16" y="32"/>
                      </a:lnTo>
                      <a:lnTo>
                        <a:pt x="8" y="27"/>
                      </a:lnTo>
                      <a:lnTo>
                        <a:pt x="7" y="24"/>
                      </a:lnTo>
                      <a:lnTo>
                        <a:pt x="4" y="19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6" y="4"/>
                      </a:lnTo>
                      <a:close/>
                      <a:moveTo>
                        <a:pt x="123" y="15"/>
                      </a:moveTo>
                      <a:lnTo>
                        <a:pt x="118" y="18"/>
                      </a:lnTo>
                      <a:lnTo>
                        <a:pt x="113" y="16"/>
                      </a:lnTo>
                      <a:lnTo>
                        <a:pt x="105" y="16"/>
                      </a:lnTo>
                      <a:lnTo>
                        <a:pt x="103" y="25"/>
                      </a:lnTo>
                      <a:lnTo>
                        <a:pt x="100" y="27"/>
                      </a:lnTo>
                      <a:lnTo>
                        <a:pt x="97" y="36"/>
                      </a:lnTo>
                      <a:lnTo>
                        <a:pt x="92" y="37"/>
                      </a:lnTo>
                      <a:lnTo>
                        <a:pt x="84" y="36"/>
                      </a:lnTo>
                      <a:lnTo>
                        <a:pt x="82" y="36"/>
                      </a:lnTo>
                      <a:lnTo>
                        <a:pt x="78" y="39"/>
                      </a:lnTo>
                      <a:lnTo>
                        <a:pt x="74" y="39"/>
                      </a:lnTo>
                      <a:lnTo>
                        <a:pt x="69" y="41"/>
                      </a:lnTo>
                      <a:lnTo>
                        <a:pt x="65" y="37"/>
                      </a:lnTo>
                      <a:lnTo>
                        <a:pt x="64" y="32"/>
                      </a:lnTo>
                      <a:lnTo>
                        <a:pt x="69" y="35"/>
                      </a:lnTo>
                      <a:lnTo>
                        <a:pt x="74" y="33"/>
                      </a:lnTo>
                      <a:lnTo>
                        <a:pt x="75" y="27"/>
                      </a:lnTo>
                      <a:lnTo>
                        <a:pt x="78" y="26"/>
                      </a:lnTo>
                      <a:lnTo>
                        <a:pt x="86" y="25"/>
                      </a:lnTo>
                      <a:lnTo>
                        <a:pt x="91" y="20"/>
                      </a:lnTo>
                      <a:lnTo>
                        <a:pt x="94" y="15"/>
                      </a:lnTo>
                      <a:lnTo>
                        <a:pt x="97" y="19"/>
                      </a:lnTo>
                      <a:lnTo>
                        <a:pt x="99" y="16"/>
                      </a:lnTo>
                      <a:lnTo>
                        <a:pt x="101" y="16"/>
                      </a:lnTo>
                      <a:lnTo>
                        <a:pt x="103" y="13"/>
                      </a:lnTo>
                      <a:lnTo>
                        <a:pt x="103" y="9"/>
                      </a:lnTo>
                      <a:lnTo>
                        <a:pt x="107" y="4"/>
                      </a:lnTo>
                      <a:lnTo>
                        <a:pt x="111" y="0"/>
                      </a:lnTo>
                      <a:lnTo>
                        <a:pt x="113" y="0"/>
                      </a:lnTo>
                      <a:lnTo>
                        <a:pt x="117" y="3"/>
                      </a:lnTo>
                      <a:lnTo>
                        <a:pt x="117" y="6"/>
                      </a:lnTo>
                      <a:lnTo>
                        <a:pt x="122" y="8"/>
                      </a:lnTo>
                      <a:lnTo>
                        <a:pt x="128" y="9"/>
                      </a:lnTo>
                      <a:lnTo>
                        <a:pt x="127" y="12"/>
                      </a:lnTo>
                      <a:lnTo>
                        <a:pt x="122" y="13"/>
                      </a:lnTo>
                      <a:lnTo>
                        <a:pt x="123" y="15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128"/>
                <p:cNvSpPr>
                  <a:spLocks noEditPoints="1"/>
                </p:cNvSpPr>
                <p:nvPr/>
              </p:nvSpPr>
              <p:spPr bwMode="auto">
                <a:xfrm>
                  <a:off x="4441825" y="5794375"/>
                  <a:ext cx="158750" cy="87313"/>
                </a:xfrm>
                <a:custGeom>
                  <a:avLst/>
                  <a:gdLst>
                    <a:gd name="T0" fmla="*/ 98 w 100"/>
                    <a:gd name="T1" fmla="*/ 29 h 55"/>
                    <a:gd name="T2" fmla="*/ 92 w 100"/>
                    <a:gd name="T3" fmla="*/ 23 h 55"/>
                    <a:gd name="T4" fmla="*/ 91 w 100"/>
                    <a:gd name="T5" fmla="*/ 17 h 55"/>
                    <a:gd name="T6" fmla="*/ 94 w 100"/>
                    <a:gd name="T7" fmla="*/ 21 h 55"/>
                    <a:gd name="T8" fmla="*/ 100 w 100"/>
                    <a:gd name="T9" fmla="*/ 27 h 55"/>
                    <a:gd name="T10" fmla="*/ 74 w 100"/>
                    <a:gd name="T11" fmla="*/ 20 h 55"/>
                    <a:gd name="T12" fmla="*/ 69 w 100"/>
                    <a:gd name="T13" fmla="*/ 22 h 55"/>
                    <a:gd name="T14" fmla="*/ 62 w 100"/>
                    <a:gd name="T15" fmla="*/ 26 h 55"/>
                    <a:gd name="T16" fmla="*/ 53 w 100"/>
                    <a:gd name="T17" fmla="*/ 23 h 55"/>
                    <a:gd name="T18" fmla="*/ 50 w 100"/>
                    <a:gd name="T19" fmla="*/ 20 h 55"/>
                    <a:gd name="T20" fmla="*/ 59 w 100"/>
                    <a:gd name="T21" fmla="*/ 21 h 55"/>
                    <a:gd name="T22" fmla="*/ 60 w 100"/>
                    <a:gd name="T23" fmla="*/ 17 h 55"/>
                    <a:gd name="T24" fmla="*/ 65 w 100"/>
                    <a:gd name="T25" fmla="*/ 20 h 55"/>
                    <a:gd name="T26" fmla="*/ 71 w 100"/>
                    <a:gd name="T27" fmla="*/ 15 h 55"/>
                    <a:gd name="T28" fmla="*/ 75 w 100"/>
                    <a:gd name="T29" fmla="*/ 11 h 55"/>
                    <a:gd name="T30" fmla="*/ 76 w 100"/>
                    <a:gd name="T31" fmla="*/ 16 h 55"/>
                    <a:gd name="T32" fmla="*/ 41 w 100"/>
                    <a:gd name="T33" fmla="*/ 33 h 55"/>
                    <a:gd name="T34" fmla="*/ 52 w 100"/>
                    <a:gd name="T35" fmla="*/ 45 h 55"/>
                    <a:gd name="T36" fmla="*/ 56 w 100"/>
                    <a:gd name="T37" fmla="*/ 48 h 55"/>
                    <a:gd name="T38" fmla="*/ 58 w 100"/>
                    <a:gd name="T39" fmla="*/ 50 h 55"/>
                    <a:gd name="T40" fmla="*/ 65 w 100"/>
                    <a:gd name="T41" fmla="*/ 55 h 55"/>
                    <a:gd name="T42" fmla="*/ 58 w 100"/>
                    <a:gd name="T43" fmla="*/ 54 h 55"/>
                    <a:gd name="T44" fmla="*/ 46 w 100"/>
                    <a:gd name="T45" fmla="*/ 51 h 55"/>
                    <a:gd name="T46" fmla="*/ 38 w 100"/>
                    <a:gd name="T47" fmla="*/ 44 h 55"/>
                    <a:gd name="T48" fmla="*/ 24 w 100"/>
                    <a:gd name="T49" fmla="*/ 34 h 55"/>
                    <a:gd name="T50" fmla="*/ 15 w 100"/>
                    <a:gd name="T51" fmla="*/ 39 h 55"/>
                    <a:gd name="T52" fmla="*/ 11 w 100"/>
                    <a:gd name="T53" fmla="*/ 46 h 55"/>
                    <a:gd name="T54" fmla="*/ 0 w 100"/>
                    <a:gd name="T55" fmla="*/ 45 h 55"/>
                    <a:gd name="T56" fmla="*/ 0 w 100"/>
                    <a:gd name="T57" fmla="*/ 0 h 55"/>
                    <a:gd name="T58" fmla="*/ 24 w 100"/>
                    <a:gd name="T59" fmla="*/ 9 h 55"/>
                    <a:gd name="T60" fmla="*/ 33 w 100"/>
                    <a:gd name="T61" fmla="*/ 16 h 55"/>
                    <a:gd name="T62" fmla="*/ 45 w 100"/>
                    <a:gd name="T63" fmla="*/ 25 h 55"/>
                    <a:gd name="T64" fmla="*/ 40 w 100"/>
                    <a:gd name="T65" fmla="*/ 28 h 55"/>
                    <a:gd name="T66" fmla="*/ 81 w 100"/>
                    <a:gd name="T67" fmla="*/ 14 h 55"/>
                    <a:gd name="T68" fmla="*/ 77 w 100"/>
                    <a:gd name="T69" fmla="*/ 11 h 55"/>
                    <a:gd name="T70" fmla="*/ 73 w 100"/>
                    <a:gd name="T71" fmla="*/ 6 h 55"/>
                    <a:gd name="T72" fmla="*/ 64 w 100"/>
                    <a:gd name="T73" fmla="*/ 2 h 55"/>
                    <a:gd name="T74" fmla="*/ 70 w 100"/>
                    <a:gd name="T75" fmla="*/ 2 h 55"/>
                    <a:gd name="T76" fmla="*/ 75 w 100"/>
                    <a:gd name="T77" fmla="*/ 5 h 55"/>
                    <a:gd name="T78" fmla="*/ 80 w 100"/>
                    <a:gd name="T79" fmla="*/ 1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0" h="55">
                      <a:moveTo>
                        <a:pt x="99" y="29"/>
                      </a:moveTo>
                      <a:lnTo>
                        <a:pt x="98" y="29"/>
                      </a:lnTo>
                      <a:lnTo>
                        <a:pt x="94" y="27"/>
                      </a:lnTo>
                      <a:lnTo>
                        <a:pt x="92" y="23"/>
                      </a:lnTo>
                      <a:lnTo>
                        <a:pt x="91" y="17"/>
                      </a:lnTo>
                      <a:lnTo>
                        <a:pt x="91" y="17"/>
                      </a:lnTo>
                      <a:lnTo>
                        <a:pt x="92" y="20"/>
                      </a:lnTo>
                      <a:lnTo>
                        <a:pt x="94" y="21"/>
                      </a:lnTo>
                      <a:lnTo>
                        <a:pt x="97" y="25"/>
                      </a:lnTo>
                      <a:lnTo>
                        <a:pt x="100" y="27"/>
                      </a:lnTo>
                      <a:lnTo>
                        <a:pt x="99" y="29"/>
                      </a:lnTo>
                      <a:close/>
                      <a:moveTo>
                        <a:pt x="74" y="20"/>
                      </a:moveTo>
                      <a:lnTo>
                        <a:pt x="70" y="21"/>
                      </a:lnTo>
                      <a:lnTo>
                        <a:pt x="69" y="22"/>
                      </a:lnTo>
                      <a:lnTo>
                        <a:pt x="65" y="25"/>
                      </a:lnTo>
                      <a:lnTo>
                        <a:pt x="62" y="26"/>
                      </a:lnTo>
                      <a:lnTo>
                        <a:pt x="58" y="26"/>
                      </a:lnTo>
                      <a:lnTo>
                        <a:pt x="53" y="23"/>
                      </a:lnTo>
                      <a:lnTo>
                        <a:pt x="48" y="22"/>
                      </a:lnTo>
                      <a:lnTo>
                        <a:pt x="50" y="20"/>
                      </a:lnTo>
                      <a:lnTo>
                        <a:pt x="56" y="21"/>
                      </a:lnTo>
                      <a:lnTo>
                        <a:pt x="59" y="21"/>
                      </a:lnTo>
                      <a:lnTo>
                        <a:pt x="60" y="17"/>
                      </a:lnTo>
                      <a:lnTo>
                        <a:pt x="60" y="17"/>
                      </a:lnTo>
                      <a:lnTo>
                        <a:pt x="62" y="21"/>
                      </a:lnTo>
                      <a:lnTo>
                        <a:pt x="65" y="20"/>
                      </a:lnTo>
                      <a:lnTo>
                        <a:pt x="68" y="17"/>
                      </a:lnTo>
                      <a:lnTo>
                        <a:pt x="71" y="15"/>
                      </a:lnTo>
                      <a:lnTo>
                        <a:pt x="70" y="11"/>
                      </a:lnTo>
                      <a:lnTo>
                        <a:pt x="75" y="11"/>
                      </a:lnTo>
                      <a:lnTo>
                        <a:pt x="76" y="12"/>
                      </a:lnTo>
                      <a:lnTo>
                        <a:pt x="76" y="16"/>
                      </a:lnTo>
                      <a:lnTo>
                        <a:pt x="74" y="20"/>
                      </a:lnTo>
                      <a:close/>
                      <a:moveTo>
                        <a:pt x="41" y="33"/>
                      </a:moveTo>
                      <a:lnTo>
                        <a:pt x="47" y="38"/>
                      </a:lnTo>
                      <a:lnTo>
                        <a:pt x="52" y="45"/>
                      </a:lnTo>
                      <a:lnTo>
                        <a:pt x="56" y="44"/>
                      </a:lnTo>
                      <a:lnTo>
                        <a:pt x="56" y="48"/>
                      </a:lnTo>
                      <a:lnTo>
                        <a:pt x="60" y="49"/>
                      </a:lnTo>
                      <a:lnTo>
                        <a:pt x="58" y="50"/>
                      </a:lnTo>
                      <a:lnTo>
                        <a:pt x="65" y="52"/>
                      </a:lnTo>
                      <a:lnTo>
                        <a:pt x="65" y="55"/>
                      </a:lnTo>
                      <a:lnTo>
                        <a:pt x="60" y="55"/>
                      </a:lnTo>
                      <a:lnTo>
                        <a:pt x="58" y="54"/>
                      </a:lnTo>
                      <a:lnTo>
                        <a:pt x="53" y="52"/>
                      </a:lnTo>
                      <a:lnTo>
                        <a:pt x="46" y="51"/>
                      </a:lnTo>
                      <a:lnTo>
                        <a:pt x="41" y="48"/>
                      </a:lnTo>
                      <a:lnTo>
                        <a:pt x="38" y="44"/>
                      </a:lnTo>
                      <a:lnTo>
                        <a:pt x="34" y="38"/>
                      </a:lnTo>
                      <a:lnTo>
                        <a:pt x="24" y="34"/>
                      </a:lnTo>
                      <a:lnTo>
                        <a:pt x="19" y="37"/>
                      </a:lnTo>
                      <a:lnTo>
                        <a:pt x="15" y="39"/>
                      </a:lnTo>
                      <a:lnTo>
                        <a:pt x="16" y="44"/>
                      </a:lnTo>
                      <a:lnTo>
                        <a:pt x="11" y="46"/>
                      </a:ln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4" y="9"/>
                      </a:lnTo>
                      <a:lnTo>
                        <a:pt x="28" y="12"/>
                      </a:lnTo>
                      <a:lnTo>
                        <a:pt x="33" y="16"/>
                      </a:lnTo>
                      <a:lnTo>
                        <a:pt x="33" y="20"/>
                      </a:lnTo>
                      <a:lnTo>
                        <a:pt x="45" y="25"/>
                      </a:lnTo>
                      <a:lnTo>
                        <a:pt x="46" y="28"/>
                      </a:lnTo>
                      <a:lnTo>
                        <a:pt x="40" y="28"/>
                      </a:lnTo>
                      <a:lnTo>
                        <a:pt x="41" y="33"/>
                      </a:lnTo>
                      <a:close/>
                      <a:moveTo>
                        <a:pt x="81" y="14"/>
                      </a:moveTo>
                      <a:lnTo>
                        <a:pt x="79" y="15"/>
                      </a:lnTo>
                      <a:lnTo>
                        <a:pt x="77" y="11"/>
                      </a:lnTo>
                      <a:lnTo>
                        <a:pt x="76" y="9"/>
                      </a:lnTo>
                      <a:lnTo>
                        <a:pt x="73" y="6"/>
                      </a:lnTo>
                      <a:lnTo>
                        <a:pt x="69" y="4"/>
                      </a:lnTo>
                      <a:lnTo>
                        <a:pt x="64" y="2"/>
                      </a:lnTo>
                      <a:lnTo>
                        <a:pt x="66" y="0"/>
                      </a:lnTo>
                      <a:lnTo>
                        <a:pt x="70" y="2"/>
                      </a:lnTo>
                      <a:lnTo>
                        <a:pt x="73" y="4"/>
                      </a:lnTo>
                      <a:lnTo>
                        <a:pt x="75" y="5"/>
                      </a:lnTo>
                      <a:lnTo>
                        <a:pt x="77" y="8"/>
                      </a:lnTo>
                      <a:lnTo>
                        <a:pt x="80" y="10"/>
                      </a:lnTo>
                      <a:lnTo>
                        <a:pt x="81" y="14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29"/>
                <p:cNvSpPr>
                  <a:spLocks noEditPoints="1"/>
                </p:cNvSpPr>
                <p:nvPr/>
              </p:nvSpPr>
              <p:spPr bwMode="auto">
                <a:xfrm>
                  <a:off x="4186238" y="5568950"/>
                  <a:ext cx="100013" cy="139700"/>
                </a:xfrm>
                <a:custGeom>
                  <a:avLst/>
                  <a:gdLst>
                    <a:gd name="T0" fmla="*/ 63 w 63"/>
                    <a:gd name="T1" fmla="*/ 73 h 88"/>
                    <a:gd name="T2" fmla="*/ 62 w 63"/>
                    <a:gd name="T3" fmla="*/ 83 h 88"/>
                    <a:gd name="T4" fmla="*/ 56 w 63"/>
                    <a:gd name="T5" fmla="*/ 81 h 88"/>
                    <a:gd name="T6" fmla="*/ 56 w 63"/>
                    <a:gd name="T7" fmla="*/ 88 h 88"/>
                    <a:gd name="T8" fmla="*/ 46 w 63"/>
                    <a:gd name="T9" fmla="*/ 80 h 88"/>
                    <a:gd name="T10" fmla="*/ 44 w 63"/>
                    <a:gd name="T11" fmla="*/ 73 h 88"/>
                    <a:gd name="T12" fmla="*/ 39 w 63"/>
                    <a:gd name="T13" fmla="*/ 76 h 88"/>
                    <a:gd name="T14" fmla="*/ 33 w 63"/>
                    <a:gd name="T15" fmla="*/ 77 h 88"/>
                    <a:gd name="T16" fmla="*/ 39 w 63"/>
                    <a:gd name="T17" fmla="*/ 70 h 88"/>
                    <a:gd name="T18" fmla="*/ 45 w 63"/>
                    <a:gd name="T19" fmla="*/ 70 h 88"/>
                    <a:gd name="T20" fmla="*/ 52 w 63"/>
                    <a:gd name="T21" fmla="*/ 65 h 88"/>
                    <a:gd name="T22" fmla="*/ 56 w 63"/>
                    <a:gd name="T23" fmla="*/ 60 h 88"/>
                    <a:gd name="T24" fmla="*/ 62 w 63"/>
                    <a:gd name="T25" fmla="*/ 66 h 88"/>
                    <a:gd name="T26" fmla="*/ 46 w 63"/>
                    <a:gd name="T27" fmla="*/ 57 h 88"/>
                    <a:gd name="T28" fmla="*/ 42 w 63"/>
                    <a:gd name="T29" fmla="*/ 63 h 88"/>
                    <a:gd name="T30" fmla="*/ 35 w 63"/>
                    <a:gd name="T31" fmla="*/ 60 h 88"/>
                    <a:gd name="T32" fmla="*/ 39 w 63"/>
                    <a:gd name="T33" fmla="*/ 57 h 88"/>
                    <a:gd name="T34" fmla="*/ 44 w 63"/>
                    <a:gd name="T35" fmla="*/ 52 h 88"/>
                    <a:gd name="T36" fmla="*/ 48 w 63"/>
                    <a:gd name="T37" fmla="*/ 51 h 88"/>
                    <a:gd name="T38" fmla="*/ 10 w 63"/>
                    <a:gd name="T39" fmla="*/ 63 h 88"/>
                    <a:gd name="T40" fmla="*/ 4 w 63"/>
                    <a:gd name="T41" fmla="*/ 65 h 88"/>
                    <a:gd name="T42" fmla="*/ 14 w 63"/>
                    <a:gd name="T43" fmla="*/ 57 h 88"/>
                    <a:gd name="T44" fmla="*/ 17 w 63"/>
                    <a:gd name="T45" fmla="*/ 55 h 88"/>
                    <a:gd name="T46" fmla="*/ 10 w 63"/>
                    <a:gd name="T47" fmla="*/ 63 h 88"/>
                    <a:gd name="T48" fmla="*/ 37 w 63"/>
                    <a:gd name="T49" fmla="*/ 48 h 88"/>
                    <a:gd name="T50" fmla="*/ 40 w 63"/>
                    <a:gd name="T51" fmla="*/ 51 h 88"/>
                    <a:gd name="T52" fmla="*/ 33 w 63"/>
                    <a:gd name="T53" fmla="*/ 55 h 88"/>
                    <a:gd name="T54" fmla="*/ 33 w 63"/>
                    <a:gd name="T55" fmla="*/ 49 h 88"/>
                    <a:gd name="T56" fmla="*/ 57 w 63"/>
                    <a:gd name="T57" fmla="*/ 44 h 88"/>
                    <a:gd name="T58" fmla="*/ 54 w 63"/>
                    <a:gd name="T59" fmla="*/ 49 h 88"/>
                    <a:gd name="T60" fmla="*/ 55 w 63"/>
                    <a:gd name="T61" fmla="*/ 57 h 88"/>
                    <a:gd name="T62" fmla="*/ 52 w 63"/>
                    <a:gd name="T63" fmla="*/ 53 h 88"/>
                    <a:gd name="T64" fmla="*/ 49 w 63"/>
                    <a:gd name="T65" fmla="*/ 48 h 88"/>
                    <a:gd name="T66" fmla="*/ 52 w 63"/>
                    <a:gd name="T67" fmla="*/ 47 h 88"/>
                    <a:gd name="T68" fmla="*/ 55 w 63"/>
                    <a:gd name="T69" fmla="*/ 41 h 88"/>
                    <a:gd name="T70" fmla="*/ 31 w 63"/>
                    <a:gd name="T71" fmla="*/ 37 h 88"/>
                    <a:gd name="T72" fmla="*/ 26 w 63"/>
                    <a:gd name="T73" fmla="*/ 40 h 88"/>
                    <a:gd name="T74" fmla="*/ 28 w 63"/>
                    <a:gd name="T75" fmla="*/ 35 h 88"/>
                    <a:gd name="T76" fmla="*/ 28 w 63"/>
                    <a:gd name="T77" fmla="*/ 0 h 88"/>
                    <a:gd name="T78" fmla="*/ 35 w 63"/>
                    <a:gd name="T79" fmla="*/ 0 h 88"/>
                    <a:gd name="T80" fmla="*/ 34 w 63"/>
                    <a:gd name="T81" fmla="*/ 5 h 88"/>
                    <a:gd name="T82" fmla="*/ 35 w 63"/>
                    <a:gd name="T83" fmla="*/ 15 h 88"/>
                    <a:gd name="T84" fmla="*/ 29 w 63"/>
                    <a:gd name="T85" fmla="*/ 24 h 88"/>
                    <a:gd name="T86" fmla="*/ 35 w 63"/>
                    <a:gd name="T87" fmla="*/ 30 h 88"/>
                    <a:gd name="T88" fmla="*/ 46 w 63"/>
                    <a:gd name="T89" fmla="*/ 32 h 88"/>
                    <a:gd name="T90" fmla="*/ 48 w 63"/>
                    <a:gd name="T91" fmla="*/ 38 h 88"/>
                    <a:gd name="T92" fmla="*/ 42 w 63"/>
                    <a:gd name="T93" fmla="*/ 38 h 88"/>
                    <a:gd name="T94" fmla="*/ 38 w 63"/>
                    <a:gd name="T95" fmla="*/ 37 h 88"/>
                    <a:gd name="T96" fmla="*/ 27 w 63"/>
                    <a:gd name="T97" fmla="*/ 34 h 88"/>
                    <a:gd name="T98" fmla="*/ 25 w 63"/>
                    <a:gd name="T99" fmla="*/ 30 h 88"/>
                    <a:gd name="T100" fmla="*/ 25 w 63"/>
                    <a:gd name="T101" fmla="*/ 26 h 88"/>
                    <a:gd name="T102" fmla="*/ 21 w 63"/>
                    <a:gd name="T103" fmla="*/ 25 h 88"/>
                    <a:gd name="T104" fmla="*/ 19 w 63"/>
                    <a:gd name="T105" fmla="*/ 15 h 88"/>
                    <a:gd name="T106" fmla="*/ 22 w 63"/>
                    <a:gd name="T107" fmla="*/ 7 h 88"/>
                    <a:gd name="T108" fmla="*/ 28 w 63"/>
                    <a:gd name="T10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3" h="88">
                      <a:moveTo>
                        <a:pt x="63" y="70"/>
                      </a:moveTo>
                      <a:lnTo>
                        <a:pt x="63" y="73"/>
                      </a:lnTo>
                      <a:lnTo>
                        <a:pt x="63" y="77"/>
                      </a:lnTo>
                      <a:lnTo>
                        <a:pt x="62" y="83"/>
                      </a:lnTo>
                      <a:lnTo>
                        <a:pt x="60" y="77"/>
                      </a:lnTo>
                      <a:lnTo>
                        <a:pt x="56" y="81"/>
                      </a:lnTo>
                      <a:lnTo>
                        <a:pt x="58" y="86"/>
                      </a:lnTo>
                      <a:lnTo>
                        <a:pt x="56" y="88"/>
                      </a:lnTo>
                      <a:lnTo>
                        <a:pt x="49" y="84"/>
                      </a:lnTo>
                      <a:lnTo>
                        <a:pt x="46" y="80"/>
                      </a:lnTo>
                      <a:lnTo>
                        <a:pt x="49" y="76"/>
                      </a:lnTo>
                      <a:lnTo>
                        <a:pt x="44" y="73"/>
                      </a:lnTo>
                      <a:lnTo>
                        <a:pt x="42" y="76"/>
                      </a:lnTo>
                      <a:lnTo>
                        <a:pt x="39" y="76"/>
                      </a:lnTo>
                      <a:lnTo>
                        <a:pt x="34" y="80"/>
                      </a:lnTo>
                      <a:lnTo>
                        <a:pt x="33" y="77"/>
                      </a:lnTo>
                      <a:lnTo>
                        <a:pt x="35" y="72"/>
                      </a:lnTo>
                      <a:lnTo>
                        <a:pt x="39" y="70"/>
                      </a:lnTo>
                      <a:lnTo>
                        <a:pt x="44" y="67"/>
                      </a:lnTo>
                      <a:lnTo>
                        <a:pt x="45" y="70"/>
                      </a:lnTo>
                      <a:lnTo>
                        <a:pt x="51" y="69"/>
                      </a:lnTo>
                      <a:lnTo>
                        <a:pt x="52" y="65"/>
                      </a:lnTo>
                      <a:lnTo>
                        <a:pt x="57" y="65"/>
                      </a:lnTo>
                      <a:lnTo>
                        <a:pt x="56" y="60"/>
                      </a:lnTo>
                      <a:lnTo>
                        <a:pt x="62" y="64"/>
                      </a:lnTo>
                      <a:lnTo>
                        <a:pt x="62" y="66"/>
                      </a:lnTo>
                      <a:lnTo>
                        <a:pt x="63" y="70"/>
                      </a:lnTo>
                      <a:close/>
                      <a:moveTo>
                        <a:pt x="46" y="57"/>
                      </a:moveTo>
                      <a:lnTo>
                        <a:pt x="44" y="59"/>
                      </a:lnTo>
                      <a:lnTo>
                        <a:pt x="42" y="63"/>
                      </a:lnTo>
                      <a:lnTo>
                        <a:pt x="40" y="65"/>
                      </a:lnTo>
                      <a:lnTo>
                        <a:pt x="35" y="60"/>
                      </a:lnTo>
                      <a:lnTo>
                        <a:pt x="37" y="59"/>
                      </a:lnTo>
                      <a:lnTo>
                        <a:pt x="39" y="57"/>
                      </a:lnTo>
                      <a:lnTo>
                        <a:pt x="39" y="53"/>
                      </a:lnTo>
                      <a:lnTo>
                        <a:pt x="44" y="52"/>
                      </a:lnTo>
                      <a:lnTo>
                        <a:pt x="43" y="57"/>
                      </a:lnTo>
                      <a:lnTo>
                        <a:pt x="48" y="51"/>
                      </a:lnTo>
                      <a:lnTo>
                        <a:pt x="46" y="57"/>
                      </a:lnTo>
                      <a:close/>
                      <a:moveTo>
                        <a:pt x="10" y="63"/>
                      </a:moveTo>
                      <a:lnTo>
                        <a:pt x="0" y="70"/>
                      </a:lnTo>
                      <a:lnTo>
                        <a:pt x="4" y="65"/>
                      </a:lnTo>
                      <a:lnTo>
                        <a:pt x="9" y="60"/>
                      </a:lnTo>
                      <a:lnTo>
                        <a:pt x="14" y="57"/>
                      </a:lnTo>
                      <a:lnTo>
                        <a:pt x="16" y="49"/>
                      </a:lnTo>
                      <a:lnTo>
                        <a:pt x="17" y="55"/>
                      </a:lnTo>
                      <a:lnTo>
                        <a:pt x="14" y="59"/>
                      </a:lnTo>
                      <a:lnTo>
                        <a:pt x="10" y="63"/>
                      </a:lnTo>
                      <a:close/>
                      <a:moveTo>
                        <a:pt x="33" y="46"/>
                      </a:moveTo>
                      <a:lnTo>
                        <a:pt x="37" y="48"/>
                      </a:lnTo>
                      <a:lnTo>
                        <a:pt x="40" y="48"/>
                      </a:lnTo>
                      <a:lnTo>
                        <a:pt x="40" y="51"/>
                      </a:lnTo>
                      <a:lnTo>
                        <a:pt x="38" y="54"/>
                      </a:lnTo>
                      <a:lnTo>
                        <a:pt x="33" y="55"/>
                      </a:lnTo>
                      <a:lnTo>
                        <a:pt x="33" y="53"/>
                      </a:lnTo>
                      <a:lnTo>
                        <a:pt x="33" y="49"/>
                      </a:lnTo>
                      <a:lnTo>
                        <a:pt x="33" y="46"/>
                      </a:lnTo>
                      <a:close/>
                      <a:moveTo>
                        <a:pt x="57" y="44"/>
                      </a:moveTo>
                      <a:lnTo>
                        <a:pt x="58" y="52"/>
                      </a:lnTo>
                      <a:lnTo>
                        <a:pt x="54" y="49"/>
                      </a:lnTo>
                      <a:lnTo>
                        <a:pt x="54" y="52"/>
                      </a:lnTo>
                      <a:lnTo>
                        <a:pt x="55" y="57"/>
                      </a:lnTo>
                      <a:lnTo>
                        <a:pt x="52" y="58"/>
                      </a:lnTo>
                      <a:lnTo>
                        <a:pt x="52" y="53"/>
                      </a:lnTo>
                      <a:lnTo>
                        <a:pt x="50" y="53"/>
                      </a:lnTo>
                      <a:lnTo>
                        <a:pt x="49" y="48"/>
                      </a:lnTo>
                      <a:lnTo>
                        <a:pt x="52" y="49"/>
                      </a:lnTo>
                      <a:lnTo>
                        <a:pt x="52" y="47"/>
                      </a:lnTo>
                      <a:lnTo>
                        <a:pt x="49" y="41"/>
                      </a:lnTo>
                      <a:lnTo>
                        <a:pt x="55" y="41"/>
                      </a:lnTo>
                      <a:lnTo>
                        <a:pt x="57" y="44"/>
                      </a:lnTo>
                      <a:close/>
                      <a:moveTo>
                        <a:pt x="31" y="37"/>
                      </a:moveTo>
                      <a:lnTo>
                        <a:pt x="28" y="43"/>
                      </a:lnTo>
                      <a:lnTo>
                        <a:pt x="26" y="40"/>
                      </a:lnTo>
                      <a:lnTo>
                        <a:pt x="22" y="35"/>
                      </a:lnTo>
                      <a:lnTo>
                        <a:pt x="28" y="35"/>
                      </a:lnTo>
                      <a:lnTo>
                        <a:pt x="31" y="37"/>
                      </a:lnTo>
                      <a:close/>
                      <a:moveTo>
                        <a:pt x="28" y="0"/>
                      </a:moveTo>
                      <a:lnTo>
                        <a:pt x="33" y="2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4" y="5"/>
                      </a:lnTo>
                      <a:lnTo>
                        <a:pt x="37" y="9"/>
                      </a:lnTo>
                      <a:lnTo>
                        <a:pt x="35" y="15"/>
                      </a:lnTo>
                      <a:lnTo>
                        <a:pt x="31" y="18"/>
                      </a:lnTo>
                      <a:lnTo>
                        <a:pt x="29" y="24"/>
                      </a:lnTo>
                      <a:lnTo>
                        <a:pt x="32" y="29"/>
                      </a:lnTo>
                      <a:lnTo>
                        <a:pt x="35" y="30"/>
                      </a:lnTo>
                      <a:lnTo>
                        <a:pt x="38" y="29"/>
                      </a:lnTo>
                      <a:lnTo>
                        <a:pt x="46" y="32"/>
                      </a:lnTo>
                      <a:lnTo>
                        <a:pt x="46" y="36"/>
                      </a:lnTo>
                      <a:lnTo>
                        <a:pt x="48" y="38"/>
                      </a:lnTo>
                      <a:lnTo>
                        <a:pt x="48" y="41"/>
                      </a:lnTo>
                      <a:lnTo>
                        <a:pt x="42" y="38"/>
                      </a:lnTo>
                      <a:lnTo>
                        <a:pt x="39" y="35"/>
                      </a:lnTo>
                      <a:lnTo>
                        <a:pt x="38" y="37"/>
                      </a:lnTo>
                      <a:lnTo>
                        <a:pt x="33" y="32"/>
                      </a:lnTo>
                      <a:lnTo>
                        <a:pt x="27" y="34"/>
                      </a:lnTo>
                      <a:lnTo>
                        <a:pt x="25" y="32"/>
                      </a:lnTo>
                      <a:lnTo>
                        <a:pt x="25" y="30"/>
                      </a:lnTo>
                      <a:lnTo>
                        <a:pt x="27" y="28"/>
                      </a:lnTo>
                      <a:lnTo>
                        <a:pt x="25" y="26"/>
                      </a:lnTo>
                      <a:lnTo>
                        <a:pt x="23" y="29"/>
                      </a:lnTo>
                      <a:lnTo>
                        <a:pt x="21" y="25"/>
                      </a:lnTo>
                      <a:lnTo>
                        <a:pt x="20" y="22"/>
                      </a:lnTo>
                      <a:lnTo>
                        <a:pt x="19" y="15"/>
                      </a:lnTo>
                      <a:lnTo>
                        <a:pt x="22" y="18"/>
                      </a:lnTo>
                      <a:lnTo>
                        <a:pt x="22" y="7"/>
                      </a:lnTo>
                      <a:lnTo>
                        <a:pt x="25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43"/>
                <p:cNvSpPr>
                  <a:spLocks noEditPoints="1"/>
                </p:cNvSpPr>
                <p:nvPr/>
              </p:nvSpPr>
              <p:spPr bwMode="auto">
                <a:xfrm>
                  <a:off x="4606925" y="5838825"/>
                  <a:ext cx="61913" cy="44450"/>
                </a:xfrm>
                <a:custGeom>
                  <a:avLst/>
                  <a:gdLst>
                    <a:gd name="T0" fmla="*/ 37 w 39"/>
                    <a:gd name="T1" fmla="*/ 26 h 28"/>
                    <a:gd name="T2" fmla="*/ 39 w 39"/>
                    <a:gd name="T3" fmla="*/ 28 h 28"/>
                    <a:gd name="T4" fmla="*/ 35 w 39"/>
                    <a:gd name="T5" fmla="*/ 28 h 28"/>
                    <a:gd name="T6" fmla="*/ 31 w 39"/>
                    <a:gd name="T7" fmla="*/ 24 h 28"/>
                    <a:gd name="T8" fmla="*/ 36 w 39"/>
                    <a:gd name="T9" fmla="*/ 26 h 28"/>
                    <a:gd name="T10" fmla="*/ 37 w 39"/>
                    <a:gd name="T11" fmla="*/ 26 h 28"/>
                    <a:gd name="T12" fmla="*/ 29 w 39"/>
                    <a:gd name="T13" fmla="*/ 22 h 28"/>
                    <a:gd name="T14" fmla="*/ 26 w 39"/>
                    <a:gd name="T15" fmla="*/ 22 h 28"/>
                    <a:gd name="T16" fmla="*/ 22 w 39"/>
                    <a:gd name="T17" fmla="*/ 21 h 28"/>
                    <a:gd name="T18" fmla="*/ 20 w 39"/>
                    <a:gd name="T19" fmla="*/ 20 h 28"/>
                    <a:gd name="T20" fmla="*/ 22 w 39"/>
                    <a:gd name="T21" fmla="*/ 17 h 28"/>
                    <a:gd name="T22" fmla="*/ 25 w 39"/>
                    <a:gd name="T23" fmla="*/ 18 h 28"/>
                    <a:gd name="T24" fmla="*/ 28 w 39"/>
                    <a:gd name="T25" fmla="*/ 20 h 28"/>
                    <a:gd name="T26" fmla="*/ 29 w 39"/>
                    <a:gd name="T27" fmla="*/ 22 h 28"/>
                    <a:gd name="T28" fmla="*/ 35 w 39"/>
                    <a:gd name="T29" fmla="*/ 20 h 28"/>
                    <a:gd name="T30" fmla="*/ 34 w 39"/>
                    <a:gd name="T31" fmla="*/ 21 h 28"/>
                    <a:gd name="T32" fmla="*/ 29 w 39"/>
                    <a:gd name="T33" fmla="*/ 15 h 28"/>
                    <a:gd name="T34" fmla="*/ 26 w 39"/>
                    <a:gd name="T35" fmla="*/ 11 h 28"/>
                    <a:gd name="T36" fmla="*/ 29 w 39"/>
                    <a:gd name="T37" fmla="*/ 11 h 28"/>
                    <a:gd name="T38" fmla="*/ 31 w 39"/>
                    <a:gd name="T39" fmla="*/ 17 h 28"/>
                    <a:gd name="T40" fmla="*/ 35 w 39"/>
                    <a:gd name="T41" fmla="*/ 20 h 28"/>
                    <a:gd name="T42" fmla="*/ 22 w 39"/>
                    <a:gd name="T43" fmla="*/ 11 h 28"/>
                    <a:gd name="T44" fmla="*/ 23 w 39"/>
                    <a:gd name="T45" fmla="*/ 12 h 28"/>
                    <a:gd name="T46" fmla="*/ 17 w 39"/>
                    <a:gd name="T47" fmla="*/ 10 h 28"/>
                    <a:gd name="T48" fmla="*/ 13 w 39"/>
                    <a:gd name="T49" fmla="*/ 7 h 28"/>
                    <a:gd name="T50" fmla="*/ 11 w 39"/>
                    <a:gd name="T51" fmla="*/ 5 h 28"/>
                    <a:gd name="T52" fmla="*/ 12 w 39"/>
                    <a:gd name="T53" fmla="*/ 5 h 28"/>
                    <a:gd name="T54" fmla="*/ 16 w 39"/>
                    <a:gd name="T55" fmla="*/ 6 h 28"/>
                    <a:gd name="T56" fmla="*/ 20 w 39"/>
                    <a:gd name="T57" fmla="*/ 9 h 28"/>
                    <a:gd name="T58" fmla="*/ 22 w 39"/>
                    <a:gd name="T59" fmla="*/ 11 h 28"/>
                    <a:gd name="T60" fmla="*/ 7 w 39"/>
                    <a:gd name="T61" fmla="*/ 5 h 28"/>
                    <a:gd name="T62" fmla="*/ 5 w 39"/>
                    <a:gd name="T63" fmla="*/ 5 h 28"/>
                    <a:gd name="T64" fmla="*/ 2 w 39"/>
                    <a:gd name="T65" fmla="*/ 4 h 28"/>
                    <a:gd name="T66" fmla="*/ 0 w 39"/>
                    <a:gd name="T67" fmla="*/ 0 h 28"/>
                    <a:gd name="T68" fmla="*/ 0 w 39"/>
                    <a:gd name="T69" fmla="*/ 0 h 28"/>
                    <a:gd name="T70" fmla="*/ 4 w 39"/>
                    <a:gd name="T71" fmla="*/ 3 h 28"/>
                    <a:gd name="T72" fmla="*/ 7 w 39"/>
                    <a:gd name="T73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9" h="28">
                      <a:moveTo>
                        <a:pt x="37" y="26"/>
                      </a:moveTo>
                      <a:lnTo>
                        <a:pt x="39" y="28"/>
                      </a:lnTo>
                      <a:lnTo>
                        <a:pt x="35" y="28"/>
                      </a:lnTo>
                      <a:lnTo>
                        <a:pt x="31" y="24"/>
                      </a:lnTo>
                      <a:lnTo>
                        <a:pt x="36" y="26"/>
                      </a:lnTo>
                      <a:lnTo>
                        <a:pt x="37" y="26"/>
                      </a:lnTo>
                      <a:close/>
                      <a:moveTo>
                        <a:pt x="29" y="22"/>
                      </a:moveTo>
                      <a:lnTo>
                        <a:pt x="26" y="22"/>
                      </a:lnTo>
                      <a:lnTo>
                        <a:pt x="22" y="21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5" y="18"/>
                      </a:lnTo>
                      <a:lnTo>
                        <a:pt x="28" y="20"/>
                      </a:lnTo>
                      <a:lnTo>
                        <a:pt x="29" y="22"/>
                      </a:lnTo>
                      <a:close/>
                      <a:moveTo>
                        <a:pt x="35" y="20"/>
                      </a:moveTo>
                      <a:lnTo>
                        <a:pt x="34" y="21"/>
                      </a:lnTo>
                      <a:lnTo>
                        <a:pt x="29" y="15"/>
                      </a:lnTo>
                      <a:lnTo>
                        <a:pt x="26" y="11"/>
                      </a:lnTo>
                      <a:lnTo>
                        <a:pt x="29" y="11"/>
                      </a:lnTo>
                      <a:lnTo>
                        <a:pt x="31" y="17"/>
                      </a:lnTo>
                      <a:lnTo>
                        <a:pt x="35" y="20"/>
                      </a:lnTo>
                      <a:close/>
                      <a:moveTo>
                        <a:pt x="22" y="11"/>
                      </a:move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6" y="6"/>
                      </a:lnTo>
                      <a:lnTo>
                        <a:pt x="20" y="9"/>
                      </a:lnTo>
                      <a:lnTo>
                        <a:pt x="22" y="11"/>
                      </a:lnTo>
                      <a:close/>
                      <a:moveTo>
                        <a:pt x="7" y="5"/>
                      </a:moveTo>
                      <a:lnTo>
                        <a:pt x="5" y="5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0"/>
                <p:cNvSpPr>
                  <a:spLocks/>
                </p:cNvSpPr>
                <p:nvPr/>
              </p:nvSpPr>
              <p:spPr bwMode="auto">
                <a:xfrm>
                  <a:off x="3978275" y="5546725"/>
                  <a:ext cx="85725" cy="161925"/>
                </a:xfrm>
                <a:custGeom>
                  <a:avLst/>
                  <a:gdLst>
                    <a:gd name="T0" fmla="*/ 28 w 54"/>
                    <a:gd name="T1" fmla="*/ 55 h 102"/>
                    <a:gd name="T2" fmla="*/ 24 w 54"/>
                    <a:gd name="T3" fmla="*/ 49 h 102"/>
                    <a:gd name="T4" fmla="*/ 17 w 54"/>
                    <a:gd name="T5" fmla="*/ 57 h 102"/>
                    <a:gd name="T6" fmla="*/ 11 w 54"/>
                    <a:gd name="T7" fmla="*/ 73 h 102"/>
                    <a:gd name="T8" fmla="*/ 16 w 54"/>
                    <a:gd name="T9" fmla="*/ 78 h 102"/>
                    <a:gd name="T10" fmla="*/ 20 w 54"/>
                    <a:gd name="T11" fmla="*/ 90 h 102"/>
                    <a:gd name="T12" fmla="*/ 28 w 54"/>
                    <a:gd name="T13" fmla="*/ 95 h 102"/>
                    <a:gd name="T14" fmla="*/ 29 w 54"/>
                    <a:gd name="T15" fmla="*/ 101 h 102"/>
                    <a:gd name="T16" fmla="*/ 24 w 54"/>
                    <a:gd name="T17" fmla="*/ 98 h 102"/>
                    <a:gd name="T18" fmla="*/ 18 w 54"/>
                    <a:gd name="T19" fmla="*/ 96 h 102"/>
                    <a:gd name="T20" fmla="*/ 13 w 54"/>
                    <a:gd name="T21" fmla="*/ 90 h 102"/>
                    <a:gd name="T22" fmla="*/ 7 w 54"/>
                    <a:gd name="T23" fmla="*/ 84 h 102"/>
                    <a:gd name="T24" fmla="*/ 5 w 54"/>
                    <a:gd name="T25" fmla="*/ 84 h 102"/>
                    <a:gd name="T26" fmla="*/ 7 w 54"/>
                    <a:gd name="T27" fmla="*/ 73 h 102"/>
                    <a:gd name="T28" fmla="*/ 14 w 54"/>
                    <a:gd name="T29" fmla="*/ 60 h 102"/>
                    <a:gd name="T30" fmla="*/ 12 w 54"/>
                    <a:gd name="T31" fmla="*/ 50 h 102"/>
                    <a:gd name="T32" fmla="*/ 6 w 54"/>
                    <a:gd name="T33" fmla="*/ 42 h 102"/>
                    <a:gd name="T34" fmla="*/ 7 w 54"/>
                    <a:gd name="T35" fmla="*/ 37 h 102"/>
                    <a:gd name="T36" fmla="*/ 7 w 54"/>
                    <a:gd name="T37" fmla="*/ 26 h 102"/>
                    <a:gd name="T38" fmla="*/ 0 w 54"/>
                    <a:gd name="T39" fmla="*/ 15 h 102"/>
                    <a:gd name="T40" fmla="*/ 5 w 54"/>
                    <a:gd name="T41" fmla="*/ 5 h 102"/>
                    <a:gd name="T42" fmla="*/ 14 w 54"/>
                    <a:gd name="T43" fmla="*/ 2 h 102"/>
                    <a:gd name="T44" fmla="*/ 20 w 54"/>
                    <a:gd name="T45" fmla="*/ 3 h 102"/>
                    <a:gd name="T46" fmla="*/ 25 w 54"/>
                    <a:gd name="T47" fmla="*/ 8 h 102"/>
                    <a:gd name="T48" fmla="*/ 24 w 54"/>
                    <a:gd name="T49" fmla="*/ 21 h 102"/>
                    <a:gd name="T50" fmla="*/ 32 w 54"/>
                    <a:gd name="T51" fmla="*/ 19 h 102"/>
                    <a:gd name="T52" fmla="*/ 38 w 54"/>
                    <a:gd name="T53" fmla="*/ 15 h 102"/>
                    <a:gd name="T54" fmla="*/ 48 w 54"/>
                    <a:gd name="T55" fmla="*/ 21 h 102"/>
                    <a:gd name="T56" fmla="*/ 54 w 54"/>
                    <a:gd name="T57" fmla="*/ 34 h 102"/>
                    <a:gd name="T58" fmla="*/ 52 w 54"/>
                    <a:gd name="T59" fmla="*/ 44 h 102"/>
                    <a:gd name="T60" fmla="*/ 37 w 54"/>
                    <a:gd name="T61" fmla="*/ 44 h 102"/>
                    <a:gd name="T62" fmla="*/ 34 w 54"/>
                    <a:gd name="T63" fmla="*/ 57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4" h="102">
                      <a:moveTo>
                        <a:pt x="34" y="57"/>
                      </a:moveTo>
                      <a:lnTo>
                        <a:pt x="28" y="55"/>
                      </a:lnTo>
                      <a:lnTo>
                        <a:pt x="23" y="55"/>
                      </a:lnTo>
                      <a:lnTo>
                        <a:pt x="24" y="49"/>
                      </a:lnTo>
                      <a:lnTo>
                        <a:pt x="18" y="49"/>
                      </a:lnTo>
                      <a:lnTo>
                        <a:pt x="17" y="57"/>
                      </a:lnTo>
                      <a:lnTo>
                        <a:pt x="13" y="67"/>
                      </a:lnTo>
                      <a:lnTo>
                        <a:pt x="11" y="73"/>
                      </a:lnTo>
                      <a:lnTo>
                        <a:pt x="12" y="78"/>
                      </a:lnTo>
                      <a:lnTo>
                        <a:pt x="16" y="78"/>
                      </a:lnTo>
                      <a:lnTo>
                        <a:pt x="19" y="84"/>
                      </a:lnTo>
                      <a:lnTo>
                        <a:pt x="20" y="90"/>
                      </a:lnTo>
                      <a:lnTo>
                        <a:pt x="24" y="94"/>
                      </a:lnTo>
                      <a:lnTo>
                        <a:pt x="28" y="95"/>
                      </a:lnTo>
                      <a:lnTo>
                        <a:pt x="31" y="98"/>
                      </a:lnTo>
                      <a:lnTo>
                        <a:pt x="29" y="101"/>
                      </a:lnTo>
                      <a:lnTo>
                        <a:pt x="24" y="102"/>
                      </a:lnTo>
                      <a:lnTo>
                        <a:pt x="24" y="98"/>
                      </a:lnTo>
                      <a:lnTo>
                        <a:pt x="19" y="95"/>
                      </a:lnTo>
                      <a:lnTo>
                        <a:pt x="18" y="96"/>
                      </a:lnTo>
                      <a:lnTo>
                        <a:pt x="14" y="94"/>
                      </a:lnTo>
                      <a:lnTo>
                        <a:pt x="13" y="90"/>
                      </a:lnTo>
                      <a:lnTo>
                        <a:pt x="9" y="86"/>
                      </a:lnTo>
                      <a:lnTo>
                        <a:pt x="7" y="84"/>
                      </a:lnTo>
                      <a:lnTo>
                        <a:pt x="6" y="87"/>
                      </a:lnTo>
                      <a:lnTo>
                        <a:pt x="5" y="84"/>
                      </a:lnTo>
                      <a:lnTo>
                        <a:pt x="5" y="79"/>
                      </a:lnTo>
                      <a:lnTo>
                        <a:pt x="7" y="73"/>
                      </a:lnTo>
                      <a:lnTo>
                        <a:pt x="11" y="66"/>
                      </a:lnTo>
                      <a:lnTo>
                        <a:pt x="14" y="60"/>
                      </a:lnTo>
                      <a:lnTo>
                        <a:pt x="12" y="54"/>
                      </a:lnTo>
                      <a:lnTo>
                        <a:pt x="12" y="50"/>
                      </a:lnTo>
                      <a:lnTo>
                        <a:pt x="11" y="46"/>
                      </a:lnTo>
                      <a:lnTo>
                        <a:pt x="6" y="42"/>
                      </a:lnTo>
                      <a:lnTo>
                        <a:pt x="5" y="38"/>
                      </a:lnTo>
                      <a:lnTo>
                        <a:pt x="7" y="37"/>
                      </a:lnTo>
                      <a:lnTo>
                        <a:pt x="9" y="31"/>
                      </a:lnTo>
                      <a:lnTo>
                        <a:pt x="7" y="26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0" y="3"/>
                      </a:lnTo>
                      <a:lnTo>
                        <a:pt x="20" y="7"/>
                      </a:lnTo>
                      <a:lnTo>
                        <a:pt x="25" y="8"/>
                      </a:lnTo>
                      <a:lnTo>
                        <a:pt x="24" y="15"/>
                      </a:lnTo>
                      <a:lnTo>
                        <a:pt x="24" y="21"/>
                      </a:lnTo>
                      <a:lnTo>
                        <a:pt x="31" y="17"/>
                      </a:lnTo>
                      <a:lnTo>
                        <a:pt x="32" y="19"/>
                      </a:lnTo>
                      <a:lnTo>
                        <a:pt x="37" y="17"/>
                      </a:lnTo>
                      <a:lnTo>
                        <a:pt x="38" y="15"/>
                      </a:lnTo>
                      <a:lnTo>
                        <a:pt x="43" y="16"/>
                      </a:lnTo>
                      <a:lnTo>
                        <a:pt x="48" y="21"/>
                      </a:lnTo>
                      <a:lnTo>
                        <a:pt x="49" y="28"/>
                      </a:lnTo>
                      <a:lnTo>
                        <a:pt x="54" y="34"/>
                      </a:lnTo>
                      <a:lnTo>
                        <a:pt x="54" y="40"/>
                      </a:lnTo>
                      <a:lnTo>
                        <a:pt x="52" y="44"/>
                      </a:lnTo>
                      <a:lnTo>
                        <a:pt x="46" y="43"/>
                      </a:lnTo>
                      <a:lnTo>
                        <a:pt x="37" y="44"/>
                      </a:lnTo>
                      <a:lnTo>
                        <a:pt x="32" y="50"/>
                      </a:lnTo>
                      <a:lnTo>
                        <a:pt x="34" y="57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62"/>
                <p:cNvSpPr>
                  <a:spLocks/>
                </p:cNvSpPr>
                <p:nvPr/>
              </p:nvSpPr>
              <p:spPr bwMode="auto">
                <a:xfrm>
                  <a:off x="4271963" y="5856288"/>
                  <a:ext cx="23813" cy="11113"/>
                </a:xfrm>
                <a:custGeom>
                  <a:avLst/>
                  <a:gdLst>
                    <a:gd name="T0" fmla="*/ 0 w 15"/>
                    <a:gd name="T1" fmla="*/ 4 h 7"/>
                    <a:gd name="T2" fmla="*/ 0 w 15"/>
                    <a:gd name="T3" fmla="*/ 2 h 7"/>
                    <a:gd name="T4" fmla="*/ 6 w 15"/>
                    <a:gd name="T5" fmla="*/ 1 h 7"/>
                    <a:gd name="T6" fmla="*/ 10 w 15"/>
                    <a:gd name="T7" fmla="*/ 1 h 7"/>
                    <a:gd name="T8" fmla="*/ 13 w 15"/>
                    <a:gd name="T9" fmla="*/ 0 h 7"/>
                    <a:gd name="T10" fmla="*/ 15 w 15"/>
                    <a:gd name="T11" fmla="*/ 1 h 7"/>
                    <a:gd name="T12" fmla="*/ 13 w 15"/>
                    <a:gd name="T13" fmla="*/ 2 h 7"/>
                    <a:gd name="T14" fmla="*/ 6 w 15"/>
                    <a:gd name="T15" fmla="*/ 6 h 7"/>
                    <a:gd name="T16" fmla="*/ 0 w 15"/>
                    <a:gd name="T17" fmla="*/ 7 h 7"/>
                    <a:gd name="T18" fmla="*/ 0 w 15"/>
                    <a:gd name="T19" fmla="*/ 5 h 7"/>
                    <a:gd name="T20" fmla="*/ 0 w 15"/>
                    <a:gd name="T2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7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3" y="2"/>
                      </a:lnTo>
                      <a:lnTo>
                        <a:pt x="6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67"/>
                <p:cNvSpPr>
                  <a:spLocks/>
                </p:cNvSpPr>
                <p:nvPr/>
              </p:nvSpPr>
              <p:spPr bwMode="auto">
                <a:xfrm>
                  <a:off x="4219575" y="5491163"/>
                  <a:ext cx="19050" cy="39688"/>
                </a:xfrm>
                <a:custGeom>
                  <a:avLst/>
                  <a:gdLst>
                    <a:gd name="T0" fmla="*/ 11 w 12"/>
                    <a:gd name="T1" fmla="*/ 6 h 25"/>
                    <a:gd name="T2" fmla="*/ 7 w 12"/>
                    <a:gd name="T3" fmla="*/ 19 h 25"/>
                    <a:gd name="T4" fmla="*/ 4 w 12"/>
                    <a:gd name="T5" fmla="*/ 25 h 25"/>
                    <a:gd name="T6" fmla="*/ 0 w 12"/>
                    <a:gd name="T7" fmla="*/ 19 h 25"/>
                    <a:gd name="T8" fmla="*/ 0 w 12"/>
                    <a:gd name="T9" fmla="*/ 13 h 25"/>
                    <a:gd name="T10" fmla="*/ 4 w 12"/>
                    <a:gd name="T11" fmla="*/ 5 h 25"/>
                    <a:gd name="T12" fmla="*/ 8 w 12"/>
                    <a:gd name="T13" fmla="*/ 0 h 25"/>
                    <a:gd name="T14" fmla="*/ 12 w 12"/>
                    <a:gd name="T15" fmla="*/ 3 h 25"/>
                    <a:gd name="T16" fmla="*/ 11 w 12"/>
                    <a:gd name="T17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25">
                      <a:moveTo>
                        <a:pt x="11" y="6"/>
                      </a:moveTo>
                      <a:lnTo>
                        <a:pt x="7" y="19"/>
                      </a:lnTo>
                      <a:lnTo>
                        <a:pt x="4" y="25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4" y="5"/>
                      </a:lnTo>
                      <a:lnTo>
                        <a:pt x="8" y="0"/>
                      </a:lnTo>
                      <a:lnTo>
                        <a:pt x="12" y="3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75"/>
                <p:cNvSpPr>
                  <a:spLocks/>
                </p:cNvSpPr>
                <p:nvPr/>
              </p:nvSpPr>
              <p:spPr bwMode="auto">
                <a:xfrm>
                  <a:off x="4027488" y="5514975"/>
                  <a:ext cx="77788" cy="160338"/>
                </a:xfrm>
                <a:custGeom>
                  <a:avLst/>
                  <a:gdLst>
                    <a:gd name="T0" fmla="*/ 40 w 49"/>
                    <a:gd name="T1" fmla="*/ 12 h 101"/>
                    <a:gd name="T2" fmla="*/ 30 w 49"/>
                    <a:gd name="T3" fmla="*/ 18 h 101"/>
                    <a:gd name="T4" fmla="*/ 26 w 49"/>
                    <a:gd name="T5" fmla="*/ 25 h 101"/>
                    <a:gd name="T6" fmla="*/ 24 w 49"/>
                    <a:gd name="T7" fmla="*/ 30 h 101"/>
                    <a:gd name="T8" fmla="*/ 29 w 49"/>
                    <a:gd name="T9" fmla="*/ 37 h 101"/>
                    <a:gd name="T10" fmla="*/ 35 w 49"/>
                    <a:gd name="T11" fmla="*/ 47 h 101"/>
                    <a:gd name="T12" fmla="*/ 41 w 49"/>
                    <a:gd name="T13" fmla="*/ 51 h 101"/>
                    <a:gd name="T14" fmla="*/ 45 w 49"/>
                    <a:gd name="T15" fmla="*/ 57 h 101"/>
                    <a:gd name="T16" fmla="*/ 49 w 49"/>
                    <a:gd name="T17" fmla="*/ 69 h 101"/>
                    <a:gd name="T18" fmla="*/ 47 w 49"/>
                    <a:gd name="T19" fmla="*/ 81 h 101"/>
                    <a:gd name="T20" fmla="*/ 42 w 49"/>
                    <a:gd name="T21" fmla="*/ 86 h 101"/>
                    <a:gd name="T22" fmla="*/ 34 w 49"/>
                    <a:gd name="T23" fmla="*/ 91 h 101"/>
                    <a:gd name="T24" fmla="*/ 29 w 49"/>
                    <a:gd name="T25" fmla="*/ 95 h 101"/>
                    <a:gd name="T26" fmla="*/ 21 w 49"/>
                    <a:gd name="T27" fmla="*/ 101 h 101"/>
                    <a:gd name="T28" fmla="*/ 18 w 49"/>
                    <a:gd name="T29" fmla="*/ 98 h 101"/>
                    <a:gd name="T30" fmla="*/ 20 w 49"/>
                    <a:gd name="T31" fmla="*/ 93 h 101"/>
                    <a:gd name="T32" fmla="*/ 15 w 49"/>
                    <a:gd name="T33" fmla="*/ 89 h 101"/>
                    <a:gd name="T34" fmla="*/ 21 w 49"/>
                    <a:gd name="T35" fmla="*/ 87 h 101"/>
                    <a:gd name="T36" fmla="*/ 28 w 49"/>
                    <a:gd name="T37" fmla="*/ 86 h 101"/>
                    <a:gd name="T38" fmla="*/ 24 w 49"/>
                    <a:gd name="T39" fmla="*/ 82 h 101"/>
                    <a:gd name="T40" fmla="*/ 36 w 49"/>
                    <a:gd name="T41" fmla="*/ 77 h 101"/>
                    <a:gd name="T42" fmla="*/ 36 w 49"/>
                    <a:gd name="T43" fmla="*/ 69 h 101"/>
                    <a:gd name="T44" fmla="*/ 35 w 49"/>
                    <a:gd name="T45" fmla="*/ 64 h 101"/>
                    <a:gd name="T46" fmla="*/ 36 w 49"/>
                    <a:gd name="T47" fmla="*/ 57 h 101"/>
                    <a:gd name="T48" fmla="*/ 35 w 49"/>
                    <a:gd name="T49" fmla="*/ 52 h 101"/>
                    <a:gd name="T50" fmla="*/ 29 w 49"/>
                    <a:gd name="T51" fmla="*/ 47 h 101"/>
                    <a:gd name="T52" fmla="*/ 26 w 49"/>
                    <a:gd name="T53" fmla="*/ 41 h 101"/>
                    <a:gd name="T54" fmla="*/ 20 w 49"/>
                    <a:gd name="T55" fmla="*/ 33 h 101"/>
                    <a:gd name="T56" fmla="*/ 12 w 49"/>
                    <a:gd name="T57" fmla="*/ 29 h 101"/>
                    <a:gd name="T58" fmla="*/ 13 w 49"/>
                    <a:gd name="T59" fmla="*/ 27 h 101"/>
                    <a:gd name="T60" fmla="*/ 18 w 49"/>
                    <a:gd name="T61" fmla="*/ 24 h 101"/>
                    <a:gd name="T62" fmla="*/ 16 w 49"/>
                    <a:gd name="T63" fmla="*/ 18 h 101"/>
                    <a:gd name="T64" fmla="*/ 7 w 49"/>
                    <a:gd name="T65" fmla="*/ 18 h 101"/>
                    <a:gd name="T66" fmla="*/ 4 w 49"/>
                    <a:gd name="T67" fmla="*/ 12 h 101"/>
                    <a:gd name="T68" fmla="*/ 0 w 49"/>
                    <a:gd name="T69" fmla="*/ 6 h 101"/>
                    <a:gd name="T70" fmla="*/ 4 w 49"/>
                    <a:gd name="T71" fmla="*/ 4 h 101"/>
                    <a:gd name="T72" fmla="*/ 10 w 49"/>
                    <a:gd name="T73" fmla="*/ 4 h 101"/>
                    <a:gd name="T74" fmla="*/ 16 w 49"/>
                    <a:gd name="T75" fmla="*/ 4 h 101"/>
                    <a:gd name="T76" fmla="*/ 22 w 49"/>
                    <a:gd name="T77" fmla="*/ 0 h 101"/>
                    <a:gd name="T78" fmla="*/ 24 w 49"/>
                    <a:gd name="T79" fmla="*/ 2 h 101"/>
                    <a:gd name="T80" fmla="*/ 30 w 49"/>
                    <a:gd name="T81" fmla="*/ 4 h 101"/>
                    <a:gd name="T82" fmla="*/ 30 w 49"/>
                    <a:gd name="T83" fmla="*/ 7 h 101"/>
                    <a:gd name="T84" fmla="*/ 33 w 49"/>
                    <a:gd name="T85" fmla="*/ 11 h 101"/>
                    <a:gd name="T86" fmla="*/ 40 w 49"/>
                    <a:gd name="T87" fmla="*/ 12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01">
                      <a:moveTo>
                        <a:pt x="40" y="12"/>
                      </a:moveTo>
                      <a:lnTo>
                        <a:pt x="30" y="18"/>
                      </a:lnTo>
                      <a:lnTo>
                        <a:pt x="26" y="25"/>
                      </a:lnTo>
                      <a:lnTo>
                        <a:pt x="24" y="30"/>
                      </a:lnTo>
                      <a:lnTo>
                        <a:pt x="29" y="37"/>
                      </a:lnTo>
                      <a:lnTo>
                        <a:pt x="35" y="47"/>
                      </a:lnTo>
                      <a:lnTo>
                        <a:pt x="41" y="51"/>
                      </a:lnTo>
                      <a:lnTo>
                        <a:pt x="45" y="57"/>
                      </a:lnTo>
                      <a:lnTo>
                        <a:pt x="49" y="69"/>
                      </a:lnTo>
                      <a:lnTo>
                        <a:pt x="47" y="81"/>
                      </a:lnTo>
                      <a:lnTo>
                        <a:pt x="42" y="86"/>
                      </a:lnTo>
                      <a:lnTo>
                        <a:pt x="34" y="91"/>
                      </a:lnTo>
                      <a:lnTo>
                        <a:pt x="29" y="95"/>
                      </a:lnTo>
                      <a:lnTo>
                        <a:pt x="21" y="101"/>
                      </a:lnTo>
                      <a:lnTo>
                        <a:pt x="18" y="98"/>
                      </a:lnTo>
                      <a:lnTo>
                        <a:pt x="20" y="93"/>
                      </a:lnTo>
                      <a:lnTo>
                        <a:pt x="15" y="89"/>
                      </a:lnTo>
                      <a:lnTo>
                        <a:pt x="21" y="87"/>
                      </a:lnTo>
                      <a:lnTo>
                        <a:pt x="28" y="86"/>
                      </a:lnTo>
                      <a:lnTo>
                        <a:pt x="24" y="82"/>
                      </a:lnTo>
                      <a:lnTo>
                        <a:pt x="36" y="77"/>
                      </a:lnTo>
                      <a:lnTo>
                        <a:pt x="36" y="69"/>
                      </a:lnTo>
                      <a:lnTo>
                        <a:pt x="35" y="64"/>
                      </a:lnTo>
                      <a:lnTo>
                        <a:pt x="36" y="57"/>
                      </a:lnTo>
                      <a:lnTo>
                        <a:pt x="35" y="52"/>
                      </a:lnTo>
                      <a:lnTo>
                        <a:pt x="29" y="47"/>
                      </a:lnTo>
                      <a:lnTo>
                        <a:pt x="26" y="41"/>
                      </a:lnTo>
                      <a:lnTo>
                        <a:pt x="20" y="33"/>
                      </a:lnTo>
                      <a:lnTo>
                        <a:pt x="12" y="29"/>
                      </a:lnTo>
                      <a:lnTo>
                        <a:pt x="13" y="27"/>
                      </a:lnTo>
                      <a:lnTo>
                        <a:pt x="18" y="24"/>
                      </a:lnTo>
                      <a:lnTo>
                        <a:pt x="16" y="18"/>
                      </a:lnTo>
                      <a:lnTo>
                        <a:pt x="7" y="18"/>
                      </a:lnTo>
                      <a:lnTo>
                        <a:pt x="4" y="12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0" y="4"/>
                      </a:lnTo>
                      <a:lnTo>
                        <a:pt x="16" y="4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30" y="4"/>
                      </a:lnTo>
                      <a:lnTo>
                        <a:pt x="30" y="7"/>
                      </a:lnTo>
                      <a:lnTo>
                        <a:pt x="33" y="11"/>
                      </a:lnTo>
                      <a:lnTo>
                        <a:pt x="40" y="12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1" name="Freeform 176"/>
              <p:cNvSpPr>
                <a:spLocks noEditPoints="1"/>
              </p:cNvSpPr>
              <p:nvPr/>
            </p:nvSpPr>
            <p:spPr bwMode="auto">
              <a:xfrm>
                <a:off x="4714875" y="5926138"/>
                <a:ext cx="12700" cy="20638"/>
              </a:xfrm>
              <a:custGeom>
                <a:avLst/>
                <a:gdLst>
                  <a:gd name="T0" fmla="*/ 8 w 8"/>
                  <a:gd name="T1" fmla="*/ 12 h 13"/>
                  <a:gd name="T2" fmla="*/ 6 w 8"/>
                  <a:gd name="T3" fmla="*/ 13 h 13"/>
                  <a:gd name="T4" fmla="*/ 3 w 8"/>
                  <a:gd name="T5" fmla="*/ 9 h 13"/>
                  <a:gd name="T6" fmla="*/ 3 w 8"/>
                  <a:gd name="T7" fmla="*/ 8 h 13"/>
                  <a:gd name="T8" fmla="*/ 8 w 8"/>
                  <a:gd name="T9" fmla="*/ 12 h 13"/>
                  <a:gd name="T10" fmla="*/ 3 w 8"/>
                  <a:gd name="T11" fmla="*/ 1 h 13"/>
                  <a:gd name="T12" fmla="*/ 4 w 8"/>
                  <a:gd name="T13" fmla="*/ 7 h 13"/>
                  <a:gd name="T14" fmla="*/ 2 w 8"/>
                  <a:gd name="T15" fmla="*/ 6 h 13"/>
                  <a:gd name="T16" fmla="*/ 1 w 8"/>
                  <a:gd name="T17" fmla="*/ 7 h 13"/>
                  <a:gd name="T18" fmla="*/ 0 w 8"/>
                  <a:gd name="T19" fmla="*/ 4 h 13"/>
                  <a:gd name="T20" fmla="*/ 0 w 8"/>
                  <a:gd name="T21" fmla="*/ 0 h 13"/>
                  <a:gd name="T22" fmla="*/ 3 w 8"/>
                  <a:gd name="T2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3">
                    <a:moveTo>
                      <a:pt x="8" y="12"/>
                    </a:moveTo>
                    <a:lnTo>
                      <a:pt x="6" y="13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8" y="12"/>
                    </a:lnTo>
                    <a:close/>
                    <a:moveTo>
                      <a:pt x="3" y="1"/>
                    </a:moveTo>
                    <a:lnTo>
                      <a:pt x="4" y="7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876427" y="3228815"/>
              <a:ext cx="1068072" cy="1113293"/>
              <a:chOff x="2752725" y="5340350"/>
              <a:chExt cx="787400" cy="820738"/>
            </a:xfrm>
            <a:solidFill>
              <a:srgbClr val="667181"/>
            </a:solidFill>
          </p:grpSpPr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3489325" y="5481638"/>
                <a:ext cx="50800" cy="42863"/>
              </a:xfrm>
              <a:custGeom>
                <a:avLst/>
                <a:gdLst>
                  <a:gd name="T0" fmla="*/ 0 w 32"/>
                  <a:gd name="T1" fmla="*/ 14 h 27"/>
                  <a:gd name="T2" fmla="*/ 1 w 32"/>
                  <a:gd name="T3" fmla="*/ 14 h 27"/>
                  <a:gd name="T4" fmla="*/ 1 w 32"/>
                  <a:gd name="T5" fmla="*/ 16 h 27"/>
                  <a:gd name="T6" fmla="*/ 7 w 32"/>
                  <a:gd name="T7" fmla="*/ 15 h 27"/>
                  <a:gd name="T8" fmla="*/ 12 w 32"/>
                  <a:gd name="T9" fmla="*/ 15 h 27"/>
                  <a:gd name="T10" fmla="*/ 17 w 32"/>
                  <a:gd name="T11" fmla="*/ 15 h 27"/>
                  <a:gd name="T12" fmla="*/ 22 w 32"/>
                  <a:gd name="T13" fmla="*/ 10 h 27"/>
                  <a:gd name="T14" fmla="*/ 26 w 32"/>
                  <a:gd name="T15" fmla="*/ 5 h 27"/>
                  <a:gd name="T16" fmla="*/ 30 w 32"/>
                  <a:gd name="T17" fmla="*/ 0 h 27"/>
                  <a:gd name="T18" fmla="*/ 31 w 32"/>
                  <a:gd name="T19" fmla="*/ 3 h 27"/>
                  <a:gd name="T20" fmla="*/ 32 w 32"/>
                  <a:gd name="T21" fmla="*/ 9 h 27"/>
                  <a:gd name="T22" fmla="*/ 29 w 32"/>
                  <a:gd name="T23" fmla="*/ 9 h 27"/>
                  <a:gd name="T24" fmla="*/ 29 w 32"/>
                  <a:gd name="T25" fmla="*/ 14 h 27"/>
                  <a:gd name="T26" fmla="*/ 30 w 32"/>
                  <a:gd name="T27" fmla="*/ 15 h 27"/>
                  <a:gd name="T28" fmla="*/ 26 w 32"/>
                  <a:gd name="T29" fmla="*/ 16 h 27"/>
                  <a:gd name="T30" fmla="*/ 26 w 32"/>
                  <a:gd name="T31" fmla="*/ 20 h 27"/>
                  <a:gd name="T32" fmla="*/ 25 w 32"/>
                  <a:gd name="T33" fmla="*/ 22 h 27"/>
                  <a:gd name="T34" fmla="*/ 24 w 32"/>
                  <a:gd name="T35" fmla="*/ 25 h 27"/>
                  <a:gd name="T36" fmla="*/ 23 w 32"/>
                  <a:gd name="T37" fmla="*/ 27 h 27"/>
                  <a:gd name="T38" fmla="*/ 3 w 32"/>
                  <a:gd name="T39" fmla="*/ 23 h 27"/>
                  <a:gd name="T40" fmla="*/ 1 w 32"/>
                  <a:gd name="T41" fmla="*/ 16 h 27"/>
                  <a:gd name="T42" fmla="*/ 0 w 32"/>
                  <a:gd name="T4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7">
                    <a:moveTo>
                      <a:pt x="0" y="14"/>
                    </a:moveTo>
                    <a:lnTo>
                      <a:pt x="1" y="14"/>
                    </a:lnTo>
                    <a:lnTo>
                      <a:pt x="1" y="16"/>
                    </a:lnTo>
                    <a:lnTo>
                      <a:pt x="7" y="15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2" y="10"/>
                    </a:lnTo>
                    <a:lnTo>
                      <a:pt x="26" y="5"/>
                    </a:lnTo>
                    <a:lnTo>
                      <a:pt x="30" y="0"/>
                    </a:lnTo>
                    <a:lnTo>
                      <a:pt x="31" y="3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30" y="15"/>
                    </a:lnTo>
                    <a:lnTo>
                      <a:pt x="26" y="16"/>
                    </a:lnTo>
                    <a:lnTo>
                      <a:pt x="26" y="20"/>
                    </a:lnTo>
                    <a:lnTo>
                      <a:pt x="25" y="22"/>
                    </a:lnTo>
                    <a:lnTo>
                      <a:pt x="24" y="25"/>
                    </a:lnTo>
                    <a:lnTo>
                      <a:pt x="23" y="27"/>
                    </a:lnTo>
                    <a:lnTo>
                      <a:pt x="3" y="23"/>
                    </a:lnTo>
                    <a:lnTo>
                      <a:pt x="1" y="16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/>
              <p:cNvSpPr>
                <a:spLocks noEditPoints="1"/>
              </p:cNvSpPr>
              <p:nvPr/>
            </p:nvSpPr>
            <p:spPr bwMode="auto">
              <a:xfrm>
                <a:off x="3065463" y="5816600"/>
                <a:ext cx="131763" cy="146050"/>
              </a:xfrm>
              <a:custGeom>
                <a:avLst/>
                <a:gdLst>
                  <a:gd name="T0" fmla="*/ 33 w 83"/>
                  <a:gd name="T1" fmla="*/ 14 h 92"/>
                  <a:gd name="T2" fmla="*/ 36 w 83"/>
                  <a:gd name="T3" fmla="*/ 20 h 92"/>
                  <a:gd name="T4" fmla="*/ 43 w 83"/>
                  <a:gd name="T5" fmla="*/ 23 h 92"/>
                  <a:gd name="T6" fmla="*/ 48 w 83"/>
                  <a:gd name="T7" fmla="*/ 23 h 92"/>
                  <a:gd name="T8" fmla="*/ 52 w 83"/>
                  <a:gd name="T9" fmla="*/ 18 h 92"/>
                  <a:gd name="T10" fmla="*/ 56 w 83"/>
                  <a:gd name="T11" fmla="*/ 15 h 92"/>
                  <a:gd name="T12" fmla="*/ 59 w 83"/>
                  <a:gd name="T13" fmla="*/ 18 h 92"/>
                  <a:gd name="T14" fmla="*/ 68 w 83"/>
                  <a:gd name="T15" fmla="*/ 23 h 92"/>
                  <a:gd name="T16" fmla="*/ 68 w 83"/>
                  <a:gd name="T17" fmla="*/ 29 h 92"/>
                  <a:gd name="T18" fmla="*/ 70 w 83"/>
                  <a:gd name="T19" fmla="*/ 36 h 92"/>
                  <a:gd name="T20" fmla="*/ 71 w 83"/>
                  <a:gd name="T21" fmla="*/ 43 h 92"/>
                  <a:gd name="T22" fmla="*/ 78 w 83"/>
                  <a:gd name="T23" fmla="*/ 42 h 92"/>
                  <a:gd name="T24" fmla="*/ 82 w 83"/>
                  <a:gd name="T25" fmla="*/ 44 h 92"/>
                  <a:gd name="T26" fmla="*/ 83 w 83"/>
                  <a:gd name="T27" fmla="*/ 52 h 92"/>
                  <a:gd name="T28" fmla="*/ 82 w 83"/>
                  <a:gd name="T29" fmla="*/ 56 h 92"/>
                  <a:gd name="T30" fmla="*/ 68 w 83"/>
                  <a:gd name="T31" fmla="*/ 78 h 92"/>
                  <a:gd name="T32" fmla="*/ 77 w 83"/>
                  <a:gd name="T33" fmla="*/ 88 h 92"/>
                  <a:gd name="T34" fmla="*/ 48 w 83"/>
                  <a:gd name="T35" fmla="*/ 90 h 92"/>
                  <a:gd name="T36" fmla="*/ 17 w 83"/>
                  <a:gd name="T37" fmla="*/ 87 h 92"/>
                  <a:gd name="T38" fmla="*/ 12 w 83"/>
                  <a:gd name="T39" fmla="*/ 84 h 92"/>
                  <a:gd name="T40" fmla="*/ 4 w 83"/>
                  <a:gd name="T41" fmla="*/ 85 h 92"/>
                  <a:gd name="T42" fmla="*/ 0 w 83"/>
                  <a:gd name="T43" fmla="*/ 82 h 92"/>
                  <a:gd name="T44" fmla="*/ 2 w 83"/>
                  <a:gd name="T45" fmla="*/ 70 h 92"/>
                  <a:gd name="T46" fmla="*/ 5 w 83"/>
                  <a:gd name="T47" fmla="*/ 61 h 92"/>
                  <a:gd name="T48" fmla="*/ 11 w 83"/>
                  <a:gd name="T49" fmla="*/ 54 h 92"/>
                  <a:gd name="T50" fmla="*/ 13 w 83"/>
                  <a:gd name="T51" fmla="*/ 46 h 92"/>
                  <a:gd name="T52" fmla="*/ 11 w 83"/>
                  <a:gd name="T53" fmla="*/ 40 h 92"/>
                  <a:gd name="T54" fmla="*/ 7 w 83"/>
                  <a:gd name="T55" fmla="*/ 31 h 92"/>
                  <a:gd name="T56" fmla="*/ 10 w 83"/>
                  <a:gd name="T57" fmla="*/ 27 h 92"/>
                  <a:gd name="T58" fmla="*/ 7 w 83"/>
                  <a:gd name="T59" fmla="*/ 15 h 92"/>
                  <a:gd name="T60" fmla="*/ 4 w 83"/>
                  <a:gd name="T61" fmla="*/ 11 h 92"/>
                  <a:gd name="T62" fmla="*/ 8 w 83"/>
                  <a:gd name="T63" fmla="*/ 9 h 92"/>
                  <a:gd name="T64" fmla="*/ 31 w 83"/>
                  <a:gd name="T65" fmla="*/ 9 h 92"/>
                  <a:gd name="T66" fmla="*/ 4 w 83"/>
                  <a:gd name="T67" fmla="*/ 8 h 92"/>
                  <a:gd name="T68" fmla="*/ 4 w 83"/>
                  <a:gd name="T69" fmla="*/ 1 h 92"/>
                  <a:gd name="T70" fmla="*/ 8 w 83"/>
                  <a:gd name="T71" fmla="*/ 1 h 92"/>
                  <a:gd name="T72" fmla="*/ 5 w 83"/>
                  <a:gd name="T73" fmla="*/ 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92">
                    <a:moveTo>
                      <a:pt x="31" y="9"/>
                    </a:moveTo>
                    <a:lnTo>
                      <a:pt x="33" y="14"/>
                    </a:lnTo>
                    <a:lnTo>
                      <a:pt x="35" y="18"/>
                    </a:lnTo>
                    <a:lnTo>
                      <a:pt x="36" y="20"/>
                    </a:lnTo>
                    <a:lnTo>
                      <a:pt x="39" y="24"/>
                    </a:lnTo>
                    <a:lnTo>
                      <a:pt x="43" y="23"/>
                    </a:lnTo>
                    <a:lnTo>
                      <a:pt x="45" y="21"/>
                    </a:lnTo>
                    <a:lnTo>
                      <a:pt x="48" y="23"/>
                    </a:lnTo>
                    <a:lnTo>
                      <a:pt x="49" y="21"/>
                    </a:lnTo>
                    <a:lnTo>
                      <a:pt x="52" y="18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9" y="15"/>
                    </a:lnTo>
                    <a:lnTo>
                      <a:pt x="59" y="18"/>
                    </a:lnTo>
                    <a:lnTo>
                      <a:pt x="68" y="18"/>
                    </a:lnTo>
                    <a:lnTo>
                      <a:pt x="68" y="23"/>
                    </a:lnTo>
                    <a:lnTo>
                      <a:pt x="69" y="25"/>
                    </a:lnTo>
                    <a:lnTo>
                      <a:pt x="68" y="29"/>
                    </a:lnTo>
                    <a:lnTo>
                      <a:pt x="68" y="34"/>
                    </a:lnTo>
                    <a:lnTo>
                      <a:pt x="70" y="36"/>
                    </a:lnTo>
                    <a:lnTo>
                      <a:pt x="70" y="44"/>
                    </a:lnTo>
                    <a:lnTo>
                      <a:pt x="71" y="43"/>
                    </a:lnTo>
                    <a:lnTo>
                      <a:pt x="75" y="43"/>
                    </a:lnTo>
                    <a:lnTo>
                      <a:pt x="78" y="42"/>
                    </a:lnTo>
                    <a:lnTo>
                      <a:pt x="82" y="43"/>
                    </a:lnTo>
                    <a:lnTo>
                      <a:pt x="82" y="44"/>
                    </a:lnTo>
                    <a:lnTo>
                      <a:pt x="82" y="48"/>
                    </a:lnTo>
                    <a:lnTo>
                      <a:pt x="83" y="52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69" y="56"/>
                    </a:lnTo>
                    <a:lnTo>
                      <a:pt x="68" y="78"/>
                    </a:lnTo>
                    <a:lnTo>
                      <a:pt x="72" y="84"/>
                    </a:lnTo>
                    <a:lnTo>
                      <a:pt x="77" y="88"/>
                    </a:lnTo>
                    <a:lnTo>
                      <a:pt x="65" y="92"/>
                    </a:lnTo>
                    <a:lnTo>
                      <a:pt x="48" y="90"/>
                    </a:lnTo>
                    <a:lnTo>
                      <a:pt x="43" y="87"/>
                    </a:lnTo>
                    <a:lnTo>
                      <a:pt x="17" y="87"/>
                    </a:lnTo>
                    <a:lnTo>
                      <a:pt x="16" y="88"/>
                    </a:lnTo>
                    <a:lnTo>
                      <a:pt x="12" y="84"/>
                    </a:lnTo>
                    <a:lnTo>
                      <a:pt x="7" y="84"/>
                    </a:lnTo>
                    <a:lnTo>
                      <a:pt x="4" y="85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2" y="70"/>
                    </a:lnTo>
                    <a:lnTo>
                      <a:pt x="4" y="67"/>
                    </a:lnTo>
                    <a:lnTo>
                      <a:pt x="5" y="61"/>
                    </a:lnTo>
                    <a:lnTo>
                      <a:pt x="7" y="58"/>
                    </a:lnTo>
                    <a:lnTo>
                      <a:pt x="11" y="54"/>
                    </a:lnTo>
                    <a:lnTo>
                      <a:pt x="13" y="50"/>
                    </a:lnTo>
                    <a:lnTo>
                      <a:pt x="13" y="46"/>
                    </a:lnTo>
                    <a:lnTo>
                      <a:pt x="13" y="42"/>
                    </a:lnTo>
                    <a:lnTo>
                      <a:pt x="11" y="40"/>
                    </a:lnTo>
                    <a:lnTo>
                      <a:pt x="10" y="35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10" y="27"/>
                    </a:lnTo>
                    <a:lnTo>
                      <a:pt x="8" y="20"/>
                    </a:lnTo>
                    <a:lnTo>
                      <a:pt x="7" y="15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31" y="9"/>
                    </a:lnTo>
                    <a:close/>
                    <a:moveTo>
                      <a:pt x="5" y="7"/>
                    </a:moveTo>
                    <a:lnTo>
                      <a:pt x="4" y="8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2882900" y="5607050"/>
                <a:ext cx="80963" cy="58738"/>
              </a:xfrm>
              <a:custGeom>
                <a:avLst/>
                <a:gdLst>
                  <a:gd name="T0" fmla="*/ 17 w 51"/>
                  <a:gd name="T1" fmla="*/ 37 h 37"/>
                  <a:gd name="T2" fmla="*/ 12 w 51"/>
                  <a:gd name="T3" fmla="*/ 35 h 37"/>
                  <a:gd name="T4" fmla="*/ 10 w 51"/>
                  <a:gd name="T5" fmla="*/ 35 h 37"/>
                  <a:gd name="T6" fmla="*/ 7 w 51"/>
                  <a:gd name="T7" fmla="*/ 37 h 37"/>
                  <a:gd name="T8" fmla="*/ 4 w 51"/>
                  <a:gd name="T9" fmla="*/ 36 h 37"/>
                  <a:gd name="T10" fmla="*/ 3 w 51"/>
                  <a:gd name="T11" fmla="*/ 34 h 37"/>
                  <a:gd name="T12" fmla="*/ 0 w 51"/>
                  <a:gd name="T13" fmla="*/ 33 h 37"/>
                  <a:gd name="T14" fmla="*/ 0 w 51"/>
                  <a:gd name="T15" fmla="*/ 28 h 37"/>
                  <a:gd name="T16" fmla="*/ 1 w 51"/>
                  <a:gd name="T17" fmla="*/ 25 h 37"/>
                  <a:gd name="T18" fmla="*/ 1 w 51"/>
                  <a:gd name="T19" fmla="*/ 23 h 37"/>
                  <a:gd name="T20" fmla="*/ 6 w 51"/>
                  <a:gd name="T21" fmla="*/ 17 h 37"/>
                  <a:gd name="T22" fmla="*/ 7 w 51"/>
                  <a:gd name="T23" fmla="*/ 12 h 37"/>
                  <a:gd name="T24" fmla="*/ 10 w 51"/>
                  <a:gd name="T25" fmla="*/ 11 h 37"/>
                  <a:gd name="T26" fmla="*/ 12 w 51"/>
                  <a:gd name="T27" fmla="*/ 12 h 37"/>
                  <a:gd name="T28" fmla="*/ 16 w 51"/>
                  <a:gd name="T29" fmla="*/ 11 h 37"/>
                  <a:gd name="T30" fmla="*/ 16 w 51"/>
                  <a:gd name="T31" fmla="*/ 8 h 37"/>
                  <a:gd name="T32" fmla="*/ 22 w 51"/>
                  <a:gd name="T33" fmla="*/ 6 h 37"/>
                  <a:gd name="T34" fmla="*/ 23 w 51"/>
                  <a:gd name="T35" fmla="*/ 4 h 37"/>
                  <a:gd name="T36" fmla="*/ 29 w 51"/>
                  <a:gd name="T37" fmla="*/ 1 h 37"/>
                  <a:gd name="T38" fmla="*/ 33 w 51"/>
                  <a:gd name="T39" fmla="*/ 0 h 37"/>
                  <a:gd name="T40" fmla="*/ 34 w 51"/>
                  <a:gd name="T41" fmla="*/ 1 h 37"/>
                  <a:gd name="T42" fmla="*/ 39 w 51"/>
                  <a:gd name="T43" fmla="*/ 1 h 37"/>
                  <a:gd name="T44" fmla="*/ 39 w 51"/>
                  <a:gd name="T45" fmla="*/ 5 h 37"/>
                  <a:gd name="T46" fmla="*/ 39 w 51"/>
                  <a:gd name="T47" fmla="*/ 7 h 37"/>
                  <a:gd name="T48" fmla="*/ 42 w 51"/>
                  <a:gd name="T49" fmla="*/ 12 h 37"/>
                  <a:gd name="T50" fmla="*/ 44 w 51"/>
                  <a:gd name="T51" fmla="*/ 16 h 37"/>
                  <a:gd name="T52" fmla="*/ 51 w 51"/>
                  <a:gd name="T53" fmla="*/ 17 h 37"/>
                  <a:gd name="T54" fmla="*/ 51 w 51"/>
                  <a:gd name="T55" fmla="*/ 22 h 37"/>
                  <a:gd name="T56" fmla="*/ 50 w 51"/>
                  <a:gd name="T57" fmla="*/ 23 h 37"/>
                  <a:gd name="T58" fmla="*/ 46 w 51"/>
                  <a:gd name="T59" fmla="*/ 24 h 37"/>
                  <a:gd name="T60" fmla="*/ 45 w 51"/>
                  <a:gd name="T61" fmla="*/ 27 h 37"/>
                  <a:gd name="T62" fmla="*/ 42 w 51"/>
                  <a:gd name="T63" fmla="*/ 28 h 37"/>
                  <a:gd name="T64" fmla="*/ 36 w 51"/>
                  <a:gd name="T65" fmla="*/ 28 h 37"/>
                  <a:gd name="T66" fmla="*/ 34 w 51"/>
                  <a:gd name="T67" fmla="*/ 28 h 37"/>
                  <a:gd name="T68" fmla="*/ 32 w 51"/>
                  <a:gd name="T69" fmla="*/ 28 h 37"/>
                  <a:gd name="T70" fmla="*/ 28 w 51"/>
                  <a:gd name="T71" fmla="*/ 28 h 37"/>
                  <a:gd name="T72" fmla="*/ 17 w 51"/>
                  <a:gd name="T73" fmla="*/ 28 h 37"/>
                  <a:gd name="T74" fmla="*/ 16 w 51"/>
                  <a:gd name="T75" fmla="*/ 31 h 37"/>
                  <a:gd name="T76" fmla="*/ 17 w 51"/>
                  <a:gd name="T7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37">
                    <a:moveTo>
                      <a:pt x="17" y="37"/>
                    </a:moveTo>
                    <a:lnTo>
                      <a:pt x="12" y="35"/>
                    </a:lnTo>
                    <a:lnTo>
                      <a:pt x="10" y="35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6" y="17"/>
                    </a:lnTo>
                    <a:lnTo>
                      <a:pt x="7" y="12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9" y="1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9" y="1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2" y="12"/>
                    </a:lnTo>
                    <a:lnTo>
                      <a:pt x="44" y="16"/>
                    </a:lnTo>
                    <a:lnTo>
                      <a:pt x="51" y="17"/>
                    </a:lnTo>
                    <a:lnTo>
                      <a:pt x="51" y="22"/>
                    </a:lnTo>
                    <a:lnTo>
                      <a:pt x="50" y="23"/>
                    </a:lnTo>
                    <a:lnTo>
                      <a:pt x="46" y="24"/>
                    </a:lnTo>
                    <a:lnTo>
                      <a:pt x="45" y="27"/>
                    </a:lnTo>
                    <a:lnTo>
                      <a:pt x="42" y="28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28" y="28"/>
                    </a:lnTo>
                    <a:lnTo>
                      <a:pt x="17" y="28"/>
                    </a:lnTo>
                    <a:lnTo>
                      <a:pt x="16" y="31"/>
                    </a:lnTo>
                    <a:lnTo>
                      <a:pt x="17" y="3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>
                <a:off x="3249613" y="5792788"/>
                <a:ext cx="19050" cy="23813"/>
              </a:xfrm>
              <a:custGeom>
                <a:avLst/>
                <a:gdLst>
                  <a:gd name="T0" fmla="*/ 2 w 12"/>
                  <a:gd name="T1" fmla="*/ 15 h 15"/>
                  <a:gd name="T2" fmla="*/ 1 w 12"/>
                  <a:gd name="T3" fmla="*/ 6 h 15"/>
                  <a:gd name="T4" fmla="*/ 0 w 12"/>
                  <a:gd name="T5" fmla="*/ 4 h 15"/>
                  <a:gd name="T6" fmla="*/ 4 w 12"/>
                  <a:gd name="T7" fmla="*/ 4 h 15"/>
                  <a:gd name="T8" fmla="*/ 6 w 12"/>
                  <a:gd name="T9" fmla="*/ 0 h 15"/>
                  <a:gd name="T10" fmla="*/ 10 w 12"/>
                  <a:gd name="T11" fmla="*/ 0 h 15"/>
                  <a:gd name="T12" fmla="*/ 10 w 12"/>
                  <a:gd name="T13" fmla="*/ 4 h 15"/>
                  <a:gd name="T14" fmla="*/ 12 w 12"/>
                  <a:gd name="T15" fmla="*/ 5 h 15"/>
                  <a:gd name="T16" fmla="*/ 12 w 12"/>
                  <a:gd name="T17" fmla="*/ 7 h 15"/>
                  <a:gd name="T18" fmla="*/ 10 w 12"/>
                  <a:gd name="T19" fmla="*/ 9 h 15"/>
                  <a:gd name="T20" fmla="*/ 7 w 12"/>
                  <a:gd name="T21" fmla="*/ 12 h 15"/>
                  <a:gd name="T22" fmla="*/ 5 w 12"/>
                  <a:gd name="T23" fmla="*/ 15 h 15"/>
                  <a:gd name="T24" fmla="*/ 2 w 12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2" y="15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2947988" y="5637213"/>
                <a:ext cx="33338" cy="65088"/>
              </a:xfrm>
              <a:custGeom>
                <a:avLst/>
                <a:gdLst>
                  <a:gd name="T0" fmla="*/ 14 w 21"/>
                  <a:gd name="T1" fmla="*/ 41 h 41"/>
                  <a:gd name="T2" fmla="*/ 8 w 21"/>
                  <a:gd name="T3" fmla="*/ 41 h 41"/>
                  <a:gd name="T4" fmla="*/ 6 w 21"/>
                  <a:gd name="T5" fmla="*/ 37 h 41"/>
                  <a:gd name="T6" fmla="*/ 6 w 21"/>
                  <a:gd name="T7" fmla="*/ 22 h 41"/>
                  <a:gd name="T8" fmla="*/ 5 w 21"/>
                  <a:gd name="T9" fmla="*/ 20 h 41"/>
                  <a:gd name="T10" fmla="*/ 5 w 21"/>
                  <a:gd name="T11" fmla="*/ 17 h 41"/>
                  <a:gd name="T12" fmla="*/ 3 w 21"/>
                  <a:gd name="T13" fmla="*/ 15 h 41"/>
                  <a:gd name="T14" fmla="*/ 0 w 21"/>
                  <a:gd name="T15" fmla="*/ 12 h 41"/>
                  <a:gd name="T16" fmla="*/ 1 w 21"/>
                  <a:gd name="T17" fmla="*/ 9 h 41"/>
                  <a:gd name="T18" fmla="*/ 4 w 21"/>
                  <a:gd name="T19" fmla="*/ 8 h 41"/>
                  <a:gd name="T20" fmla="*/ 5 w 21"/>
                  <a:gd name="T21" fmla="*/ 5 h 41"/>
                  <a:gd name="T22" fmla="*/ 9 w 21"/>
                  <a:gd name="T23" fmla="*/ 4 h 41"/>
                  <a:gd name="T24" fmla="*/ 10 w 21"/>
                  <a:gd name="T25" fmla="*/ 3 h 41"/>
                  <a:gd name="T26" fmla="*/ 12 w 21"/>
                  <a:gd name="T27" fmla="*/ 0 h 41"/>
                  <a:gd name="T28" fmla="*/ 15 w 21"/>
                  <a:gd name="T29" fmla="*/ 0 h 41"/>
                  <a:gd name="T30" fmla="*/ 20 w 21"/>
                  <a:gd name="T31" fmla="*/ 4 h 41"/>
                  <a:gd name="T32" fmla="*/ 20 w 21"/>
                  <a:gd name="T33" fmla="*/ 6 h 41"/>
                  <a:gd name="T34" fmla="*/ 21 w 21"/>
                  <a:gd name="T35" fmla="*/ 11 h 41"/>
                  <a:gd name="T36" fmla="*/ 20 w 21"/>
                  <a:gd name="T37" fmla="*/ 14 h 41"/>
                  <a:gd name="T38" fmla="*/ 21 w 21"/>
                  <a:gd name="T39" fmla="*/ 15 h 41"/>
                  <a:gd name="T40" fmla="*/ 17 w 21"/>
                  <a:gd name="T41" fmla="*/ 20 h 41"/>
                  <a:gd name="T42" fmla="*/ 15 w 21"/>
                  <a:gd name="T43" fmla="*/ 21 h 41"/>
                  <a:gd name="T44" fmla="*/ 14 w 21"/>
                  <a:gd name="T45" fmla="*/ 26 h 41"/>
                  <a:gd name="T46" fmla="*/ 14 w 21"/>
                  <a:gd name="T47" fmla="*/ 30 h 41"/>
                  <a:gd name="T48" fmla="*/ 14 w 21"/>
                  <a:gd name="T4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41">
                    <a:moveTo>
                      <a:pt x="14" y="41"/>
                    </a:moveTo>
                    <a:lnTo>
                      <a:pt x="8" y="41"/>
                    </a:lnTo>
                    <a:lnTo>
                      <a:pt x="6" y="37"/>
                    </a:lnTo>
                    <a:lnTo>
                      <a:pt x="6" y="22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1" y="11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17" y="20"/>
                    </a:lnTo>
                    <a:lnTo>
                      <a:pt x="15" y="21"/>
                    </a:lnTo>
                    <a:lnTo>
                      <a:pt x="14" y="26"/>
                    </a:lnTo>
                    <a:lnTo>
                      <a:pt x="14" y="30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6"/>
              <p:cNvSpPr>
                <a:spLocks/>
              </p:cNvSpPr>
              <p:nvPr/>
            </p:nvSpPr>
            <p:spPr bwMode="auto">
              <a:xfrm>
                <a:off x="3151188" y="5957888"/>
                <a:ext cx="101600" cy="106363"/>
              </a:xfrm>
              <a:custGeom>
                <a:avLst/>
                <a:gdLst>
                  <a:gd name="T0" fmla="*/ 39 w 64"/>
                  <a:gd name="T1" fmla="*/ 6 h 67"/>
                  <a:gd name="T2" fmla="*/ 40 w 64"/>
                  <a:gd name="T3" fmla="*/ 7 h 67"/>
                  <a:gd name="T4" fmla="*/ 43 w 64"/>
                  <a:gd name="T5" fmla="*/ 12 h 67"/>
                  <a:gd name="T6" fmla="*/ 50 w 64"/>
                  <a:gd name="T7" fmla="*/ 19 h 67"/>
                  <a:gd name="T8" fmla="*/ 53 w 64"/>
                  <a:gd name="T9" fmla="*/ 21 h 67"/>
                  <a:gd name="T10" fmla="*/ 53 w 64"/>
                  <a:gd name="T11" fmla="*/ 23 h 67"/>
                  <a:gd name="T12" fmla="*/ 56 w 64"/>
                  <a:gd name="T13" fmla="*/ 27 h 67"/>
                  <a:gd name="T14" fmla="*/ 61 w 64"/>
                  <a:gd name="T15" fmla="*/ 28 h 67"/>
                  <a:gd name="T16" fmla="*/ 64 w 64"/>
                  <a:gd name="T17" fmla="*/ 32 h 67"/>
                  <a:gd name="T18" fmla="*/ 55 w 64"/>
                  <a:gd name="T19" fmla="*/ 36 h 67"/>
                  <a:gd name="T20" fmla="*/ 50 w 64"/>
                  <a:gd name="T21" fmla="*/ 42 h 67"/>
                  <a:gd name="T22" fmla="*/ 47 w 64"/>
                  <a:gd name="T23" fmla="*/ 47 h 67"/>
                  <a:gd name="T24" fmla="*/ 45 w 64"/>
                  <a:gd name="T25" fmla="*/ 50 h 67"/>
                  <a:gd name="T26" fmla="*/ 41 w 64"/>
                  <a:gd name="T27" fmla="*/ 51 h 67"/>
                  <a:gd name="T28" fmla="*/ 40 w 64"/>
                  <a:gd name="T29" fmla="*/ 54 h 67"/>
                  <a:gd name="T30" fmla="*/ 39 w 64"/>
                  <a:gd name="T31" fmla="*/ 57 h 67"/>
                  <a:gd name="T32" fmla="*/ 35 w 64"/>
                  <a:gd name="T33" fmla="*/ 58 h 67"/>
                  <a:gd name="T34" fmla="*/ 29 w 64"/>
                  <a:gd name="T35" fmla="*/ 58 h 67"/>
                  <a:gd name="T36" fmla="*/ 27 w 64"/>
                  <a:gd name="T37" fmla="*/ 56 h 67"/>
                  <a:gd name="T38" fmla="*/ 23 w 64"/>
                  <a:gd name="T39" fmla="*/ 54 h 67"/>
                  <a:gd name="T40" fmla="*/ 21 w 64"/>
                  <a:gd name="T41" fmla="*/ 57 h 67"/>
                  <a:gd name="T42" fmla="*/ 18 w 64"/>
                  <a:gd name="T43" fmla="*/ 61 h 67"/>
                  <a:gd name="T44" fmla="*/ 16 w 64"/>
                  <a:gd name="T45" fmla="*/ 62 h 67"/>
                  <a:gd name="T46" fmla="*/ 12 w 64"/>
                  <a:gd name="T47" fmla="*/ 65 h 67"/>
                  <a:gd name="T48" fmla="*/ 8 w 64"/>
                  <a:gd name="T49" fmla="*/ 67 h 67"/>
                  <a:gd name="T50" fmla="*/ 6 w 64"/>
                  <a:gd name="T51" fmla="*/ 64 h 67"/>
                  <a:gd name="T52" fmla="*/ 6 w 64"/>
                  <a:gd name="T53" fmla="*/ 59 h 67"/>
                  <a:gd name="T54" fmla="*/ 3 w 64"/>
                  <a:gd name="T55" fmla="*/ 52 h 67"/>
                  <a:gd name="T56" fmla="*/ 0 w 64"/>
                  <a:gd name="T57" fmla="*/ 51 h 67"/>
                  <a:gd name="T58" fmla="*/ 0 w 64"/>
                  <a:gd name="T59" fmla="*/ 30 h 67"/>
                  <a:gd name="T60" fmla="*/ 8 w 64"/>
                  <a:gd name="T61" fmla="*/ 29 h 67"/>
                  <a:gd name="T62" fmla="*/ 8 w 64"/>
                  <a:gd name="T63" fmla="*/ 4 h 67"/>
                  <a:gd name="T64" fmla="*/ 12 w 64"/>
                  <a:gd name="T65" fmla="*/ 4 h 67"/>
                  <a:gd name="T66" fmla="*/ 23 w 64"/>
                  <a:gd name="T67" fmla="*/ 1 h 67"/>
                  <a:gd name="T68" fmla="*/ 26 w 64"/>
                  <a:gd name="T69" fmla="*/ 5 h 67"/>
                  <a:gd name="T70" fmla="*/ 29 w 64"/>
                  <a:gd name="T71" fmla="*/ 1 h 67"/>
                  <a:gd name="T72" fmla="*/ 32 w 64"/>
                  <a:gd name="T73" fmla="*/ 1 h 67"/>
                  <a:gd name="T74" fmla="*/ 35 w 64"/>
                  <a:gd name="T75" fmla="*/ 0 h 67"/>
                  <a:gd name="T76" fmla="*/ 37 w 64"/>
                  <a:gd name="T77" fmla="*/ 1 h 67"/>
                  <a:gd name="T78" fmla="*/ 39 w 64"/>
                  <a:gd name="T79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67">
                    <a:moveTo>
                      <a:pt x="39" y="6"/>
                    </a:moveTo>
                    <a:lnTo>
                      <a:pt x="40" y="7"/>
                    </a:lnTo>
                    <a:lnTo>
                      <a:pt x="43" y="12"/>
                    </a:lnTo>
                    <a:lnTo>
                      <a:pt x="50" y="19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6" y="27"/>
                    </a:lnTo>
                    <a:lnTo>
                      <a:pt x="61" y="28"/>
                    </a:lnTo>
                    <a:lnTo>
                      <a:pt x="64" y="32"/>
                    </a:lnTo>
                    <a:lnTo>
                      <a:pt x="55" y="36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5" y="50"/>
                    </a:lnTo>
                    <a:lnTo>
                      <a:pt x="41" y="51"/>
                    </a:lnTo>
                    <a:lnTo>
                      <a:pt x="40" y="54"/>
                    </a:lnTo>
                    <a:lnTo>
                      <a:pt x="39" y="57"/>
                    </a:lnTo>
                    <a:lnTo>
                      <a:pt x="35" y="58"/>
                    </a:lnTo>
                    <a:lnTo>
                      <a:pt x="29" y="58"/>
                    </a:lnTo>
                    <a:lnTo>
                      <a:pt x="27" y="56"/>
                    </a:lnTo>
                    <a:lnTo>
                      <a:pt x="23" y="54"/>
                    </a:lnTo>
                    <a:lnTo>
                      <a:pt x="21" y="57"/>
                    </a:lnTo>
                    <a:lnTo>
                      <a:pt x="18" y="61"/>
                    </a:lnTo>
                    <a:lnTo>
                      <a:pt x="16" y="62"/>
                    </a:lnTo>
                    <a:lnTo>
                      <a:pt x="12" y="65"/>
                    </a:lnTo>
                    <a:lnTo>
                      <a:pt x="8" y="67"/>
                    </a:lnTo>
                    <a:lnTo>
                      <a:pt x="6" y="64"/>
                    </a:lnTo>
                    <a:lnTo>
                      <a:pt x="6" y="59"/>
                    </a:lnTo>
                    <a:lnTo>
                      <a:pt x="3" y="52"/>
                    </a:lnTo>
                    <a:lnTo>
                      <a:pt x="0" y="51"/>
                    </a:lnTo>
                    <a:lnTo>
                      <a:pt x="0" y="30"/>
                    </a:lnTo>
                    <a:lnTo>
                      <a:pt x="8" y="29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23" y="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9" y="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0"/>
              <p:cNvSpPr>
                <a:spLocks/>
              </p:cNvSpPr>
              <p:nvPr/>
            </p:nvSpPr>
            <p:spPr bwMode="auto">
              <a:xfrm>
                <a:off x="3071813" y="5711825"/>
                <a:ext cx="200025" cy="198438"/>
              </a:xfrm>
              <a:custGeom>
                <a:avLst/>
                <a:gdLst>
                  <a:gd name="T0" fmla="*/ 124 w 126"/>
                  <a:gd name="T1" fmla="*/ 20 h 125"/>
                  <a:gd name="T2" fmla="*/ 124 w 126"/>
                  <a:gd name="T3" fmla="*/ 23 h 125"/>
                  <a:gd name="T4" fmla="*/ 119 w 126"/>
                  <a:gd name="T5" fmla="*/ 28 h 125"/>
                  <a:gd name="T6" fmla="*/ 117 w 126"/>
                  <a:gd name="T7" fmla="*/ 37 h 125"/>
                  <a:gd name="T8" fmla="*/ 116 w 126"/>
                  <a:gd name="T9" fmla="*/ 44 h 125"/>
                  <a:gd name="T10" fmla="*/ 113 w 126"/>
                  <a:gd name="T11" fmla="*/ 50 h 125"/>
                  <a:gd name="T12" fmla="*/ 112 w 126"/>
                  <a:gd name="T13" fmla="*/ 55 h 125"/>
                  <a:gd name="T14" fmla="*/ 114 w 126"/>
                  <a:gd name="T15" fmla="*/ 66 h 125"/>
                  <a:gd name="T16" fmla="*/ 114 w 126"/>
                  <a:gd name="T17" fmla="*/ 75 h 125"/>
                  <a:gd name="T18" fmla="*/ 120 w 126"/>
                  <a:gd name="T19" fmla="*/ 83 h 125"/>
                  <a:gd name="T20" fmla="*/ 120 w 126"/>
                  <a:gd name="T21" fmla="*/ 91 h 125"/>
                  <a:gd name="T22" fmla="*/ 109 w 126"/>
                  <a:gd name="T23" fmla="*/ 92 h 125"/>
                  <a:gd name="T24" fmla="*/ 109 w 126"/>
                  <a:gd name="T25" fmla="*/ 100 h 125"/>
                  <a:gd name="T26" fmla="*/ 107 w 126"/>
                  <a:gd name="T27" fmla="*/ 115 h 125"/>
                  <a:gd name="T28" fmla="*/ 114 w 126"/>
                  <a:gd name="T29" fmla="*/ 119 h 125"/>
                  <a:gd name="T30" fmla="*/ 117 w 126"/>
                  <a:gd name="T31" fmla="*/ 125 h 125"/>
                  <a:gd name="T32" fmla="*/ 108 w 126"/>
                  <a:gd name="T33" fmla="*/ 121 h 125"/>
                  <a:gd name="T34" fmla="*/ 101 w 126"/>
                  <a:gd name="T35" fmla="*/ 116 h 125"/>
                  <a:gd name="T36" fmla="*/ 95 w 126"/>
                  <a:gd name="T37" fmla="*/ 115 h 125"/>
                  <a:gd name="T38" fmla="*/ 88 w 126"/>
                  <a:gd name="T39" fmla="*/ 112 h 125"/>
                  <a:gd name="T40" fmla="*/ 80 w 126"/>
                  <a:gd name="T41" fmla="*/ 112 h 125"/>
                  <a:gd name="T42" fmla="*/ 78 w 126"/>
                  <a:gd name="T43" fmla="*/ 109 h 125"/>
                  <a:gd name="T44" fmla="*/ 71 w 126"/>
                  <a:gd name="T45" fmla="*/ 109 h 125"/>
                  <a:gd name="T46" fmla="*/ 66 w 126"/>
                  <a:gd name="T47" fmla="*/ 110 h 125"/>
                  <a:gd name="T48" fmla="*/ 64 w 126"/>
                  <a:gd name="T49" fmla="*/ 100 h 125"/>
                  <a:gd name="T50" fmla="*/ 65 w 126"/>
                  <a:gd name="T51" fmla="*/ 91 h 125"/>
                  <a:gd name="T52" fmla="*/ 64 w 126"/>
                  <a:gd name="T53" fmla="*/ 84 h 125"/>
                  <a:gd name="T54" fmla="*/ 55 w 126"/>
                  <a:gd name="T55" fmla="*/ 81 h 125"/>
                  <a:gd name="T56" fmla="*/ 52 w 126"/>
                  <a:gd name="T57" fmla="*/ 83 h 125"/>
                  <a:gd name="T58" fmla="*/ 45 w 126"/>
                  <a:gd name="T59" fmla="*/ 87 h 125"/>
                  <a:gd name="T60" fmla="*/ 41 w 126"/>
                  <a:gd name="T61" fmla="*/ 87 h 125"/>
                  <a:gd name="T62" fmla="*/ 35 w 126"/>
                  <a:gd name="T63" fmla="*/ 90 h 125"/>
                  <a:gd name="T64" fmla="*/ 31 w 126"/>
                  <a:gd name="T65" fmla="*/ 84 h 125"/>
                  <a:gd name="T66" fmla="*/ 27 w 126"/>
                  <a:gd name="T67" fmla="*/ 75 h 125"/>
                  <a:gd name="T68" fmla="*/ 4 w 126"/>
                  <a:gd name="T69" fmla="*/ 75 h 125"/>
                  <a:gd name="T70" fmla="*/ 0 w 126"/>
                  <a:gd name="T71" fmla="*/ 77 h 125"/>
                  <a:gd name="T72" fmla="*/ 1 w 126"/>
                  <a:gd name="T73" fmla="*/ 73 h 125"/>
                  <a:gd name="T74" fmla="*/ 2 w 126"/>
                  <a:gd name="T75" fmla="*/ 69 h 125"/>
                  <a:gd name="T76" fmla="*/ 7 w 126"/>
                  <a:gd name="T77" fmla="*/ 68 h 125"/>
                  <a:gd name="T78" fmla="*/ 12 w 126"/>
                  <a:gd name="T79" fmla="*/ 66 h 125"/>
                  <a:gd name="T80" fmla="*/ 15 w 126"/>
                  <a:gd name="T81" fmla="*/ 69 h 125"/>
                  <a:gd name="T82" fmla="*/ 23 w 126"/>
                  <a:gd name="T83" fmla="*/ 61 h 125"/>
                  <a:gd name="T84" fmla="*/ 25 w 126"/>
                  <a:gd name="T85" fmla="*/ 54 h 125"/>
                  <a:gd name="T86" fmla="*/ 31 w 126"/>
                  <a:gd name="T87" fmla="*/ 44 h 125"/>
                  <a:gd name="T88" fmla="*/ 36 w 126"/>
                  <a:gd name="T89" fmla="*/ 38 h 125"/>
                  <a:gd name="T90" fmla="*/ 37 w 126"/>
                  <a:gd name="T91" fmla="*/ 33 h 125"/>
                  <a:gd name="T92" fmla="*/ 37 w 126"/>
                  <a:gd name="T93" fmla="*/ 23 h 125"/>
                  <a:gd name="T94" fmla="*/ 41 w 126"/>
                  <a:gd name="T95" fmla="*/ 16 h 125"/>
                  <a:gd name="T96" fmla="*/ 42 w 126"/>
                  <a:gd name="T97" fmla="*/ 8 h 125"/>
                  <a:gd name="T98" fmla="*/ 48 w 126"/>
                  <a:gd name="T99" fmla="*/ 2 h 125"/>
                  <a:gd name="T100" fmla="*/ 58 w 126"/>
                  <a:gd name="T101" fmla="*/ 6 h 125"/>
                  <a:gd name="T102" fmla="*/ 67 w 126"/>
                  <a:gd name="T103" fmla="*/ 9 h 125"/>
                  <a:gd name="T104" fmla="*/ 71 w 126"/>
                  <a:gd name="T105" fmla="*/ 4 h 125"/>
                  <a:gd name="T106" fmla="*/ 80 w 126"/>
                  <a:gd name="T107" fmla="*/ 2 h 125"/>
                  <a:gd name="T108" fmla="*/ 85 w 126"/>
                  <a:gd name="T109" fmla="*/ 3 h 125"/>
                  <a:gd name="T110" fmla="*/ 89 w 126"/>
                  <a:gd name="T111" fmla="*/ 0 h 125"/>
                  <a:gd name="T112" fmla="*/ 99 w 126"/>
                  <a:gd name="T113" fmla="*/ 2 h 125"/>
                  <a:gd name="T114" fmla="*/ 105 w 126"/>
                  <a:gd name="T115" fmla="*/ 6 h 125"/>
                  <a:gd name="T116" fmla="*/ 109 w 126"/>
                  <a:gd name="T117" fmla="*/ 5 h 125"/>
                  <a:gd name="T118" fmla="*/ 117 w 126"/>
                  <a:gd name="T119" fmla="*/ 5 h 125"/>
                  <a:gd name="T120" fmla="*/ 124 w 126"/>
                  <a:gd name="T121" fmla="*/ 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25">
                    <a:moveTo>
                      <a:pt x="124" y="12"/>
                    </a:moveTo>
                    <a:lnTo>
                      <a:pt x="124" y="20"/>
                    </a:lnTo>
                    <a:lnTo>
                      <a:pt x="126" y="21"/>
                    </a:lnTo>
                    <a:lnTo>
                      <a:pt x="124" y="23"/>
                    </a:lnTo>
                    <a:lnTo>
                      <a:pt x="122" y="25"/>
                    </a:lnTo>
                    <a:lnTo>
                      <a:pt x="119" y="28"/>
                    </a:lnTo>
                    <a:lnTo>
                      <a:pt x="118" y="32"/>
                    </a:lnTo>
                    <a:lnTo>
                      <a:pt x="117" y="37"/>
                    </a:lnTo>
                    <a:lnTo>
                      <a:pt x="116" y="39"/>
                    </a:lnTo>
                    <a:lnTo>
                      <a:pt x="116" y="44"/>
                    </a:lnTo>
                    <a:lnTo>
                      <a:pt x="114" y="46"/>
                    </a:lnTo>
                    <a:lnTo>
                      <a:pt x="113" y="50"/>
                    </a:lnTo>
                    <a:lnTo>
                      <a:pt x="113" y="51"/>
                    </a:lnTo>
                    <a:lnTo>
                      <a:pt x="112" y="55"/>
                    </a:lnTo>
                    <a:lnTo>
                      <a:pt x="113" y="57"/>
                    </a:lnTo>
                    <a:lnTo>
                      <a:pt x="114" y="66"/>
                    </a:lnTo>
                    <a:lnTo>
                      <a:pt x="116" y="72"/>
                    </a:lnTo>
                    <a:lnTo>
                      <a:pt x="114" y="75"/>
                    </a:lnTo>
                    <a:lnTo>
                      <a:pt x="116" y="79"/>
                    </a:lnTo>
                    <a:lnTo>
                      <a:pt x="120" y="83"/>
                    </a:lnTo>
                    <a:lnTo>
                      <a:pt x="124" y="91"/>
                    </a:lnTo>
                    <a:lnTo>
                      <a:pt x="120" y="91"/>
                    </a:lnTo>
                    <a:lnTo>
                      <a:pt x="112" y="92"/>
                    </a:lnTo>
                    <a:lnTo>
                      <a:pt x="109" y="92"/>
                    </a:lnTo>
                    <a:lnTo>
                      <a:pt x="108" y="97"/>
                    </a:lnTo>
                    <a:lnTo>
                      <a:pt x="109" y="100"/>
                    </a:lnTo>
                    <a:lnTo>
                      <a:pt x="108" y="108"/>
                    </a:lnTo>
                    <a:lnTo>
                      <a:pt x="107" y="115"/>
                    </a:lnTo>
                    <a:lnTo>
                      <a:pt x="109" y="116"/>
                    </a:lnTo>
                    <a:lnTo>
                      <a:pt x="114" y="119"/>
                    </a:lnTo>
                    <a:lnTo>
                      <a:pt x="116" y="118"/>
                    </a:lnTo>
                    <a:lnTo>
                      <a:pt x="117" y="125"/>
                    </a:lnTo>
                    <a:lnTo>
                      <a:pt x="112" y="125"/>
                    </a:lnTo>
                    <a:lnTo>
                      <a:pt x="108" y="121"/>
                    </a:lnTo>
                    <a:lnTo>
                      <a:pt x="106" y="118"/>
                    </a:lnTo>
                    <a:lnTo>
                      <a:pt x="101" y="116"/>
                    </a:lnTo>
                    <a:lnTo>
                      <a:pt x="100" y="114"/>
                    </a:lnTo>
                    <a:lnTo>
                      <a:pt x="95" y="115"/>
                    </a:lnTo>
                    <a:lnTo>
                      <a:pt x="90" y="115"/>
                    </a:lnTo>
                    <a:lnTo>
                      <a:pt x="88" y="112"/>
                    </a:lnTo>
                    <a:lnTo>
                      <a:pt x="84" y="110"/>
                    </a:lnTo>
                    <a:lnTo>
                      <a:pt x="80" y="112"/>
                    </a:lnTo>
                    <a:lnTo>
                      <a:pt x="80" y="109"/>
                    </a:lnTo>
                    <a:lnTo>
                      <a:pt x="78" y="109"/>
                    </a:lnTo>
                    <a:lnTo>
                      <a:pt x="74" y="108"/>
                    </a:lnTo>
                    <a:lnTo>
                      <a:pt x="71" y="109"/>
                    </a:lnTo>
                    <a:lnTo>
                      <a:pt x="67" y="109"/>
                    </a:lnTo>
                    <a:lnTo>
                      <a:pt x="66" y="110"/>
                    </a:lnTo>
                    <a:lnTo>
                      <a:pt x="66" y="102"/>
                    </a:lnTo>
                    <a:lnTo>
                      <a:pt x="64" y="100"/>
                    </a:lnTo>
                    <a:lnTo>
                      <a:pt x="64" y="95"/>
                    </a:lnTo>
                    <a:lnTo>
                      <a:pt x="65" y="91"/>
                    </a:lnTo>
                    <a:lnTo>
                      <a:pt x="64" y="89"/>
                    </a:lnTo>
                    <a:lnTo>
                      <a:pt x="64" y="84"/>
                    </a:lnTo>
                    <a:lnTo>
                      <a:pt x="55" y="84"/>
                    </a:lnTo>
                    <a:lnTo>
                      <a:pt x="55" y="81"/>
                    </a:lnTo>
                    <a:lnTo>
                      <a:pt x="52" y="81"/>
                    </a:lnTo>
                    <a:lnTo>
                      <a:pt x="52" y="83"/>
                    </a:lnTo>
                    <a:lnTo>
                      <a:pt x="48" y="84"/>
                    </a:lnTo>
                    <a:lnTo>
                      <a:pt x="45" y="87"/>
                    </a:lnTo>
                    <a:lnTo>
                      <a:pt x="45" y="89"/>
                    </a:lnTo>
                    <a:lnTo>
                      <a:pt x="41" y="87"/>
                    </a:lnTo>
                    <a:lnTo>
                      <a:pt x="39" y="89"/>
                    </a:lnTo>
                    <a:lnTo>
                      <a:pt x="35" y="90"/>
                    </a:lnTo>
                    <a:lnTo>
                      <a:pt x="32" y="86"/>
                    </a:lnTo>
                    <a:lnTo>
                      <a:pt x="31" y="84"/>
                    </a:lnTo>
                    <a:lnTo>
                      <a:pt x="29" y="80"/>
                    </a:lnTo>
                    <a:lnTo>
                      <a:pt x="27" y="75"/>
                    </a:lnTo>
                    <a:lnTo>
                      <a:pt x="7" y="74"/>
                    </a:lnTo>
                    <a:lnTo>
                      <a:pt x="4" y="75"/>
                    </a:lnTo>
                    <a:lnTo>
                      <a:pt x="3" y="75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1" y="73"/>
                    </a:lnTo>
                    <a:lnTo>
                      <a:pt x="1" y="70"/>
                    </a:lnTo>
                    <a:lnTo>
                      <a:pt x="2" y="69"/>
                    </a:lnTo>
                    <a:lnTo>
                      <a:pt x="4" y="67"/>
                    </a:lnTo>
                    <a:lnTo>
                      <a:pt x="7" y="68"/>
                    </a:lnTo>
                    <a:lnTo>
                      <a:pt x="8" y="66"/>
                    </a:lnTo>
                    <a:lnTo>
                      <a:pt x="12" y="66"/>
                    </a:lnTo>
                    <a:lnTo>
                      <a:pt x="13" y="68"/>
                    </a:lnTo>
                    <a:lnTo>
                      <a:pt x="15" y="69"/>
                    </a:lnTo>
                    <a:lnTo>
                      <a:pt x="19" y="64"/>
                    </a:lnTo>
                    <a:lnTo>
                      <a:pt x="23" y="61"/>
                    </a:lnTo>
                    <a:lnTo>
                      <a:pt x="25" y="60"/>
                    </a:lnTo>
                    <a:lnTo>
                      <a:pt x="25" y="54"/>
                    </a:lnTo>
                    <a:lnTo>
                      <a:pt x="27" y="48"/>
                    </a:lnTo>
                    <a:lnTo>
                      <a:pt x="31" y="44"/>
                    </a:lnTo>
                    <a:lnTo>
                      <a:pt x="35" y="40"/>
                    </a:lnTo>
                    <a:lnTo>
                      <a:pt x="36" y="38"/>
                    </a:lnTo>
                    <a:lnTo>
                      <a:pt x="36" y="35"/>
                    </a:lnTo>
                    <a:lnTo>
                      <a:pt x="37" y="33"/>
                    </a:lnTo>
                    <a:lnTo>
                      <a:pt x="37" y="29"/>
                    </a:lnTo>
                    <a:lnTo>
                      <a:pt x="37" y="23"/>
                    </a:lnTo>
                    <a:lnTo>
                      <a:pt x="38" y="20"/>
                    </a:lnTo>
                    <a:lnTo>
                      <a:pt x="41" y="16"/>
                    </a:lnTo>
                    <a:lnTo>
                      <a:pt x="41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4" y="4"/>
                    </a:lnTo>
                    <a:lnTo>
                      <a:pt x="58" y="6"/>
                    </a:lnTo>
                    <a:lnTo>
                      <a:pt x="62" y="8"/>
                    </a:lnTo>
                    <a:lnTo>
                      <a:pt x="67" y="9"/>
                    </a:lnTo>
                    <a:lnTo>
                      <a:pt x="70" y="5"/>
                    </a:lnTo>
                    <a:lnTo>
                      <a:pt x="71" y="4"/>
                    </a:lnTo>
                    <a:lnTo>
                      <a:pt x="73" y="5"/>
                    </a:lnTo>
                    <a:lnTo>
                      <a:pt x="80" y="2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7" y="2"/>
                    </a:lnTo>
                    <a:lnTo>
                      <a:pt x="89" y="0"/>
                    </a:lnTo>
                    <a:lnTo>
                      <a:pt x="95" y="2"/>
                    </a:lnTo>
                    <a:lnTo>
                      <a:pt x="99" y="2"/>
                    </a:lnTo>
                    <a:lnTo>
                      <a:pt x="101" y="0"/>
                    </a:lnTo>
                    <a:lnTo>
                      <a:pt x="105" y="6"/>
                    </a:lnTo>
                    <a:lnTo>
                      <a:pt x="108" y="6"/>
                    </a:lnTo>
                    <a:lnTo>
                      <a:pt x="109" y="5"/>
                    </a:lnTo>
                    <a:lnTo>
                      <a:pt x="113" y="6"/>
                    </a:lnTo>
                    <a:lnTo>
                      <a:pt x="117" y="5"/>
                    </a:lnTo>
                    <a:lnTo>
                      <a:pt x="118" y="8"/>
                    </a:lnTo>
                    <a:lnTo>
                      <a:pt x="124" y="1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>
                <a:off x="3094038" y="5649913"/>
                <a:ext cx="138113" cy="95250"/>
              </a:xfrm>
              <a:custGeom>
                <a:avLst/>
                <a:gdLst>
                  <a:gd name="T0" fmla="*/ 6 w 87"/>
                  <a:gd name="T1" fmla="*/ 25 h 60"/>
                  <a:gd name="T2" fmla="*/ 11 w 87"/>
                  <a:gd name="T3" fmla="*/ 25 h 60"/>
                  <a:gd name="T4" fmla="*/ 12 w 87"/>
                  <a:gd name="T5" fmla="*/ 22 h 60"/>
                  <a:gd name="T6" fmla="*/ 13 w 87"/>
                  <a:gd name="T7" fmla="*/ 22 h 60"/>
                  <a:gd name="T8" fmla="*/ 16 w 87"/>
                  <a:gd name="T9" fmla="*/ 25 h 60"/>
                  <a:gd name="T10" fmla="*/ 24 w 87"/>
                  <a:gd name="T11" fmla="*/ 21 h 60"/>
                  <a:gd name="T12" fmla="*/ 27 w 87"/>
                  <a:gd name="T13" fmla="*/ 19 h 60"/>
                  <a:gd name="T14" fmla="*/ 30 w 87"/>
                  <a:gd name="T15" fmla="*/ 16 h 60"/>
                  <a:gd name="T16" fmla="*/ 29 w 87"/>
                  <a:gd name="T17" fmla="*/ 14 h 60"/>
                  <a:gd name="T18" fmla="*/ 31 w 87"/>
                  <a:gd name="T19" fmla="*/ 14 h 60"/>
                  <a:gd name="T20" fmla="*/ 38 w 87"/>
                  <a:gd name="T21" fmla="*/ 14 h 60"/>
                  <a:gd name="T22" fmla="*/ 45 w 87"/>
                  <a:gd name="T23" fmla="*/ 12 h 60"/>
                  <a:gd name="T24" fmla="*/ 50 w 87"/>
                  <a:gd name="T25" fmla="*/ 3 h 60"/>
                  <a:gd name="T26" fmla="*/ 52 w 87"/>
                  <a:gd name="T27" fmla="*/ 1 h 60"/>
                  <a:gd name="T28" fmla="*/ 57 w 87"/>
                  <a:gd name="T29" fmla="*/ 0 h 60"/>
                  <a:gd name="T30" fmla="*/ 58 w 87"/>
                  <a:gd name="T31" fmla="*/ 3 h 60"/>
                  <a:gd name="T32" fmla="*/ 62 w 87"/>
                  <a:gd name="T33" fmla="*/ 7 h 60"/>
                  <a:gd name="T34" fmla="*/ 62 w 87"/>
                  <a:gd name="T35" fmla="*/ 9 h 60"/>
                  <a:gd name="T36" fmla="*/ 60 w 87"/>
                  <a:gd name="T37" fmla="*/ 13 h 60"/>
                  <a:gd name="T38" fmla="*/ 60 w 87"/>
                  <a:gd name="T39" fmla="*/ 14 h 60"/>
                  <a:gd name="T40" fmla="*/ 63 w 87"/>
                  <a:gd name="T41" fmla="*/ 16 h 60"/>
                  <a:gd name="T42" fmla="*/ 68 w 87"/>
                  <a:gd name="T43" fmla="*/ 20 h 60"/>
                  <a:gd name="T44" fmla="*/ 71 w 87"/>
                  <a:gd name="T45" fmla="*/ 22 h 60"/>
                  <a:gd name="T46" fmla="*/ 71 w 87"/>
                  <a:gd name="T47" fmla="*/ 25 h 60"/>
                  <a:gd name="T48" fmla="*/ 76 w 87"/>
                  <a:gd name="T49" fmla="*/ 29 h 60"/>
                  <a:gd name="T50" fmla="*/ 79 w 87"/>
                  <a:gd name="T51" fmla="*/ 31 h 60"/>
                  <a:gd name="T52" fmla="*/ 81 w 87"/>
                  <a:gd name="T53" fmla="*/ 35 h 60"/>
                  <a:gd name="T54" fmla="*/ 86 w 87"/>
                  <a:gd name="T55" fmla="*/ 37 h 60"/>
                  <a:gd name="T56" fmla="*/ 87 w 87"/>
                  <a:gd name="T57" fmla="*/ 39 h 60"/>
                  <a:gd name="T58" fmla="*/ 85 w 87"/>
                  <a:gd name="T59" fmla="*/ 41 h 60"/>
                  <a:gd name="T60" fmla="*/ 81 w 87"/>
                  <a:gd name="T61" fmla="*/ 41 h 60"/>
                  <a:gd name="T62" fmla="*/ 75 w 87"/>
                  <a:gd name="T63" fmla="*/ 39 h 60"/>
                  <a:gd name="T64" fmla="*/ 73 w 87"/>
                  <a:gd name="T65" fmla="*/ 41 h 60"/>
                  <a:gd name="T66" fmla="*/ 71 w 87"/>
                  <a:gd name="T67" fmla="*/ 42 h 60"/>
                  <a:gd name="T68" fmla="*/ 70 w 87"/>
                  <a:gd name="T69" fmla="*/ 42 h 60"/>
                  <a:gd name="T70" fmla="*/ 66 w 87"/>
                  <a:gd name="T71" fmla="*/ 41 h 60"/>
                  <a:gd name="T72" fmla="*/ 59 w 87"/>
                  <a:gd name="T73" fmla="*/ 44 h 60"/>
                  <a:gd name="T74" fmla="*/ 57 w 87"/>
                  <a:gd name="T75" fmla="*/ 43 h 60"/>
                  <a:gd name="T76" fmla="*/ 56 w 87"/>
                  <a:gd name="T77" fmla="*/ 44 h 60"/>
                  <a:gd name="T78" fmla="*/ 53 w 87"/>
                  <a:gd name="T79" fmla="*/ 48 h 60"/>
                  <a:gd name="T80" fmla="*/ 48 w 87"/>
                  <a:gd name="T81" fmla="*/ 47 h 60"/>
                  <a:gd name="T82" fmla="*/ 44 w 87"/>
                  <a:gd name="T83" fmla="*/ 45 h 60"/>
                  <a:gd name="T84" fmla="*/ 40 w 87"/>
                  <a:gd name="T85" fmla="*/ 43 h 60"/>
                  <a:gd name="T86" fmla="*/ 34 w 87"/>
                  <a:gd name="T87" fmla="*/ 41 h 60"/>
                  <a:gd name="T88" fmla="*/ 30 w 87"/>
                  <a:gd name="T89" fmla="*/ 43 h 60"/>
                  <a:gd name="T90" fmla="*/ 28 w 87"/>
                  <a:gd name="T91" fmla="*/ 47 h 60"/>
                  <a:gd name="T92" fmla="*/ 27 w 87"/>
                  <a:gd name="T93" fmla="*/ 51 h 60"/>
                  <a:gd name="T94" fmla="*/ 23 w 87"/>
                  <a:gd name="T95" fmla="*/ 50 h 60"/>
                  <a:gd name="T96" fmla="*/ 18 w 87"/>
                  <a:gd name="T97" fmla="*/ 50 h 60"/>
                  <a:gd name="T98" fmla="*/ 15 w 87"/>
                  <a:gd name="T99" fmla="*/ 53 h 60"/>
                  <a:gd name="T100" fmla="*/ 11 w 87"/>
                  <a:gd name="T101" fmla="*/ 60 h 60"/>
                  <a:gd name="T102" fmla="*/ 10 w 87"/>
                  <a:gd name="T103" fmla="*/ 58 h 60"/>
                  <a:gd name="T104" fmla="*/ 10 w 87"/>
                  <a:gd name="T105" fmla="*/ 54 h 60"/>
                  <a:gd name="T106" fmla="*/ 6 w 87"/>
                  <a:gd name="T107" fmla="*/ 53 h 60"/>
                  <a:gd name="T108" fmla="*/ 4 w 87"/>
                  <a:gd name="T109" fmla="*/ 49 h 60"/>
                  <a:gd name="T110" fmla="*/ 4 w 87"/>
                  <a:gd name="T111" fmla="*/ 47 h 60"/>
                  <a:gd name="T112" fmla="*/ 0 w 87"/>
                  <a:gd name="T113" fmla="*/ 43 h 60"/>
                  <a:gd name="T114" fmla="*/ 1 w 87"/>
                  <a:gd name="T115" fmla="*/ 41 h 60"/>
                  <a:gd name="T116" fmla="*/ 0 w 87"/>
                  <a:gd name="T117" fmla="*/ 38 h 60"/>
                  <a:gd name="T118" fmla="*/ 1 w 87"/>
                  <a:gd name="T119" fmla="*/ 33 h 60"/>
                  <a:gd name="T120" fmla="*/ 2 w 87"/>
                  <a:gd name="T121" fmla="*/ 32 h 60"/>
                  <a:gd name="T122" fmla="*/ 6 w 87"/>
                  <a:gd name="T12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60">
                    <a:moveTo>
                      <a:pt x="6" y="25"/>
                    </a:moveTo>
                    <a:lnTo>
                      <a:pt x="11" y="25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6" y="25"/>
                    </a:lnTo>
                    <a:lnTo>
                      <a:pt x="24" y="21"/>
                    </a:lnTo>
                    <a:lnTo>
                      <a:pt x="27" y="19"/>
                    </a:lnTo>
                    <a:lnTo>
                      <a:pt x="30" y="16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8" y="14"/>
                    </a:lnTo>
                    <a:lnTo>
                      <a:pt x="45" y="12"/>
                    </a:lnTo>
                    <a:lnTo>
                      <a:pt x="50" y="3"/>
                    </a:lnTo>
                    <a:lnTo>
                      <a:pt x="52" y="1"/>
                    </a:lnTo>
                    <a:lnTo>
                      <a:pt x="57" y="0"/>
                    </a:lnTo>
                    <a:lnTo>
                      <a:pt x="58" y="3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63" y="16"/>
                    </a:lnTo>
                    <a:lnTo>
                      <a:pt x="68" y="20"/>
                    </a:lnTo>
                    <a:lnTo>
                      <a:pt x="71" y="22"/>
                    </a:lnTo>
                    <a:lnTo>
                      <a:pt x="71" y="25"/>
                    </a:lnTo>
                    <a:lnTo>
                      <a:pt x="76" y="29"/>
                    </a:lnTo>
                    <a:lnTo>
                      <a:pt x="79" y="31"/>
                    </a:lnTo>
                    <a:lnTo>
                      <a:pt x="81" y="35"/>
                    </a:lnTo>
                    <a:lnTo>
                      <a:pt x="86" y="37"/>
                    </a:lnTo>
                    <a:lnTo>
                      <a:pt x="87" y="39"/>
                    </a:lnTo>
                    <a:lnTo>
                      <a:pt x="85" y="41"/>
                    </a:lnTo>
                    <a:lnTo>
                      <a:pt x="81" y="41"/>
                    </a:lnTo>
                    <a:lnTo>
                      <a:pt x="75" y="39"/>
                    </a:lnTo>
                    <a:lnTo>
                      <a:pt x="73" y="41"/>
                    </a:lnTo>
                    <a:lnTo>
                      <a:pt x="71" y="42"/>
                    </a:lnTo>
                    <a:lnTo>
                      <a:pt x="70" y="42"/>
                    </a:lnTo>
                    <a:lnTo>
                      <a:pt x="66" y="41"/>
                    </a:lnTo>
                    <a:lnTo>
                      <a:pt x="59" y="44"/>
                    </a:lnTo>
                    <a:lnTo>
                      <a:pt x="57" y="43"/>
                    </a:lnTo>
                    <a:lnTo>
                      <a:pt x="56" y="44"/>
                    </a:lnTo>
                    <a:lnTo>
                      <a:pt x="53" y="48"/>
                    </a:lnTo>
                    <a:lnTo>
                      <a:pt x="48" y="47"/>
                    </a:lnTo>
                    <a:lnTo>
                      <a:pt x="44" y="45"/>
                    </a:lnTo>
                    <a:lnTo>
                      <a:pt x="40" y="43"/>
                    </a:lnTo>
                    <a:lnTo>
                      <a:pt x="34" y="41"/>
                    </a:lnTo>
                    <a:lnTo>
                      <a:pt x="30" y="43"/>
                    </a:lnTo>
                    <a:lnTo>
                      <a:pt x="28" y="47"/>
                    </a:lnTo>
                    <a:lnTo>
                      <a:pt x="27" y="51"/>
                    </a:lnTo>
                    <a:lnTo>
                      <a:pt x="23" y="50"/>
                    </a:lnTo>
                    <a:lnTo>
                      <a:pt x="18" y="50"/>
                    </a:lnTo>
                    <a:lnTo>
                      <a:pt x="15" y="53"/>
                    </a:lnTo>
                    <a:lnTo>
                      <a:pt x="11" y="60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6" y="2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2"/>
              <p:cNvSpPr>
                <a:spLocks/>
              </p:cNvSpPr>
              <p:nvPr/>
            </p:nvSpPr>
            <p:spPr bwMode="auto">
              <a:xfrm>
                <a:off x="3059113" y="5729288"/>
                <a:ext cx="77788" cy="92075"/>
              </a:xfrm>
              <a:custGeom>
                <a:avLst/>
                <a:gdLst>
                  <a:gd name="T0" fmla="*/ 12 w 49"/>
                  <a:gd name="T1" fmla="*/ 56 h 58"/>
                  <a:gd name="T2" fmla="*/ 10 w 49"/>
                  <a:gd name="T3" fmla="*/ 55 h 58"/>
                  <a:gd name="T4" fmla="*/ 8 w 49"/>
                  <a:gd name="T5" fmla="*/ 56 h 58"/>
                  <a:gd name="T6" fmla="*/ 5 w 49"/>
                  <a:gd name="T7" fmla="*/ 58 h 58"/>
                  <a:gd name="T8" fmla="*/ 0 w 49"/>
                  <a:gd name="T9" fmla="*/ 51 h 58"/>
                  <a:gd name="T10" fmla="*/ 5 w 49"/>
                  <a:gd name="T11" fmla="*/ 47 h 58"/>
                  <a:gd name="T12" fmla="*/ 3 w 49"/>
                  <a:gd name="T13" fmla="*/ 43 h 58"/>
                  <a:gd name="T14" fmla="*/ 5 w 49"/>
                  <a:gd name="T15" fmla="*/ 41 h 58"/>
                  <a:gd name="T16" fmla="*/ 9 w 49"/>
                  <a:gd name="T17" fmla="*/ 40 h 58"/>
                  <a:gd name="T18" fmla="*/ 10 w 49"/>
                  <a:gd name="T19" fmla="*/ 38 h 58"/>
                  <a:gd name="T20" fmla="*/ 14 w 49"/>
                  <a:gd name="T21" fmla="*/ 40 h 58"/>
                  <a:gd name="T22" fmla="*/ 20 w 49"/>
                  <a:gd name="T23" fmla="*/ 41 h 58"/>
                  <a:gd name="T24" fmla="*/ 21 w 49"/>
                  <a:gd name="T25" fmla="*/ 38 h 58"/>
                  <a:gd name="T26" fmla="*/ 22 w 49"/>
                  <a:gd name="T27" fmla="*/ 33 h 58"/>
                  <a:gd name="T28" fmla="*/ 21 w 49"/>
                  <a:gd name="T29" fmla="*/ 28 h 58"/>
                  <a:gd name="T30" fmla="*/ 18 w 49"/>
                  <a:gd name="T31" fmla="*/ 24 h 58"/>
                  <a:gd name="T32" fmla="*/ 21 w 49"/>
                  <a:gd name="T33" fmla="*/ 16 h 58"/>
                  <a:gd name="T34" fmla="*/ 20 w 49"/>
                  <a:gd name="T35" fmla="*/ 15 h 58"/>
                  <a:gd name="T36" fmla="*/ 15 w 49"/>
                  <a:gd name="T37" fmla="*/ 16 h 58"/>
                  <a:gd name="T38" fmla="*/ 12 w 49"/>
                  <a:gd name="T39" fmla="*/ 12 h 58"/>
                  <a:gd name="T40" fmla="*/ 14 w 49"/>
                  <a:gd name="T41" fmla="*/ 10 h 58"/>
                  <a:gd name="T42" fmla="*/ 22 w 49"/>
                  <a:gd name="T43" fmla="*/ 10 h 58"/>
                  <a:gd name="T44" fmla="*/ 27 w 49"/>
                  <a:gd name="T45" fmla="*/ 11 h 58"/>
                  <a:gd name="T46" fmla="*/ 32 w 49"/>
                  <a:gd name="T47" fmla="*/ 14 h 58"/>
                  <a:gd name="T48" fmla="*/ 33 w 49"/>
                  <a:gd name="T49" fmla="*/ 10 h 58"/>
                  <a:gd name="T50" fmla="*/ 37 w 49"/>
                  <a:gd name="T51" fmla="*/ 3 h 58"/>
                  <a:gd name="T52" fmla="*/ 40 w 49"/>
                  <a:gd name="T53" fmla="*/ 0 h 58"/>
                  <a:gd name="T54" fmla="*/ 45 w 49"/>
                  <a:gd name="T55" fmla="*/ 0 h 58"/>
                  <a:gd name="T56" fmla="*/ 49 w 49"/>
                  <a:gd name="T57" fmla="*/ 1 h 58"/>
                  <a:gd name="T58" fmla="*/ 49 w 49"/>
                  <a:gd name="T59" fmla="*/ 5 h 58"/>
                  <a:gd name="T60" fmla="*/ 46 w 49"/>
                  <a:gd name="T61" fmla="*/ 9 h 58"/>
                  <a:gd name="T62" fmla="*/ 45 w 49"/>
                  <a:gd name="T63" fmla="*/ 12 h 58"/>
                  <a:gd name="T64" fmla="*/ 45 w 49"/>
                  <a:gd name="T65" fmla="*/ 18 h 58"/>
                  <a:gd name="T66" fmla="*/ 45 w 49"/>
                  <a:gd name="T67" fmla="*/ 22 h 58"/>
                  <a:gd name="T68" fmla="*/ 44 w 49"/>
                  <a:gd name="T69" fmla="*/ 24 h 58"/>
                  <a:gd name="T70" fmla="*/ 44 w 49"/>
                  <a:gd name="T71" fmla="*/ 27 h 58"/>
                  <a:gd name="T72" fmla="*/ 43 w 49"/>
                  <a:gd name="T73" fmla="*/ 29 h 58"/>
                  <a:gd name="T74" fmla="*/ 39 w 49"/>
                  <a:gd name="T75" fmla="*/ 33 h 58"/>
                  <a:gd name="T76" fmla="*/ 35 w 49"/>
                  <a:gd name="T77" fmla="*/ 37 h 58"/>
                  <a:gd name="T78" fmla="*/ 33 w 49"/>
                  <a:gd name="T79" fmla="*/ 43 h 58"/>
                  <a:gd name="T80" fmla="*/ 33 w 49"/>
                  <a:gd name="T81" fmla="*/ 49 h 58"/>
                  <a:gd name="T82" fmla="*/ 31 w 49"/>
                  <a:gd name="T83" fmla="*/ 50 h 58"/>
                  <a:gd name="T84" fmla="*/ 27 w 49"/>
                  <a:gd name="T85" fmla="*/ 53 h 58"/>
                  <a:gd name="T86" fmla="*/ 23 w 49"/>
                  <a:gd name="T87" fmla="*/ 58 h 58"/>
                  <a:gd name="T88" fmla="*/ 21 w 49"/>
                  <a:gd name="T89" fmla="*/ 57 h 58"/>
                  <a:gd name="T90" fmla="*/ 20 w 49"/>
                  <a:gd name="T91" fmla="*/ 55 h 58"/>
                  <a:gd name="T92" fmla="*/ 16 w 49"/>
                  <a:gd name="T93" fmla="*/ 55 h 58"/>
                  <a:gd name="T94" fmla="*/ 15 w 49"/>
                  <a:gd name="T95" fmla="*/ 57 h 58"/>
                  <a:gd name="T96" fmla="*/ 12 w 49"/>
                  <a:gd name="T97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58">
                    <a:moveTo>
                      <a:pt x="12" y="56"/>
                    </a:moveTo>
                    <a:lnTo>
                      <a:pt x="10" y="55"/>
                    </a:lnTo>
                    <a:lnTo>
                      <a:pt x="8" y="56"/>
                    </a:lnTo>
                    <a:lnTo>
                      <a:pt x="5" y="58"/>
                    </a:lnTo>
                    <a:lnTo>
                      <a:pt x="0" y="51"/>
                    </a:lnTo>
                    <a:lnTo>
                      <a:pt x="5" y="47"/>
                    </a:lnTo>
                    <a:lnTo>
                      <a:pt x="3" y="43"/>
                    </a:lnTo>
                    <a:lnTo>
                      <a:pt x="5" y="41"/>
                    </a:lnTo>
                    <a:lnTo>
                      <a:pt x="9" y="40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20" y="41"/>
                    </a:lnTo>
                    <a:lnTo>
                      <a:pt x="21" y="38"/>
                    </a:lnTo>
                    <a:lnTo>
                      <a:pt x="22" y="33"/>
                    </a:lnTo>
                    <a:lnTo>
                      <a:pt x="21" y="28"/>
                    </a:lnTo>
                    <a:lnTo>
                      <a:pt x="18" y="24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15" y="16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2" y="14"/>
                    </a:lnTo>
                    <a:lnTo>
                      <a:pt x="33" y="10"/>
                    </a:lnTo>
                    <a:lnTo>
                      <a:pt x="37" y="3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6" y="9"/>
                    </a:lnTo>
                    <a:lnTo>
                      <a:pt x="45" y="12"/>
                    </a:lnTo>
                    <a:lnTo>
                      <a:pt x="45" y="18"/>
                    </a:lnTo>
                    <a:lnTo>
                      <a:pt x="45" y="22"/>
                    </a:lnTo>
                    <a:lnTo>
                      <a:pt x="44" y="24"/>
                    </a:lnTo>
                    <a:lnTo>
                      <a:pt x="44" y="27"/>
                    </a:lnTo>
                    <a:lnTo>
                      <a:pt x="43" y="29"/>
                    </a:lnTo>
                    <a:lnTo>
                      <a:pt x="39" y="33"/>
                    </a:lnTo>
                    <a:lnTo>
                      <a:pt x="35" y="37"/>
                    </a:lnTo>
                    <a:lnTo>
                      <a:pt x="33" y="43"/>
                    </a:lnTo>
                    <a:lnTo>
                      <a:pt x="33" y="49"/>
                    </a:lnTo>
                    <a:lnTo>
                      <a:pt x="31" y="50"/>
                    </a:lnTo>
                    <a:lnTo>
                      <a:pt x="27" y="53"/>
                    </a:lnTo>
                    <a:lnTo>
                      <a:pt x="23" y="58"/>
                    </a:lnTo>
                    <a:lnTo>
                      <a:pt x="21" y="57"/>
                    </a:lnTo>
                    <a:lnTo>
                      <a:pt x="20" y="55"/>
                    </a:lnTo>
                    <a:lnTo>
                      <a:pt x="16" y="55"/>
                    </a:lnTo>
                    <a:lnTo>
                      <a:pt x="15" y="57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4"/>
              <p:cNvSpPr>
                <a:spLocks/>
              </p:cNvSpPr>
              <p:nvPr/>
            </p:nvSpPr>
            <p:spPr bwMode="auto">
              <a:xfrm>
                <a:off x="2847975" y="5656263"/>
                <a:ext cx="66675" cy="65088"/>
              </a:xfrm>
              <a:custGeom>
                <a:avLst/>
                <a:gdLst>
                  <a:gd name="T0" fmla="*/ 39 w 42"/>
                  <a:gd name="T1" fmla="*/ 38 h 41"/>
                  <a:gd name="T2" fmla="*/ 37 w 42"/>
                  <a:gd name="T3" fmla="*/ 38 h 41"/>
                  <a:gd name="T4" fmla="*/ 32 w 42"/>
                  <a:gd name="T5" fmla="*/ 35 h 41"/>
                  <a:gd name="T6" fmla="*/ 27 w 42"/>
                  <a:gd name="T7" fmla="*/ 37 h 41"/>
                  <a:gd name="T8" fmla="*/ 20 w 42"/>
                  <a:gd name="T9" fmla="*/ 38 h 41"/>
                  <a:gd name="T10" fmla="*/ 15 w 42"/>
                  <a:gd name="T11" fmla="*/ 39 h 41"/>
                  <a:gd name="T12" fmla="*/ 8 w 42"/>
                  <a:gd name="T13" fmla="*/ 41 h 41"/>
                  <a:gd name="T14" fmla="*/ 7 w 42"/>
                  <a:gd name="T15" fmla="*/ 41 h 41"/>
                  <a:gd name="T16" fmla="*/ 8 w 42"/>
                  <a:gd name="T17" fmla="*/ 35 h 41"/>
                  <a:gd name="T18" fmla="*/ 8 w 42"/>
                  <a:gd name="T19" fmla="*/ 35 h 41"/>
                  <a:gd name="T20" fmla="*/ 8 w 42"/>
                  <a:gd name="T21" fmla="*/ 33 h 41"/>
                  <a:gd name="T22" fmla="*/ 5 w 42"/>
                  <a:gd name="T23" fmla="*/ 29 h 41"/>
                  <a:gd name="T24" fmla="*/ 3 w 42"/>
                  <a:gd name="T25" fmla="*/ 29 h 41"/>
                  <a:gd name="T26" fmla="*/ 0 w 42"/>
                  <a:gd name="T27" fmla="*/ 27 h 41"/>
                  <a:gd name="T28" fmla="*/ 2 w 42"/>
                  <a:gd name="T29" fmla="*/ 25 h 41"/>
                  <a:gd name="T30" fmla="*/ 2 w 42"/>
                  <a:gd name="T31" fmla="*/ 21 h 41"/>
                  <a:gd name="T32" fmla="*/ 2 w 42"/>
                  <a:gd name="T33" fmla="*/ 20 h 41"/>
                  <a:gd name="T34" fmla="*/ 3 w 42"/>
                  <a:gd name="T35" fmla="*/ 20 h 41"/>
                  <a:gd name="T36" fmla="*/ 3 w 42"/>
                  <a:gd name="T37" fmla="*/ 16 h 41"/>
                  <a:gd name="T38" fmla="*/ 3 w 42"/>
                  <a:gd name="T39" fmla="*/ 15 h 41"/>
                  <a:gd name="T40" fmla="*/ 3 w 42"/>
                  <a:gd name="T41" fmla="*/ 14 h 41"/>
                  <a:gd name="T42" fmla="*/ 5 w 42"/>
                  <a:gd name="T43" fmla="*/ 14 h 41"/>
                  <a:gd name="T44" fmla="*/ 4 w 42"/>
                  <a:gd name="T45" fmla="*/ 8 h 41"/>
                  <a:gd name="T46" fmla="*/ 3 w 42"/>
                  <a:gd name="T47" fmla="*/ 5 h 41"/>
                  <a:gd name="T48" fmla="*/ 3 w 42"/>
                  <a:gd name="T49" fmla="*/ 3 h 41"/>
                  <a:gd name="T50" fmla="*/ 4 w 42"/>
                  <a:gd name="T51" fmla="*/ 3 h 41"/>
                  <a:gd name="T52" fmla="*/ 5 w 42"/>
                  <a:gd name="T53" fmla="*/ 2 h 41"/>
                  <a:gd name="T54" fmla="*/ 8 w 42"/>
                  <a:gd name="T55" fmla="*/ 3 h 41"/>
                  <a:gd name="T56" fmla="*/ 13 w 42"/>
                  <a:gd name="T57" fmla="*/ 3 h 41"/>
                  <a:gd name="T58" fmla="*/ 14 w 42"/>
                  <a:gd name="T59" fmla="*/ 0 h 41"/>
                  <a:gd name="T60" fmla="*/ 15 w 42"/>
                  <a:gd name="T61" fmla="*/ 0 h 41"/>
                  <a:gd name="T62" fmla="*/ 17 w 42"/>
                  <a:gd name="T63" fmla="*/ 0 h 41"/>
                  <a:gd name="T64" fmla="*/ 17 w 42"/>
                  <a:gd name="T65" fmla="*/ 3 h 41"/>
                  <a:gd name="T66" fmla="*/ 20 w 42"/>
                  <a:gd name="T67" fmla="*/ 2 h 41"/>
                  <a:gd name="T68" fmla="*/ 22 w 42"/>
                  <a:gd name="T69" fmla="*/ 2 h 41"/>
                  <a:gd name="T70" fmla="*/ 25 w 42"/>
                  <a:gd name="T71" fmla="*/ 3 h 41"/>
                  <a:gd name="T72" fmla="*/ 26 w 42"/>
                  <a:gd name="T73" fmla="*/ 5 h 41"/>
                  <a:gd name="T74" fmla="*/ 29 w 42"/>
                  <a:gd name="T75" fmla="*/ 6 h 41"/>
                  <a:gd name="T76" fmla="*/ 32 w 42"/>
                  <a:gd name="T77" fmla="*/ 4 h 41"/>
                  <a:gd name="T78" fmla="*/ 34 w 42"/>
                  <a:gd name="T79" fmla="*/ 4 h 41"/>
                  <a:gd name="T80" fmla="*/ 39 w 42"/>
                  <a:gd name="T81" fmla="*/ 6 h 41"/>
                  <a:gd name="T82" fmla="*/ 42 w 42"/>
                  <a:gd name="T83" fmla="*/ 16 h 41"/>
                  <a:gd name="T84" fmla="*/ 38 w 42"/>
                  <a:gd name="T85" fmla="*/ 21 h 41"/>
                  <a:gd name="T86" fmla="*/ 37 w 42"/>
                  <a:gd name="T87" fmla="*/ 29 h 41"/>
                  <a:gd name="T88" fmla="*/ 39 w 42"/>
                  <a:gd name="T89" fmla="*/ 34 h 41"/>
                  <a:gd name="T90" fmla="*/ 39 w 42"/>
                  <a:gd name="T9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41">
                    <a:moveTo>
                      <a:pt x="39" y="38"/>
                    </a:moveTo>
                    <a:lnTo>
                      <a:pt x="37" y="38"/>
                    </a:lnTo>
                    <a:lnTo>
                      <a:pt x="32" y="35"/>
                    </a:lnTo>
                    <a:lnTo>
                      <a:pt x="27" y="37"/>
                    </a:lnTo>
                    <a:lnTo>
                      <a:pt x="20" y="38"/>
                    </a:lnTo>
                    <a:lnTo>
                      <a:pt x="15" y="39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4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9" y="6"/>
                    </a:lnTo>
                    <a:lnTo>
                      <a:pt x="42" y="16"/>
                    </a:lnTo>
                    <a:lnTo>
                      <a:pt x="38" y="21"/>
                    </a:lnTo>
                    <a:lnTo>
                      <a:pt x="37" y="29"/>
                    </a:lnTo>
                    <a:lnTo>
                      <a:pt x="39" y="34"/>
                    </a:lnTo>
                    <a:lnTo>
                      <a:pt x="39" y="38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3030538" y="5632450"/>
                <a:ext cx="80963" cy="119063"/>
              </a:xfrm>
              <a:custGeom>
                <a:avLst/>
                <a:gdLst>
                  <a:gd name="T0" fmla="*/ 32 w 51"/>
                  <a:gd name="T1" fmla="*/ 71 h 75"/>
                  <a:gd name="T2" fmla="*/ 30 w 51"/>
                  <a:gd name="T3" fmla="*/ 70 h 75"/>
                  <a:gd name="T4" fmla="*/ 27 w 51"/>
                  <a:gd name="T5" fmla="*/ 71 h 75"/>
                  <a:gd name="T6" fmla="*/ 22 w 51"/>
                  <a:gd name="T7" fmla="*/ 70 h 75"/>
                  <a:gd name="T8" fmla="*/ 20 w 51"/>
                  <a:gd name="T9" fmla="*/ 71 h 75"/>
                  <a:gd name="T10" fmla="*/ 9 w 51"/>
                  <a:gd name="T11" fmla="*/ 70 h 75"/>
                  <a:gd name="T12" fmla="*/ 9 w 51"/>
                  <a:gd name="T13" fmla="*/ 65 h 75"/>
                  <a:gd name="T14" fmla="*/ 6 w 51"/>
                  <a:gd name="T15" fmla="*/ 60 h 75"/>
                  <a:gd name="T16" fmla="*/ 4 w 51"/>
                  <a:gd name="T17" fmla="*/ 60 h 75"/>
                  <a:gd name="T18" fmla="*/ 1 w 51"/>
                  <a:gd name="T19" fmla="*/ 56 h 75"/>
                  <a:gd name="T20" fmla="*/ 0 w 51"/>
                  <a:gd name="T21" fmla="*/ 55 h 75"/>
                  <a:gd name="T22" fmla="*/ 0 w 51"/>
                  <a:gd name="T23" fmla="*/ 54 h 75"/>
                  <a:gd name="T24" fmla="*/ 3 w 51"/>
                  <a:gd name="T25" fmla="*/ 49 h 75"/>
                  <a:gd name="T26" fmla="*/ 5 w 51"/>
                  <a:gd name="T27" fmla="*/ 42 h 75"/>
                  <a:gd name="T28" fmla="*/ 7 w 51"/>
                  <a:gd name="T29" fmla="*/ 42 h 75"/>
                  <a:gd name="T30" fmla="*/ 11 w 51"/>
                  <a:gd name="T31" fmla="*/ 38 h 75"/>
                  <a:gd name="T32" fmla="*/ 14 w 51"/>
                  <a:gd name="T33" fmla="*/ 38 h 75"/>
                  <a:gd name="T34" fmla="*/ 17 w 51"/>
                  <a:gd name="T35" fmla="*/ 41 h 75"/>
                  <a:gd name="T36" fmla="*/ 22 w 51"/>
                  <a:gd name="T37" fmla="*/ 38 h 75"/>
                  <a:gd name="T38" fmla="*/ 23 w 51"/>
                  <a:gd name="T39" fmla="*/ 36 h 75"/>
                  <a:gd name="T40" fmla="*/ 24 w 51"/>
                  <a:gd name="T41" fmla="*/ 33 h 75"/>
                  <a:gd name="T42" fmla="*/ 26 w 51"/>
                  <a:gd name="T43" fmla="*/ 30 h 75"/>
                  <a:gd name="T44" fmla="*/ 29 w 51"/>
                  <a:gd name="T45" fmla="*/ 27 h 75"/>
                  <a:gd name="T46" fmla="*/ 30 w 51"/>
                  <a:gd name="T47" fmla="*/ 23 h 75"/>
                  <a:gd name="T48" fmla="*/ 32 w 51"/>
                  <a:gd name="T49" fmla="*/ 21 h 75"/>
                  <a:gd name="T50" fmla="*/ 33 w 51"/>
                  <a:gd name="T51" fmla="*/ 18 h 75"/>
                  <a:gd name="T52" fmla="*/ 34 w 51"/>
                  <a:gd name="T53" fmla="*/ 13 h 75"/>
                  <a:gd name="T54" fmla="*/ 40 w 51"/>
                  <a:gd name="T55" fmla="*/ 8 h 75"/>
                  <a:gd name="T56" fmla="*/ 40 w 51"/>
                  <a:gd name="T57" fmla="*/ 6 h 75"/>
                  <a:gd name="T58" fmla="*/ 41 w 51"/>
                  <a:gd name="T59" fmla="*/ 4 h 75"/>
                  <a:gd name="T60" fmla="*/ 39 w 51"/>
                  <a:gd name="T61" fmla="*/ 2 h 75"/>
                  <a:gd name="T62" fmla="*/ 39 w 51"/>
                  <a:gd name="T63" fmla="*/ 0 h 75"/>
                  <a:gd name="T64" fmla="*/ 40 w 51"/>
                  <a:gd name="T65" fmla="*/ 0 h 75"/>
                  <a:gd name="T66" fmla="*/ 44 w 51"/>
                  <a:gd name="T67" fmla="*/ 3 h 75"/>
                  <a:gd name="T68" fmla="*/ 44 w 51"/>
                  <a:gd name="T69" fmla="*/ 8 h 75"/>
                  <a:gd name="T70" fmla="*/ 44 w 51"/>
                  <a:gd name="T71" fmla="*/ 13 h 75"/>
                  <a:gd name="T72" fmla="*/ 47 w 51"/>
                  <a:gd name="T73" fmla="*/ 19 h 75"/>
                  <a:gd name="T74" fmla="*/ 44 w 51"/>
                  <a:gd name="T75" fmla="*/ 19 h 75"/>
                  <a:gd name="T76" fmla="*/ 41 w 51"/>
                  <a:gd name="T77" fmla="*/ 19 h 75"/>
                  <a:gd name="T78" fmla="*/ 39 w 51"/>
                  <a:gd name="T79" fmla="*/ 19 h 75"/>
                  <a:gd name="T80" fmla="*/ 36 w 51"/>
                  <a:gd name="T81" fmla="*/ 21 h 75"/>
                  <a:gd name="T82" fmla="*/ 41 w 51"/>
                  <a:gd name="T83" fmla="*/ 25 h 75"/>
                  <a:gd name="T84" fmla="*/ 44 w 51"/>
                  <a:gd name="T85" fmla="*/ 26 h 75"/>
                  <a:gd name="T86" fmla="*/ 45 w 51"/>
                  <a:gd name="T87" fmla="*/ 30 h 75"/>
                  <a:gd name="T88" fmla="*/ 47 w 51"/>
                  <a:gd name="T89" fmla="*/ 35 h 75"/>
                  <a:gd name="T90" fmla="*/ 46 w 51"/>
                  <a:gd name="T91" fmla="*/ 36 h 75"/>
                  <a:gd name="T92" fmla="*/ 42 w 51"/>
                  <a:gd name="T93" fmla="*/ 43 h 75"/>
                  <a:gd name="T94" fmla="*/ 41 w 51"/>
                  <a:gd name="T95" fmla="*/ 44 h 75"/>
                  <a:gd name="T96" fmla="*/ 40 w 51"/>
                  <a:gd name="T97" fmla="*/ 49 h 75"/>
                  <a:gd name="T98" fmla="*/ 41 w 51"/>
                  <a:gd name="T99" fmla="*/ 52 h 75"/>
                  <a:gd name="T100" fmla="*/ 40 w 51"/>
                  <a:gd name="T101" fmla="*/ 54 h 75"/>
                  <a:gd name="T102" fmla="*/ 44 w 51"/>
                  <a:gd name="T103" fmla="*/ 58 h 75"/>
                  <a:gd name="T104" fmla="*/ 44 w 51"/>
                  <a:gd name="T105" fmla="*/ 60 h 75"/>
                  <a:gd name="T106" fmla="*/ 46 w 51"/>
                  <a:gd name="T107" fmla="*/ 64 h 75"/>
                  <a:gd name="T108" fmla="*/ 50 w 51"/>
                  <a:gd name="T109" fmla="*/ 65 h 75"/>
                  <a:gd name="T110" fmla="*/ 50 w 51"/>
                  <a:gd name="T111" fmla="*/ 69 h 75"/>
                  <a:gd name="T112" fmla="*/ 51 w 51"/>
                  <a:gd name="T113" fmla="*/ 71 h 75"/>
                  <a:gd name="T114" fmla="*/ 50 w 51"/>
                  <a:gd name="T115" fmla="*/ 75 h 75"/>
                  <a:gd name="T116" fmla="*/ 45 w 51"/>
                  <a:gd name="T117" fmla="*/ 72 h 75"/>
                  <a:gd name="T118" fmla="*/ 40 w 51"/>
                  <a:gd name="T119" fmla="*/ 71 h 75"/>
                  <a:gd name="T120" fmla="*/ 32 w 51"/>
                  <a:gd name="T121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75">
                    <a:moveTo>
                      <a:pt x="32" y="71"/>
                    </a:moveTo>
                    <a:lnTo>
                      <a:pt x="30" y="70"/>
                    </a:lnTo>
                    <a:lnTo>
                      <a:pt x="27" y="71"/>
                    </a:lnTo>
                    <a:lnTo>
                      <a:pt x="22" y="70"/>
                    </a:lnTo>
                    <a:lnTo>
                      <a:pt x="20" y="71"/>
                    </a:lnTo>
                    <a:lnTo>
                      <a:pt x="9" y="70"/>
                    </a:lnTo>
                    <a:lnTo>
                      <a:pt x="9" y="65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17" y="41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4" y="33"/>
                    </a:lnTo>
                    <a:lnTo>
                      <a:pt x="26" y="30"/>
                    </a:lnTo>
                    <a:lnTo>
                      <a:pt x="29" y="27"/>
                    </a:lnTo>
                    <a:lnTo>
                      <a:pt x="30" y="23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4" y="13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4" y="3"/>
                    </a:lnTo>
                    <a:lnTo>
                      <a:pt x="44" y="8"/>
                    </a:lnTo>
                    <a:lnTo>
                      <a:pt x="44" y="13"/>
                    </a:lnTo>
                    <a:lnTo>
                      <a:pt x="47" y="19"/>
                    </a:lnTo>
                    <a:lnTo>
                      <a:pt x="44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36" y="21"/>
                    </a:lnTo>
                    <a:lnTo>
                      <a:pt x="41" y="25"/>
                    </a:lnTo>
                    <a:lnTo>
                      <a:pt x="44" y="26"/>
                    </a:lnTo>
                    <a:lnTo>
                      <a:pt x="45" y="30"/>
                    </a:lnTo>
                    <a:lnTo>
                      <a:pt x="47" y="35"/>
                    </a:lnTo>
                    <a:lnTo>
                      <a:pt x="46" y="36"/>
                    </a:lnTo>
                    <a:lnTo>
                      <a:pt x="42" y="43"/>
                    </a:lnTo>
                    <a:lnTo>
                      <a:pt x="41" y="44"/>
                    </a:lnTo>
                    <a:lnTo>
                      <a:pt x="40" y="49"/>
                    </a:lnTo>
                    <a:lnTo>
                      <a:pt x="41" y="52"/>
                    </a:lnTo>
                    <a:lnTo>
                      <a:pt x="40" y="54"/>
                    </a:lnTo>
                    <a:lnTo>
                      <a:pt x="44" y="58"/>
                    </a:lnTo>
                    <a:lnTo>
                      <a:pt x="44" y="60"/>
                    </a:lnTo>
                    <a:lnTo>
                      <a:pt x="46" y="64"/>
                    </a:lnTo>
                    <a:lnTo>
                      <a:pt x="50" y="65"/>
                    </a:lnTo>
                    <a:lnTo>
                      <a:pt x="50" y="69"/>
                    </a:lnTo>
                    <a:lnTo>
                      <a:pt x="51" y="71"/>
                    </a:lnTo>
                    <a:lnTo>
                      <a:pt x="50" y="75"/>
                    </a:lnTo>
                    <a:lnTo>
                      <a:pt x="45" y="72"/>
                    </a:lnTo>
                    <a:lnTo>
                      <a:pt x="40" y="71"/>
                    </a:lnTo>
                    <a:lnTo>
                      <a:pt x="32" y="7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/>
            </p:nvSpPr>
            <p:spPr bwMode="auto">
              <a:xfrm>
                <a:off x="3284538" y="5362575"/>
                <a:ext cx="23813" cy="15875"/>
              </a:xfrm>
              <a:custGeom>
                <a:avLst/>
                <a:gdLst>
                  <a:gd name="T0" fmla="*/ 11 w 15"/>
                  <a:gd name="T1" fmla="*/ 4 h 10"/>
                  <a:gd name="T2" fmla="*/ 15 w 15"/>
                  <a:gd name="T3" fmla="*/ 0 h 10"/>
                  <a:gd name="T4" fmla="*/ 9 w 15"/>
                  <a:gd name="T5" fmla="*/ 3 h 10"/>
                  <a:gd name="T6" fmla="*/ 4 w 15"/>
                  <a:gd name="T7" fmla="*/ 3 h 10"/>
                  <a:gd name="T8" fmla="*/ 3 w 15"/>
                  <a:gd name="T9" fmla="*/ 5 h 10"/>
                  <a:gd name="T10" fmla="*/ 3 w 15"/>
                  <a:gd name="T11" fmla="*/ 5 h 10"/>
                  <a:gd name="T12" fmla="*/ 0 w 15"/>
                  <a:gd name="T13" fmla="*/ 5 h 10"/>
                  <a:gd name="T14" fmla="*/ 1 w 15"/>
                  <a:gd name="T15" fmla="*/ 9 h 10"/>
                  <a:gd name="T16" fmla="*/ 4 w 15"/>
                  <a:gd name="T17" fmla="*/ 10 h 10"/>
                  <a:gd name="T18" fmla="*/ 12 w 15"/>
                  <a:gd name="T19" fmla="*/ 7 h 10"/>
                  <a:gd name="T20" fmla="*/ 12 w 15"/>
                  <a:gd name="T21" fmla="*/ 5 h 10"/>
                  <a:gd name="T22" fmla="*/ 11 w 15"/>
                  <a:gd name="T2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0">
                    <a:moveTo>
                      <a:pt x="11" y="4"/>
                    </a:moveTo>
                    <a:lnTo>
                      <a:pt x="15" y="0"/>
                    </a:lnTo>
                    <a:lnTo>
                      <a:pt x="9" y="3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4"/>
              <p:cNvSpPr>
                <a:spLocks/>
              </p:cNvSpPr>
              <p:nvPr/>
            </p:nvSpPr>
            <p:spPr bwMode="auto">
              <a:xfrm>
                <a:off x="3382963" y="5632450"/>
                <a:ext cx="17463" cy="19050"/>
              </a:xfrm>
              <a:custGeom>
                <a:avLst/>
                <a:gdLst>
                  <a:gd name="T0" fmla="*/ 10 w 11"/>
                  <a:gd name="T1" fmla="*/ 0 h 12"/>
                  <a:gd name="T2" fmla="*/ 11 w 11"/>
                  <a:gd name="T3" fmla="*/ 2 h 12"/>
                  <a:gd name="T4" fmla="*/ 11 w 11"/>
                  <a:gd name="T5" fmla="*/ 6 h 12"/>
                  <a:gd name="T6" fmla="*/ 8 w 11"/>
                  <a:gd name="T7" fmla="*/ 7 h 12"/>
                  <a:gd name="T8" fmla="*/ 10 w 11"/>
                  <a:gd name="T9" fmla="*/ 8 h 12"/>
                  <a:gd name="T10" fmla="*/ 8 w 11"/>
                  <a:gd name="T11" fmla="*/ 12 h 12"/>
                  <a:gd name="T12" fmla="*/ 6 w 11"/>
                  <a:gd name="T13" fmla="*/ 11 h 12"/>
                  <a:gd name="T14" fmla="*/ 5 w 11"/>
                  <a:gd name="T15" fmla="*/ 12 h 12"/>
                  <a:gd name="T16" fmla="*/ 2 w 11"/>
                  <a:gd name="T17" fmla="*/ 12 h 12"/>
                  <a:gd name="T18" fmla="*/ 2 w 11"/>
                  <a:gd name="T19" fmla="*/ 9 h 12"/>
                  <a:gd name="T20" fmla="*/ 0 w 11"/>
                  <a:gd name="T21" fmla="*/ 7 h 12"/>
                  <a:gd name="T22" fmla="*/ 3 w 11"/>
                  <a:gd name="T23" fmla="*/ 4 h 12"/>
                  <a:gd name="T24" fmla="*/ 5 w 11"/>
                  <a:gd name="T25" fmla="*/ 1 h 12"/>
                  <a:gd name="T26" fmla="*/ 8 w 11"/>
                  <a:gd name="T27" fmla="*/ 2 h 12"/>
                  <a:gd name="T28" fmla="*/ 10 w 11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2">
                    <a:moveTo>
                      <a:pt x="10" y="0"/>
                    </a:moveTo>
                    <a:lnTo>
                      <a:pt x="11" y="2"/>
                    </a:lnTo>
                    <a:lnTo>
                      <a:pt x="11" y="6"/>
                    </a:lnTo>
                    <a:lnTo>
                      <a:pt x="8" y="7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2847975" y="5343525"/>
                <a:ext cx="220663" cy="219075"/>
              </a:xfrm>
              <a:custGeom>
                <a:avLst/>
                <a:gdLst>
                  <a:gd name="T0" fmla="*/ 139 w 139"/>
                  <a:gd name="T1" fmla="*/ 107 h 138"/>
                  <a:gd name="T2" fmla="*/ 116 w 139"/>
                  <a:gd name="T3" fmla="*/ 120 h 138"/>
                  <a:gd name="T4" fmla="*/ 96 w 139"/>
                  <a:gd name="T5" fmla="*/ 135 h 138"/>
                  <a:gd name="T6" fmla="*/ 87 w 139"/>
                  <a:gd name="T7" fmla="*/ 137 h 138"/>
                  <a:gd name="T8" fmla="*/ 79 w 139"/>
                  <a:gd name="T9" fmla="*/ 138 h 138"/>
                  <a:gd name="T10" fmla="*/ 79 w 139"/>
                  <a:gd name="T11" fmla="*/ 133 h 138"/>
                  <a:gd name="T12" fmla="*/ 77 w 139"/>
                  <a:gd name="T13" fmla="*/ 132 h 138"/>
                  <a:gd name="T14" fmla="*/ 72 w 139"/>
                  <a:gd name="T15" fmla="*/ 131 h 138"/>
                  <a:gd name="T16" fmla="*/ 71 w 139"/>
                  <a:gd name="T17" fmla="*/ 127 h 138"/>
                  <a:gd name="T18" fmla="*/ 48 w 139"/>
                  <a:gd name="T19" fmla="*/ 112 h 138"/>
                  <a:gd name="T20" fmla="*/ 26 w 139"/>
                  <a:gd name="T21" fmla="*/ 96 h 138"/>
                  <a:gd name="T22" fmla="*/ 0 w 139"/>
                  <a:gd name="T23" fmla="*/ 78 h 138"/>
                  <a:gd name="T24" fmla="*/ 0 w 139"/>
                  <a:gd name="T25" fmla="*/ 77 h 138"/>
                  <a:gd name="T26" fmla="*/ 0 w 139"/>
                  <a:gd name="T27" fmla="*/ 75 h 138"/>
                  <a:gd name="T28" fmla="*/ 0 w 139"/>
                  <a:gd name="T29" fmla="*/ 67 h 138"/>
                  <a:gd name="T30" fmla="*/ 11 w 139"/>
                  <a:gd name="T31" fmla="*/ 61 h 138"/>
                  <a:gd name="T32" fmla="*/ 17 w 139"/>
                  <a:gd name="T33" fmla="*/ 60 h 138"/>
                  <a:gd name="T34" fmla="*/ 23 w 139"/>
                  <a:gd name="T35" fmla="*/ 57 h 138"/>
                  <a:gd name="T36" fmla="*/ 26 w 139"/>
                  <a:gd name="T37" fmla="*/ 54 h 138"/>
                  <a:gd name="T38" fmla="*/ 33 w 139"/>
                  <a:gd name="T39" fmla="*/ 51 h 138"/>
                  <a:gd name="T40" fmla="*/ 34 w 139"/>
                  <a:gd name="T41" fmla="*/ 45 h 138"/>
                  <a:gd name="T42" fmla="*/ 38 w 139"/>
                  <a:gd name="T43" fmla="*/ 44 h 138"/>
                  <a:gd name="T44" fmla="*/ 40 w 139"/>
                  <a:gd name="T45" fmla="*/ 41 h 138"/>
                  <a:gd name="T46" fmla="*/ 50 w 139"/>
                  <a:gd name="T47" fmla="*/ 40 h 138"/>
                  <a:gd name="T48" fmla="*/ 51 w 139"/>
                  <a:gd name="T49" fmla="*/ 37 h 138"/>
                  <a:gd name="T50" fmla="*/ 49 w 139"/>
                  <a:gd name="T51" fmla="*/ 35 h 138"/>
                  <a:gd name="T52" fmla="*/ 46 w 139"/>
                  <a:gd name="T53" fmla="*/ 27 h 138"/>
                  <a:gd name="T54" fmla="*/ 46 w 139"/>
                  <a:gd name="T55" fmla="*/ 22 h 138"/>
                  <a:gd name="T56" fmla="*/ 44 w 139"/>
                  <a:gd name="T57" fmla="*/ 17 h 138"/>
                  <a:gd name="T58" fmla="*/ 50 w 139"/>
                  <a:gd name="T59" fmla="*/ 12 h 138"/>
                  <a:gd name="T60" fmla="*/ 57 w 139"/>
                  <a:gd name="T61" fmla="*/ 11 h 138"/>
                  <a:gd name="T62" fmla="*/ 62 w 139"/>
                  <a:gd name="T63" fmla="*/ 8 h 138"/>
                  <a:gd name="T64" fmla="*/ 68 w 139"/>
                  <a:gd name="T65" fmla="*/ 5 h 138"/>
                  <a:gd name="T66" fmla="*/ 80 w 139"/>
                  <a:gd name="T67" fmla="*/ 3 h 138"/>
                  <a:gd name="T68" fmla="*/ 91 w 139"/>
                  <a:gd name="T69" fmla="*/ 3 h 138"/>
                  <a:gd name="T70" fmla="*/ 93 w 139"/>
                  <a:gd name="T71" fmla="*/ 4 h 138"/>
                  <a:gd name="T72" fmla="*/ 101 w 139"/>
                  <a:gd name="T73" fmla="*/ 0 h 138"/>
                  <a:gd name="T74" fmla="*/ 108 w 139"/>
                  <a:gd name="T75" fmla="*/ 0 h 138"/>
                  <a:gd name="T76" fmla="*/ 110 w 139"/>
                  <a:gd name="T77" fmla="*/ 3 h 138"/>
                  <a:gd name="T78" fmla="*/ 115 w 139"/>
                  <a:gd name="T79" fmla="*/ 2 h 138"/>
                  <a:gd name="T80" fmla="*/ 114 w 139"/>
                  <a:gd name="T81" fmla="*/ 6 h 138"/>
                  <a:gd name="T82" fmla="*/ 114 w 139"/>
                  <a:gd name="T83" fmla="*/ 14 h 138"/>
                  <a:gd name="T84" fmla="*/ 113 w 139"/>
                  <a:gd name="T85" fmla="*/ 21 h 138"/>
                  <a:gd name="T86" fmla="*/ 109 w 139"/>
                  <a:gd name="T87" fmla="*/ 26 h 138"/>
                  <a:gd name="T88" fmla="*/ 109 w 139"/>
                  <a:gd name="T89" fmla="*/ 32 h 138"/>
                  <a:gd name="T90" fmla="*/ 115 w 139"/>
                  <a:gd name="T91" fmla="*/ 37 h 138"/>
                  <a:gd name="T92" fmla="*/ 115 w 139"/>
                  <a:gd name="T93" fmla="*/ 38 h 138"/>
                  <a:gd name="T94" fmla="*/ 119 w 139"/>
                  <a:gd name="T95" fmla="*/ 41 h 138"/>
                  <a:gd name="T96" fmla="*/ 122 w 139"/>
                  <a:gd name="T97" fmla="*/ 55 h 138"/>
                  <a:gd name="T98" fmla="*/ 124 w 139"/>
                  <a:gd name="T99" fmla="*/ 62 h 138"/>
                  <a:gd name="T100" fmla="*/ 125 w 139"/>
                  <a:gd name="T101" fmla="*/ 66 h 138"/>
                  <a:gd name="T102" fmla="*/ 124 w 139"/>
                  <a:gd name="T103" fmla="*/ 72 h 138"/>
                  <a:gd name="T104" fmla="*/ 124 w 139"/>
                  <a:gd name="T105" fmla="*/ 75 h 138"/>
                  <a:gd name="T106" fmla="*/ 122 w 139"/>
                  <a:gd name="T107" fmla="*/ 79 h 138"/>
                  <a:gd name="T108" fmla="*/ 124 w 139"/>
                  <a:gd name="T109" fmla="*/ 84 h 138"/>
                  <a:gd name="T110" fmla="*/ 121 w 139"/>
                  <a:gd name="T111" fmla="*/ 87 h 138"/>
                  <a:gd name="T112" fmla="*/ 125 w 139"/>
                  <a:gd name="T113" fmla="*/ 92 h 138"/>
                  <a:gd name="T114" fmla="*/ 125 w 139"/>
                  <a:gd name="T115" fmla="*/ 96 h 138"/>
                  <a:gd name="T116" fmla="*/ 127 w 139"/>
                  <a:gd name="T117" fmla="*/ 99 h 138"/>
                  <a:gd name="T118" fmla="*/ 131 w 139"/>
                  <a:gd name="T119" fmla="*/ 98 h 138"/>
                  <a:gd name="T120" fmla="*/ 136 w 139"/>
                  <a:gd name="T121" fmla="*/ 102 h 138"/>
                  <a:gd name="T122" fmla="*/ 139 w 139"/>
                  <a:gd name="T1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9" h="138">
                    <a:moveTo>
                      <a:pt x="139" y="107"/>
                    </a:moveTo>
                    <a:lnTo>
                      <a:pt x="116" y="120"/>
                    </a:lnTo>
                    <a:lnTo>
                      <a:pt x="96" y="135"/>
                    </a:lnTo>
                    <a:lnTo>
                      <a:pt x="87" y="137"/>
                    </a:lnTo>
                    <a:lnTo>
                      <a:pt x="79" y="138"/>
                    </a:lnTo>
                    <a:lnTo>
                      <a:pt x="79" y="133"/>
                    </a:lnTo>
                    <a:lnTo>
                      <a:pt x="77" y="132"/>
                    </a:lnTo>
                    <a:lnTo>
                      <a:pt x="72" y="131"/>
                    </a:lnTo>
                    <a:lnTo>
                      <a:pt x="71" y="127"/>
                    </a:lnTo>
                    <a:lnTo>
                      <a:pt x="48" y="112"/>
                    </a:lnTo>
                    <a:lnTo>
                      <a:pt x="26" y="96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1" y="61"/>
                    </a:lnTo>
                    <a:lnTo>
                      <a:pt x="17" y="60"/>
                    </a:lnTo>
                    <a:lnTo>
                      <a:pt x="23" y="57"/>
                    </a:lnTo>
                    <a:lnTo>
                      <a:pt x="26" y="54"/>
                    </a:lnTo>
                    <a:lnTo>
                      <a:pt x="33" y="51"/>
                    </a:lnTo>
                    <a:lnTo>
                      <a:pt x="34" y="45"/>
                    </a:lnTo>
                    <a:lnTo>
                      <a:pt x="38" y="44"/>
                    </a:lnTo>
                    <a:lnTo>
                      <a:pt x="40" y="41"/>
                    </a:lnTo>
                    <a:lnTo>
                      <a:pt x="50" y="40"/>
                    </a:lnTo>
                    <a:lnTo>
                      <a:pt x="51" y="37"/>
                    </a:lnTo>
                    <a:lnTo>
                      <a:pt x="49" y="35"/>
                    </a:lnTo>
                    <a:lnTo>
                      <a:pt x="46" y="27"/>
                    </a:lnTo>
                    <a:lnTo>
                      <a:pt x="46" y="22"/>
                    </a:lnTo>
                    <a:lnTo>
                      <a:pt x="44" y="17"/>
                    </a:lnTo>
                    <a:lnTo>
                      <a:pt x="50" y="12"/>
                    </a:lnTo>
                    <a:lnTo>
                      <a:pt x="57" y="11"/>
                    </a:lnTo>
                    <a:lnTo>
                      <a:pt x="62" y="8"/>
                    </a:lnTo>
                    <a:lnTo>
                      <a:pt x="68" y="5"/>
                    </a:lnTo>
                    <a:lnTo>
                      <a:pt x="80" y="3"/>
                    </a:lnTo>
                    <a:lnTo>
                      <a:pt x="91" y="3"/>
                    </a:lnTo>
                    <a:lnTo>
                      <a:pt x="93" y="4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0" y="3"/>
                    </a:lnTo>
                    <a:lnTo>
                      <a:pt x="115" y="2"/>
                    </a:lnTo>
                    <a:lnTo>
                      <a:pt x="114" y="6"/>
                    </a:lnTo>
                    <a:lnTo>
                      <a:pt x="114" y="14"/>
                    </a:lnTo>
                    <a:lnTo>
                      <a:pt x="113" y="21"/>
                    </a:lnTo>
                    <a:lnTo>
                      <a:pt x="109" y="26"/>
                    </a:lnTo>
                    <a:lnTo>
                      <a:pt x="109" y="32"/>
                    </a:lnTo>
                    <a:lnTo>
                      <a:pt x="115" y="37"/>
                    </a:lnTo>
                    <a:lnTo>
                      <a:pt x="115" y="38"/>
                    </a:lnTo>
                    <a:lnTo>
                      <a:pt x="119" y="41"/>
                    </a:lnTo>
                    <a:lnTo>
                      <a:pt x="122" y="55"/>
                    </a:lnTo>
                    <a:lnTo>
                      <a:pt x="124" y="62"/>
                    </a:lnTo>
                    <a:lnTo>
                      <a:pt x="125" y="66"/>
                    </a:lnTo>
                    <a:lnTo>
                      <a:pt x="124" y="72"/>
                    </a:lnTo>
                    <a:lnTo>
                      <a:pt x="124" y="75"/>
                    </a:lnTo>
                    <a:lnTo>
                      <a:pt x="122" y="79"/>
                    </a:lnTo>
                    <a:lnTo>
                      <a:pt x="124" y="84"/>
                    </a:lnTo>
                    <a:lnTo>
                      <a:pt x="121" y="87"/>
                    </a:lnTo>
                    <a:lnTo>
                      <a:pt x="125" y="92"/>
                    </a:lnTo>
                    <a:lnTo>
                      <a:pt x="125" y="96"/>
                    </a:lnTo>
                    <a:lnTo>
                      <a:pt x="127" y="99"/>
                    </a:lnTo>
                    <a:lnTo>
                      <a:pt x="131" y="98"/>
                    </a:lnTo>
                    <a:lnTo>
                      <a:pt x="136" y="102"/>
                    </a:lnTo>
                    <a:lnTo>
                      <a:pt x="139" y="10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0"/>
              <p:cNvSpPr>
                <a:spLocks/>
              </p:cNvSpPr>
              <p:nvPr/>
            </p:nvSpPr>
            <p:spPr bwMode="auto">
              <a:xfrm>
                <a:off x="3203575" y="5414963"/>
                <a:ext cx="130175" cy="115888"/>
              </a:xfrm>
              <a:custGeom>
                <a:avLst/>
                <a:gdLst>
                  <a:gd name="T0" fmla="*/ 69 w 82"/>
                  <a:gd name="T1" fmla="*/ 17 h 73"/>
                  <a:gd name="T2" fmla="*/ 66 w 82"/>
                  <a:gd name="T3" fmla="*/ 19 h 73"/>
                  <a:gd name="T4" fmla="*/ 65 w 82"/>
                  <a:gd name="T5" fmla="*/ 25 h 73"/>
                  <a:gd name="T6" fmla="*/ 64 w 82"/>
                  <a:gd name="T7" fmla="*/ 29 h 73"/>
                  <a:gd name="T8" fmla="*/ 62 w 82"/>
                  <a:gd name="T9" fmla="*/ 30 h 73"/>
                  <a:gd name="T10" fmla="*/ 59 w 82"/>
                  <a:gd name="T11" fmla="*/ 28 h 73"/>
                  <a:gd name="T12" fmla="*/ 57 w 82"/>
                  <a:gd name="T13" fmla="*/ 24 h 73"/>
                  <a:gd name="T14" fmla="*/ 52 w 82"/>
                  <a:gd name="T15" fmla="*/ 13 h 73"/>
                  <a:gd name="T16" fmla="*/ 51 w 82"/>
                  <a:gd name="T17" fmla="*/ 15 h 73"/>
                  <a:gd name="T18" fmla="*/ 54 w 82"/>
                  <a:gd name="T19" fmla="*/ 23 h 73"/>
                  <a:gd name="T20" fmla="*/ 58 w 82"/>
                  <a:gd name="T21" fmla="*/ 30 h 73"/>
                  <a:gd name="T22" fmla="*/ 63 w 82"/>
                  <a:gd name="T23" fmla="*/ 42 h 73"/>
                  <a:gd name="T24" fmla="*/ 65 w 82"/>
                  <a:gd name="T25" fmla="*/ 46 h 73"/>
                  <a:gd name="T26" fmla="*/ 68 w 82"/>
                  <a:gd name="T27" fmla="*/ 50 h 73"/>
                  <a:gd name="T28" fmla="*/ 74 w 82"/>
                  <a:gd name="T29" fmla="*/ 58 h 73"/>
                  <a:gd name="T30" fmla="*/ 72 w 82"/>
                  <a:gd name="T31" fmla="*/ 59 h 73"/>
                  <a:gd name="T32" fmla="*/ 72 w 82"/>
                  <a:gd name="T33" fmla="*/ 64 h 73"/>
                  <a:gd name="T34" fmla="*/ 81 w 82"/>
                  <a:gd name="T35" fmla="*/ 70 h 73"/>
                  <a:gd name="T36" fmla="*/ 82 w 82"/>
                  <a:gd name="T37" fmla="*/ 73 h 73"/>
                  <a:gd name="T38" fmla="*/ 55 w 82"/>
                  <a:gd name="T39" fmla="*/ 73 h 73"/>
                  <a:gd name="T40" fmla="*/ 29 w 82"/>
                  <a:gd name="T41" fmla="*/ 73 h 73"/>
                  <a:gd name="T42" fmla="*/ 2 w 82"/>
                  <a:gd name="T43" fmla="*/ 73 h 73"/>
                  <a:gd name="T44" fmla="*/ 2 w 82"/>
                  <a:gd name="T45" fmla="*/ 45 h 73"/>
                  <a:gd name="T46" fmla="*/ 2 w 82"/>
                  <a:gd name="T47" fmla="*/ 18 h 73"/>
                  <a:gd name="T48" fmla="*/ 0 w 82"/>
                  <a:gd name="T49" fmla="*/ 12 h 73"/>
                  <a:gd name="T50" fmla="*/ 2 w 82"/>
                  <a:gd name="T51" fmla="*/ 7 h 73"/>
                  <a:gd name="T52" fmla="*/ 1 w 82"/>
                  <a:gd name="T53" fmla="*/ 4 h 73"/>
                  <a:gd name="T54" fmla="*/ 4 w 82"/>
                  <a:gd name="T55" fmla="*/ 0 h 73"/>
                  <a:gd name="T56" fmla="*/ 12 w 82"/>
                  <a:gd name="T57" fmla="*/ 0 h 73"/>
                  <a:gd name="T58" fmla="*/ 18 w 82"/>
                  <a:gd name="T59" fmla="*/ 3 h 73"/>
                  <a:gd name="T60" fmla="*/ 25 w 82"/>
                  <a:gd name="T61" fmla="*/ 5 h 73"/>
                  <a:gd name="T62" fmla="*/ 28 w 82"/>
                  <a:gd name="T63" fmla="*/ 6 h 73"/>
                  <a:gd name="T64" fmla="*/ 34 w 82"/>
                  <a:gd name="T65" fmla="*/ 4 h 73"/>
                  <a:gd name="T66" fmla="*/ 36 w 82"/>
                  <a:gd name="T67" fmla="*/ 1 h 73"/>
                  <a:gd name="T68" fmla="*/ 42 w 82"/>
                  <a:gd name="T69" fmla="*/ 0 h 73"/>
                  <a:gd name="T70" fmla="*/ 47 w 82"/>
                  <a:gd name="T71" fmla="*/ 1 h 73"/>
                  <a:gd name="T72" fmla="*/ 48 w 82"/>
                  <a:gd name="T73" fmla="*/ 5 h 73"/>
                  <a:gd name="T74" fmla="*/ 51 w 82"/>
                  <a:gd name="T75" fmla="*/ 3 h 73"/>
                  <a:gd name="T76" fmla="*/ 55 w 82"/>
                  <a:gd name="T77" fmla="*/ 5 h 73"/>
                  <a:gd name="T78" fmla="*/ 60 w 82"/>
                  <a:gd name="T79" fmla="*/ 5 h 73"/>
                  <a:gd name="T80" fmla="*/ 64 w 82"/>
                  <a:gd name="T81" fmla="*/ 4 h 73"/>
                  <a:gd name="T82" fmla="*/ 69 w 82"/>
                  <a:gd name="T83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" h="73">
                    <a:moveTo>
                      <a:pt x="69" y="17"/>
                    </a:moveTo>
                    <a:lnTo>
                      <a:pt x="66" y="19"/>
                    </a:lnTo>
                    <a:lnTo>
                      <a:pt x="65" y="25"/>
                    </a:lnTo>
                    <a:lnTo>
                      <a:pt x="64" y="29"/>
                    </a:lnTo>
                    <a:lnTo>
                      <a:pt x="62" y="30"/>
                    </a:lnTo>
                    <a:lnTo>
                      <a:pt x="59" y="28"/>
                    </a:lnTo>
                    <a:lnTo>
                      <a:pt x="57" y="24"/>
                    </a:lnTo>
                    <a:lnTo>
                      <a:pt x="52" y="13"/>
                    </a:lnTo>
                    <a:lnTo>
                      <a:pt x="51" y="15"/>
                    </a:lnTo>
                    <a:lnTo>
                      <a:pt x="54" y="23"/>
                    </a:lnTo>
                    <a:lnTo>
                      <a:pt x="58" y="30"/>
                    </a:lnTo>
                    <a:lnTo>
                      <a:pt x="63" y="42"/>
                    </a:lnTo>
                    <a:lnTo>
                      <a:pt x="65" y="46"/>
                    </a:lnTo>
                    <a:lnTo>
                      <a:pt x="68" y="50"/>
                    </a:lnTo>
                    <a:lnTo>
                      <a:pt x="74" y="58"/>
                    </a:lnTo>
                    <a:lnTo>
                      <a:pt x="72" y="59"/>
                    </a:lnTo>
                    <a:lnTo>
                      <a:pt x="72" y="64"/>
                    </a:lnTo>
                    <a:lnTo>
                      <a:pt x="81" y="70"/>
                    </a:lnTo>
                    <a:lnTo>
                      <a:pt x="82" y="73"/>
                    </a:lnTo>
                    <a:lnTo>
                      <a:pt x="55" y="73"/>
                    </a:lnTo>
                    <a:lnTo>
                      <a:pt x="29" y="73"/>
                    </a:lnTo>
                    <a:lnTo>
                      <a:pt x="2" y="73"/>
                    </a:lnTo>
                    <a:lnTo>
                      <a:pt x="2" y="45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8" y="3"/>
                    </a:lnTo>
                    <a:lnTo>
                      <a:pt x="25" y="5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51" y="3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4" y="4"/>
                    </a:lnTo>
                    <a:lnTo>
                      <a:pt x="69" y="1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1"/>
              <p:cNvSpPr>
                <a:spLocks/>
              </p:cNvSpPr>
              <p:nvPr/>
            </p:nvSpPr>
            <p:spPr bwMode="auto">
              <a:xfrm>
                <a:off x="3327400" y="5573713"/>
                <a:ext cx="71438" cy="61913"/>
              </a:xfrm>
              <a:custGeom>
                <a:avLst/>
                <a:gdLst>
                  <a:gd name="T0" fmla="*/ 40 w 45"/>
                  <a:gd name="T1" fmla="*/ 38 h 39"/>
                  <a:gd name="T2" fmla="*/ 38 w 45"/>
                  <a:gd name="T3" fmla="*/ 37 h 39"/>
                  <a:gd name="T4" fmla="*/ 35 w 45"/>
                  <a:gd name="T5" fmla="*/ 32 h 39"/>
                  <a:gd name="T6" fmla="*/ 32 w 45"/>
                  <a:gd name="T7" fmla="*/ 29 h 39"/>
                  <a:gd name="T8" fmla="*/ 31 w 45"/>
                  <a:gd name="T9" fmla="*/ 27 h 39"/>
                  <a:gd name="T10" fmla="*/ 25 w 45"/>
                  <a:gd name="T11" fmla="*/ 25 h 39"/>
                  <a:gd name="T12" fmla="*/ 20 w 45"/>
                  <a:gd name="T13" fmla="*/ 25 h 39"/>
                  <a:gd name="T14" fmla="*/ 19 w 45"/>
                  <a:gd name="T15" fmla="*/ 23 h 39"/>
                  <a:gd name="T16" fmla="*/ 15 w 45"/>
                  <a:gd name="T17" fmla="*/ 25 h 39"/>
                  <a:gd name="T18" fmla="*/ 10 w 45"/>
                  <a:gd name="T19" fmla="*/ 22 h 39"/>
                  <a:gd name="T20" fmla="*/ 9 w 45"/>
                  <a:gd name="T21" fmla="*/ 27 h 39"/>
                  <a:gd name="T22" fmla="*/ 0 w 45"/>
                  <a:gd name="T23" fmla="*/ 26 h 39"/>
                  <a:gd name="T24" fmla="*/ 0 w 45"/>
                  <a:gd name="T25" fmla="*/ 22 h 39"/>
                  <a:gd name="T26" fmla="*/ 3 w 45"/>
                  <a:gd name="T27" fmla="*/ 12 h 39"/>
                  <a:gd name="T28" fmla="*/ 4 w 45"/>
                  <a:gd name="T29" fmla="*/ 8 h 39"/>
                  <a:gd name="T30" fmla="*/ 5 w 45"/>
                  <a:gd name="T31" fmla="*/ 5 h 39"/>
                  <a:gd name="T32" fmla="*/ 10 w 45"/>
                  <a:gd name="T33" fmla="*/ 4 h 39"/>
                  <a:gd name="T34" fmla="*/ 14 w 45"/>
                  <a:gd name="T35" fmla="*/ 0 h 39"/>
                  <a:gd name="T36" fmla="*/ 17 w 45"/>
                  <a:gd name="T37" fmla="*/ 9 h 39"/>
                  <a:gd name="T38" fmla="*/ 20 w 45"/>
                  <a:gd name="T39" fmla="*/ 15 h 39"/>
                  <a:gd name="T40" fmla="*/ 23 w 45"/>
                  <a:gd name="T41" fmla="*/ 19 h 39"/>
                  <a:gd name="T42" fmla="*/ 33 w 45"/>
                  <a:gd name="T43" fmla="*/ 25 h 39"/>
                  <a:gd name="T44" fmla="*/ 37 w 45"/>
                  <a:gd name="T45" fmla="*/ 29 h 39"/>
                  <a:gd name="T46" fmla="*/ 40 w 45"/>
                  <a:gd name="T47" fmla="*/ 33 h 39"/>
                  <a:gd name="T48" fmla="*/ 41 w 45"/>
                  <a:gd name="T49" fmla="*/ 35 h 39"/>
                  <a:gd name="T50" fmla="*/ 45 w 45"/>
                  <a:gd name="T51" fmla="*/ 37 h 39"/>
                  <a:gd name="T52" fmla="*/ 43 w 45"/>
                  <a:gd name="T53" fmla="*/ 39 h 39"/>
                  <a:gd name="T54" fmla="*/ 40 w 45"/>
                  <a:gd name="T5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39">
                    <a:moveTo>
                      <a:pt x="40" y="38"/>
                    </a:moveTo>
                    <a:lnTo>
                      <a:pt x="38" y="37"/>
                    </a:lnTo>
                    <a:lnTo>
                      <a:pt x="35" y="32"/>
                    </a:lnTo>
                    <a:lnTo>
                      <a:pt x="32" y="29"/>
                    </a:lnTo>
                    <a:lnTo>
                      <a:pt x="31" y="27"/>
                    </a:lnTo>
                    <a:lnTo>
                      <a:pt x="25" y="25"/>
                    </a:lnTo>
                    <a:lnTo>
                      <a:pt x="20" y="25"/>
                    </a:lnTo>
                    <a:lnTo>
                      <a:pt x="19" y="23"/>
                    </a:lnTo>
                    <a:lnTo>
                      <a:pt x="15" y="25"/>
                    </a:lnTo>
                    <a:lnTo>
                      <a:pt x="10" y="22"/>
                    </a:lnTo>
                    <a:lnTo>
                      <a:pt x="9" y="2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3" y="19"/>
                    </a:lnTo>
                    <a:lnTo>
                      <a:pt x="33" y="25"/>
                    </a:lnTo>
                    <a:lnTo>
                      <a:pt x="37" y="29"/>
                    </a:lnTo>
                    <a:lnTo>
                      <a:pt x="40" y="33"/>
                    </a:lnTo>
                    <a:lnTo>
                      <a:pt x="41" y="35"/>
                    </a:lnTo>
                    <a:lnTo>
                      <a:pt x="45" y="37"/>
                    </a:lnTo>
                    <a:lnTo>
                      <a:pt x="43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53"/>
              <p:cNvSpPr>
                <a:spLocks/>
              </p:cNvSpPr>
              <p:nvPr/>
            </p:nvSpPr>
            <p:spPr bwMode="auto">
              <a:xfrm>
                <a:off x="3290888" y="5608638"/>
                <a:ext cx="157163" cy="122238"/>
              </a:xfrm>
              <a:custGeom>
                <a:avLst/>
                <a:gdLst>
                  <a:gd name="T0" fmla="*/ 33 w 99"/>
                  <a:gd name="T1" fmla="*/ 0 h 77"/>
                  <a:gd name="T2" fmla="*/ 38 w 99"/>
                  <a:gd name="T3" fmla="*/ 3 h 77"/>
                  <a:gd name="T4" fmla="*/ 42 w 99"/>
                  <a:gd name="T5" fmla="*/ 1 h 77"/>
                  <a:gd name="T6" fmla="*/ 43 w 99"/>
                  <a:gd name="T7" fmla="*/ 3 h 77"/>
                  <a:gd name="T8" fmla="*/ 48 w 99"/>
                  <a:gd name="T9" fmla="*/ 3 h 77"/>
                  <a:gd name="T10" fmla="*/ 54 w 99"/>
                  <a:gd name="T11" fmla="*/ 5 h 77"/>
                  <a:gd name="T12" fmla="*/ 55 w 99"/>
                  <a:gd name="T13" fmla="*/ 7 h 77"/>
                  <a:gd name="T14" fmla="*/ 58 w 99"/>
                  <a:gd name="T15" fmla="*/ 10 h 77"/>
                  <a:gd name="T16" fmla="*/ 61 w 99"/>
                  <a:gd name="T17" fmla="*/ 15 h 77"/>
                  <a:gd name="T18" fmla="*/ 63 w 99"/>
                  <a:gd name="T19" fmla="*/ 16 h 77"/>
                  <a:gd name="T20" fmla="*/ 61 w 99"/>
                  <a:gd name="T21" fmla="*/ 19 h 77"/>
                  <a:gd name="T22" fmla="*/ 58 w 99"/>
                  <a:gd name="T23" fmla="*/ 22 h 77"/>
                  <a:gd name="T24" fmla="*/ 60 w 99"/>
                  <a:gd name="T25" fmla="*/ 24 h 77"/>
                  <a:gd name="T26" fmla="*/ 60 w 99"/>
                  <a:gd name="T27" fmla="*/ 27 h 77"/>
                  <a:gd name="T28" fmla="*/ 63 w 99"/>
                  <a:gd name="T29" fmla="*/ 27 h 77"/>
                  <a:gd name="T30" fmla="*/ 64 w 99"/>
                  <a:gd name="T31" fmla="*/ 26 h 77"/>
                  <a:gd name="T32" fmla="*/ 66 w 99"/>
                  <a:gd name="T33" fmla="*/ 27 h 77"/>
                  <a:gd name="T34" fmla="*/ 64 w 99"/>
                  <a:gd name="T35" fmla="*/ 29 h 77"/>
                  <a:gd name="T36" fmla="*/ 67 w 99"/>
                  <a:gd name="T37" fmla="*/ 34 h 77"/>
                  <a:gd name="T38" fmla="*/ 69 w 99"/>
                  <a:gd name="T39" fmla="*/ 36 h 77"/>
                  <a:gd name="T40" fmla="*/ 72 w 99"/>
                  <a:gd name="T41" fmla="*/ 39 h 77"/>
                  <a:gd name="T42" fmla="*/ 95 w 99"/>
                  <a:gd name="T43" fmla="*/ 47 h 77"/>
                  <a:gd name="T44" fmla="*/ 99 w 99"/>
                  <a:gd name="T45" fmla="*/ 47 h 77"/>
                  <a:gd name="T46" fmla="*/ 81 w 99"/>
                  <a:gd name="T47" fmla="*/ 67 h 77"/>
                  <a:gd name="T48" fmla="*/ 72 w 99"/>
                  <a:gd name="T49" fmla="*/ 68 h 77"/>
                  <a:gd name="T50" fmla="*/ 66 w 99"/>
                  <a:gd name="T51" fmla="*/ 73 h 77"/>
                  <a:gd name="T52" fmla="*/ 62 w 99"/>
                  <a:gd name="T53" fmla="*/ 73 h 77"/>
                  <a:gd name="T54" fmla="*/ 60 w 99"/>
                  <a:gd name="T55" fmla="*/ 74 h 77"/>
                  <a:gd name="T56" fmla="*/ 56 w 99"/>
                  <a:gd name="T57" fmla="*/ 74 h 77"/>
                  <a:gd name="T58" fmla="*/ 52 w 99"/>
                  <a:gd name="T59" fmla="*/ 73 h 77"/>
                  <a:gd name="T60" fmla="*/ 46 w 99"/>
                  <a:gd name="T61" fmla="*/ 75 h 77"/>
                  <a:gd name="T62" fmla="*/ 45 w 99"/>
                  <a:gd name="T63" fmla="*/ 77 h 77"/>
                  <a:gd name="T64" fmla="*/ 40 w 99"/>
                  <a:gd name="T65" fmla="*/ 77 h 77"/>
                  <a:gd name="T66" fmla="*/ 39 w 99"/>
                  <a:gd name="T67" fmla="*/ 76 h 77"/>
                  <a:gd name="T68" fmla="*/ 37 w 99"/>
                  <a:gd name="T69" fmla="*/ 76 h 77"/>
                  <a:gd name="T70" fmla="*/ 35 w 99"/>
                  <a:gd name="T71" fmla="*/ 76 h 77"/>
                  <a:gd name="T72" fmla="*/ 27 w 99"/>
                  <a:gd name="T73" fmla="*/ 71 h 77"/>
                  <a:gd name="T74" fmla="*/ 22 w 99"/>
                  <a:gd name="T75" fmla="*/ 71 h 77"/>
                  <a:gd name="T76" fmla="*/ 20 w 99"/>
                  <a:gd name="T77" fmla="*/ 69 h 77"/>
                  <a:gd name="T78" fmla="*/ 20 w 99"/>
                  <a:gd name="T79" fmla="*/ 65 h 77"/>
                  <a:gd name="T80" fmla="*/ 16 w 99"/>
                  <a:gd name="T81" fmla="*/ 64 h 77"/>
                  <a:gd name="T82" fmla="*/ 13 w 99"/>
                  <a:gd name="T83" fmla="*/ 57 h 77"/>
                  <a:gd name="T84" fmla="*/ 9 w 99"/>
                  <a:gd name="T85" fmla="*/ 55 h 77"/>
                  <a:gd name="T86" fmla="*/ 8 w 99"/>
                  <a:gd name="T87" fmla="*/ 52 h 77"/>
                  <a:gd name="T88" fmla="*/ 4 w 99"/>
                  <a:gd name="T89" fmla="*/ 48 h 77"/>
                  <a:gd name="T90" fmla="*/ 0 w 99"/>
                  <a:gd name="T91" fmla="*/ 48 h 77"/>
                  <a:gd name="T92" fmla="*/ 3 w 99"/>
                  <a:gd name="T93" fmla="*/ 45 h 77"/>
                  <a:gd name="T94" fmla="*/ 7 w 99"/>
                  <a:gd name="T95" fmla="*/ 45 h 77"/>
                  <a:gd name="T96" fmla="*/ 8 w 99"/>
                  <a:gd name="T97" fmla="*/ 42 h 77"/>
                  <a:gd name="T98" fmla="*/ 7 w 99"/>
                  <a:gd name="T99" fmla="*/ 36 h 77"/>
                  <a:gd name="T100" fmla="*/ 9 w 99"/>
                  <a:gd name="T101" fmla="*/ 29 h 77"/>
                  <a:gd name="T102" fmla="*/ 13 w 99"/>
                  <a:gd name="T103" fmla="*/ 28 h 77"/>
                  <a:gd name="T104" fmla="*/ 13 w 99"/>
                  <a:gd name="T105" fmla="*/ 24 h 77"/>
                  <a:gd name="T106" fmla="*/ 16 w 99"/>
                  <a:gd name="T107" fmla="*/ 19 h 77"/>
                  <a:gd name="T108" fmla="*/ 20 w 99"/>
                  <a:gd name="T109" fmla="*/ 16 h 77"/>
                  <a:gd name="T110" fmla="*/ 22 w 99"/>
                  <a:gd name="T111" fmla="*/ 10 h 77"/>
                  <a:gd name="T112" fmla="*/ 23 w 99"/>
                  <a:gd name="T113" fmla="*/ 4 h 77"/>
                  <a:gd name="T114" fmla="*/ 32 w 99"/>
                  <a:gd name="T115" fmla="*/ 5 h 77"/>
                  <a:gd name="T116" fmla="*/ 33 w 99"/>
                  <a:gd name="T11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" h="77">
                    <a:moveTo>
                      <a:pt x="33" y="0"/>
                    </a:moveTo>
                    <a:lnTo>
                      <a:pt x="38" y="3"/>
                    </a:lnTo>
                    <a:lnTo>
                      <a:pt x="42" y="1"/>
                    </a:lnTo>
                    <a:lnTo>
                      <a:pt x="43" y="3"/>
                    </a:lnTo>
                    <a:lnTo>
                      <a:pt x="48" y="3"/>
                    </a:lnTo>
                    <a:lnTo>
                      <a:pt x="54" y="5"/>
                    </a:lnTo>
                    <a:lnTo>
                      <a:pt x="55" y="7"/>
                    </a:lnTo>
                    <a:lnTo>
                      <a:pt x="58" y="10"/>
                    </a:lnTo>
                    <a:lnTo>
                      <a:pt x="61" y="15"/>
                    </a:lnTo>
                    <a:lnTo>
                      <a:pt x="63" y="16"/>
                    </a:lnTo>
                    <a:lnTo>
                      <a:pt x="61" y="19"/>
                    </a:lnTo>
                    <a:lnTo>
                      <a:pt x="58" y="22"/>
                    </a:lnTo>
                    <a:lnTo>
                      <a:pt x="60" y="24"/>
                    </a:lnTo>
                    <a:lnTo>
                      <a:pt x="60" y="27"/>
                    </a:lnTo>
                    <a:lnTo>
                      <a:pt x="63" y="27"/>
                    </a:lnTo>
                    <a:lnTo>
                      <a:pt x="64" y="26"/>
                    </a:lnTo>
                    <a:lnTo>
                      <a:pt x="66" y="27"/>
                    </a:lnTo>
                    <a:lnTo>
                      <a:pt x="64" y="29"/>
                    </a:lnTo>
                    <a:lnTo>
                      <a:pt x="67" y="34"/>
                    </a:lnTo>
                    <a:lnTo>
                      <a:pt x="69" y="36"/>
                    </a:lnTo>
                    <a:lnTo>
                      <a:pt x="72" y="39"/>
                    </a:lnTo>
                    <a:lnTo>
                      <a:pt x="95" y="47"/>
                    </a:lnTo>
                    <a:lnTo>
                      <a:pt x="99" y="47"/>
                    </a:lnTo>
                    <a:lnTo>
                      <a:pt x="81" y="67"/>
                    </a:lnTo>
                    <a:lnTo>
                      <a:pt x="72" y="68"/>
                    </a:lnTo>
                    <a:lnTo>
                      <a:pt x="66" y="73"/>
                    </a:lnTo>
                    <a:lnTo>
                      <a:pt x="62" y="73"/>
                    </a:lnTo>
                    <a:lnTo>
                      <a:pt x="60" y="74"/>
                    </a:lnTo>
                    <a:lnTo>
                      <a:pt x="56" y="74"/>
                    </a:lnTo>
                    <a:lnTo>
                      <a:pt x="52" y="73"/>
                    </a:lnTo>
                    <a:lnTo>
                      <a:pt x="46" y="75"/>
                    </a:lnTo>
                    <a:lnTo>
                      <a:pt x="45" y="77"/>
                    </a:lnTo>
                    <a:lnTo>
                      <a:pt x="40" y="77"/>
                    </a:lnTo>
                    <a:lnTo>
                      <a:pt x="39" y="76"/>
                    </a:lnTo>
                    <a:lnTo>
                      <a:pt x="37" y="76"/>
                    </a:lnTo>
                    <a:lnTo>
                      <a:pt x="35" y="76"/>
                    </a:lnTo>
                    <a:lnTo>
                      <a:pt x="27" y="71"/>
                    </a:lnTo>
                    <a:lnTo>
                      <a:pt x="22" y="71"/>
                    </a:lnTo>
                    <a:lnTo>
                      <a:pt x="20" y="69"/>
                    </a:lnTo>
                    <a:lnTo>
                      <a:pt x="20" y="65"/>
                    </a:lnTo>
                    <a:lnTo>
                      <a:pt x="16" y="64"/>
                    </a:lnTo>
                    <a:lnTo>
                      <a:pt x="13" y="57"/>
                    </a:lnTo>
                    <a:lnTo>
                      <a:pt x="9" y="55"/>
                    </a:lnTo>
                    <a:lnTo>
                      <a:pt x="8" y="52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8" y="42"/>
                    </a:lnTo>
                    <a:lnTo>
                      <a:pt x="7" y="36"/>
                    </a:lnTo>
                    <a:lnTo>
                      <a:pt x="9" y="29"/>
                    </a:lnTo>
                    <a:lnTo>
                      <a:pt x="13" y="28"/>
                    </a:lnTo>
                    <a:lnTo>
                      <a:pt x="13" y="24"/>
                    </a:lnTo>
                    <a:lnTo>
                      <a:pt x="16" y="19"/>
                    </a:lnTo>
                    <a:lnTo>
                      <a:pt x="20" y="16"/>
                    </a:lnTo>
                    <a:lnTo>
                      <a:pt x="22" y="10"/>
                    </a:lnTo>
                    <a:lnTo>
                      <a:pt x="23" y="4"/>
                    </a:lnTo>
                    <a:lnTo>
                      <a:pt x="32" y="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58"/>
              <p:cNvSpPr>
                <a:spLocks/>
              </p:cNvSpPr>
              <p:nvPr/>
            </p:nvSpPr>
            <p:spPr bwMode="auto">
              <a:xfrm>
                <a:off x="3035300" y="5743575"/>
                <a:ext cx="58738" cy="66675"/>
              </a:xfrm>
              <a:custGeom>
                <a:avLst/>
                <a:gdLst>
                  <a:gd name="T0" fmla="*/ 15 w 37"/>
                  <a:gd name="T1" fmla="*/ 42 h 42"/>
                  <a:gd name="T2" fmla="*/ 8 w 37"/>
                  <a:gd name="T3" fmla="*/ 35 h 42"/>
                  <a:gd name="T4" fmla="*/ 3 w 37"/>
                  <a:gd name="T5" fmla="*/ 30 h 42"/>
                  <a:gd name="T6" fmla="*/ 0 w 37"/>
                  <a:gd name="T7" fmla="*/ 23 h 42"/>
                  <a:gd name="T8" fmla="*/ 0 w 37"/>
                  <a:gd name="T9" fmla="*/ 20 h 42"/>
                  <a:gd name="T10" fmla="*/ 1 w 37"/>
                  <a:gd name="T11" fmla="*/ 19 h 42"/>
                  <a:gd name="T12" fmla="*/ 3 w 37"/>
                  <a:gd name="T13" fmla="*/ 14 h 42"/>
                  <a:gd name="T14" fmla="*/ 4 w 37"/>
                  <a:gd name="T15" fmla="*/ 9 h 42"/>
                  <a:gd name="T16" fmla="*/ 7 w 37"/>
                  <a:gd name="T17" fmla="*/ 8 h 42"/>
                  <a:gd name="T18" fmla="*/ 17 w 37"/>
                  <a:gd name="T19" fmla="*/ 8 h 42"/>
                  <a:gd name="T20" fmla="*/ 17 w 37"/>
                  <a:gd name="T21" fmla="*/ 1 h 42"/>
                  <a:gd name="T22" fmla="*/ 19 w 37"/>
                  <a:gd name="T23" fmla="*/ 0 h 42"/>
                  <a:gd name="T24" fmla="*/ 24 w 37"/>
                  <a:gd name="T25" fmla="*/ 1 h 42"/>
                  <a:gd name="T26" fmla="*/ 27 w 37"/>
                  <a:gd name="T27" fmla="*/ 0 h 42"/>
                  <a:gd name="T28" fmla="*/ 29 w 37"/>
                  <a:gd name="T29" fmla="*/ 1 h 42"/>
                  <a:gd name="T30" fmla="*/ 27 w 37"/>
                  <a:gd name="T31" fmla="*/ 3 h 42"/>
                  <a:gd name="T32" fmla="*/ 30 w 37"/>
                  <a:gd name="T33" fmla="*/ 7 h 42"/>
                  <a:gd name="T34" fmla="*/ 35 w 37"/>
                  <a:gd name="T35" fmla="*/ 6 h 42"/>
                  <a:gd name="T36" fmla="*/ 36 w 37"/>
                  <a:gd name="T37" fmla="*/ 7 h 42"/>
                  <a:gd name="T38" fmla="*/ 33 w 37"/>
                  <a:gd name="T39" fmla="*/ 15 h 42"/>
                  <a:gd name="T40" fmla="*/ 36 w 37"/>
                  <a:gd name="T41" fmla="*/ 19 h 42"/>
                  <a:gd name="T42" fmla="*/ 37 w 37"/>
                  <a:gd name="T43" fmla="*/ 24 h 42"/>
                  <a:gd name="T44" fmla="*/ 36 w 37"/>
                  <a:gd name="T45" fmla="*/ 29 h 42"/>
                  <a:gd name="T46" fmla="*/ 35 w 37"/>
                  <a:gd name="T47" fmla="*/ 32 h 42"/>
                  <a:gd name="T48" fmla="*/ 29 w 37"/>
                  <a:gd name="T49" fmla="*/ 31 h 42"/>
                  <a:gd name="T50" fmla="*/ 25 w 37"/>
                  <a:gd name="T51" fmla="*/ 29 h 42"/>
                  <a:gd name="T52" fmla="*/ 24 w 37"/>
                  <a:gd name="T53" fmla="*/ 31 h 42"/>
                  <a:gd name="T54" fmla="*/ 20 w 37"/>
                  <a:gd name="T55" fmla="*/ 32 h 42"/>
                  <a:gd name="T56" fmla="*/ 18 w 37"/>
                  <a:gd name="T57" fmla="*/ 34 h 42"/>
                  <a:gd name="T58" fmla="*/ 20 w 37"/>
                  <a:gd name="T59" fmla="*/ 38 h 42"/>
                  <a:gd name="T60" fmla="*/ 15 w 37"/>
                  <a:gd name="T6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42">
                    <a:moveTo>
                      <a:pt x="15" y="42"/>
                    </a:moveTo>
                    <a:lnTo>
                      <a:pt x="8" y="35"/>
                    </a:lnTo>
                    <a:lnTo>
                      <a:pt x="3" y="30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4" y="9"/>
                    </a:lnTo>
                    <a:lnTo>
                      <a:pt x="7" y="8"/>
                    </a:lnTo>
                    <a:lnTo>
                      <a:pt x="17" y="8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30" y="7"/>
                    </a:lnTo>
                    <a:lnTo>
                      <a:pt x="35" y="6"/>
                    </a:lnTo>
                    <a:lnTo>
                      <a:pt x="36" y="7"/>
                    </a:lnTo>
                    <a:lnTo>
                      <a:pt x="33" y="15"/>
                    </a:lnTo>
                    <a:lnTo>
                      <a:pt x="36" y="19"/>
                    </a:lnTo>
                    <a:lnTo>
                      <a:pt x="37" y="24"/>
                    </a:lnTo>
                    <a:lnTo>
                      <a:pt x="36" y="29"/>
                    </a:lnTo>
                    <a:lnTo>
                      <a:pt x="35" y="32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0" y="32"/>
                    </a:lnTo>
                    <a:lnTo>
                      <a:pt x="18" y="34"/>
                    </a:lnTo>
                    <a:lnTo>
                      <a:pt x="20" y="38"/>
                    </a:lnTo>
                    <a:lnTo>
                      <a:pt x="15" y="4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2906713" y="5651500"/>
                <a:ext cx="46038" cy="66675"/>
              </a:xfrm>
              <a:custGeom>
                <a:avLst/>
                <a:gdLst>
                  <a:gd name="T0" fmla="*/ 29 w 29"/>
                  <a:gd name="T1" fmla="*/ 34 h 42"/>
                  <a:gd name="T2" fmla="*/ 18 w 29"/>
                  <a:gd name="T3" fmla="*/ 38 h 42"/>
                  <a:gd name="T4" fmla="*/ 14 w 29"/>
                  <a:gd name="T5" fmla="*/ 40 h 42"/>
                  <a:gd name="T6" fmla="*/ 8 w 29"/>
                  <a:gd name="T7" fmla="*/ 42 h 42"/>
                  <a:gd name="T8" fmla="*/ 2 w 29"/>
                  <a:gd name="T9" fmla="*/ 41 h 42"/>
                  <a:gd name="T10" fmla="*/ 2 w 29"/>
                  <a:gd name="T11" fmla="*/ 37 h 42"/>
                  <a:gd name="T12" fmla="*/ 0 w 29"/>
                  <a:gd name="T13" fmla="*/ 32 h 42"/>
                  <a:gd name="T14" fmla="*/ 1 w 29"/>
                  <a:gd name="T15" fmla="*/ 24 h 42"/>
                  <a:gd name="T16" fmla="*/ 5 w 29"/>
                  <a:gd name="T17" fmla="*/ 19 h 42"/>
                  <a:gd name="T18" fmla="*/ 2 w 29"/>
                  <a:gd name="T19" fmla="*/ 9 h 42"/>
                  <a:gd name="T20" fmla="*/ 1 w 29"/>
                  <a:gd name="T21" fmla="*/ 3 h 42"/>
                  <a:gd name="T22" fmla="*/ 2 w 29"/>
                  <a:gd name="T23" fmla="*/ 0 h 42"/>
                  <a:gd name="T24" fmla="*/ 13 w 29"/>
                  <a:gd name="T25" fmla="*/ 0 h 42"/>
                  <a:gd name="T26" fmla="*/ 17 w 29"/>
                  <a:gd name="T27" fmla="*/ 0 h 42"/>
                  <a:gd name="T28" fmla="*/ 19 w 29"/>
                  <a:gd name="T29" fmla="*/ 0 h 42"/>
                  <a:gd name="T30" fmla="*/ 21 w 29"/>
                  <a:gd name="T31" fmla="*/ 0 h 42"/>
                  <a:gd name="T32" fmla="*/ 21 w 29"/>
                  <a:gd name="T33" fmla="*/ 2 h 42"/>
                  <a:gd name="T34" fmla="*/ 24 w 29"/>
                  <a:gd name="T35" fmla="*/ 6 h 42"/>
                  <a:gd name="T36" fmla="*/ 24 w 29"/>
                  <a:gd name="T37" fmla="*/ 11 h 42"/>
                  <a:gd name="T38" fmla="*/ 25 w 29"/>
                  <a:gd name="T39" fmla="*/ 15 h 42"/>
                  <a:gd name="T40" fmla="*/ 26 w 29"/>
                  <a:gd name="T41" fmla="*/ 18 h 42"/>
                  <a:gd name="T42" fmla="*/ 25 w 29"/>
                  <a:gd name="T43" fmla="*/ 24 h 42"/>
                  <a:gd name="T44" fmla="*/ 25 w 29"/>
                  <a:gd name="T45" fmla="*/ 28 h 42"/>
                  <a:gd name="T46" fmla="*/ 27 w 29"/>
                  <a:gd name="T47" fmla="*/ 31 h 42"/>
                  <a:gd name="T48" fmla="*/ 29 w 29"/>
                  <a:gd name="T49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42">
                    <a:moveTo>
                      <a:pt x="29" y="34"/>
                    </a:moveTo>
                    <a:lnTo>
                      <a:pt x="18" y="38"/>
                    </a:lnTo>
                    <a:lnTo>
                      <a:pt x="14" y="40"/>
                    </a:lnTo>
                    <a:lnTo>
                      <a:pt x="8" y="42"/>
                    </a:lnTo>
                    <a:lnTo>
                      <a:pt x="2" y="41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1" y="24"/>
                    </a:lnTo>
                    <a:lnTo>
                      <a:pt x="5" y="19"/>
                    </a:lnTo>
                    <a:lnTo>
                      <a:pt x="2" y="9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4" y="6"/>
                    </a:lnTo>
                    <a:lnTo>
                      <a:pt x="24" y="11"/>
                    </a:lnTo>
                    <a:lnTo>
                      <a:pt x="25" y="15"/>
                    </a:lnTo>
                    <a:lnTo>
                      <a:pt x="26" y="18"/>
                    </a:lnTo>
                    <a:lnTo>
                      <a:pt x="25" y="24"/>
                    </a:lnTo>
                    <a:lnTo>
                      <a:pt x="25" y="28"/>
                    </a:lnTo>
                    <a:lnTo>
                      <a:pt x="27" y="31"/>
                    </a:lnTo>
                    <a:lnTo>
                      <a:pt x="29" y="3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2760663" y="5619750"/>
                <a:ext cx="31750" cy="7938"/>
              </a:xfrm>
              <a:custGeom>
                <a:avLst/>
                <a:gdLst>
                  <a:gd name="T0" fmla="*/ 0 w 20"/>
                  <a:gd name="T1" fmla="*/ 5 h 5"/>
                  <a:gd name="T2" fmla="*/ 1 w 20"/>
                  <a:gd name="T3" fmla="*/ 2 h 5"/>
                  <a:gd name="T4" fmla="*/ 8 w 20"/>
                  <a:gd name="T5" fmla="*/ 2 h 5"/>
                  <a:gd name="T6" fmla="*/ 10 w 20"/>
                  <a:gd name="T7" fmla="*/ 0 h 5"/>
                  <a:gd name="T8" fmla="*/ 12 w 20"/>
                  <a:gd name="T9" fmla="*/ 0 h 5"/>
                  <a:gd name="T10" fmla="*/ 14 w 20"/>
                  <a:gd name="T11" fmla="*/ 2 h 5"/>
                  <a:gd name="T12" fmla="*/ 17 w 20"/>
                  <a:gd name="T13" fmla="*/ 2 h 5"/>
                  <a:gd name="T14" fmla="*/ 19 w 20"/>
                  <a:gd name="T15" fmla="*/ 0 h 5"/>
                  <a:gd name="T16" fmla="*/ 20 w 20"/>
                  <a:gd name="T17" fmla="*/ 3 h 5"/>
                  <a:gd name="T18" fmla="*/ 18 w 20"/>
                  <a:gd name="T19" fmla="*/ 4 h 5"/>
                  <a:gd name="T20" fmla="*/ 14 w 20"/>
                  <a:gd name="T21" fmla="*/ 4 h 5"/>
                  <a:gd name="T22" fmla="*/ 12 w 20"/>
                  <a:gd name="T23" fmla="*/ 3 h 5"/>
                  <a:gd name="T24" fmla="*/ 10 w 20"/>
                  <a:gd name="T25" fmla="*/ 4 h 5"/>
                  <a:gd name="T26" fmla="*/ 8 w 20"/>
                  <a:gd name="T27" fmla="*/ 4 h 5"/>
                  <a:gd name="T28" fmla="*/ 7 w 20"/>
                  <a:gd name="T29" fmla="*/ 5 h 5"/>
                  <a:gd name="T30" fmla="*/ 0 w 20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5">
                    <a:moveTo>
                      <a:pt x="0" y="5"/>
                    </a:moveTo>
                    <a:lnTo>
                      <a:pt x="1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2779713" y="5634038"/>
                <a:ext cx="76200" cy="57150"/>
              </a:xfrm>
              <a:custGeom>
                <a:avLst/>
                <a:gdLst>
                  <a:gd name="T0" fmla="*/ 43 w 48"/>
                  <a:gd name="T1" fmla="*/ 32 h 36"/>
                  <a:gd name="T2" fmla="*/ 40 w 48"/>
                  <a:gd name="T3" fmla="*/ 36 h 36"/>
                  <a:gd name="T4" fmla="*/ 39 w 48"/>
                  <a:gd name="T5" fmla="*/ 31 h 36"/>
                  <a:gd name="T6" fmla="*/ 34 w 48"/>
                  <a:gd name="T7" fmla="*/ 28 h 36"/>
                  <a:gd name="T8" fmla="*/ 31 w 48"/>
                  <a:gd name="T9" fmla="*/ 29 h 36"/>
                  <a:gd name="T10" fmla="*/ 30 w 48"/>
                  <a:gd name="T11" fmla="*/ 24 h 36"/>
                  <a:gd name="T12" fmla="*/ 29 w 48"/>
                  <a:gd name="T13" fmla="*/ 19 h 36"/>
                  <a:gd name="T14" fmla="*/ 22 w 48"/>
                  <a:gd name="T15" fmla="*/ 17 h 36"/>
                  <a:gd name="T16" fmla="*/ 18 w 48"/>
                  <a:gd name="T17" fmla="*/ 19 h 36"/>
                  <a:gd name="T18" fmla="*/ 16 w 48"/>
                  <a:gd name="T19" fmla="*/ 22 h 36"/>
                  <a:gd name="T20" fmla="*/ 10 w 48"/>
                  <a:gd name="T21" fmla="*/ 20 h 36"/>
                  <a:gd name="T22" fmla="*/ 5 w 48"/>
                  <a:gd name="T23" fmla="*/ 18 h 36"/>
                  <a:gd name="T24" fmla="*/ 2 w 48"/>
                  <a:gd name="T25" fmla="*/ 13 h 36"/>
                  <a:gd name="T26" fmla="*/ 0 w 48"/>
                  <a:gd name="T27" fmla="*/ 11 h 36"/>
                  <a:gd name="T28" fmla="*/ 5 w 48"/>
                  <a:gd name="T29" fmla="*/ 7 h 36"/>
                  <a:gd name="T30" fmla="*/ 8 w 48"/>
                  <a:gd name="T31" fmla="*/ 6 h 36"/>
                  <a:gd name="T32" fmla="*/ 8 w 48"/>
                  <a:gd name="T33" fmla="*/ 3 h 36"/>
                  <a:gd name="T34" fmla="*/ 10 w 48"/>
                  <a:gd name="T35" fmla="*/ 0 h 36"/>
                  <a:gd name="T36" fmla="*/ 18 w 48"/>
                  <a:gd name="T37" fmla="*/ 2 h 36"/>
                  <a:gd name="T38" fmla="*/ 19 w 48"/>
                  <a:gd name="T39" fmla="*/ 1 h 36"/>
                  <a:gd name="T40" fmla="*/ 24 w 48"/>
                  <a:gd name="T41" fmla="*/ 1 h 36"/>
                  <a:gd name="T42" fmla="*/ 25 w 48"/>
                  <a:gd name="T43" fmla="*/ 3 h 36"/>
                  <a:gd name="T44" fmla="*/ 29 w 48"/>
                  <a:gd name="T45" fmla="*/ 2 h 36"/>
                  <a:gd name="T46" fmla="*/ 34 w 48"/>
                  <a:gd name="T47" fmla="*/ 5 h 36"/>
                  <a:gd name="T48" fmla="*/ 37 w 48"/>
                  <a:gd name="T49" fmla="*/ 2 h 36"/>
                  <a:gd name="T50" fmla="*/ 40 w 48"/>
                  <a:gd name="T51" fmla="*/ 2 h 36"/>
                  <a:gd name="T52" fmla="*/ 42 w 48"/>
                  <a:gd name="T53" fmla="*/ 5 h 36"/>
                  <a:gd name="T54" fmla="*/ 43 w 48"/>
                  <a:gd name="T55" fmla="*/ 10 h 36"/>
                  <a:gd name="T56" fmla="*/ 45 w 48"/>
                  <a:gd name="T57" fmla="*/ 12 h 36"/>
                  <a:gd name="T58" fmla="*/ 46 w 48"/>
                  <a:gd name="T59" fmla="*/ 14 h 36"/>
                  <a:gd name="T60" fmla="*/ 46 w 48"/>
                  <a:gd name="T61" fmla="*/ 17 h 36"/>
                  <a:gd name="T62" fmla="*/ 47 w 48"/>
                  <a:gd name="T63" fmla="*/ 22 h 36"/>
                  <a:gd name="T64" fmla="*/ 46 w 48"/>
                  <a:gd name="T65" fmla="*/ 28 h 36"/>
                  <a:gd name="T66" fmla="*/ 46 w 48"/>
                  <a:gd name="T67" fmla="*/ 30 h 36"/>
                  <a:gd name="T68" fmla="*/ 45 w 48"/>
                  <a:gd name="T6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" h="36">
                    <a:moveTo>
                      <a:pt x="45" y="34"/>
                    </a:moveTo>
                    <a:lnTo>
                      <a:pt x="43" y="32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1" y="26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29" y="19"/>
                    </a:lnTo>
                    <a:lnTo>
                      <a:pt x="27" y="17"/>
                    </a:lnTo>
                    <a:lnTo>
                      <a:pt x="22" y="17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7" y="20"/>
                    </a:lnTo>
                    <a:lnTo>
                      <a:pt x="16" y="22"/>
                    </a:lnTo>
                    <a:lnTo>
                      <a:pt x="12" y="25"/>
                    </a:lnTo>
                    <a:lnTo>
                      <a:pt x="10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5"/>
                    </a:lnTo>
                    <a:lnTo>
                      <a:pt x="34" y="5"/>
                    </a:lnTo>
                    <a:lnTo>
                      <a:pt x="35" y="3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5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47" y="22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4"/>
                    </a:lnTo>
                    <a:lnTo>
                      <a:pt x="45" y="3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3040063" y="5743575"/>
                <a:ext cx="22225" cy="14288"/>
              </a:xfrm>
              <a:custGeom>
                <a:avLst/>
                <a:gdLst>
                  <a:gd name="T0" fmla="*/ 1 w 14"/>
                  <a:gd name="T1" fmla="*/ 9 h 9"/>
                  <a:gd name="T2" fmla="*/ 0 w 14"/>
                  <a:gd name="T3" fmla="*/ 8 h 9"/>
                  <a:gd name="T4" fmla="*/ 3 w 14"/>
                  <a:gd name="T5" fmla="*/ 0 h 9"/>
                  <a:gd name="T6" fmla="*/ 14 w 14"/>
                  <a:gd name="T7" fmla="*/ 1 h 9"/>
                  <a:gd name="T8" fmla="*/ 14 w 14"/>
                  <a:gd name="T9" fmla="*/ 8 h 9"/>
                  <a:gd name="T10" fmla="*/ 4 w 14"/>
                  <a:gd name="T11" fmla="*/ 8 h 9"/>
                  <a:gd name="T12" fmla="*/ 1 w 14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14" y="1"/>
                    </a:lnTo>
                    <a:lnTo>
                      <a:pt x="14" y="8"/>
                    </a:lnTo>
                    <a:lnTo>
                      <a:pt x="4" y="8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2762250" y="5634038"/>
                <a:ext cx="33338" cy="17463"/>
              </a:xfrm>
              <a:custGeom>
                <a:avLst/>
                <a:gdLst>
                  <a:gd name="T0" fmla="*/ 11 w 21"/>
                  <a:gd name="T1" fmla="*/ 11 h 11"/>
                  <a:gd name="T2" fmla="*/ 7 w 21"/>
                  <a:gd name="T3" fmla="*/ 7 h 11"/>
                  <a:gd name="T4" fmla="*/ 5 w 21"/>
                  <a:gd name="T5" fmla="*/ 7 h 11"/>
                  <a:gd name="T6" fmla="*/ 3 w 21"/>
                  <a:gd name="T7" fmla="*/ 6 h 11"/>
                  <a:gd name="T8" fmla="*/ 3 w 21"/>
                  <a:gd name="T9" fmla="*/ 5 h 11"/>
                  <a:gd name="T10" fmla="*/ 1 w 21"/>
                  <a:gd name="T11" fmla="*/ 2 h 11"/>
                  <a:gd name="T12" fmla="*/ 0 w 21"/>
                  <a:gd name="T13" fmla="*/ 1 h 11"/>
                  <a:gd name="T14" fmla="*/ 4 w 21"/>
                  <a:gd name="T15" fmla="*/ 0 h 11"/>
                  <a:gd name="T16" fmla="*/ 6 w 21"/>
                  <a:gd name="T17" fmla="*/ 1 h 11"/>
                  <a:gd name="T18" fmla="*/ 9 w 21"/>
                  <a:gd name="T19" fmla="*/ 0 h 11"/>
                  <a:gd name="T20" fmla="*/ 21 w 21"/>
                  <a:gd name="T21" fmla="*/ 0 h 11"/>
                  <a:gd name="T22" fmla="*/ 21 w 21"/>
                  <a:gd name="T23" fmla="*/ 2 h 11"/>
                  <a:gd name="T24" fmla="*/ 19 w 21"/>
                  <a:gd name="T25" fmla="*/ 3 h 11"/>
                  <a:gd name="T26" fmla="*/ 21 w 21"/>
                  <a:gd name="T27" fmla="*/ 5 h 11"/>
                  <a:gd name="T28" fmla="*/ 19 w 21"/>
                  <a:gd name="T29" fmla="*/ 6 h 11"/>
                  <a:gd name="T30" fmla="*/ 18 w 21"/>
                  <a:gd name="T31" fmla="*/ 6 h 11"/>
                  <a:gd name="T32" fmla="*/ 16 w 21"/>
                  <a:gd name="T33" fmla="*/ 7 h 11"/>
                  <a:gd name="T34" fmla="*/ 13 w 21"/>
                  <a:gd name="T35" fmla="*/ 7 h 11"/>
                  <a:gd name="T36" fmla="*/ 11 w 21"/>
                  <a:gd name="T3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11">
                    <a:moveTo>
                      <a:pt x="11" y="11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7"/>
              <p:cNvSpPr>
                <a:spLocks/>
              </p:cNvSpPr>
              <p:nvPr/>
            </p:nvSpPr>
            <p:spPr bwMode="auto">
              <a:xfrm>
                <a:off x="3305175" y="5394325"/>
                <a:ext cx="17463" cy="47625"/>
              </a:xfrm>
              <a:custGeom>
                <a:avLst/>
                <a:gdLst>
                  <a:gd name="T0" fmla="*/ 10 w 11"/>
                  <a:gd name="T1" fmla="*/ 5 h 30"/>
                  <a:gd name="T2" fmla="*/ 8 w 11"/>
                  <a:gd name="T3" fmla="*/ 7 h 30"/>
                  <a:gd name="T4" fmla="*/ 6 w 11"/>
                  <a:gd name="T5" fmla="*/ 6 h 30"/>
                  <a:gd name="T6" fmla="*/ 5 w 11"/>
                  <a:gd name="T7" fmla="*/ 11 h 30"/>
                  <a:gd name="T8" fmla="*/ 7 w 11"/>
                  <a:gd name="T9" fmla="*/ 12 h 30"/>
                  <a:gd name="T10" fmla="*/ 5 w 11"/>
                  <a:gd name="T11" fmla="*/ 13 h 30"/>
                  <a:gd name="T12" fmla="*/ 5 w 11"/>
                  <a:gd name="T13" fmla="*/ 16 h 30"/>
                  <a:gd name="T14" fmla="*/ 7 w 11"/>
                  <a:gd name="T15" fmla="*/ 14 h 30"/>
                  <a:gd name="T16" fmla="*/ 8 w 11"/>
                  <a:gd name="T17" fmla="*/ 17 h 30"/>
                  <a:gd name="T18" fmla="*/ 5 w 11"/>
                  <a:gd name="T19" fmla="*/ 30 h 30"/>
                  <a:gd name="T20" fmla="*/ 0 w 11"/>
                  <a:gd name="T21" fmla="*/ 17 h 30"/>
                  <a:gd name="T22" fmla="*/ 2 w 11"/>
                  <a:gd name="T23" fmla="*/ 13 h 30"/>
                  <a:gd name="T24" fmla="*/ 1 w 11"/>
                  <a:gd name="T25" fmla="*/ 13 h 30"/>
                  <a:gd name="T26" fmla="*/ 4 w 11"/>
                  <a:gd name="T27" fmla="*/ 9 h 30"/>
                  <a:gd name="T28" fmla="*/ 5 w 11"/>
                  <a:gd name="T29" fmla="*/ 3 h 30"/>
                  <a:gd name="T30" fmla="*/ 6 w 11"/>
                  <a:gd name="T31" fmla="*/ 1 h 30"/>
                  <a:gd name="T32" fmla="*/ 6 w 11"/>
                  <a:gd name="T33" fmla="*/ 1 h 30"/>
                  <a:gd name="T34" fmla="*/ 8 w 11"/>
                  <a:gd name="T35" fmla="*/ 1 h 30"/>
                  <a:gd name="T36" fmla="*/ 8 w 11"/>
                  <a:gd name="T37" fmla="*/ 0 h 30"/>
                  <a:gd name="T38" fmla="*/ 11 w 11"/>
                  <a:gd name="T39" fmla="*/ 0 h 30"/>
                  <a:gd name="T40" fmla="*/ 11 w 11"/>
                  <a:gd name="T41" fmla="*/ 3 h 30"/>
                  <a:gd name="T42" fmla="*/ 10 w 11"/>
                  <a:gd name="T43" fmla="*/ 5 h 30"/>
                  <a:gd name="T44" fmla="*/ 10 w 11"/>
                  <a:gd name="T45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0">
                    <a:moveTo>
                      <a:pt x="10" y="5"/>
                    </a:moveTo>
                    <a:lnTo>
                      <a:pt x="8" y="7"/>
                    </a:lnTo>
                    <a:lnTo>
                      <a:pt x="6" y="6"/>
                    </a:lnTo>
                    <a:lnTo>
                      <a:pt x="5" y="11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8" y="17"/>
                    </a:lnTo>
                    <a:lnTo>
                      <a:pt x="5" y="30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9"/>
              <p:cNvSpPr>
                <a:spLocks/>
              </p:cNvSpPr>
              <p:nvPr/>
            </p:nvSpPr>
            <p:spPr bwMode="auto">
              <a:xfrm>
                <a:off x="3352800" y="5340350"/>
                <a:ext cx="106363" cy="104775"/>
              </a:xfrm>
              <a:custGeom>
                <a:avLst/>
                <a:gdLst>
                  <a:gd name="T0" fmla="*/ 45 w 67"/>
                  <a:gd name="T1" fmla="*/ 12 h 66"/>
                  <a:gd name="T2" fmla="*/ 50 w 67"/>
                  <a:gd name="T3" fmla="*/ 14 h 66"/>
                  <a:gd name="T4" fmla="*/ 50 w 67"/>
                  <a:gd name="T5" fmla="*/ 19 h 66"/>
                  <a:gd name="T6" fmla="*/ 46 w 67"/>
                  <a:gd name="T7" fmla="*/ 22 h 66"/>
                  <a:gd name="T8" fmla="*/ 45 w 67"/>
                  <a:gd name="T9" fmla="*/ 29 h 66"/>
                  <a:gd name="T10" fmla="*/ 50 w 67"/>
                  <a:gd name="T11" fmla="*/ 36 h 66"/>
                  <a:gd name="T12" fmla="*/ 58 w 67"/>
                  <a:gd name="T13" fmla="*/ 40 h 66"/>
                  <a:gd name="T14" fmla="*/ 62 w 67"/>
                  <a:gd name="T15" fmla="*/ 46 h 66"/>
                  <a:gd name="T16" fmla="*/ 60 w 67"/>
                  <a:gd name="T17" fmla="*/ 52 h 66"/>
                  <a:gd name="T18" fmla="*/ 62 w 67"/>
                  <a:gd name="T19" fmla="*/ 52 h 66"/>
                  <a:gd name="T20" fmla="*/ 63 w 67"/>
                  <a:gd name="T21" fmla="*/ 57 h 66"/>
                  <a:gd name="T22" fmla="*/ 67 w 67"/>
                  <a:gd name="T23" fmla="*/ 60 h 66"/>
                  <a:gd name="T24" fmla="*/ 62 w 67"/>
                  <a:gd name="T25" fmla="*/ 60 h 66"/>
                  <a:gd name="T26" fmla="*/ 58 w 67"/>
                  <a:gd name="T27" fmla="*/ 59 h 66"/>
                  <a:gd name="T28" fmla="*/ 52 w 67"/>
                  <a:gd name="T29" fmla="*/ 66 h 66"/>
                  <a:gd name="T30" fmla="*/ 40 w 67"/>
                  <a:gd name="T31" fmla="*/ 66 h 66"/>
                  <a:gd name="T32" fmla="*/ 22 w 67"/>
                  <a:gd name="T33" fmla="*/ 51 h 66"/>
                  <a:gd name="T34" fmla="*/ 11 w 67"/>
                  <a:gd name="T35" fmla="*/ 45 h 66"/>
                  <a:gd name="T36" fmla="*/ 4 w 67"/>
                  <a:gd name="T37" fmla="*/ 42 h 66"/>
                  <a:gd name="T38" fmla="*/ 0 w 67"/>
                  <a:gd name="T39" fmla="*/ 34 h 66"/>
                  <a:gd name="T40" fmla="*/ 16 w 67"/>
                  <a:gd name="T41" fmla="*/ 25 h 66"/>
                  <a:gd name="T42" fmla="*/ 18 w 67"/>
                  <a:gd name="T43" fmla="*/ 14 h 66"/>
                  <a:gd name="T44" fmla="*/ 17 w 67"/>
                  <a:gd name="T45" fmla="*/ 8 h 66"/>
                  <a:gd name="T46" fmla="*/ 21 w 67"/>
                  <a:gd name="T47" fmla="*/ 7 h 66"/>
                  <a:gd name="T48" fmla="*/ 24 w 67"/>
                  <a:gd name="T49" fmla="*/ 1 h 66"/>
                  <a:gd name="T50" fmla="*/ 27 w 67"/>
                  <a:gd name="T51" fmla="*/ 0 h 66"/>
                  <a:gd name="T52" fmla="*/ 35 w 67"/>
                  <a:gd name="T53" fmla="*/ 1 h 66"/>
                  <a:gd name="T54" fmla="*/ 38 w 67"/>
                  <a:gd name="T55" fmla="*/ 4 h 66"/>
                  <a:gd name="T56" fmla="*/ 41 w 67"/>
                  <a:gd name="T57" fmla="*/ 2 h 66"/>
                  <a:gd name="T58" fmla="*/ 45 w 67"/>
                  <a:gd name="T59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66">
                    <a:moveTo>
                      <a:pt x="45" y="12"/>
                    </a:moveTo>
                    <a:lnTo>
                      <a:pt x="50" y="14"/>
                    </a:lnTo>
                    <a:lnTo>
                      <a:pt x="50" y="19"/>
                    </a:lnTo>
                    <a:lnTo>
                      <a:pt x="46" y="22"/>
                    </a:lnTo>
                    <a:lnTo>
                      <a:pt x="45" y="29"/>
                    </a:lnTo>
                    <a:lnTo>
                      <a:pt x="50" y="36"/>
                    </a:lnTo>
                    <a:lnTo>
                      <a:pt x="58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62" y="52"/>
                    </a:lnTo>
                    <a:lnTo>
                      <a:pt x="63" y="57"/>
                    </a:lnTo>
                    <a:lnTo>
                      <a:pt x="67" y="60"/>
                    </a:lnTo>
                    <a:lnTo>
                      <a:pt x="62" y="60"/>
                    </a:lnTo>
                    <a:lnTo>
                      <a:pt x="58" y="59"/>
                    </a:lnTo>
                    <a:lnTo>
                      <a:pt x="52" y="66"/>
                    </a:lnTo>
                    <a:lnTo>
                      <a:pt x="40" y="66"/>
                    </a:lnTo>
                    <a:lnTo>
                      <a:pt x="22" y="51"/>
                    </a:lnTo>
                    <a:lnTo>
                      <a:pt x="11" y="45"/>
                    </a:lnTo>
                    <a:lnTo>
                      <a:pt x="4" y="42"/>
                    </a:lnTo>
                    <a:lnTo>
                      <a:pt x="0" y="34"/>
                    </a:lnTo>
                    <a:lnTo>
                      <a:pt x="16" y="25"/>
                    </a:lnTo>
                    <a:lnTo>
                      <a:pt x="18" y="14"/>
                    </a:lnTo>
                    <a:lnTo>
                      <a:pt x="17" y="8"/>
                    </a:lnTo>
                    <a:lnTo>
                      <a:pt x="21" y="7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5" y="1"/>
                    </a:lnTo>
                    <a:lnTo>
                      <a:pt x="38" y="4"/>
                    </a:lnTo>
                    <a:lnTo>
                      <a:pt x="41" y="2"/>
                    </a:lnTo>
                    <a:lnTo>
                      <a:pt x="45" y="1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4"/>
              <p:cNvSpPr>
                <a:spLocks/>
              </p:cNvSpPr>
              <p:nvPr/>
            </p:nvSpPr>
            <p:spPr bwMode="auto">
              <a:xfrm>
                <a:off x="3313113" y="5394325"/>
                <a:ext cx="46038" cy="50800"/>
              </a:xfrm>
              <a:custGeom>
                <a:avLst/>
                <a:gdLst>
                  <a:gd name="T0" fmla="*/ 3 w 29"/>
                  <a:gd name="T1" fmla="*/ 7 h 32"/>
                  <a:gd name="T2" fmla="*/ 5 w 29"/>
                  <a:gd name="T3" fmla="*/ 5 h 32"/>
                  <a:gd name="T4" fmla="*/ 12 w 29"/>
                  <a:gd name="T5" fmla="*/ 8 h 32"/>
                  <a:gd name="T6" fmla="*/ 25 w 29"/>
                  <a:gd name="T7" fmla="*/ 0 h 32"/>
                  <a:gd name="T8" fmla="*/ 29 w 29"/>
                  <a:gd name="T9" fmla="*/ 8 h 32"/>
                  <a:gd name="T10" fmla="*/ 26 w 29"/>
                  <a:gd name="T11" fmla="*/ 9 h 32"/>
                  <a:gd name="T12" fmla="*/ 13 w 29"/>
                  <a:gd name="T13" fmla="*/ 14 h 32"/>
                  <a:gd name="T14" fmla="*/ 20 w 29"/>
                  <a:gd name="T15" fmla="*/ 22 h 32"/>
                  <a:gd name="T16" fmla="*/ 18 w 29"/>
                  <a:gd name="T17" fmla="*/ 23 h 32"/>
                  <a:gd name="T18" fmla="*/ 17 w 29"/>
                  <a:gd name="T19" fmla="*/ 25 h 32"/>
                  <a:gd name="T20" fmla="*/ 12 w 29"/>
                  <a:gd name="T21" fmla="*/ 26 h 32"/>
                  <a:gd name="T22" fmla="*/ 11 w 29"/>
                  <a:gd name="T23" fmla="*/ 30 h 32"/>
                  <a:gd name="T24" fmla="*/ 7 w 29"/>
                  <a:gd name="T25" fmla="*/ 32 h 32"/>
                  <a:gd name="T26" fmla="*/ 0 w 29"/>
                  <a:gd name="T27" fmla="*/ 31 h 32"/>
                  <a:gd name="T28" fmla="*/ 0 w 29"/>
                  <a:gd name="T29" fmla="*/ 30 h 32"/>
                  <a:gd name="T30" fmla="*/ 3 w 29"/>
                  <a:gd name="T31" fmla="*/ 17 h 32"/>
                  <a:gd name="T32" fmla="*/ 2 w 29"/>
                  <a:gd name="T33" fmla="*/ 14 h 32"/>
                  <a:gd name="T34" fmla="*/ 3 w 29"/>
                  <a:gd name="T35" fmla="*/ 12 h 32"/>
                  <a:gd name="T36" fmla="*/ 3 w 29"/>
                  <a:gd name="T37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2">
                    <a:moveTo>
                      <a:pt x="3" y="7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5" y="0"/>
                    </a:lnTo>
                    <a:lnTo>
                      <a:pt x="29" y="8"/>
                    </a:lnTo>
                    <a:lnTo>
                      <a:pt x="26" y="9"/>
                    </a:lnTo>
                    <a:lnTo>
                      <a:pt x="13" y="14"/>
                    </a:lnTo>
                    <a:lnTo>
                      <a:pt x="20" y="22"/>
                    </a:lnTo>
                    <a:lnTo>
                      <a:pt x="18" y="23"/>
                    </a:lnTo>
                    <a:lnTo>
                      <a:pt x="17" y="25"/>
                    </a:lnTo>
                    <a:lnTo>
                      <a:pt x="12" y="26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6"/>
              <p:cNvSpPr>
                <a:spLocks/>
              </p:cNvSpPr>
              <p:nvPr/>
            </p:nvSpPr>
            <p:spPr bwMode="auto">
              <a:xfrm>
                <a:off x="3302000" y="5710238"/>
                <a:ext cx="84138" cy="107950"/>
              </a:xfrm>
              <a:custGeom>
                <a:avLst/>
                <a:gdLst>
                  <a:gd name="T0" fmla="*/ 48 w 53"/>
                  <a:gd name="T1" fmla="*/ 42 h 68"/>
                  <a:gd name="T2" fmla="*/ 51 w 53"/>
                  <a:gd name="T3" fmla="*/ 47 h 68"/>
                  <a:gd name="T4" fmla="*/ 47 w 53"/>
                  <a:gd name="T5" fmla="*/ 51 h 68"/>
                  <a:gd name="T6" fmla="*/ 45 w 53"/>
                  <a:gd name="T7" fmla="*/ 53 h 68"/>
                  <a:gd name="T8" fmla="*/ 42 w 53"/>
                  <a:gd name="T9" fmla="*/ 53 h 68"/>
                  <a:gd name="T10" fmla="*/ 42 w 53"/>
                  <a:gd name="T11" fmla="*/ 58 h 68"/>
                  <a:gd name="T12" fmla="*/ 39 w 53"/>
                  <a:gd name="T13" fmla="*/ 61 h 68"/>
                  <a:gd name="T14" fmla="*/ 38 w 53"/>
                  <a:gd name="T15" fmla="*/ 65 h 68"/>
                  <a:gd name="T16" fmla="*/ 36 w 53"/>
                  <a:gd name="T17" fmla="*/ 68 h 68"/>
                  <a:gd name="T18" fmla="*/ 26 w 53"/>
                  <a:gd name="T19" fmla="*/ 61 h 68"/>
                  <a:gd name="T20" fmla="*/ 25 w 53"/>
                  <a:gd name="T21" fmla="*/ 57 h 68"/>
                  <a:gd name="T22" fmla="*/ 1 w 53"/>
                  <a:gd name="T23" fmla="*/ 44 h 68"/>
                  <a:gd name="T24" fmla="*/ 0 w 53"/>
                  <a:gd name="T25" fmla="*/ 42 h 68"/>
                  <a:gd name="T26" fmla="*/ 0 w 53"/>
                  <a:gd name="T27" fmla="*/ 35 h 68"/>
                  <a:gd name="T28" fmla="*/ 2 w 53"/>
                  <a:gd name="T29" fmla="*/ 33 h 68"/>
                  <a:gd name="T30" fmla="*/ 4 w 53"/>
                  <a:gd name="T31" fmla="*/ 29 h 68"/>
                  <a:gd name="T32" fmla="*/ 7 w 53"/>
                  <a:gd name="T33" fmla="*/ 24 h 68"/>
                  <a:gd name="T34" fmla="*/ 4 w 53"/>
                  <a:gd name="T35" fmla="*/ 16 h 68"/>
                  <a:gd name="T36" fmla="*/ 3 w 53"/>
                  <a:gd name="T37" fmla="*/ 12 h 68"/>
                  <a:gd name="T38" fmla="*/ 1 w 53"/>
                  <a:gd name="T39" fmla="*/ 9 h 68"/>
                  <a:gd name="T40" fmla="*/ 4 w 53"/>
                  <a:gd name="T41" fmla="*/ 4 h 68"/>
                  <a:gd name="T42" fmla="*/ 9 w 53"/>
                  <a:gd name="T43" fmla="*/ 0 h 68"/>
                  <a:gd name="T44" fmla="*/ 13 w 53"/>
                  <a:gd name="T45" fmla="*/ 1 h 68"/>
                  <a:gd name="T46" fmla="*/ 13 w 53"/>
                  <a:gd name="T47" fmla="*/ 5 h 68"/>
                  <a:gd name="T48" fmla="*/ 15 w 53"/>
                  <a:gd name="T49" fmla="*/ 7 h 68"/>
                  <a:gd name="T50" fmla="*/ 20 w 53"/>
                  <a:gd name="T51" fmla="*/ 7 h 68"/>
                  <a:gd name="T52" fmla="*/ 28 w 53"/>
                  <a:gd name="T53" fmla="*/ 12 h 68"/>
                  <a:gd name="T54" fmla="*/ 30 w 53"/>
                  <a:gd name="T55" fmla="*/ 12 h 68"/>
                  <a:gd name="T56" fmla="*/ 32 w 53"/>
                  <a:gd name="T57" fmla="*/ 12 h 68"/>
                  <a:gd name="T58" fmla="*/ 33 w 53"/>
                  <a:gd name="T59" fmla="*/ 13 h 68"/>
                  <a:gd name="T60" fmla="*/ 38 w 53"/>
                  <a:gd name="T61" fmla="*/ 13 h 68"/>
                  <a:gd name="T62" fmla="*/ 39 w 53"/>
                  <a:gd name="T63" fmla="*/ 11 h 68"/>
                  <a:gd name="T64" fmla="*/ 45 w 53"/>
                  <a:gd name="T65" fmla="*/ 9 h 68"/>
                  <a:gd name="T66" fmla="*/ 49 w 53"/>
                  <a:gd name="T67" fmla="*/ 10 h 68"/>
                  <a:gd name="T68" fmla="*/ 53 w 53"/>
                  <a:gd name="T69" fmla="*/ 10 h 68"/>
                  <a:gd name="T70" fmla="*/ 47 w 53"/>
                  <a:gd name="T71" fmla="*/ 18 h 68"/>
                  <a:gd name="T72" fmla="*/ 48 w 53"/>
                  <a:gd name="T73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" h="68">
                    <a:moveTo>
                      <a:pt x="48" y="42"/>
                    </a:moveTo>
                    <a:lnTo>
                      <a:pt x="51" y="47"/>
                    </a:lnTo>
                    <a:lnTo>
                      <a:pt x="47" y="51"/>
                    </a:lnTo>
                    <a:lnTo>
                      <a:pt x="45" y="53"/>
                    </a:lnTo>
                    <a:lnTo>
                      <a:pt x="42" y="53"/>
                    </a:lnTo>
                    <a:lnTo>
                      <a:pt x="42" y="58"/>
                    </a:lnTo>
                    <a:lnTo>
                      <a:pt x="39" y="61"/>
                    </a:lnTo>
                    <a:lnTo>
                      <a:pt x="38" y="65"/>
                    </a:lnTo>
                    <a:lnTo>
                      <a:pt x="36" y="68"/>
                    </a:lnTo>
                    <a:lnTo>
                      <a:pt x="26" y="61"/>
                    </a:lnTo>
                    <a:lnTo>
                      <a:pt x="25" y="5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4" y="29"/>
                    </a:lnTo>
                    <a:lnTo>
                      <a:pt x="7" y="24"/>
                    </a:lnTo>
                    <a:lnTo>
                      <a:pt x="4" y="16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8" y="13"/>
                    </a:lnTo>
                    <a:lnTo>
                      <a:pt x="39" y="11"/>
                    </a:lnTo>
                    <a:lnTo>
                      <a:pt x="45" y="9"/>
                    </a:lnTo>
                    <a:lnTo>
                      <a:pt x="49" y="10"/>
                    </a:lnTo>
                    <a:lnTo>
                      <a:pt x="53" y="10"/>
                    </a:lnTo>
                    <a:lnTo>
                      <a:pt x="47" y="18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2"/>
              <p:cNvSpPr>
                <a:spLocks/>
              </p:cNvSpPr>
              <p:nvPr/>
            </p:nvSpPr>
            <p:spPr bwMode="auto">
              <a:xfrm>
                <a:off x="3435350" y="5434013"/>
                <a:ext cx="20638" cy="19050"/>
              </a:xfrm>
              <a:custGeom>
                <a:avLst/>
                <a:gdLst>
                  <a:gd name="T0" fmla="*/ 10 w 13"/>
                  <a:gd name="T1" fmla="*/ 1 h 12"/>
                  <a:gd name="T2" fmla="*/ 11 w 13"/>
                  <a:gd name="T3" fmla="*/ 4 h 12"/>
                  <a:gd name="T4" fmla="*/ 11 w 13"/>
                  <a:gd name="T5" fmla="*/ 6 h 12"/>
                  <a:gd name="T6" fmla="*/ 13 w 13"/>
                  <a:gd name="T7" fmla="*/ 12 h 12"/>
                  <a:gd name="T8" fmla="*/ 8 w 13"/>
                  <a:gd name="T9" fmla="*/ 12 h 12"/>
                  <a:gd name="T10" fmla="*/ 6 w 13"/>
                  <a:gd name="T11" fmla="*/ 9 h 12"/>
                  <a:gd name="T12" fmla="*/ 0 w 13"/>
                  <a:gd name="T13" fmla="*/ 7 h 12"/>
                  <a:gd name="T14" fmla="*/ 6 w 13"/>
                  <a:gd name="T15" fmla="*/ 0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3" y="12"/>
                    </a:lnTo>
                    <a:lnTo>
                      <a:pt x="8" y="12"/>
                    </a:lnTo>
                    <a:lnTo>
                      <a:pt x="6" y="9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95"/>
              <p:cNvSpPr>
                <a:spLocks/>
              </p:cNvSpPr>
              <p:nvPr/>
            </p:nvSpPr>
            <p:spPr bwMode="auto">
              <a:xfrm>
                <a:off x="3314700" y="5376863"/>
                <a:ext cx="15875" cy="19050"/>
              </a:xfrm>
              <a:custGeom>
                <a:avLst/>
                <a:gdLst>
                  <a:gd name="T0" fmla="*/ 5 w 10"/>
                  <a:gd name="T1" fmla="*/ 11 h 12"/>
                  <a:gd name="T2" fmla="*/ 2 w 10"/>
                  <a:gd name="T3" fmla="*/ 11 h 12"/>
                  <a:gd name="T4" fmla="*/ 2 w 10"/>
                  <a:gd name="T5" fmla="*/ 12 h 12"/>
                  <a:gd name="T6" fmla="*/ 0 w 10"/>
                  <a:gd name="T7" fmla="*/ 12 h 12"/>
                  <a:gd name="T8" fmla="*/ 2 w 10"/>
                  <a:gd name="T9" fmla="*/ 6 h 12"/>
                  <a:gd name="T10" fmla="*/ 6 w 10"/>
                  <a:gd name="T11" fmla="*/ 0 h 12"/>
                  <a:gd name="T12" fmla="*/ 6 w 10"/>
                  <a:gd name="T13" fmla="*/ 0 h 12"/>
                  <a:gd name="T14" fmla="*/ 8 w 10"/>
                  <a:gd name="T15" fmla="*/ 0 h 12"/>
                  <a:gd name="T16" fmla="*/ 10 w 10"/>
                  <a:gd name="T17" fmla="*/ 4 h 12"/>
                  <a:gd name="T18" fmla="*/ 6 w 10"/>
                  <a:gd name="T19" fmla="*/ 7 h 12"/>
                  <a:gd name="T20" fmla="*/ 5 w 10"/>
                  <a:gd name="T2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2">
                    <a:moveTo>
                      <a:pt x="5" y="11"/>
                    </a:moveTo>
                    <a:lnTo>
                      <a:pt x="2" y="11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6" y="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7"/>
              <p:cNvSpPr>
                <a:spLocks/>
              </p:cNvSpPr>
              <p:nvPr/>
            </p:nvSpPr>
            <p:spPr bwMode="auto">
              <a:xfrm>
                <a:off x="2817813" y="5678488"/>
                <a:ext cx="42863" cy="42863"/>
              </a:xfrm>
              <a:custGeom>
                <a:avLst/>
                <a:gdLst>
                  <a:gd name="T0" fmla="*/ 26 w 27"/>
                  <a:gd name="T1" fmla="*/ 27 h 27"/>
                  <a:gd name="T2" fmla="*/ 24 w 27"/>
                  <a:gd name="T3" fmla="*/ 27 h 27"/>
                  <a:gd name="T4" fmla="*/ 17 w 27"/>
                  <a:gd name="T5" fmla="*/ 24 h 27"/>
                  <a:gd name="T6" fmla="*/ 11 w 27"/>
                  <a:gd name="T7" fmla="*/ 19 h 27"/>
                  <a:gd name="T8" fmla="*/ 5 w 27"/>
                  <a:gd name="T9" fmla="*/ 15 h 27"/>
                  <a:gd name="T10" fmla="*/ 0 w 27"/>
                  <a:gd name="T11" fmla="*/ 12 h 27"/>
                  <a:gd name="T12" fmla="*/ 3 w 27"/>
                  <a:gd name="T13" fmla="*/ 9 h 27"/>
                  <a:gd name="T14" fmla="*/ 3 w 27"/>
                  <a:gd name="T15" fmla="*/ 7 h 27"/>
                  <a:gd name="T16" fmla="*/ 6 w 27"/>
                  <a:gd name="T17" fmla="*/ 3 h 27"/>
                  <a:gd name="T18" fmla="*/ 9 w 27"/>
                  <a:gd name="T19" fmla="*/ 1 h 27"/>
                  <a:gd name="T20" fmla="*/ 10 w 27"/>
                  <a:gd name="T21" fmla="*/ 0 h 27"/>
                  <a:gd name="T22" fmla="*/ 12 w 27"/>
                  <a:gd name="T23" fmla="*/ 0 h 27"/>
                  <a:gd name="T24" fmla="*/ 15 w 27"/>
                  <a:gd name="T25" fmla="*/ 3 h 27"/>
                  <a:gd name="T26" fmla="*/ 15 w 27"/>
                  <a:gd name="T27" fmla="*/ 6 h 27"/>
                  <a:gd name="T28" fmla="*/ 16 w 27"/>
                  <a:gd name="T29" fmla="*/ 8 h 27"/>
                  <a:gd name="T30" fmla="*/ 17 w 27"/>
                  <a:gd name="T31" fmla="*/ 8 h 27"/>
                  <a:gd name="T32" fmla="*/ 19 w 27"/>
                  <a:gd name="T33" fmla="*/ 4 h 27"/>
                  <a:gd name="T34" fmla="*/ 21 w 27"/>
                  <a:gd name="T35" fmla="*/ 6 h 27"/>
                  <a:gd name="T36" fmla="*/ 21 w 27"/>
                  <a:gd name="T37" fmla="*/ 7 h 27"/>
                  <a:gd name="T38" fmla="*/ 21 w 27"/>
                  <a:gd name="T39" fmla="*/ 11 h 27"/>
                  <a:gd name="T40" fmla="*/ 19 w 27"/>
                  <a:gd name="T41" fmla="*/ 13 h 27"/>
                  <a:gd name="T42" fmla="*/ 22 w 27"/>
                  <a:gd name="T43" fmla="*/ 15 h 27"/>
                  <a:gd name="T44" fmla="*/ 24 w 27"/>
                  <a:gd name="T45" fmla="*/ 15 h 27"/>
                  <a:gd name="T46" fmla="*/ 27 w 27"/>
                  <a:gd name="T47" fmla="*/ 19 h 27"/>
                  <a:gd name="T48" fmla="*/ 27 w 27"/>
                  <a:gd name="T49" fmla="*/ 21 h 27"/>
                  <a:gd name="T50" fmla="*/ 27 w 27"/>
                  <a:gd name="T51" fmla="*/ 21 h 27"/>
                  <a:gd name="T52" fmla="*/ 26 w 27"/>
                  <a:gd name="T5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27">
                    <a:moveTo>
                      <a:pt x="26" y="27"/>
                    </a:moveTo>
                    <a:lnTo>
                      <a:pt x="24" y="27"/>
                    </a:lnTo>
                    <a:lnTo>
                      <a:pt x="17" y="24"/>
                    </a:lnTo>
                    <a:lnTo>
                      <a:pt x="11" y="19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4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98"/>
              <p:cNvSpPr>
                <a:spLocks/>
              </p:cNvSpPr>
              <p:nvPr/>
            </p:nvSpPr>
            <p:spPr bwMode="auto">
              <a:xfrm>
                <a:off x="3228975" y="6084888"/>
                <a:ext cx="23813" cy="25400"/>
              </a:xfrm>
              <a:custGeom>
                <a:avLst/>
                <a:gdLst>
                  <a:gd name="T0" fmla="*/ 13 w 15"/>
                  <a:gd name="T1" fmla="*/ 2 h 16"/>
                  <a:gd name="T2" fmla="*/ 15 w 15"/>
                  <a:gd name="T3" fmla="*/ 5 h 16"/>
                  <a:gd name="T4" fmla="*/ 13 w 15"/>
                  <a:gd name="T5" fmla="*/ 8 h 16"/>
                  <a:gd name="T6" fmla="*/ 12 w 15"/>
                  <a:gd name="T7" fmla="*/ 11 h 16"/>
                  <a:gd name="T8" fmla="*/ 8 w 15"/>
                  <a:gd name="T9" fmla="*/ 12 h 16"/>
                  <a:gd name="T10" fmla="*/ 7 w 15"/>
                  <a:gd name="T11" fmla="*/ 14 h 16"/>
                  <a:gd name="T12" fmla="*/ 4 w 15"/>
                  <a:gd name="T13" fmla="*/ 16 h 16"/>
                  <a:gd name="T14" fmla="*/ 0 w 15"/>
                  <a:gd name="T15" fmla="*/ 10 h 16"/>
                  <a:gd name="T16" fmla="*/ 3 w 15"/>
                  <a:gd name="T17" fmla="*/ 5 h 16"/>
                  <a:gd name="T18" fmla="*/ 7 w 15"/>
                  <a:gd name="T19" fmla="*/ 1 h 16"/>
                  <a:gd name="T20" fmla="*/ 9 w 15"/>
                  <a:gd name="T21" fmla="*/ 0 h 16"/>
                  <a:gd name="T22" fmla="*/ 13 w 1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6">
                    <a:moveTo>
                      <a:pt x="13" y="2"/>
                    </a:moveTo>
                    <a:lnTo>
                      <a:pt x="15" y="5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02"/>
              <p:cNvSpPr>
                <a:spLocks/>
              </p:cNvSpPr>
              <p:nvPr/>
            </p:nvSpPr>
            <p:spPr bwMode="auto">
              <a:xfrm>
                <a:off x="3040063" y="5395913"/>
                <a:ext cx="169863" cy="161925"/>
              </a:xfrm>
              <a:custGeom>
                <a:avLst/>
                <a:gdLst>
                  <a:gd name="T0" fmla="*/ 36 w 107"/>
                  <a:gd name="T1" fmla="*/ 77 h 102"/>
                  <a:gd name="T2" fmla="*/ 32 w 107"/>
                  <a:gd name="T3" fmla="*/ 81 h 102"/>
                  <a:gd name="T4" fmla="*/ 28 w 107"/>
                  <a:gd name="T5" fmla="*/ 76 h 102"/>
                  <a:gd name="T6" fmla="*/ 18 w 107"/>
                  <a:gd name="T7" fmla="*/ 74 h 102"/>
                  <a:gd name="T8" fmla="*/ 15 w 107"/>
                  <a:gd name="T9" fmla="*/ 69 h 102"/>
                  <a:gd name="T10" fmla="*/ 10 w 107"/>
                  <a:gd name="T11" fmla="*/ 65 h 102"/>
                  <a:gd name="T12" fmla="*/ 6 w 107"/>
                  <a:gd name="T13" fmla="*/ 66 h 102"/>
                  <a:gd name="T14" fmla="*/ 4 w 107"/>
                  <a:gd name="T15" fmla="*/ 63 h 102"/>
                  <a:gd name="T16" fmla="*/ 4 w 107"/>
                  <a:gd name="T17" fmla="*/ 59 h 102"/>
                  <a:gd name="T18" fmla="*/ 0 w 107"/>
                  <a:gd name="T19" fmla="*/ 54 h 102"/>
                  <a:gd name="T20" fmla="*/ 3 w 107"/>
                  <a:gd name="T21" fmla="*/ 51 h 102"/>
                  <a:gd name="T22" fmla="*/ 1 w 107"/>
                  <a:gd name="T23" fmla="*/ 46 h 102"/>
                  <a:gd name="T24" fmla="*/ 3 w 107"/>
                  <a:gd name="T25" fmla="*/ 42 h 102"/>
                  <a:gd name="T26" fmla="*/ 3 w 107"/>
                  <a:gd name="T27" fmla="*/ 39 h 102"/>
                  <a:gd name="T28" fmla="*/ 4 w 107"/>
                  <a:gd name="T29" fmla="*/ 33 h 102"/>
                  <a:gd name="T30" fmla="*/ 3 w 107"/>
                  <a:gd name="T31" fmla="*/ 29 h 102"/>
                  <a:gd name="T32" fmla="*/ 1 w 107"/>
                  <a:gd name="T33" fmla="*/ 22 h 102"/>
                  <a:gd name="T34" fmla="*/ 4 w 107"/>
                  <a:gd name="T35" fmla="*/ 21 h 102"/>
                  <a:gd name="T36" fmla="*/ 5 w 107"/>
                  <a:gd name="T37" fmla="*/ 17 h 102"/>
                  <a:gd name="T38" fmla="*/ 4 w 107"/>
                  <a:gd name="T39" fmla="*/ 15 h 102"/>
                  <a:gd name="T40" fmla="*/ 9 w 107"/>
                  <a:gd name="T41" fmla="*/ 11 h 102"/>
                  <a:gd name="T42" fmla="*/ 11 w 107"/>
                  <a:gd name="T43" fmla="*/ 8 h 102"/>
                  <a:gd name="T44" fmla="*/ 14 w 107"/>
                  <a:gd name="T45" fmla="*/ 6 h 102"/>
                  <a:gd name="T46" fmla="*/ 15 w 107"/>
                  <a:gd name="T47" fmla="*/ 0 h 102"/>
                  <a:gd name="T48" fmla="*/ 22 w 107"/>
                  <a:gd name="T49" fmla="*/ 2 h 102"/>
                  <a:gd name="T50" fmla="*/ 26 w 107"/>
                  <a:gd name="T51" fmla="*/ 2 h 102"/>
                  <a:gd name="T52" fmla="*/ 30 w 107"/>
                  <a:gd name="T53" fmla="*/ 4 h 102"/>
                  <a:gd name="T54" fmla="*/ 40 w 107"/>
                  <a:gd name="T55" fmla="*/ 7 h 102"/>
                  <a:gd name="T56" fmla="*/ 43 w 107"/>
                  <a:gd name="T57" fmla="*/ 15 h 102"/>
                  <a:gd name="T58" fmla="*/ 49 w 107"/>
                  <a:gd name="T59" fmla="*/ 16 h 102"/>
                  <a:gd name="T60" fmla="*/ 58 w 107"/>
                  <a:gd name="T61" fmla="*/ 19 h 102"/>
                  <a:gd name="T62" fmla="*/ 65 w 107"/>
                  <a:gd name="T63" fmla="*/ 23 h 102"/>
                  <a:gd name="T64" fmla="*/ 69 w 107"/>
                  <a:gd name="T65" fmla="*/ 21 h 102"/>
                  <a:gd name="T66" fmla="*/ 72 w 107"/>
                  <a:gd name="T67" fmla="*/ 17 h 102"/>
                  <a:gd name="T68" fmla="*/ 70 w 107"/>
                  <a:gd name="T69" fmla="*/ 11 h 102"/>
                  <a:gd name="T70" fmla="*/ 73 w 107"/>
                  <a:gd name="T71" fmla="*/ 7 h 102"/>
                  <a:gd name="T72" fmla="*/ 78 w 107"/>
                  <a:gd name="T73" fmla="*/ 4 h 102"/>
                  <a:gd name="T74" fmla="*/ 82 w 107"/>
                  <a:gd name="T75" fmla="*/ 2 h 102"/>
                  <a:gd name="T76" fmla="*/ 91 w 107"/>
                  <a:gd name="T77" fmla="*/ 4 h 102"/>
                  <a:gd name="T78" fmla="*/ 93 w 107"/>
                  <a:gd name="T79" fmla="*/ 7 h 102"/>
                  <a:gd name="T80" fmla="*/ 96 w 107"/>
                  <a:gd name="T81" fmla="*/ 7 h 102"/>
                  <a:gd name="T82" fmla="*/ 98 w 107"/>
                  <a:gd name="T83" fmla="*/ 8 h 102"/>
                  <a:gd name="T84" fmla="*/ 104 w 107"/>
                  <a:gd name="T85" fmla="*/ 10 h 102"/>
                  <a:gd name="T86" fmla="*/ 107 w 107"/>
                  <a:gd name="T87" fmla="*/ 12 h 102"/>
                  <a:gd name="T88" fmla="*/ 104 w 107"/>
                  <a:gd name="T89" fmla="*/ 16 h 102"/>
                  <a:gd name="T90" fmla="*/ 105 w 107"/>
                  <a:gd name="T91" fmla="*/ 19 h 102"/>
                  <a:gd name="T92" fmla="*/ 103 w 107"/>
                  <a:gd name="T93" fmla="*/ 24 h 102"/>
                  <a:gd name="T94" fmla="*/ 105 w 107"/>
                  <a:gd name="T95" fmla="*/ 30 h 102"/>
                  <a:gd name="T96" fmla="*/ 105 w 107"/>
                  <a:gd name="T97" fmla="*/ 57 h 102"/>
                  <a:gd name="T98" fmla="*/ 105 w 107"/>
                  <a:gd name="T99" fmla="*/ 85 h 102"/>
                  <a:gd name="T100" fmla="*/ 105 w 107"/>
                  <a:gd name="T101" fmla="*/ 98 h 102"/>
                  <a:gd name="T102" fmla="*/ 97 w 107"/>
                  <a:gd name="T103" fmla="*/ 98 h 102"/>
                  <a:gd name="T104" fmla="*/ 97 w 107"/>
                  <a:gd name="T105" fmla="*/ 102 h 102"/>
                  <a:gd name="T106" fmla="*/ 70 w 107"/>
                  <a:gd name="T107" fmla="*/ 88 h 102"/>
                  <a:gd name="T108" fmla="*/ 44 w 107"/>
                  <a:gd name="T109" fmla="*/ 74 h 102"/>
                  <a:gd name="T110" fmla="*/ 36 w 107"/>
                  <a:gd name="T111" fmla="*/ 7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102">
                    <a:moveTo>
                      <a:pt x="36" y="77"/>
                    </a:moveTo>
                    <a:lnTo>
                      <a:pt x="32" y="81"/>
                    </a:lnTo>
                    <a:lnTo>
                      <a:pt x="28" y="76"/>
                    </a:lnTo>
                    <a:lnTo>
                      <a:pt x="18" y="74"/>
                    </a:lnTo>
                    <a:lnTo>
                      <a:pt x="15" y="69"/>
                    </a:lnTo>
                    <a:lnTo>
                      <a:pt x="10" y="65"/>
                    </a:lnTo>
                    <a:lnTo>
                      <a:pt x="6" y="66"/>
                    </a:lnTo>
                    <a:lnTo>
                      <a:pt x="4" y="63"/>
                    </a:lnTo>
                    <a:lnTo>
                      <a:pt x="4" y="59"/>
                    </a:lnTo>
                    <a:lnTo>
                      <a:pt x="0" y="54"/>
                    </a:lnTo>
                    <a:lnTo>
                      <a:pt x="3" y="51"/>
                    </a:lnTo>
                    <a:lnTo>
                      <a:pt x="1" y="46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3" y="29"/>
                    </a:lnTo>
                    <a:lnTo>
                      <a:pt x="1" y="22"/>
                    </a:lnTo>
                    <a:lnTo>
                      <a:pt x="4" y="21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40" y="7"/>
                    </a:lnTo>
                    <a:lnTo>
                      <a:pt x="43" y="15"/>
                    </a:lnTo>
                    <a:lnTo>
                      <a:pt x="49" y="16"/>
                    </a:lnTo>
                    <a:lnTo>
                      <a:pt x="58" y="19"/>
                    </a:lnTo>
                    <a:lnTo>
                      <a:pt x="65" y="23"/>
                    </a:lnTo>
                    <a:lnTo>
                      <a:pt x="69" y="21"/>
                    </a:lnTo>
                    <a:lnTo>
                      <a:pt x="72" y="17"/>
                    </a:lnTo>
                    <a:lnTo>
                      <a:pt x="70" y="11"/>
                    </a:lnTo>
                    <a:lnTo>
                      <a:pt x="73" y="7"/>
                    </a:lnTo>
                    <a:lnTo>
                      <a:pt x="78" y="4"/>
                    </a:lnTo>
                    <a:lnTo>
                      <a:pt x="82" y="2"/>
                    </a:lnTo>
                    <a:lnTo>
                      <a:pt x="91" y="4"/>
                    </a:lnTo>
                    <a:lnTo>
                      <a:pt x="93" y="7"/>
                    </a:lnTo>
                    <a:lnTo>
                      <a:pt x="96" y="7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04" y="16"/>
                    </a:lnTo>
                    <a:lnTo>
                      <a:pt x="105" y="19"/>
                    </a:lnTo>
                    <a:lnTo>
                      <a:pt x="103" y="24"/>
                    </a:lnTo>
                    <a:lnTo>
                      <a:pt x="105" y="30"/>
                    </a:lnTo>
                    <a:lnTo>
                      <a:pt x="105" y="57"/>
                    </a:lnTo>
                    <a:lnTo>
                      <a:pt x="105" y="85"/>
                    </a:lnTo>
                    <a:lnTo>
                      <a:pt x="105" y="98"/>
                    </a:lnTo>
                    <a:lnTo>
                      <a:pt x="97" y="98"/>
                    </a:lnTo>
                    <a:lnTo>
                      <a:pt x="97" y="102"/>
                    </a:lnTo>
                    <a:lnTo>
                      <a:pt x="70" y="88"/>
                    </a:lnTo>
                    <a:lnTo>
                      <a:pt x="44" y="74"/>
                    </a:lnTo>
                    <a:lnTo>
                      <a:pt x="36" y="7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03"/>
              <p:cNvSpPr>
                <a:spLocks/>
              </p:cNvSpPr>
              <p:nvPr/>
            </p:nvSpPr>
            <p:spPr bwMode="auto">
              <a:xfrm>
                <a:off x="2759075" y="5362575"/>
                <a:ext cx="169863" cy="179388"/>
              </a:xfrm>
              <a:custGeom>
                <a:avLst/>
                <a:gdLst>
                  <a:gd name="T0" fmla="*/ 105 w 107"/>
                  <a:gd name="T1" fmla="*/ 23 h 113"/>
                  <a:gd name="T2" fmla="*/ 102 w 107"/>
                  <a:gd name="T3" fmla="*/ 15 h 113"/>
                  <a:gd name="T4" fmla="*/ 102 w 107"/>
                  <a:gd name="T5" fmla="*/ 10 h 113"/>
                  <a:gd name="T6" fmla="*/ 100 w 107"/>
                  <a:gd name="T7" fmla="*/ 5 h 113"/>
                  <a:gd name="T8" fmla="*/ 96 w 107"/>
                  <a:gd name="T9" fmla="*/ 4 h 113"/>
                  <a:gd name="T10" fmla="*/ 90 w 107"/>
                  <a:gd name="T11" fmla="*/ 3 h 113"/>
                  <a:gd name="T12" fmla="*/ 83 w 107"/>
                  <a:gd name="T13" fmla="*/ 3 h 113"/>
                  <a:gd name="T14" fmla="*/ 79 w 107"/>
                  <a:gd name="T15" fmla="*/ 0 h 113"/>
                  <a:gd name="T16" fmla="*/ 75 w 107"/>
                  <a:gd name="T17" fmla="*/ 0 h 113"/>
                  <a:gd name="T18" fmla="*/ 72 w 107"/>
                  <a:gd name="T19" fmla="*/ 5 h 113"/>
                  <a:gd name="T20" fmla="*/ 69 w 107"/>
                  <a:gd name="T21" fmla="*/ 14 h 113"/>
                  <a:gd name="T22" fmla="*/ 63 w 107"/>
                  <a:gd name="T23" fmla="*/ 16 h 113"/>
                  <a:gd name="T24" fmla="*/ 56 w 107"/>
                  <a:gd name="T25" fmla="*/ 20 h 113"/>
                  <a:gd name="T26" fmla="*/ 52 w 107"/>
                  <a:gd name="T27" fmla="*/ 26 h 113"/>
                  <a:gd name="T28" fmla="*/ 52 w 107"/>
                  <a:gd name="T29" fmla="*/ 29 h 113"/>
                  <a:gd name="T30" fmla="*/ 48 w 107"/>
                  <a:gd name="T31" fmla="*/ 37 h 113"/>
                  <a:gd name="T32" fmla="*/ 50 w 107"/>
                  <a:gd name="T33" fmla="*/ 46 h 113"/>
                  <a:gd name="T34" fmla="*/ 44 w 107"/>
                  <a:gd name="T35" fmla="*/ 52 h 113"/>
                  <a:gd name="T36" fmla="*/ 41 w 107"/>
                  <a:gd name="T37" fmla="*/ 55 h 113"/>
                  <a:gd name="T38" fmla="*/ 36 w 107"/>
                  <a:gd name="T39" fmla="*/ 60 h 113"/>
                  <a:gd name="T40" fmla="*/ 30 w 107"/>
                  <a:gd name="T41" fmla="*/ 61 h 113"/>
                  <a:gd name="T42" fmla="*/ 26 w 107"/>
                  <a:gd name="T43" fmla="*/ 63 h 113"/>
                  <a:gd name="T44" fmla="*/ 26 w 107"/>
                  <a:gd name="T45" fmla="*/ 63 h 113"/>
                  <a:gd name="T46" fmla="*/ 21 w 107"/>
                  <a:gd name="T47" fmla="*/ 72 h 113"/>
                  <a:gd name="T48" fmla="*/ 18 w 107"/>
                  <a:gd name="T49" fmla="*/ 74 h 113"/>
                  <a:gd name="T50" fmla="*/ 15 w 107"/>
                  <a:gd name="T51" fmla="*/ 79 h 113"/>
                  <a:gd name="T52" fmla="*/ 15 w 107"/>
                  <a:gd name="T53" fmla="*/ 83 h 113"/>
                  <a:gd name="T54" fmla="*/ 13 w 107"/>
                  <a:gd name="T55" fmla="*/ 86 h 113"/>
                  <a:gd name="T56" fmla="*/ 11 w 107"/>
                  <a:gd name="T57" fmla="*/ 87 h 113"/>
                  <a:gd name="T58" fmla="*/ 7 w 107"/>
                  <a:gd name="T59" fmla="*/ 92 h 113"/>
                  <a:gd name="T60" fmla="*/ 5 w 107"/>
                  <a:gd name="T61" fmla="*/ 98 h 113"/>
                  <a:gd name="T62" fmla="*/ 6 w 107"/>
                  <a:gd name="T63" fmla="*/ 101 h 113"/>
                  <a:gd name="T64" fmla="*/ 3 w 107"/>
                  <a:gd name="T65" fmla="*/ 104 h 113"/>
                  <a:gd name="T66" fmla="*/ 1 w 107"/>
                  <a:gd name="T67" fmla="*/ 106 h 113"/>
                  <a:gd name="T68" fmla="*/ 0 w 107"/>
                  <a:gd name="T69" fmla="*/ 109 h 113"/>
                  <a:gd name="T70" fmla="*/ 0 w 107"/>
                  <a:gd name="T71" fmla="*/ 113 h 113"/>
                  <a:gd name="T72" fmla="*/ 1 w 107"/>
                  <a:gd name="T73" fmla="*/ 110 h 113"/>
                  <a:gd name="T74" fmla="*/ 28 w 107"/>
                  <a:gd name="T75" fmla="*/ 110 h 113"/>
                  <a:gd name="T76" fmla="*/ 26 w 107"/>
                  <a:gd name="T77" fmla="*/ 100 h 113"/>
                  <a:gd name="T78" fmla="*/ 28 w 107"/>
                  <a:gd name="T79" fmla="*/ 96 h 113"/>
                  <a:gd name="T80" fmla="*/ 35 w 107"/>
                  <a:gd name="T81" fmla="*/ 95 h 113"/>
                  <a:gd name="T82" fmla="*/ 35 w 107"/>
                  <a:gd name="T83" fmla="*/ 77 h 113"/>
                  <a:gd name="T84" fmla="*/ 56 w 107"/>
                  <a:gd name="T85" fmla="*/ 77 h 113"/>
                  <a:gd name="T86" fmla="*/ 56 w 107"/>
                  <a:gd name="T87" fmla="*/ 66 h 113"/>
                  <a:gd name="T88" fmla="*/ 56 w 107"/>
                  <a:gd name="T89" fmla="*/ 65 h 113"/>
                  <a:gd name="T90" fmla="*/ 56 w 107"/>
                  <a:gd name="T91" fmla="*/ 63 h 113"/>
                  <a:gd name="T92" fmla="*/ 56 w 107"/>
                  <a:gd name="T93" fmla="*/ 55 h 113"/>
                  <a:gd name="T94" fmla="*/ 67 w 107"/>
                  <a:gd name="T95" fmla="*/ 49 h 113"/>
                  <a:gd name="T96" fmla="*/ 73 w 107"/>
                  <a:gd name="T97" fmla="*/ 48 h 113"/>
                  <a:gd name="T98" fmla="*/ 79 w 107"/>
                  <a:gd name="T99" fmla="*/ 45 h 113"/>
                  <a:gd name="T100" fmla="*/ 82 w 107"/>
                  <a:gd name="T101" fmla="*/ 42 h 113"/>
                  <a:gd name="T102" fmla="*/ 89 w 107"/>
                  <a:gd name="T103" fmla="*/ 39 h 113"/>
                  <a:gd name="T104" fmla="*/ 90 w 107"/>
                  <a:gd name="T105" fmla="*/ 33 h 113"/>
                  <a:gd name="T106" fmla="*/ 94 w 107"/>
                  <a:gd name="T107" fmla="*/ 32 h 113"/>
                  <a:gd name="T108" fmla="*/ 96 w 107"/>
                  <a:gd name="T109" fmla="*/ 29 h 113"/>
                  <a:gd name="T110" fmla="*/ 106 w 107"/>
                  <a:gd name="T111" fmla="*/ 28 h 113"/>
                  <a:gd name="T112" fmla="*/ 107 w 107"/>
                  <a:gd name="T113" fmla="*/ 25 h 113"/>
                  <a:gd name="T114" fmla="*/ 105 w 107"/>
                  <a:gd name="T115" fmla="*/ 2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113">
                    <a:moveTo>
                      <a:pt x="105" y="23"/>
                    </a:moveTo>
                    <a:lnTo>
                      <a:pt x="102" y="15"/>
                    </a:lnTo>
                    <a:lnTo>
                      <a:pt x="102" y="10"/>
                    </a:lnTo>
                    <a:lnTo>
                      <a:pt x="100" y="5"/>
                    </a:lnTo>
                    <a:lnTo>
                      <a:pt x="96" y="4"/>
                    </a:lnTo>
                    <a:lnTo>
                      <a:pt x="90" y="3"/>
                    </a:lnTo>
                    <a:lnTo>
                      <a:pt x="83" y="3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2" y="5"/>
                    </a:lnTo>
                    <a:lnTo>
                      <a:pt x="69" y="14"/>
                    </a:lnTo>
                    <a:lnTo>
                      <a:pt x="63" y="16"/>
                    </a:lnTo>
                    <a:lnTo>
                      <a:pt x="56" y="20"/>
                    </a:lnTo>
                    <a:lnTo>
                      <a:pt x="52" y="26"/>
                    </a:lnTo>
                    <a:lnTo>
                      <a:pt x="52" y="29"/>
                    </a:lnTo>
                    <a:lnTo>
                      <a:pt x="48" y="37"/>
                    </a:lnTo>
                    <a:lnTo>
                      <a:pt x="50" y="46"/>
                    </a:lnTo>
                    <a:lnTo>
                      <a:pt x="44" y="52"/>
                    </a:lnTo>
                    <a:lnTo>
                      <a:pt x="41" y="55"/>
                    </a:lnTo>
                    <a:lnTo>
                      <a:pt x="36" y="60"/>
                    </a:lnTo>
                    <a:lnTo>
                      <a:pt x="30" y="61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1" y="72"/>
                    </a:lnTo>
                    <a:lnTo>
                      <a:pt x="18" y="74"/>
                    </a:lnTo>
                    <a:lnTo>
                      <a:pt x="15" y="79"/>
                    </a:lnTo>
                    <a:lnTo>
                      <a:pt x="15" y="83"/>
                    </a:lnTo>
                    <a:lnTo>
                      <a:pt x="13" y="86"/>
                    </a:lnTo>
                    <a:lnTo>
                      <a:pt x="11" y="87"/>
                    </a:lnTo>
                    <a:lnTo>
                      <a:pt x="7" y="92"/>
                    </a:lnTo>
                    <a:lnTo>
                      <a:pt x="5" y="98"/>
                    </a:lnTo>
                    <a:lnTo>
                      <a:pt x="6" y="101"/>
                    </a:lnTo>
                    <a:lnTo>
                      <a:pt x="3" y="104"/>
                    </a:lnTo>
                    <a:lnTo>
                      <a:pt x="1" y="106"/>
                    </a:lnTo>
                    <a:lnTo>
                      <a:pt x="0" y="109"/>
                    </a:lnTo>
                    <a:lnTo>
                      <a:pt x="0" y="113"/>
                    </a:lnTo>
                    <a:lnTo>
                      <a:pt x="1" y="110"/>
                    </a:lnTo>
                    <a:lnTo>
                      <a:pt x="28" y="110"/>
                    </a:lnTo>
                    <a:lnTo>
                      <a:pt x="26" y="100"/>
                    </a:lnTo>
                    <a:lnTo>
                      <a:pt x="28" y="96"/>
                    </a:lnTo>
                    <a:lnTo>
                      <a:pt x="35" y="95"/>
                    </a:lnTo>
                    <a:lnTo>
                      <a:pt x="35" y="77"/>
                    </a:lnTo>
                    <a:lnTo>
                      <a:pt x="56" y="77"/>
                    </a:lnTo>
                    <a:lnTo>
                      <a:pt x="56" y="66"/>
                    </a:lnTo>
                    <a:lnTo>
                      <a:pt x="56" y="65"/>
                    </a:lnTo>
                    <a:lnTo>
                      <a:pt x="56" y="63"/>
                    </a:lnTo>
                    <a:lnTo>
                      <a:pt x="56" y="55"/>
                    </a:lnTo>
                    <a:lnTo>
                      <a:pt x="67" y="49"/>
                    </a:lnTo>
                    <a:lnTo>
                      <a:pt x="73" y="48"/>
                    </a:lnTo>
                    <a:lnTo>
                      <a:pt x="79" y="45"/>
                    </a:lnTo>
                    <a:lnTo>
                      <a:pt x="82" y="42"/>
                    </a:lnTo>
                    <a:lnTo>
                      <a:pt x="89" y="39"/>
                    </a:lnTo>
                    <a:lnTo>
                      <a:pt x="90" y="33"/>
                    </a:lnTo>
                    <a:lnTo>
                      <a:pt x="94" y="32"/>
                    </a:lnTo>
                    <a:lnTo>
                      <a:pt x="96" y="29"/>
                    </a:lnTo>
                    <a:lnTo>
                      <a:pt x="106" y="28"/>
                    </a:lnTo>
                    <a:lnTo>
                      <a:pt x="107" y="25"/>
                    </a:lnTo>
                    <a:lnTo>
                      <a:pt x="105" y="2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06"/>
              <p:cNvSpPr>
                <a:spLocks/>
              </p:cNvSpPr>
              <p:nvPr/>
            </p:nvSpPr>
            <p:spPr bwMode="auto">
              <a:xfrm>
                <a:off x="3400425" y="5895975"/>
                <a:ext cx="77788" cy="152400"/>
              </a:xfrm>
              <a:custGeom>
                <a:avLst/>
                <a:gdLst>
                  <a:gd name="T0" fmla="*/ 43 w 49"/>
                  <a:gd name="T1" fmla="*/ 3 h 96"/>
                  <a:gd name="T2" fmla="*/ 44 w 49"/>
                  <a:gd name="T3" fmla="*/ 6 h 96"/>
                  <a:gd name="T4" fmla="*/ 46 w 49"/>
                  <a:gd name="T5" fmla="*/ 11 h 96"/>
                  <a:gd name="T6" fmla="*/ 47 w 49"/>
                  <a:gd name="T7" fmla="*/ 19 h 96"/>
                  <a:gd name="T8" fmla="*/ 49 w 49"/>
                  <a:gd name="T9" fmla="*/ 22 h 96"/>
                  <a:gd name="T10" fmla="*/ 49 w 49"/>
                  <a:gd name="T11" fmla="*/ 26 h 96"/>
                  <a:gd name="T12" fmla="*/ 47 w 49"/>
                  <a:gd name="T13" fmla="*/ 28 h 96"/>
                  <a:gd name="T14" fmla="*/ 45 w 49"/>
                  <a:gd name="T15" fmla="*/ 23 h 96"/>
                  <a:gd name="T16" fmla="*/ 44 w 49"/>
                  <a:gd name="T17" fmla="*/ 26 h 96"/>
                  <a:gd name="T18" fmla="*/ 45 w 49"/>
                  <a:gd name="T19" fmla="*/ 31 h 96"/>
                  <a:gd name="T20" fmla="*/ 44 w 49"/>
                  <a:gd name="T21" fmla="*/ 34 h 96"/>
                  <a:gd name="T22" fmla="*/ 43 w 49"/>
                  <a:gd name="T23" fmla="*/ 35 h 96"/>
                  <a:gd name="T24" fmla="*/ 41 w 49"/>
                  <a:gd name="T25" fmla="*/ 42 h 96"/>
                  <a:gd name="T26" fmla="*/ 39 w 49"/>
                  <a:gd name="T27" fmla="*/ 50 h 96"/>
                  <a:gd name="T28" fmla="*/ 35 w 49"/>
                  <a:gd name="T29" fmla="*/ 60 h 96"/>
                  <a:gd name="T30" fmla="*/ 32 w 49"/>
                  <a:gd name="T31" fmla="*/ 73 h 96"/>
                  <a:gd name="T32" fmla="*/ 29 w 49"/>
                  <a:gd name="T33" fmla="*/ 83 h 96"/>
                  <a:gd name="T34" fmla="*/ 26 w 49"/>
                  <a:gd name="T35" fmla="*/ 91 h 96"/>
                  <a:gd name="T36" fmla="*/ 21 w 49"/>
                  <a:gd name="T37" fmla="*/ 93 h 96"/>
                  <a:gd name="T38" fmla="*/ 15 w 49"/>
                  <a:gd name="T39" fmla="*/ 96 h 96"/>
                  <a:gd name="T40" fmla="*/ 11 w 49"/>
                  <a:gd name="T41" fmla="*/ 95 h 96"/>
                  <a:gd name="T42" fmla="*/ 5 w 49"/>
                  <a:gd name="T43" fmla="*/ 92 h 96"/>
                  <a:gd name="T44" fmla="*/ 4 w 49"/>
                  <a:gd name="T45" fmla="*/ 87 h 96"/>
                  <a:gd name="T46" fmla="*/ 4 w 49"/>
                  <a:gd name="T47" fmla="*/ 81 h 96"/>
                  <a:gd name="T48" fmla="*/ 2 w 49"/>
                  <a:gd name="T49" fmla="*/ 75 h 96"/>
                  <a:gd name="T50" fmla="*/ 0 w 49"/>
                  <a:gd name="T51" fmla="*/ 71 h 96"/>
                  <a:gd name="T52" fmla="*/ 2 w 49"/>
                  <a:gd name="T53" fmla="*/ 66 h 96"/>
                  <a:gd name="T54" fmla="*/ 5 w 49"/>
                  <a:gd name="T55" fmla="*/ 64 h 96"/>
                  <a:gd name="T56" fmla="*/ 5 w 49"/>
                  <a:gd name="T57" fmla="*/ 62 h 96"/>
                  <a:gd name="T58" fmla="*/ 8 w 49"/>
                  <a:gd name="T59" fmla="*/ 56 h 96"/>
                  <a:gd name="T60" fmla="*/ 9 w 49"/>
                  <a:gd name="T61" fmla="*/ 51 h 96"/>
                  <a:gd name="T62" fmla="*/ 6 w 49"/>
                  <a:gd name="T63" fmla="*/ 49 h 96"/>
                  <a:gd name="T64" fmla="*/ 5 w 49"/>
                  <a:gd name="T65" fmla="*/ 44 h 96"/>
                  <a:gd name="T66" fmla="*/ 5 w 49"/>
                  <a:gd name="T67" fmla="*/ 38 h 96"/>
                  <a:gd name="T68" fmla="*/ 8 w 49"/>
                  <a:gd name="T69" fmla="*/ 33 h 96"/>
                  <a:gd name="T70" fmla="*/ 9 w 49"/>
                  <a:gd name="T71" fmla="*/ 29 h 96"/>
                  <a:gd name="T72" fmla="*/ 11 w 49"/>
                  <a:gd name="T73" fmla="*/ 29 h 96"/>
                  <a:gd name="T74" fmla="*/ 16 w 49"/>
                  <a:gd name="T75" fmla="*/ 27 h 96"/>
                  <a:gd name="T76" fmla="*/ 18 w 49"/>
                  <a:gd name="T77" fmla="*/ 26 h 96"/>
                  <a:gd name="T78" fmla="*/ 21 w 49"/>
                  <a:gd name="T79" fmla="*/ 26 h 96"/>
                  <a:gd name="T80" fmla="*/ 24 w 49"/>
                  <a:gd name="T81" fmla="*/ 22 h 96"/>
                  <a:gd name="T82" fmla="*/ 30 w 49"/>
                  <a:gd name="T83" fmla="*/ 17 h 96"/>
                  <a:gd name="T84" fmla="*/ 32 w 49"/>
                  <a:gd name="T85" fmla="*/ 15 h 96"/>
                  <a:gd name="T86" fmla="*/ 32 w 49"/>
                  <a:gd name="T87" fmla="*/ 11 h 96"/>
                  <a:gd name="T88" fmla="*/ 34 w 49"/>
                  <a:gd name="T89" fmla="*/ 13 h 96"/>
                  <a:gd name="T90" fmla="*/ 38 w 49"/>
                  <a:gd name="T91" fmla="*/ 8 h 96"/>
                  <a:gd name="T92" fmla="*/ 38 w 49"/>
                  <a:gd name="T93" fmla="*/ 4 h 96"/>
                  <a:gd name="T94" fmla="*/ 40 w 49"/>
                  <a:gd name="T95" fmla="*/ 0 h 96"/>
                  <a:gd name="T96" fmla="*/ 43 w 49"/>
                  <a:gd name="T97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96">
                    <a:moveTo>
                      <a:pt x="43" y="3"/>
                    </a:moveTo>
                    <a:lnTo>
                      <a:pt x="44" y="6"/>
                    </a:lnTo>
                    <a:lnTo>
                      <a:pt x="46" y="11"/>
                    </a:lnTo>
                    <a:lnTo>
                      <a:pt x="47" y="19"/>
                    </a:lnTo>
                    <a:lnTo>
                      <a:pt x="49" y="22"/>
                    </a:lnTo>
                    <a:lnTo>
                      <a:pt x="49" y="26"/>
                    </a:lnTo>
                    <a:lnTo>
                      <a:pt x="47" y="28"/>
                    </a:lnTo>
                    <a:lnTo>
                      <a:pt x="45" y="23"/>
                    </a:lnTo>
                    <a:lnTo>
                      <a:pt x="44" y="26"/>
                    </a:lnTo>
                    <a:lnTo>
                      <a:pt x="45" y="31"/>
                    </a:lnTo>
                    <a:lnTo>
                      <a:pt x="44" y="34"/>
                    </a:lnTo>
                    <a:lnTo>
                      <a:pt x="43" y="35"/>
                    </a:lnTo>
                    <a:lnTo>
                      <a:pt x="41" y="42"/>
                    </a:lnTo>
                    <a:lnTo>
                      <a:pt x="39" y="50"/>
                    </a:lnTo>
                    <a:lnTo>
                      <a:pt x="35" y="60"/>
                    </a:lnTo>
                    <a:lnTo>
                      <a:pt x="32" y="73"/>
                    </a:lnTo>
                    <a:lnTo>
                      <a:pt x="29" y="83"/>
                    </a:lnTo>
                    <a:lnTo>
                      <a:pt x="26" y="91"/>
                    </a:lnTo>
                    <a:lnTo>
                      <a:pt x="21" y="93"/>
                    </a:lnTo>
                    <a:lnTo>
                      <a:pt x="15" y="96"/>
                    </a:lnTo>
                    <a:lnTo>
                      <a:pt x="11" y="95"/>
                    </a:lnTo>
                    <a:lnTo>
                      <a:pt x="5" y="92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2" y="75"/>
                    </a:lnTo>
                    <a:lnTo>
                      <a:pt x="0" y="71"/>
                    </a:lnTo>
                    <a:lnTo>
                      <a:pt x="2" y="66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8" y="56"/>
                    </a:lnTo>
                    <a:lnTo>
                      <a:pt x="9" y="51"/>
                    </a:lnTo>
                    <a:lnTo>
                      <a:pt x="6" y="49"/>
                    </a:lnTo>
                    <a:lnTo>
                      <a:pt x="5" y="44"/>
                    </a:lnTo>
                    <a:lnTo>
                      <a:pt x="5" y="38"/>
                    </a:lnTo>
                    <a:lnTo>
                      <a:pt x="8" y="33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6" y="27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4" y="22"/>
                    </a:lnTo>
                    <a:lnTo>
                      <a:pt x="30" y="17"/>
                    </a:lnTo>
                    <a:lnTo>
                      <a:pt x="32" y="15"/>
                    </a:lnTo>
                    <a:lnTo>
                      <a:pt x="32" y="11"/>
                    </a:lnTo>
                    <a:lnTo>
                      <a:pt x="34" y="13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40" y="0"/>
                    </a:lnTo>
                    <a:lnTo>
                      <a:pt x="43" y="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08"/>
              <p:cNvSpPr>
                <a:spLocks/>
              </p:cNvSpPr>
              <p:nvPr/>
            </p:nvSpPr>
            <p:spPr bwMode="auto">
              <a:xfrm>
                <a:off x="2809875" y="5495925"/>
                <a:ext cx="176213" cy="165100"/>
              </a:xfrm>
              <a:custGeom>
                <a:avLst/>
                <a:gdLst>
                  <a:gd name="T0" fmla="*/ 3 w 111"/>
                  <a:gd name="T1" fmla="*/ 72 h 104"/>
                  <a:gd name="T2" fmla="*/ 6 w 111"/>
                  <a:gd name="T3" fmla="*/ 68 h 104"/>
                  <a:gd name="T4" fmla="*/ 15 w 111"/>
                  <a:gd name="T5" fmla="*/ 69 h 104"/>
                  <a:gd name="T6" fmla="*/ 18 w 111"/>
                  <a:gd name="T7" fmla="*/ 68 h 104"/>
                  <a:gd name="T8" fmla="*/ 46 w 111"/>
                  <a:gd name="T9" fmla="*/ 63 h 104"/>
                  <a:gd name="T10" fmla="*/ 43 w 111"/>
                  <a:gd name="T11" fmla="*/ 31 h 104"/>
                  <a:gd name="T12" fmla="*/ 50 w 111"/>
                  <a:gd name="T13" fmla="*/ 0 h 104"/>
                  <a:gd name="T14" fmla="*/ 95 w 111"/>
                  <a:gd name="T15" fmla="*/ 31 h 104"/>
                  <a:gd name="T16" fmla="*/ 101 w 111"/>
                  <a:gd name="T17" fmla="*/ 36 h 104"/>
                  <a:gd name="T18" fmla="*/ 103 w 111"/>
                  <a:gd name="T19" fmla="*/ 42 h 104"/>
                  <a:gd name="T20" fmla="*/ 111 w 111"/>
                  <a:gd name="T21" fmla="*/ 58 h 104"/>
                  <a:gd name="T22" fmla="*/ 107 w 111"/>
                  <a:gd name="T23" fmla="*/ 66 h 104"/>
                  <a:gd name="T24" fmla="*/ 92 w 111"/>
                  <a:gd name="T25" fmla="*/ 69 h 104"/>
                  <a:gd name="T26" fmla="*/ 85 w 111"/>
                  <a:gd name="T27" fmla="*/ 71 h 104"/>
                  <a:gd name="T28" fmla="*/ 79 w 111"/>
                  <a:gd name="T29" fmla="*/ 70 h 104"/>
                  <a:gd name="T30" fmla="*/ 69 w 111"/>
                  <a:gd name="T31" fmla="*/ 74 h 104"/>
                  <a:gd name="T32" fmla="*/ 62 w 111"/>
                  <a:gd name="T33" fmla="*/ 78 h 104"/>
                  <a:gd name="T34" fmla="*/ 58 w 111"/>
                  <a:gd name="T35" fmla="*/ 82 h 104"/>
                  <a:gd name="T36" fmla="*/ 53 w 111"/>
                  <a:gd name="T37" fmla="*/ 82 h 104"/>
                  <a:gd name="T38" fmla="*/ 47 w 111"/>
                  <a:gd name="T39" fmla="*/ 93 h 104"/>
                  <a:gd name="T40" fmla="*/ 46 w 111"/>
                  <a:gd name="T41" fmla="*/ 98 h 104"/>
                  <a:gd name="T42" fmla="*/ 44 w 111"/>
                  <a:gd name="T43" fmla="*/ 103 h 104"/>
                  <a:gd name="T44" fmla="*/ 41 w 111"/>
                  <a:gd name="T45" fmla="*/ 101 h 104"/>
                  <a:gd name="T46" fmla="*/ 38 w 111"/>
                  <a:gd name="T47" fmla="*/ 101 h 104"/>
                  <a:gd name="T48" fmla="*/ 32 w 111"/>
                  <a:gd name="T49" fmla="*/ 104 h 104"/>
                  <a:gd name="T50" fmla="*/ 28 w 111"/>
                  <a:gd name="T51" fmla="*/ 104 h 104"/>
                  <a:gd name="T52" fmla="*/ 27 w 111"/>
                  <a:gd name="T53" fmla="*/ 99 h 104"/>
                  <a:gd name="T54" fmla="*/ 24 w 111"/>
                  <a:gd name="T55" fmla="*/ 99 h 104"/>
                  <a:gd name="T56" fmla="*/ 26 w 111"/>
                  <a:gd name="T57" fmla="*/ 95 h 104"/>
                  <a:gd name="T58" fmla="*/ 23 w 111"/>
                  <a:gd name="T59" fmla="*/ 90 h 104"/>
                  <a:gd name="T60" fmla="*/ 20 w 111"/>
                  <a:gd name="T61" fmla="*/ 89 h 104"/>
                  <a:gd name="T62" fmla="*/ 16 w 111"/>
                  <a:gd name="T63" fmla="*/ 90 h 104"/>
                  <a:gd name="T64" fmla="*/ 11 w 111"/>
                  <a:gd name="T65" fmla="*/ 92 h 104"/>
                  <a:gd name="T66" fmla="*/ 9 w 111"/>
                  <a:gd name="T67" fmla="*/ 89 h 104"/>
                  <a:gd name="T68" fmla="*/ 5 w 111"/>
                  <a:gd name="T69" fmla="*/ 90 h 104"/>
                  <a:gd name="T70" fmla="*/ 5 w 111"/>
                  <a:gd name="T71" fmla="*/ 86 h 104"/>
                  <a:gd name="T72" fmla="*/ 3 w 111"/>
                  <a:gd name="T73" fmla="*/ 81 h 104"/>
                  <a:gd name="T74" fmla="*/ 0 w 111"/>
                  <a:gd name="T75" fmla="*/ 7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1" h="104">
                    <a:moveTo>
                      <a:pt x="0" y="74"/>
                    </a:moveTo>
                    <a:lnTo>
                      <a:pt x="3" y="72"/>
                    </a:lnTo>
                    <a:lnTo>
                      <a:pt x="4" y="68"/>
                    </a:lnTo>
                    <a:lnTo>
                      <a:pt x="6" y="68"/>
                    </a:lnTo>
                    <a:lnTo>
                      <a:pt x="11" y="70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8" y="68"/>
                    </a:lnTo>
                    <a:lnTo>
                      <a:pt x="45" y="68"/>
                    </a:lnTo>
                    <a:lnTo>
                      <a:pt x="46" y="63"/>
                    </a:lnTo>
                    <a:lnTo>
                      <a:pt x="45" y="61"/>
                    </a:lnTo>
                    <a:lnTo>
                      <a:pt x="43" y="31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72" y="16"/>
                    </a:lnTo>
                    <a:lnTo>
                      <a:pt x="95" y="31"/>
                    </a:lnTo>
                    <a:lnTo>
                      <a:pt x="96" y="35"/>
                    </a:lnTo>
                    <a:lnTo>
                      <a:pt x="101" y="36"/>
                    </a:lnTo>
                    <a:lnTo>
                      <a:pt x="103" y="37"/>
                    </a:lnTo>
                    <a:lnTo>
                      <a:pt x="103" y="42"/>
                    </a:lnTo>
                    <a:lnTo>
                      <a:pt x="111" y="41"/>
                    </a:lnTo>
                    <a:lnTo>
                      <a:pt x="111" y="58"/>
                    </a:lnTo>
                    <a:lnTo>
                      <a:pt x="108" y="63"/>
                    </a:lnTo>
                    <a:lnTo>
                      <a:pt x="107" y="66"/>
                    </a:lnTo>
                    <a:lnTo>
                      <a:pt x="101" y="68"/>
                    </a:lnTo>
                    <a:lnTo>
                      <a:pt x="92" y="69"/>
                    </a:lnTo>
                    <a:lnTo>
                      <a:pt x="90" y="71"/>
                    </a:lnTo>
                    <a:lnTo>
                      <a:pt x="85" y="71"/>
                    </a:lnTo>
                    <a:lnTo>
                      <a:pt x="80" y="71"/>
                    </a:lnTo>
                    <a:lnTo>
                      <a:pt x="79" y="70"/>
                    </a:lnTo>
                    <a:lnTo>
                      <a:pt x="75" y="71"/>
                    </a:lnTo>
                    <a:lnTo>
                      <a:pt x="69" y="74"/>
                    </a:lnTo>
                    <a:lnTo>
                      <a:pt x="68" y="76"/>
                    </a:lnTo>
                    <a:lnTo>
                      <a:pt x="62" y="78"/>
                    </a:lnTo>
                    <a:lnTo>
                      <a:pt x="62" y="81"/>
                    </a:lnTo>
                    <a:lnTo>
                      <a:pt x="58" y="82"/>
                    </a:lnTo>
                    <a:lnTo>
                      <a:pt x="56" y="81"/>
                    </a:lnTo>
                    <a:lnTo>
                      <a:pt x="53" y="82"/>
                    </a:lnTo>
                    <a:lnTo>
                      <a:pt x="52" y="87"/>
                    </a:lnTo>
                    <a:lnTo>
                      <a:pt x="47" y="93"/>
                    </a:lnTo>
                    <a:lnTo>
                      <a:pt x="47" y="95"/>
                    </a:lnTo>
                    <a:lnTo>
                      <a:pt x="46" y="98"/>
                    </a:lnTo>
                    <a:lnTo>
                      <a:pt x="46" y="103"/>
                    </a:lnTo>
                    <a:lnTo>
                      <a:pt x="44" y="103"/>
                    </a:lnTo>
                    <a:lnTo>
                      <a:pt x="41" y="104"/>
                    </a:lnTo>
                    <a:lnTo>
                      <a:pt x="41" y="101"/>
                    </a:lnTo>
                    <a:lnTo>
                      <a:pt x="39" y="101"/>
                    </a:lnTo>
                    <a:lnTo>
                      <a:pt x="38" y="101"/>
                    </a:lnTo>
                    <a:lnTo>
                      <a:pt x="37" y="104"/>
                    </a:lnTo>
                    <a:lnTo>
                      <a:pt x="32" y="104"/>
                    </a:lnTo>
                    <a:lnTo>
                      <a:pt x="29" y="103"/>
                    </a:lnTo>
                    <a:lnTo>
                      <a:pt x="28" y="104"/>
                    </a:lnTo>
                    <a:lnTo>
                      <a:pt x="27" y="101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4" y="99"/>
                    </a:lnTo>
                    <a:lnTo>
                      <a:pt x="24" y="97"/>
                    </a:lnTo>
                    <a:lnTo>
                      <a:pt x="26" y="95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6" y="90"/>
                    </a:lnTo>
                    <a:lnTo>
                      <a:pt x="15" y="92"/>
                    </a:lnTo>
                    <a:lnTo>
                      <a:pt x="11" y="92"/>
                    </a:lnTo>
                    <a:lnTo>
                      <a:pt x="10" y="89"/>
                    </a:lnTo>
                    <a:lnTo>
                      <a:pt x="9" y="89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5" y="86"/>
                    </a:lnTo>
                    <a:lnTo>
                      <a:pt x="5" y="83"/>
                    </a:lnTo>
                    <a:lnTo>
                      <a:pt x="3" y="81"/>
                    </a:lnTo>
                    <a:lnTo>
                      <a:pt x="2" y="77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11"/>
              <p:cNvSpPr>
                <a:spLocks/>
              </p:cNvSpPr>
              <p:nvPr/>
            </p:nvSpPr>
            <p:spPr bwMode="auto">
              <a:xfrm>
                <a:off x="2759075" y="5467350"/>
                <a:ext cx="130175" cy="146050"/>
              </a:xfrm>
              <a:custGeom>
                <a:avLst/>
                <a:gdLst>
                  <a:gd name="T0" fmla="*/ 32 w 82"/>
                  <a:gd name="T1" fmla="*/ 92 h 92"/>
                  <a:gd name="T2" fmla="*/ 29 w 82"/>
                  <a:gd name="T3" fmla="*/ 87 h 92"/>
                  <a:gd name="T4" fmla="*/ 24 w 82"/>
                  <a:gd name="T5" fmla="*/ 81 h 92"/>
                  <a:gd name="T6" fmla="*/ 20 w 82"/>
                  <a:gd name="T7" fmla="*/ 79 h 92"/>
                  <a:gd name="T8" fmla="*/ 17 w 82"/>
                  <a:gd name="T9" fmla="*/ 77 h 92"/>
                  <a:gd name="T10" fmla="*/ 13 w 82"/>
                  <a:gd name="T11" fmla="*/ 77 h 92"/>
                  <a:gd name="T12" fmla="*/ 9 w 82"/>
                  <a:gd name="T13" fmla="*/ 79 h 92"/>
                  <a:gd name="T14" fmla="*/ 6 w 82"/>
                  <a:gd name="T15" fmla="*/ 78 h 92"/>
                  <a:gd name="T16" fmla="*/ 5 w 82"/>
                  <a:gd name="T17" fmla="*/ 81 h 92"/>
                  <a:gd name="T18" fmla="*/ 3 w 82"/>
                  <a:gd name="T19" fmla="*/ 77 h 92"/>
                  <a:gd name="T20" fmla="*/ 6 w 82"/>
                  <a:gd name="T21" fmla="*/ 73 h 92"/>
                  <a:gd name="T22" fmla="*/ 6 w 82"/>
                  <a:gd name="T23" fmla="*/ 67 h 92"/>
                  <a:gd name="T24" fmla="*/ 6 w 82"/>
                  <a:gd name="T25" fmla="*/ 60 h 92"/>
                  <a:gd name="T26" fmla="*/ 5 w 82"/>
                  <a:gd name="T27" fmla="*/ 57 h 92"/>
                  <a:gd name="T28" fmla="*/ 6 w 82"/>
                  <a:gd name="T29" fmla="*/ 53 h 92"/>
                  <a:gd name="T30" fmla="*/ 3 w 82"/>
                  <a:gd name="T31" fmla="*/ 49 h 92"/>
                  <a:gd name="T32" fmla="*/ 0 w 82"/>
                  <a:gd name="T33" fmla="*/ 47 h 92"/>
                  <a:gd name="T34" fmla="*/ 1 w 82"/>
                  <a:gd name="T35" fmla="*/ 44 h 92"/>
                  <a:gd name="T36" fmla="*/ 28 w 82"/>
                  <a:gd name="T37" fmla="*/ 44 h 92"/>
                  <a:gd name="T38" fmla="*/ 26 w 82"/>
                  <a:gd name="T39" fmla="*/ 34 h 92"/>
                  <a:gd name="T40" fmla="*/ 28 w 82"/>
                  <a:gd name="T41" fmla="*/ 30 h 92"/>
                  <a:gd name="T42" fmla="*/ 35 w 82"/>
                  <a:gd name="T43" fmla="*/ 29 h 92"/>
                  <a:gd name="T44" fmla="*/ 35 w 82"/>
                  <a:gd name="T45" fmla="*/ 11 h 92"/>
                  <a:gd name="T46" fmla="*/ 56 w 82"/>
                  <a:gd name="T47" fmla="*/ 11 h 92"/>
                  <a:gd name="T48" fmla="*/ 56 w 82"/>
                  <a:gd name="T49" fmla="*/ 0 h 92"/>
                  <a:gd name="T50" fmla="*/ 82 w 82"/>
                  <a:gd name="T51" fmla="*/ 18 h 92"/>
                  <a:gd name="T52" fmla="*/ 71 w 82"/>
                  <a:gd name="T53" fmla="*/ 18 h 92"/>
                  <a:gd name="T54" fmla="*/ 75 w 82"/>
                  <a:gd name="T55" fmla="*/ 49 h 92"/>
                  <a:gd name="T56" fmla="*/ 77 w 82"/>
                  <a:gd name="T57" fmla="*/ 79 h 92"/>
                  <a:gd name="T58" fmla="*/ 78 w 82"/>
                  <a:gd name="T59" fmla="*/ 81 h 92"/>
                  <a:gd name="T60" fmla="*/ 77 w 82"/>
                  <a:gd name="T61" fmla="*/ 86 h 92"/>
                  <a:gd name="T62" fmla="*/ 50 w 82"/>
                  <a:gd name="T63" fmla="*/ 86 h 92"/>
                  <a:gd name="T64" fmla="*/ 49 w 82"/>
                  <a:gd name="T65" fmla="*/ 87 h 92"/>
                  <a:gd name="T66" fmla="*/ 47 w 82"/>
                  <a:gd name="T67" fmla="*/ 87 h 92"/>
                  <a:gd name="T68" fmla="*/ 43 w 82"/>
                  <a:gd name="T69" fmla="*/ 88 h 92"/>
                  <a:gd name="T70" fmla="*/ 38 w 82"/>
                  <a:gd name="T71" fmla="*/ 86 h 92"/>
                  <a:gd name="T72" fmla="*/ 36 w 82"/>
                  <a:gd name="T73" fmla="*/ 86 h 92"/>
                  <a:gd name="T74" fmla="*/ 35 w 82"/>
                  <a:gd name="T75" fmla="*/ 90 h 92"/>
                  <a:gd name="T76" fmla="*/ 32 w 82"/>
                  <a:gd name="T7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2">
                    <a:moveTo>
                      <a:pt x="32" y="92"/>
                    </a:moveTo>
                    <a:lnTo>
                      <a:pt x="29" y="87"/>
                    </a:lnTo>
                    <a:lnTo>
                      <a:pt x="24" y="81"/>
                    </a:lnTo>
                    <a:lnTo>
                      <a:pt x="20" y="79"/>
                    </a:lnTo>
                    <a:lnTo>
                      <a:pt x="17" y="77"/>
                    </a:lnTo>
                    <a:lnTo>
                      <a:pt x="13" y="77"/>
                    </a:lnTo>
                    <a:lnTo>
                      <a:pt x="9" y="79"/>
                    </a:lnTo>
                    <a:lnTo>
                      <a:pt x="6" y="78"/>
                    </a:lnTo>
                    <a:lnTo>
                      <a:pt x="5" y="81"/>
                    </a:lnTo>
                    <a:lnTo>
                      <a:pt x="3" y="77"/>
                    </a:lnTo>
                    <a:lnTo>
                      <a:pt x="6" y="73"/>
                    </a:lnTo>
                    <a:lnTo>
                      <a:pt x="6" y="67"/>
                    </a:lnTo>
                    <a:lnTo>
                      <a:pt x="6" y="60"/>
                    </a:lnTo>
                    <a:lnTo>
                      <a:pt x="5" y="57"/>
                    </a:lnTo>
                    <a:lnTo>
                      <a:pt x="6" y="53"/>
                    </a:lnTo>
                    <a:lnTo>
                      <a:pt x="3" y="49"/>
                    </a:lnTo>
                    <a:lnTo>
                      <a:pt x="0" y="47"/>
                    </a:lnTo>
                    <a:lnTo>
                      <a:pt x="1" y="44"/>
                    </a:lnTo>
                    <a:lnTo>
                      <a:pt x="28" y="44"/>
                    </a:lnTo>
                    <a:lnTo>
                      <a:pt x="26" y="34"/>
                    </a:lnTo>
                    <a:lnTo>
                      <a:pt x="28" y="30"/>
                    </a:lnTo>
                    <a:lnTo>
                      <a:pt x="35" y="29"/>
                    </a:lnTo>
                    <a:lnTo>
                      <a:pt x="35" y="11"/>
                    </a:lnTo>
                    <a:lnTo>
                      <a:pt x="56" y="11"/>
                    </a:lnTo>
                    <a:lnTo>
                      <a:pt x="56" y="0"/>
                    </a:lnTo>
                    <a:lnTo>
                      <a:pt x="82" y="18"/>
                    </a:lnTo>
                    <a:lnTo>
                      <a:pt x="71" y="18"/>
                    </a:lnTo>
                    <a:lnTo>
                      <a:pt x="75" y="49"/>
                    </a:lnTo>
                    <a:lnTo>
                      <a:pt x="77" y="79"/>
                    </a:lnTo>
                    <a:lnTo>
                      <a:pt x="78" y="81"/>
                    </a:lnTo>
                    <a:lnTo>
                      <a:pt x="77" y="86"/>
                    </a:lnTo>
                    <a:lnTo>
                      <a:pt x="50" y="86"/>
                    </a:lnTo>
                    <a:lnTo>
                      <a:pt x="49" y="87"/>
                    </a:lnTo>
                    <a:lnTo>
                      <a:pt x="47" y="87"/>
                    </a:lnTo>
                    <a:lnTo>
                      <a:pt x="43" y="88"/>
                    </a:lnTo>
                    <a:lnTo>
                      <a:pt x="38" y="86"/>
                    </a:lnTo>
                    <a:lnTo>
                      <a:pt x="36" y="86"/>
                    </a:lnTo>
                    <a:lnTo>
                      <a:pt x="35" y="90"/>
                    </a:lnTo>
                    <a:lnTo>
                      <a:pt x="32" y="9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12"/>
              <p:cNvSpPr>
                <a:spLocks/>
              </p:cNvSpPr>
              <p:nvPr/>
            </p:nvSpPr>
            <p:spPr bwMode="auto">
              <a:xfrm>
                <a:off x="3287713" y="5865813"/>
                <a:ext cx="34925" cy="82550"/>
              </a:xfrm>
              <a:custGeom>
                <a:avLst/>
                <a:gdLst>
                  <a:gd name="T0" fmla="*/ 13 w 22"/>
                  <a:gd name="T1" fmla="*/ 16 h 52"/>
                  <a:gd name="T2" fmla="*/ 11 w 22"/>
                  <a:gd name="T3" fmla="*/ 21 h 52"/>
                  <a:gd name="T4" fmla="*/ 13 w 22"/>
                  <a:gd name="T5" fmla="*/ 30 h 52"/>
                  <a:gd name="T6" fmla="*/ 16 w 22"/>
                  <a:gd name="T7" fmla="*/ 30 h 52"/>
                  <a:gd name="T8" fmla="*/ 18 w 22"/>
                  <a:gd name="T9" fmla="*/ 32 h 52"/>
                  <a:gd name="T10" fmla="*/ 21 w 22"/>
                  <a:gd name="T11" fmla="*/ 38 h 52"/>
                  <a:gd name="T12" fmla="*/ 22 w 22"/>
                  <a:gd name="T13" fmla="*/ 46 h 52"/>
                  <a:gd name="T14" fmla="*/ 18 w 22"/>
                  <a:gd name="T15" fmla="*/ 47 h 52"/>
                  <a:gd name="T16" fmla="*/ 16 w 22"/>
                  <a:gd name="T17" fmla="*/ 52 h 52"/>
                  <a:gd name="T18" fmla="*/ 12 w 22"/>
                  <a:gd name="T19" fmla="*/ 48 h 52"/>
                  <a:gd name="T20" fmla="*/ 11 w 22"/>
                  <a:gd name="T21" fmla="*/ 44 h 52"/>
                  <a:gd name="T22" fmla="*/ 13 w 22"/>
                  <a:gd name="T23" fmla="*/ 40 h 52"/>
                  <a:gd name="T24" fmla="*/ 12 w 22"/>
                  <a:gd name="T25" fmla="*/ 38 h 52"/>
                  <a:gd name="T26" fmla="*/ 10 w 22"/>
                  <a:gd name="T27" fmla="*/ 35 h 52"/>
                  <a:gd name="T28" fmla="*/ 9 w 22"/>
                  <a:gd name="T29" fmla="*/ 36 h 52"/>
                  <a:gd name="T30" fmla="*/ 4 w 22"/>
                  <a:gd name="T31" fmla="*/ 33 h 52"/>
                  <a:gd name="T32" fmla="*/ 0 w 22"/>
                  <a:gd name="T33" fmla="*/ 30 h 52"/>
                  <a:gd name="T34" fmla="*/ 2 w 22"/>
                  <a:gd name="T35" fmla="*/ 24 h 52"/>
                  <a:gd name="T36" fmla="*/ 5 w 22"/>
                  <a:gd name="T37" fmla="*/ 22 h 52"/>
                  <a:gd name="T38" fmla="*/ 4 w 22"/>
                  <a:gd name="T39" fmla="*/ 17 h 52"/>
                  <a:gd name="T40" fmla="*/ 5 w 22"/>
                  <a:gd name="T41" fmla="*/ 11 h 52"/>
                  <a:gd name="T42" fmla="*/ 6 w 22"/>
                  <a:gd name="T43" fmla="*/ 9 h 52"/>
                  <a:gd name="T44" fmla="*/ 4 w 22"/>
                  <a:gd name="T45" fmla="*/ 4 h 52"/>
                  <a:gd name="T46" fmla="*/ 1 w 22"/>
                  <a:gd name="T47" fmla="*/ 0 h 52"/>
                  <a:gd name="T48" fmla="*/ 7 w 22"/>
                  <a:gd name="T49" fmla="*/ 1 h 52"/>
                  <a:gd name="T50" fmla="*/ 9 w 22"/>
                  <a:gd name="T51" fmla="*/ 4 h 52"/>
                  <a:gd name="T52" fmla="*/ 11 w 22"/>
                  <a:gd name="T53" fmla="*/ 6 h 52"/>
                  <a:gd name="T54" fmla="*/ 13 w 22"/>
                  <a:gd name="T55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" h="52">
                    <a:moveTo>
                      <a:pt x="13" y="16"/>
                    </a:moveTo>
                    <a:lnTo>
                      <a:pt x="11" y="21"/>
                    </a:lnTo>
                    <a:lnTo>
                      <a:pt x="13" y="30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1" y="38"/>
                    </a:lnTo>
                    <a:lnTo>
                      <a:pt x="22" y="46"/>
                    </a:lnTo>
                    <a:lnTo>
                      <a:pt x="18" y="47"/>
                    </a:lnTo>
                    <a:lnTo>
                      <a:pt x="16" y="52"/>
                    </a:lnTo>
                    <a:lnTo>
                      <a:pt x="12" y="48"/>
                    </a:lnTo>
                    <a:lnTo>
                      <a:pt x="11" y="44"/>
                    </a:lnTo>
                    <a:lnTo>
                      <a:pt x="13" y="40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6"/>
                    </a:lnTo>
                    <a:lnTo>
                      <a:pt x="4" y="33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5" y="22"/>
                    </a:lnTo>
                    <a:lnTo>
                      <a:pt x="4" y="17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7" y="1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3" y="1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15"/>
              <p:cNvSpPr>
                <a:spLocks/>
              </p:cNvSpPr>
              <p:nvPr/>
            </p:nvSpPr>
            <p:spPr bwMode="auto">
              <a:xfrm>
                <a:off x="3260725" y="5876925"/>
                <a:ext cx="112713" cy="184150"/>
              </a:xfrm>
              <a:custGeom>
                <a:avLst/>
                <a:gdLst>
                  <a:gd name="T0" fmla="*/ 35 w 71"/>
                  <a:gd name="T1" fmla="*/ 9 h 116"/>
                  <a:gd name="T2" fmla="*/ 45 w 71"/>
                  <a:gd name="T3" fmla="*/ 9 h 116"/>
                  <a:gd name="T4" fmla="*/ 52 w 71"/>
                  <a:gd name="T5" fmla="*/ 8 h 116"/>
                  <a:gd name="T6" fmla="*/ 63 w 71"/>
                  <a:gd name="T7" fmla="*/ 5 h 116"/>
                  <a:gd name="T8" fmla="*/ 70 w 71"/>
                  <a:gd name="T9" fmla="*/ 4 h 116"/>
                  <a:gd name="T10" fmla="*/ 70 w 71"/>
                  <a:gd name="T11" fmla="*/ 16 h 116"/>
                  <a:gd name="T12" fmla="*/ 71 w 71"/>
                  <a:gd name="T13" fmla="*/ 31 h 116"/>
                  <a:gd name="T14" fmla="*/ 68 w 71"/>
                  <a:gd name="T15" fmla="*/ 40 h 116"/>
                  <a:gd name="T16" fmla="*/ 57 w 71"/>
                  <a:gd name="T17" fmla="*/ 47 h 116"/>
                  <a:gd name="T18" fmla="*/ 41 w 71"/>
                  <a:gd name="T19" fmla="*/ 58 h 116"/>
                  <a:gd name="T20" fmla="*/ 34 w 71"/>
                  <a:gd name="T21" fmla="*/ 64 h 116"/>
                  <a:gd name="T22" fmla="*/ 32 w 71"/>
                  <a:gd name="T23" fmla="*/ 72 h 116"/>
                  <a:gd name="T24" fmla="*/ 35 w 71"/>
                  <a:gd name="T25" fmla="*/ 81 h 116"/>
                  <a:gd name="T26" fmla="*/ 36 w 71"/>
                  <a:gd name="T27" fmla="*/ 83 h 116"/>
                  <a:gd name="T28" fmla="*/ 35 w 71"/>
                  <a:gd name="T29" fmla="*/ 93 h 116"/>
                  <a:gd name="T30" fmla="*/ 36 w 71"/>
                  <a:gd name="T31" fmla="*/ 97 h 116"/>
                  <a:gd name="T32" fmla="*/ 28 w 71"/>
                  <a:gd name="T33" fmla="*/ 102 h 116"/>
                  <a:gd name="T34" fmla="*/ 17 w 71"/>
                  <a:gd name="T35" fmla="*/ 109 h 116"/>
                  <a:gd name="T36" fmla="*/ 19 w 71"/>
                  <a:gd name="T37" fmla="*/ 113 h 116"/>
                  <a:gd name="T38" fmla="*/ 13 w 71"/>
                  <a:gd name="T39" fmla="*/ 116 h 116"/>
                  <a:gd name="T40" fmla="*/ 12 w 71"/>
                  <a:gd name="T41" fmla="*/ 110 h 116"/>
                  <a:gd name="T42" fmla="*/ 12 w 71"/>
                  <a:gd name="T43" fmla="*/ 99 h 116"/>
                  <a:gd name="T44" fmla="*/ 7 w 71"/>
                  <a:gd name="T45" fmla="*/ 84 h 116"/>
                  <a:gd name="T46" fmla="*/ 16 w 71"/>
                  <a:gd name="T47" fmla="*/ 70 h 116"/>
                  <a:gd name="T48" fmla="*/ 18 w 71"/>
                  <a:gd name="T49" fmla="*/ 66 h 116"/>
                  <a:gd name="T50" fmla="*/ 17 w 71"/>
                  <a:gd name="T51" fmla="*/ 58 h 116"/>
                  <a:gd name="T52" fmla="*/ 18 w 71"/>
                  <a:gd name="T53" fmla="*/ 45 h 116"/>
                  <a:gd name="T54" fmla="*/ 12 w 71"/>
                  <a:gd name="T55" fmla="*/ 41 h 116"/>
                  <a:gd name="T56" fmla="*/ 7 w 71"/>
                  <a:gd name="T57" fmla="*/ 39 h 116"/>
                  <a:gd name="T58" fmla="*/ 1 w 71"/>
                  <a:gd name="T59" fmla="*/ 37 h 116"/>
                  <a:gd name="T60" fmla="*/ 21 w 71"/>
                  <a:gd name="T61" fmla="*/ 26 h 116"/>
                  <a:gd name="T62" fmla="*/ 27 w 71"/>
                  <a:gd name="T63" fmla="*/ 28 h 116"/>
                  <a:gd name="T64" fmla="*/ 30 w 71"/>
                  <a:gd name="T65" fmla="*/ 33 h 116"/>
                  <a:gd name="T66" fmla="*/ 29 w 71"/>
                  <a:gd name="T67" fmla="*/ 41 h 116"/>
                  <a:gd name="T68" fmla="*/ 35 w 71"/>
                  <a:gd name="T69" fmla="*/ 40 h 116"/>
                  <a:gd name="T70" fmla="*/ 38 w 71"/>
                  <a:gd name="T71" fmla="*/ 31 h 116"/>
                  <a:gd name="T72" fmla="*/ 33 w 71"/>
                  <a:gd name="T73" fmla="*/ 23 h 116"/>
                  <a:gd name="T74" fmla="*/ 28 w 71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116">
                    <a:moveTo>
                      <a:pt x="30" y="9"/>
                    </a:moveTo>
                    <a:lnTo>
                      <a:pt x="35" y="9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50" y="9"/>
                    </a:lnTo>
                    <a:lnTo>
                      <a:pt x="52" y="8"/>
                    </a:lnTo>
                    <a:lnTo>
                      <a:pt x="56" y="8"/>
                    </a:lnTo>
                    <a:lnTo>
                      <a:pt x="63" y="5"/>
                    </a:lnTo>
                    <a:lnTo>
                      <a:pt x="69" y="0"/>
                    </a:lnTo>
                    <a:lnTo>
                      <a:pt x="70" y="4"/>
                    </a:lnTo>
                    <a:lnTo>
                      <a:pt x="69" y="10"/>
                    </a:lnTo>
                    <a:lnTo>
                      <a:pt x="70" y="16"/>
                    </a:lnTo>
                    <a:lnTo>
                      <a:pt x="70" y="27"/>
                    </a:lnTo>
                    <a:lnTo>
                      <a:pt x="71" y="31"/>
                    </a:lnTo>
                    <a:lnTo>
                      <a:pt x="70" y="35"/>
                    </a:lnTo>
                    <a:lnTo>
                      <a:pt x="68" y="40"/>
                    </a:lnTo>
                    <a:lnTo>
                      <a:pt x="63" y="45"/>
                    </a:lnTo>
                    <a:lnTo>
                      <a:pt x="57" y="47"/>
                    </a:lnTo>
                    <a:lnTo>
                      <a:pt x="50" y="51"/>
                    </a:lnTo>
                    <a:lnTo>
                      <a:pt x="41" y="58"/>
                    </a:lnTo>
                    <a:lnTo>
                      <a:pt x="39" y="60"/>
                    </a:lnTo>
                    <a:lnTo>
                      <a:pt x="34" y="64"/>
                    </a:lnTo>
                    <a:lnTo>
                      <a:pt x="32" y="66"/>
                    </a:lnTo>
                    <a:lnTo>
                      <a:pt x="32" y="72"/>
                    </a:lnTo>
                    <a:lnTo>
                      <a:pt x="34" y="76"/>
                    </a:lnTo>
                    <a:lnTo>
                      <a:pt x="35" y="81"/>
                    </a:lnTo>
                    <a:lnTo>
                      <a:pt x="35" y="83"/>
                    </a:lnTo>
                    <a:lnTo>
                      <a:pt x="36" y="83"/>
                    </a:lnTo>
                    <a:lnTo>
                      <a:pt x="36" y="90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6" y="97"/>
                    </a:lnTo>
                    <a:lnTo>
                      <a:pt x="33" y="99"/>
                    </a:lnTo>
                    <a:lnTo>
                      <a:pt x="28" y="102"/>
                    </a:lnTo>
                    <a:lnTo>
                      <a:pt x="19" y="107"/>
                    </a:lnTo>
                    <a:lnTo>
                      <a:pt x="17" y="109"/>
                    </a:lnTo>
                    <a:lnTo>
                      <a:pt x="17" y="113"/>
                    </a:lnTo>
                    <a:lnTo>
                      <a:pt x="19" y="113"/>
                    </a:lnTo>
                    <a:lnTo>
                      <a:pt x="18" y="116"/>
                    </a:lnTo>
                    <a:lnTo>
                      <a:pt x="13" y="116"/>
                    </a:lnTo>
                    <a:lnTo>
                      <a:pt x="13" y="114"/>
                    </a:lnTo>
                    <a:lnTo>
                      <a:pt x="12" y="110"/>
                    </a:lnTo>
                    <a:lnTo>
                      <a:pt x="11" y="108"/>
                    </a:lnTo>
                    <a:lnTo>
                      <a:pt x="12" y="99"/>
                    </a:lnTo>
                    <a:lnTo>
                      <a:pt x="11" y="93"/>
                    </a:lnTo>
                    <a:lnTo>
                      <a:pt x="7" y="84"/>
                    </a:lnTo>
                    <a:lnTo>
                      <a:pt x="15" y="75"/>
                    </a:lnTo>
                    <a:lnTo>
                      <a:pt x="16" y="70"/>
                    </a:lnTo>
                    <a:lnTo>
                      <a:pt x="17" y="69"/>
                    </a:lnTo>
                    <a:lnTo>
                      <a:pt x="18" y="66"/>
                    </a:lnTo>
                    <a:lnTo>
                      <a:pt x="17" y="63"/>
                    </a:lnTo>
                    <a:lnTo>
                      <a:pt x="17" y="58"/>
                    </a:lnTo>
                    <a:lnTo>
                      <a:pt x="18" y="54"/>
                    </a:lnTo>
                    <a:lnTo>
                      <a:pt x="18" y="45"/>
                    </a:lnTo>
                    <a:lnTo>
                      <a:pt x="15" y="43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7" y="39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21" y="26"/>
                    </a:lnTo>
                    <a:lnTo>
                      <a:pt x="26" y="29"/>
                    </a:lnTo>
                    <a:lnTo>
                      <a:pt x="27" y="28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28" y="37"/>
                    </a:lnTo>
                    <a:lnTo>
                      <a:pt x="29" y="41"/>
                    </a:lnTo>
                    <a:lnTo>
                      <a:pt x="33" y="45"/>
                    </a:lnTo>
                    <a:lnTo>
                      <a:pt x="35" y="40"/>
                    </a:lnTo>
                    <a:lnTo>
                      <a:pt x="39" y="39"/>
                    </a:lnTo>
                    <a:lnTo>
                      <a:pt x="38" y="31"/>
                    </a:lnTo>
                    <a:lnTo>
                      <a:pt x="35" y="25"/>
                    </a:lnTo>
                    <a:lnTo>
                      <a:pt x="33" y="23"/>
                    </a:lnTo>
                    <a:lnTo>
                      <a:pt x="30" y="23"/>
                    </a:lnTo>
                    <a:lnTo>
                      <a:pt x="28" y="14"/>
                    </a:lnTo>
                    <a:lnTo>
                      <a:pt x="30" y="9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16"/>
              <p:cNvSpPr>
                <a:spLocks/>
              </p:cNvSpPr>
              <p:nvPr/>
            </p:nvSpPr>
            <p:spPr bwMode="auto">
              <a:xfrm>
                <a:off x="3065463" y="5949950"/>
                <a:ext cx="141288" cy="139700"/>
              </a:xfrm>
              <a:custGeom>
                <a:avLst/>
                <a:gdLst>
                  <a:gd name="T0" fmla="*/ 31 w 89"/>
                  <a:gd name="T1" fmla="*/ 85 h 88"/>
                  <a:gd name="T2" fmla="*/ 27 w 89"/>
                  <a:gd name="T3" fmla="*/ 79 h 88"/>
                  <a:gd name="T4" fmla="*/ 23 w 89"/>
                  <a:gd name="T5" fmla="*/ 73 h 88"/>
                  <a:gd name="T6" fmla="*/ 22 w 89"/>
                  <a:gd name="T7" fmla="*/ 66 h 88"/>
                  <a:gd name="T8" fmla="*/ 20 w 89"/>
                  <a:gd name="T9" fmla="*/ 61 h 88"/>
                  <a:gd name="T10" fmla="*/ 18 w 89"/>
                  <a:gd name="T11" fmla="*/ 50 h 88"/>
                  <a:gd name="T12" fmla="*/ 18 w 89"/>
                  <a:gd name="T13" fmla="*/ 40 h 88"/>
                  <a:gd name="T14" fmla="*/ 17 w 89"/>
                  <a:gd name="T15" fmla="*/ 37 h 88"/>
                  <a:gd name="T16" fmla="*/ 14 w 89"/>
                  <a:gd name="T17" fmla="*/ 34 h 88"/>
                  <a:gd name="T18" fmla="*/ 11 w 89"/>
                  <a:gd name="T19" fmla="*/ 28 h 88"/>
                  <a:gd name="T20" fmla="*/ 7 w 89"/>
                  <a:gd name="T21" fmla="*/ 20 h 88"/>
                  <a:gd name="T22" fmla="*/ 6 w 89"/>
                  <a:gd name="T23" fmla="*/ 15 h 88"/>
                  <a:gd name="T24" fmla="*/ 0 w 89"/>
                  <a:gd name="T25" fmla="*/ 8 h 88"/>
                  <a:gd name="T26" fmla="*/ 0 w 89"/>
                  <a:gd name="T27" fmla="*/ 3 h 88"/>
                  <a:gd name="T28" fmla="*/ 4 w 89"/>
                  <a:gd name="T29" fmla="*/ 1 h 88"/>
                  <a:gd name="T30" fmla="*/ 7 w 89"/>
                  <a:gd name="T31" fmla="*/ 0 h 88"/>
                  <a:gd name="T32" fmla="*/ 12 w 89"/>
                  <a:gd name="T33" fmla="*/ 0 h 88"/>
                  <a:gd name="T34" fmla="*/ 16 w 89"/>
                  <a:gd name="T35" fmla="*/ 4 h 88"/>
                  <a:gd name="T36" fmla="*/ 17 w 89"/>
                  <a:gd name="T37" fmla="*/ 3 h 88"/>
                  <a:gd name="T38" fmla="*/ 43 w 89"/>
                  <a:gd name="T39" fmla="*/ 3 h 88"/>
                  <a:gd name="T40" fmla="*/ 48 w 89"/>
                  <a:gd name="T41" fmla="*/ 6 h 88"/>
                  <a:gd name="T42" fmla="*/ 65 w 89"/>
                  <a:gd name="T43" fmla="*/ 8 h 88"/>
                  <a:gd name="T44" fmla="*/ 77 w 89"/>
                  <a:gd name="T45" fmla="*/ 4 h 88"/>
                  <a:gd name="T46" fmla="*/ 82 w 89"/>
                  <a:gd name="T47" fmla="*/ 3 h 88"/>
                  <a:gd name="T48" fmla="*/ 87 w 89"/>
                  <a:gd name="T49" fmla="*/ 3 h 88"/>
                  <a:gd name="T50" fmla="*/ 89 w 89"/>
                  <a:gd name="T51" fmla="*/ 5 h 88"/>
                  <a:gd name="T52" fmla="*/ 89 w 89"/>
                  <a:gd name="T53" fmla="*/ 5 h 88"/>
                  <a:gd name="T54" fmla="*/ 86 w 89"/>
                  <a:gd name="T55" fmla="*/ 6 h 88"/>
                  <a:gd name="T56" fmla="*/ 83 w 89"/>
                  <a:gd name="T57" fmla="*/ 6 h 88"/>
                  <a:gd name="T58" fmla="*/ 80 w 89"/>
                  <a:gd name="T59" fmla="*/ 10 h 88"/>
                  <a:gd name="T60" fmla="*/ 77 w 89"/>
                  <a:gd name="T61" fmla="*/ 6 h 88"/>
                  <a:gd name="T62" fmla="*/ 66 w 89"/>
                  <a:gd name="T63" fmla="*/ 9 h 88"/>
                  <a:gd name="T64" fmla="*/ 62 w 89"/>
                  <a:gd name="T65" fmla="*/ 9 h 88"/>
                  <a:gd name="T66" fmla="*/ 62 w 89"/>
                  <a:gd name="T67" fmla="*/ 34 h 88"/>
                  <a:gd name="T68" fmla="*/ 54 w 89"/>
                  <a:gd name="T69" fmla="*/ 35 h 88"/>
                  <a:gd name="T70" fmla="*/ 54 w 89"/>
                  <a:gd name="T71" fmla="*/ 56 h 88"/>
                  <a:gd name="T72" fmla="*/ 54 w 89"/>
                  <a:gd name="T73" fmla="*/ 84 h 88"/>
                  <a:gd name="T74" fmla="*/ 48 w 89"/>
                  <a:gd name="T75" fmla="*/ 87 h 88"/>
                  <a:gd name="T76" fmla="*/ 45 w 89"/>
                  <a:gd name="T77" fmla="*/ 88 h 88"/>
                  <a:gd name="T78" fmla="*/ 41 w 89"/>
                  <a:gd name="T79" fmla="*/ 86 h 88"/>
                  <a:gd name="T80" fmla="*/ 37 w 89"/>
                  <a:gd name="T81" fmla="*/ 86 h 88"/>
                  <a:gd name="T82" fmla="*/ 37 w 89"/>
                  <a:gd name="T83" fmla="*/ 82 h 88"/>
                  <a:gd name="T84" fmla="*/ 34 w 89"/>
                  <a:gd name="T85" fmla="*/ 81 h 88"/>
                  <a:gd name="T86" fmla="*/ 31 w 89"/>
                  <a:gd name="T87" fmla="*/ 8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9" h="88">
                    <a:moveTo>
                      <a:pt x="31" y="85"/>
                    </a:moveTo>
                    <a:lnTo>
                      <a:pt x="27" y="79"/>
                    </a:lnTo>
                    <a:lnTo>
                      <a:pt x="23" y="73"/>
                    </a:lnTo>
                    <a:lnTo>
                      <a:pt x="22" y="66"/>
                    </a:lnTo>
                    <a:lnTo>
                      <a:pt x="20" y="61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17" y="37"/>
                    </a:lnTo>
                    <a:lnTo>
                      <a:pt x="14" y="34"/>
                    </a:lnTo>
                    <a:lnTo>
                      <a:pt x="11" y="28"/>
                    </a:lnTo>
                    <a:lnTo>
                      <a:pt x="7" y="20"/>
                    </a:lnTo>
                    <a:lnTo>
                      <a:pt x="6" y="15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43" y="3"/>
                    </a:lnTo>
                    <a:lnTo>
                      <a:pt x="48" y="6"/>
                    </a:lnTo>
                    <a:lnTo>
                      <a:pt x="65" y="8"/>
                    </a:lnTo>
                    <a:lnTo>
                      <a:pt x="77" y="4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6" y="6"/>
                    </a:lnTo>
                    <a:lnTo>
                      <a:pt x="83" y="6"/>
                    </a:lnTo>
                    <a:lnTo>
                      <a:pt x="80" y="10"/>
                    </a:lnTo>
                    <a:lnTo>
                      <a:pt x="77" y="6"/>
                    </a:lnTo>
                    <a:lnTo>
                      <a:pt x="66" y="9"/>
                    </a:lnTo>
                    <a:lnTo>
                      <a:pt x="62" y="9"/>
                    </a:lnTo>
                    <a:lnTo>
                      <a:pt x="62" y="34"/>
                    </a:lnTo>
                    <a:lnTo>
                      <a:pt x="54" y="35"/>
                    </a:lnTo>
                    <a:lnTo>
                      <a:pt x="54" y="56"/>
                    </a:lnTo>
                    <a:lnTo>
                      <a:pt x="54" y="84"/>
                    </a:lnTo>
                    <a:lnTo>
                      <a:pt x="48" y="87"/>
                    </a:lnTo>
                    <a:lnTo>
                      <a:pt x="45" y="88"/>
                    </a:lnTo>
                    <a:lnTo>
                      <a:pt x="41" y="86"/>
                    </a:lnTo>
                    <a:lnTo>
                      <a:pt x="37" y="86"/>
                    </a:lnTo>
                    <a:lnTo>
                      <a:pt x="37" y="82"/>
                    </a:lnTo>
                    <a:lnTo>
                      <a:pt x="34" y="81"/>
                    </a:lnTo>
                    <a:lnTo>
                      <a:pt x="31" y="8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18"/>
              <p:cNvSpPr>
                <a:spLocks/>
              </p:cNvSpPr>
              <p:nvPr/>
            </p:nvSpPr>
            <p:spPr bwMode="auto">
              <a:xfrm>
                <a:off x="2944813" y="5513388"/>
                <a:ext cx="165100" cy="130175"/>
              </a:xfrm>
              <a:custGeom>
                <a:avLst/>
                <a:gdLst>
                  <a:gd name="T0" fmla="*/ 12 w 104"/>
                  <a:gd name="T1" fmla="*/ 81 h 82"/>
                  <a:gd name="T2" fmla="*/ 12 w 104"/>
                  <a:gd name="T3" fmla="*/ 76 h 82"/>
                  <a:gd name="T4" fmla="*/ 5 w 104"/>
                  <a:gd name="T5" fmla="*/ 75 h 82"/>
                  <a:gd name="T6" fmla="*/ 3 w 104"/>
                  <a:gd name="T7" fmla="*/ 71 h 82"/>
                  <a:gd name="T8" fmla="*/ 0 w 104"/>
                  <a:gd name="T9" fmla="*/ 66 h 82"/>
                  <a:gd name="T10" fmla="*/ 0 w 104"/>
                  <a:gd name="T11" fmla="*/ 64 h 82"/>
                  <a:gd name="T12" fmla="*/ 0 w 104"/>
                  <a:gd name="T13" fmla="*/ 60 h 82"/>
                  <a:gd name="T14" fmla="*/ 5 w 104"/>
                  <a:gd name="T15" fmla="*/ 60 h 82"/>
                  <a:gd name="T16" fmla="*/ 7 w 104"/>
                  <a:gd name="T17" fmla="*/ 58 h 82"/>
                  <a:gd name="T18" fmla="*/ 16 w 104"/>
                  <a:gd name="T19" fmla="*/ 57 h 82"/>
                  <a:gd name="T20" fmla="*/ 22 w 104"/>
                  <a:gd name="T21" fmla="*/ 55 h 82"/>
                  <a:gd name="T22" fmla="*/ 23 w 104"/>
                  <a:gd name="T23" fmla="*/ 52 h 82"/>
                  <a:gd name="T24" fmla="*/ 26 w 104"/>
                  <a:gd name="T25" fmla="*/ 47 h 82"/>
                  <a:gd name="T26" fmla="*/ 26 w 104"/>
                  <a:gd name="T27" fmla="*/ 30 h 82"/>
                  <a:gd name="T28" fmla="*/ 35 w 104"/>
                  <a:gd name="T29" fmla="*/ 28 h 82"/>
                  <a:gd name="T30" fmla="*/ 55 w 104"/>
                  <a:gd name="T31" fmla="*/ 13 h 82"/>
                  <a:gd name="T32" fmla="*/ 78 w 104"/>
                  <a:gd name="T33" fmla="*/ 0 h 82"/>
                  <a:gd name="T34" fmla="*/ 88 w 104"/>
                  <a:gd name="T35" fmla="*/ 2 h 82"/>
                  <a:gd name="T36" fmla="*/ 92 w 104"/>
                  <a:gd name="T37" fmla="*/ 7 h 82"/>
                  <a:gd name="T38" fmla="*/ 96 w 104"/>
                  <a:gd name="T39" fmla="*/ 3 h 82"/>
                  <a:gd name="T40" fmla="*/ 99 w 104"/>
                  <a:gd name="T41" fmla="*/ 15 h 82"/>
                  <a:gd name="T42" fmla="*/ 101 w 104"/>
                  <a:gd name="T43" fmla="*/ 17 h 82"/>
                  <a:gd name="T44" fmla="*/ 101 w 104"/>
                  <a:gd name="T45" fmla="*/ 19 h 82"/>
                  <a:gd name="T46" fmla="*/ 104 w 104"/>
                  <a:gd name="T47" fmla="*/ 21 h 82"/>
                  <a:gd name="T48" fmla="*/ 103 w 104"/>
                  <a:gd name="T49" fmla="*/ 25 h 82"/>
                  <a:gd name="T50" fmla="*/ 100 w 104"/>
                  <a:gd name="T51" fmla="*/ 40 h 82"/>
                  <a:gd name="T52" fmla="*/ 100 w 104"/>
                  <a:gd name="T53" fmla="*/ 48 h 82"/>
                  <a:gd name="T54" fmla="*/ 92 w 104"/>
                  <a:gd name="T55" fmla="*/ 54 h 82"/>
                  <a:gd name="T56" fmla="*/ 88 w 104"/>
                  <a:gd name="T57" fmla="*/ 64 h 82"/>
                  <a:gd name="T58" fmla="*/ 90 w 104"/>
                  <a:gd name="T59" fmla="*/ 66 h 82"/>
                  <a:gd name="T60" fmla="*/ 90 w 104"/>
                  <a:gd name="T61" fmla="*/ 71 h 82"/>
                  <a:gd name="T62" fmla="*/ 95 w 104"/>
                  <a:gd name="T63" fmla="*/ 71 h 82"/>
                  <a:gd name="T64" fmla="*/ 94 w 104"/>
                  <a:gd name="T65" fmla="*/ 75 h 82"/>
                  <a:gd name="T66" fmla="*/ 93 w 104"/>
                  <a:gd name="T67" fmla="*/ 75 h 82"/>
                  <a:gd name="T68" fmla="*/ 93 w 104"/>
                  <a:gd name="T69" fmla="*/ 77 h 82"/>
                  <a:gd name="T70" fmla="*/ 92 w 104"/>
                  <a:gd name="T71" fmla="*/ 77 h 82"/>
                  <a:gd name="T72" fmla="*/ 87 w 104"/>
                  <a:gd name="T73" fmla="*/ 70 h 82"/>
                  <a:gd name="T74" fmla="*/ 86 w 104"/>
                  <a:gd name="T75" fmla="*/ 69 h 82"/>
                  <a:gd name="T76" fmla="*/ 80 w 104"/>
                  <a:gd name="T77" fmla="*/ 73 h 82"/>
                  <a:gd name="T78" fmla="*/ 75 w 104"/>
                  <a:gd name="T79" fmla="*/ 71 h 82"/>
                  <a:gd name="T80" fmla="*/ 71 w 104"/>
                  <a:gd name="T81" fmla="*/ 71 h 82"/>
                  <a:gd name="T82" fmla="*/ 69 w 104"/>
                  <a:gd name="T83" fmla="*/ 71 h 82"/>
                  <a:gd name="T84" fmla="*/ 65 w 104"/>
                  <a:gd name="T85" fmla="*/ 71 h 82"/>
                  <a:gd name="T86" fmla="*/ 61 w 104"/>
                  <a:gd name="T87" fmla="*/ 75 h 82"/>
                  <a:gd name="T88" fmla="*/ 58 w 104"/>
                  <a:gd name="T89" fmla="*/ 75 h 82"/>
                  <a:gd name="T90" fmla="*/ 49 w 104"/>
                  <a:gd name="T91" fmla="*/ 71 h 82"/>
                  <a:gd name="T92" fmla="*/ 47 w 104"/>
                  <a:gd name="T93" fmla="*/ 72 h 82"/>
                  <a:gd name="T94" fmla="*/ 43 w 104"/>
                  <a:gd name="T95" fmla="*/ 72 h 82"/>
                  <a:gd name="T96" fmla="*/ 41 w 104"/>
                  <a:gd name="T97" fmla="*/ 70 h 82"/>
                  <a:gd name="T98" fmla="*/ 34 w 104"/>
                  <a:gd name="T99" fmla="*/ 67 h 82"/>
                  <a:gd name="T100" fmla="*/ 26 w 104"/>
                  <a:gd name="T101" fmla="*/ 69 h 82"/>
                  <a:gd name="T102" fmla="*/ 25 w 104"/>
                  <a:gd name="T103" fmla="*/ 70 h 82"/>
                  <a:gd name="T104" fmla="*/ 24 w 104"/>
                  <a:gd name="T105" fmla="*/ 73 h 82"/>
                  <a:gd name="T106" fmla="*/ 22 w 104"/>
                  <a:gd name="T107" fmla="*/ 76 h 82"/>
                  <a:gd name="T108" fmla="*/ 22 w 104"/>
                  <a:gd name="T109" fmla="*/ 82 h 82"/>
                  <a:gd name="T110" fmla="*/ 17 w 104"/>
                  <a:gd name="T111" fmla="*/ 78 h 82"/>
                  <a:gd name="T112" fmla="*/ 14 w 104"/>
                  <a:gd name="T113" fmla="*/ 78 h 82"/>
                  <a:gd name="T114" fmla="*/ 12 w 104"/>
                  <a:gd name="T115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4" h="82">
                    <a:moveTo>
                      <a:pt x="12" y="81"/>
                    </a:moveTo>
                    <a:lnTo>
                      <a:pt x="12" y="76"/>
                    </a:lnTo>
                    <a:lnTo>
                      <a:pt x="5" y="75"/>
                    </a:lnTo>
                    <a:lnTo>
                      <a:pt x="3" y="71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5" y="60"/>
                    </a:lnTo>
                    <a:lnTo>
                      <a:pt x="7" y="58"/>
                    </a:lnTo>
                    <a:lnTo>
                      <a:pt x="16" y="57"/>
                    </a:lnTo>
                    <a:lnTo>
                      <a:pt x="22" y="55"/>
                    </a:lnTo>
                    <a:lnTo>
                      <a:pt x="23" y="52"/>
                    </a:lnTo>
                    <a:lnTo>
                      <a:pt x="26" y="47"/>
                    </a:lnTo>
                    <a:lnTo>
                      <a:pt x="26" y="30"/>
                    </a:lnTo>
                    <a:lnTo>
                      <a:pt x="35" y="28"/>
                    </a:lnTo>
                    <a:lnTo>
                      <a:pt x="55" y="13"/>
                    </a:lnTo>
                    <a:lnTo>
                      <a:pt x="78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6" y="3"/>
                    </a:lnTo>
                    <a:lnTo>
                      <a:pt x="99" y="15"/>
                    </a:lnTo>
                    <a:lnTo>
                      <a:pt x="101" y="17"/>
                    </a:lnTo>
                    <a:lnTo>
                      <a:pt x="101" y="19"/>
                    </a:lnTo>
                    <a:lnTo>
                      <a:pt x="104" y="21"/>
                    </a:lnTo>
                    <a:lnTo>
                      <a:pt x="103" y="25"/>
                    </a:lnTo>
                    <a:lnTo>
                      <a:pt x="100" y="40"/>
                    </a:lnTo>
                    <a:lnTo>
                      <a:pt x="100" y="48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90" y="66"/>
                    </a:lnTo>
                    <a:lnTo>
                      <a:pt x="90" y="71"/>
                    </a:lnTo>
                    <a:lnTo>
                      <a:pt x="95" y="71"/>
                    </a:lnTo>
                    <a:lnTo>
                      <a:pt x="94" y="75"/>
                    </a:lnTo>
                    <a:lnTo>
                      <a:pt x="93" y="75"/>
                    </a:lnTo>
                    <a:lnTo>
                      <a:pt x="93" y="77"/>
                    </a:lnTo>
                    <a:lnTo>
                      <a:pt x="92" y="77"/>
                    </a:lnTo>
                    <a:lnTo>
                      <a:pt x="87" y="70"/>
                    </a:lnTo>
                    <a:lnTo>
                      <a:pt x="86" y="69"/>
                    </a:lnTo>
                    <a:lnTo>
                      <a:pt x="80" y="73"/>
                    </a:lnTo>
                    <a:lnTo>
                      <a:pt x="75" y="71"/>
                    </a:lnTo>
                    <a:lnTo>
                      <a:pt x="71" y="71"/>
                    </a:lnTo>
                    <a:lnTo>
                      <a:pt x="69" y="71"/>
                    </a:lnTo>
                    <a:lnTo>
                      <a:pt x="65" y="71"/>
                    </a:lnTo>
                    <a:lnTo>
                      <a:pt x="61" y="75"/>
                    </a:lnTo>
                    <a:lnTo>
                      <a:pt x="58" y="75"/>
                    </a:lnTo>
                    <a:lnTo>
                      <a:pt x="49" y="71"/>
                    </a:lnTo>
                    <a:lnTo>
                      <a:pt x="47" y="72"/>
                    </a:lnTo>
                    <a:lnTo>
                      <a:pt x="43" y="72"/>
                    </a:lnTo>
                    <a:lnTo>
                      <a:pt x="41" y="70"/>
                    </a:lnTo>
                    <a:lnTo>
                      <a:pt x="34" y="67"/>
                    </a:lnTo>
                    <a:lnTo>
                      <a:pt x="26" y="69"/>
                    </a:lnTo>
                    <a:lnTo>
                      <a:pt x="25" y="70"/>
                    </a:lnTo>
                    <a:lnTo>
                      <a:pt x="24" y="73"/>
                    </a:lnTo>
                    <a:lnTo>
                      <a:pt x="22" y="76"/>
                    </a:lnTo>
                    <a:lnTo>
                      <a:pt x="22" y="82"/>
                    </a:lnTo>
                    <a:lnTo>
                      <a:pt x="17" y="78"/>
                    </a:lnTo>
                    <a:lnTo>
                      <a:pt x="14" y="78"/>
                    </a:lnTo>
                    <a:lnTo>
                      <a:pt x="12" y="8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19"/>
              <p:cNvSpPr>
                <a:spLocks/>
              </p:cNvSpPr>
              <p:nvPr/>
            </p:nvSpPr>
            <p:spPr bwMode="auto">
              <a:xfrm>
                <a:off x="2970213" y="5619750"/>
                <a:ext cx="125413" cy="104775"/>
              </a:xfrm>
              <a:custGeom>
                <a:avLst/>
                <a:gdLst>
                  <a:gd name="T0" fmla="*/ 38 w 79"/>
                  <a:gd name="T1" fmla="*/ 62 h 66"/>
                  <a:gd name="T2" fmla="*/ 31 w 79"/>
                  <a:gd name="T3" fmla="*/ 64 h 66"/>
                  <a:gd name="T4" fmla="*/ 29 w 79"/>
                  <a:gd name="T5" fmla="*/ 63 h 66"/>
                  <a:gd name="T6" fmla="*/ 26 w 79"/>
                  <a:gd name="T7" fmla="*/ 66 h 66"/>
                  <a:gd name="T8" fmla="*/ 21 w 79"/>
                  <a:gd name="T9" fmla="*/ 66 h 66"/>
                  <a:gd name="T10" fmla="*/ 18 w 79"/>
                  <a:gd name="T11" fmla="*/ 61 h 66"/>
                  <a:gd name="T12" fmla="*/ 15 w 79"/>
                  <a:gd name="T13" fmla="*/ 56 h 66"/>
                  <a:gd name="T14" fmla="*/ 10 w 79"/>
                  <a:gd name="T15" fmla="*/ 51 h 66"/>
                  <a:gd name="T16" fmla="*/ 6 w 79"/>
                  <a:gd name="T17" fmla="*/ 52 h 66"/>
                  <a:gd name="T18" fmla="*/ 0 w 79"/>
                  <a:gd name="T19" fmla="*/ 52 h 66"/>
                  <a:gd name="T20" fmla="*/ 0 w 79"/>
                  <a:gd name="T21" fmla="*/ 41 h 66"/>
                  <a:gd name="T22" fmla="*/ 0 w 79"/>
                  <a:gd name="T23" fmla="*/ 37 h 66"/>
                  <a:gd name="T24" fmla="*/ 1 w 79"/>
                  <a:gd name="T25" fmla="*/ 32 h 66"/>
                  <a:gd name="T26" fmla="*/ 3 w 79"/>
                  <a:gd name="T27" fmla="*/ 31 h 66"/>
                  <a:gd name="T28" fmla="*/ 7 w 79"/>
                  <a:gd name="T29" fmla="*/ 26 h 66"/>
                  <a:gd name="T30" fmla="*/ 6 w 79"/>
                  <a:gd name="T31" fmla="*/ 25 h 66"/>
                  <a:gd name="T32" fmla="*/ 7 w 79"/>
                  <a:gd name="T33" fmla="*/ 22 h 66"/>
                  <a:gd name="T34" fmla="*/ 6 w 79"/>
                  <a:gd name="T35" fmla="*/ 17 h 66"/>
                  <a:gd name="T36" fmla="*/ 6 w 79"/>
                  <a:gd name="T37" fmla="*/ 15 h 66"/>
                  <a:gd name="T38" fmla="*/ 6 w 79"/>
                  <a:gd name="T39" fmla="*/ 9 h 66"/>
                  <a:gd name="T40" fmla="*/ 8 w 79"/>
                  <a:gd name="T41" fmla="*/ 6 h 66"/>
                  <a:gd name="T42" fmla="*/ 9 w 79"/>
                  <a:gd name="T43" fmla="*/ 3 h 66"/>
                  <a:gd name="T44" fmla="*/ 10 w 79"/>
                  <a:gd name="T45" fmla="*/ 2 h 66"/>
                  <a:gd name="T46" fmla="*/ 18 w 79"/>
                  <a:gd name="T47" fmla="*/ 0 h 66"/>
                  <a:gd name="T48" fmla="*/ 25 w 79"/>
                  <a:gd name="T49" fmla="*/ 3 h 66"/>
                  <a:gd name="T50" fmla="*/ 27 w 79"/>
                  <a:gd name="T51" fmla="*/ 5 h 66"/>
                  <a:gd name="T52" fmla="*/ 31 w 79"/>
                  <a:gd name="T53" fmla="*/ 5 h 66"/>
                  <a:gd name="T54" fmla="*/ 33 w 79"/>
                  <a:gd name="T55" fmla="*/ 4 h 66"/>
                  <a:gd name="T56" fmla="*/ 42 w 79"/>
                  <a:gd name="T57" fmla="*/ 8 h 66"/>
                  <a:gd name="T58" fmla="*/ 45 w 79"/>
                  <a:gd name="T59" fmla="*/ 8 h 66"/>
                  <a:gd name="T60" fmla="*/ 49 w 79"/>
                  <a:gd name="T61" fmla="*/ 4 h 66"/>
                  <a:gd name="T62" fmla="*/ 53 w 79"/>
                  <a:gd name="T63" fmla="*/ 4 h 66"/>
                  <a:gd name="T64" fmla="*/ 55 w 79"/>
                  <a:gd name="T65" fmla="*/ 4 h 66"/>
                  <a:gd name="T66" fmla="*/ 59 w 79"/>
                  <a:gd name="T67" fmla="*/ 4 h 66"/>
                  <a:gd name="T68" fmla="*/ 64 w 79"/>
                  <a:gd name="T69" fmla="*/ 6 h 66"/>
                  <a:gd name="T70" fmla="*/ 70 w 79"/>
                  <a:gd name="T71" fmla="*/ 2 h 66"/>
                  <a:gd name="T72" fmla="*/ 71 w 79"/>
                  <a:gd name="T73" fmla="*/ 3 h 66"/>
                  <a:gd name="T74" fmla="*/ 76 w 79"/>
                  <a:gd name="T75" fmla="*/ 10 h 66"/>
                  <a:gd name="T76" fmla="*/ 77 w 79"/>
                  <a:gd name="T77" fmla="*/ 10 h 66"/>
                  <a:gd name="T78" fmla="*/ 79 w 79"/>
                  <a:gd name="T79" fmla="*/ 12 h 66"/>
                  <a:gd name="T80" fmla="*/ 78 w 79"/>
                  <a:gd name="T81" fmla="*/ 14 h 66"/>
                  <a:gd name="T82" fmla="*/ 78 w 79"/>
                  <a:gd name="T83" fmla="*/ 16 h 66"/>
                  <a:gd name="T84" fmla="*/ 72 w 79"/>
                  <a:gd name="T85" fmla="*/ 21 h 66"/>
                  <a:gd name="T86" fmla="*/ 71 w 79"/>
                  <a:gd name="T87" fmla="*/ 26 h 66"/>
                  <a:gd name="T88" fmla="*/ 70 w 79"/>
                  <a:gd name="T89" fmla="*/ 29 h 66"/>
                  <a:gd name="T90" fmla="*/ 68 w 79"/>
                  <a:gd name="T91" fmla="*/ 31 h 66"/>
                  <a:gd name="T92" fmla="*/ 67 w 79"/>
                  <a:gd name="T93" fmla="*/ 35 h 66"/>
                  <a:gd name="T94" fmla="*/ 64 w 79"/>
                  <a:gd name="T95" fmla="*/ 38 h 66"/>
                  <a:gd name="T96" fmla="*/ 62 w 79"/>
                  <a:gd name="T97" fmla="*/ 41 h 66"/>
                  <a:gd name="T98" fmla="*/ 61 w 79"/>
                  <a:gd name="T99" fmla="*/ 44 h 66"/>
                  <a:gd name="T100" fmla="*/ 60 w 79"/>
                  <a:gd name="T101" fmla="*/ 46 h 66"/>
                  <a:gd name="T102" fmla="*/ 55 w 79"/>
                  <a:gd name="T103" fmla="*/ 49 h 66"/>
                  <a:gd name="T104" fmla="*/ 52 w 79"/>
                  <a:gd name="T105" fmla="*/ 46 h 66"/>
                  <a:gd name="T106" fmla="*/ 49 w 79"/>
                  <a:gd name="T107" fmla="*/ 46 h 66"/>
                  <a:gd name="T108" fmla="*/ 45 w 79"/>
                  <a:gd name="T109" fmla="*/ 50 h 66"/>
                  <a:gd name="T110" fmla="*/ 43 w 79"/>
                  <a:gd name="T111" fmla="*/ 50 h 66"/>
                  <a:gd name="T112" fmla="*/ 41 w 79"/>
                  <a:gd name="T113" fmla="*/ 57 h 66"/>
                  <a:gd name="T114" fmla="*/ 38 w 79"/>
                  <a:gd name="T115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" h="66">
                    <a:moveTo>
                      <a:pt x="38" y="62"/>
                    </a:moveTo>
                    <a:lnTo>
                      <a:pt x="31" y="64"/>
                    </a:lnTo>
                    <a:lnTo>
                      <a:pt x="29" y="63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1"/>
                    </a:lnTo>
                    <a:lnTo>
                      <a:pt x="15" y="56"/>
                    </a:lnTo>
                    <a:lnTo>
                      <a:pt x="10" y="51"/>
                    </a:lnTo>
                    <a:lnTo>
                      <a:pt x="6" y="52"/>
                    </a:lnTo>
                    <a:lnTo>
                      <a:pt x="0" y="52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2"/>
                    </a:lnTo>
                    <a:lnTo>
                      <a:pt x="3" y="31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7" y="22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5" y="3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3" y="4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9" y="4"/>
                    </a:lnTo>
                    <a:lnTo>
                      <a:pt x="64" y="6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9" y="12"/>
                    </a:lnTo>
                    <a:lnTo>
                      <a:pt x="78" y="14"/>
                    </a:lnTo>
                    <a:lnTo>
                      <a:pt x="78" y="16"/>
                    </a:lnTo>
                    <a:lnTo>
                      <a:pt x="72" y="21"/>
                    </a:lnTo>
                    <a:lnTo>
                      <a:pt x="71" y="26"/>
                    </a:lnTo>
                    <a:lnTo>
                      <a:pt x="70" y="29"/>
                    </a:lnTo>
                    <a:lnTo>
                      <a:pt x="68" y="31"/>
                    </a:lnTo>
                    <a:lnTo>
                      <a:pt x="67" y="35"/>
                    </a:lnTo>
                    <a:lnTo>
                      <a:pt x="64" y="38"/>
                    </a:lnTo>
                    <a:lnTo>
                      <a:pt x="62" y="41"/>
                    </a:lnTo>
                    <a:lnTo>
                      <a:pt x="61" y="44"/>
                    </a:lnTo>
                    <a:lnTo>
                      <a:pt x="60" y="46"/>
                    </a:lnTo>
                    <a:lnTo>
                      <a:pt x="55" y="49"/>
                    </a:lnTo>
                    <a:lnTo>
                      <a:pt x="52" y="46"/>
                    </a:lnTo>
                    <a:lnTo>
                      <a:pt x="49" y="46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1" y="57"/>
                    </a:lnTo>
                    <a:lnTo>
                      <a:pt x="38" y="6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33"/>
              <p:cNvSpPr>
                <a:spLocks/>
              </p:cNvSpPr>
              <p:nvPr/>
            </p:nvSpPr>
            <p:spPr bwMode="auto">
              <a:xfrm>
                <a:off x="3313113" y="5403850"/>
                <a:ext cx="4763" cy="15875"/>
              </a:xfrm>
              <a:custGeom>
                <a:avLst/>
                <a:gdLst>
                  <a:gd name="T0" fmla="*/ 3 w 3"/>
                  <a:gd name="T1" fmla="*/ 1 h 10"/>
                  <a:gd name="T2" fmla="*/ 3 w 3"/>
                  <a:gd name="T3" fmla="*/ 6 h 10"/>
                  <a:gd name="T4" fmla="*/ 2 w 3"/>
                  <a:gd name="T5" fmla="*/ 8 h 10"/>
                  <a:gd name="T6" fmla="*/ 0 w 3"/>
                  <a:gd name="T7" fmla="*/ 10 h 10"/>
                  <a:gd name="T8" fmla="*/ 0 w 3"/>
                  <a:gd name="T9" fmla="*/ 7 h 10"/>
                  <a:gd name="T10" fmla="*/ 2 w 3"/>
                  <a:gd name="T11" fmla="*/ 6 h 10"/>
                  <a:gd name="T12" fmla="*/ 0 w 3"/>
                  <a:gd name="T13" fmla="*/ 5 h 10"/>
                  <a:gd name="T14" fmla="*/ 1 w 3"/>
                  <a:gd name="T15" fmla="*/ 0 h 10"/>
                  <a:gd name="T16" fmla="*/ 3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lnTo>
                      <a:pt x="3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36"/>
              <p:cNvSpPr>
                <a:spLocks/>
              </p:cNvSpPr>
              <p:nvPr/>
            </p:nvSpPr>
            <p:spPr bwMode="auto">
              <a:xfrm>
                <a:off x="3481388" y="5481638"/>
                <a:ext cx="7938" cy="17463"/>
              </a:xfrm>
              <a:custGeom>
                <a:avLst/>
                <a:gdLst>
                  <a:gd name="T0" fmla="*/ 0 w 5"/>
                  <a:gd name="T1" fmla="*/ 10 h 11"/>
                  <a:gd name="T2" fmla="*/ 0 w 5"/>
                  <a:gd name="T3" fmla="*/ 5 h 11"/>
                  <a:gd name="T4" fmla="*/ 1 w 5"/>
                  <a:gd name="T5" fmla="*/ 0 h 11"/>
                  <a:gd name="T6" fmla="*/ 4 w 5"/>
                  <a:gd name="T7" fmla="*/ 0 h 11"/>
                  <a:gd name="T8" fmla="*/ 5 w 5"/>
                  <a:gd name="T9" fmla="*/ 3 h 11"/>
                  <a:gd name="T10" fmla="*/ 5 w 5"/>
                  <a:gd name="T11" fmla="*/ 6 h 11"/>
                  <a:gd name="T12" fmla="*/ 4 w 5"/>
                  <a:gd name="T13" fmla="*/ 11 h 11"/>
                  <a:gd name="T14" fmla="*/ 2 w 5"/>
                  <a:gd name="T15" fmla="*/ 11 h 11"/>
                  <a:gd name="T16" fmla="*/ 0 w 5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0" y="10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41"/>
              <p:cNvSpPr>
                <a:spLocks/>
              </p:cNvSpPr>
              <p:nvPr/>
            </p:nvSpPr>
            <p:spPr bwMode="auto">
              <a:xfrm>
                <a:off x="3249613" y="5780088"/>
                <a:ext cx="19050" cy="19050"/>
              </a:xfrm>
              <a:custGeom>
                <a:avLst/>
                <a:gdLst>
                  <a:gd name="T0" fmla="*/ 10 w 12"/>
                  <a:gd name="T1" fmla="*/ 0 h 12"/>
                  <a:gd name="T2" fmla="*/ 12 w 12"/>
                  <a:gd name="T3" fmla="*/ 3 h 12"/>
                  <a:gd name="T4" fmla="*/ 12 w 12"/>
                  <a:gd name="T5" fmla="*/ 8 h 12"/>
                  <a:gd name="T6" fmla="*/ 10 w 12"/>
                  <a:gd name="T7" fmla="*/ 8 h 12"/>
                  <a:gd name="T8" fmla="*/ 6 w 12"/>
                  <a:gd name="T9" fmla="*/ 8 h 12"/>
                  <a:gd name="T10" fmla="*/ 4 w 12"/>
                  <a:gd name="T11" fmla="*/ 12 h 12"/>
                  <a:gd name="T12" fmla="*/ 0 w 12"/>
                  <a:gd name="T13" fmla="*/ 12 h 12"/>
                  <a:gd name="T14" fmla="*/ 1 w 12"/>
                  <a:gd name="T15" fmla="*/ 8 h 12"/>
                  <a:gd name="T16" fmla="*/ 1 w 12"/>
                  <a:gd name="T17" fmla="*/ 7 h 12"/>
                  <a:gd name="T18" fmla="*/ 2 w 12"/>
                  <a:gd name="T19" fmla="*/ 3 h 12"/>
                  <a:gd name="T20" fmla="*/ 4 w 12"/>
                  <a:gd name="T21" fmla="*/ 1 h 12"/>
                  <a:gd name="T22" fmla="*/ 6 w 12"/>
                  <a:gd name="T23" fmla="*/ 2 h 12"/>
                  <a:gd name="T24" fmla="*/ 10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lnTo>
                      <a:pt x="12" y="3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42"/>
              <p:cNvSpPr>
                <a:spLocks/>
              </p:cNvSpPr>
              <p:nvPr/>
            </p:nvSpPr>
            <p:spPr bwMode="auto">
              <a:xfrm>
                <a:off x="3308350" y="5407025"/>
                <a:ext cx="225425" cy="185738"/>
              </a:xfrm>
              <a:custGeom>
                <a:avLst/>
                <a:gdLst>
                  <a:gd name="T0" fmla="*/ 55 w 142"/>
                  <a:gd name="T1" fmla="*/ 114 h 117"/>
                  <a:gd name="T2" fmla="*/ 52 w 142"/>
                  <a:gd name="T3" fmla="*/ 109 h 117"/>
                  <a:gd name="T4" fmla="*/ 45 w 142"/>
                  <a:gd name="T5" fmla="*/ 101 h 117"/>
                  <a:gd name="T6" fmla="*/ 38 w 142"/>
                  <a:gd name="T7" fmla="*/ 90 h 117"/>
                  <a:gd name="T8" fmla="*/ 31 w 142"/>
                  <a:gd name="T9" fmla="*/ 82 h 117"/>
                  <a:gd name="T10" fmla="*/ 31 w 142"/>
                  <a:gd name="T11" fmla="*/ 73 h 117"/>
                  <a:gd name="T12" fmla="*/ 23 w 142"/>
                  <a:gd name="T13" fmla="*/ 62 h 117"/>
                  <a:gd name="T14" fmla="*/ 17 w 142"/>
                  <a:gd name="T15" fmla="*/ 56 h 117"/>
                  <a:gd name="T16" fmla="*/ 16 w 142"/>
                  <a:gd name="T17" fmla="*/ 51 h 117"/>
                  <a:gd name="T18" fmla="*/ 11 w 142"/>
                  <a:gd name="T19" fmla="*/ 44 h 117"/>
                  <a:gd name="T20" fmla="*/ 4 w 142"/>
                  <a:gd name="T21" fmla="*/ 33 h 117"/>
                  <a:gd name="T22" fmla="*/ 2 w 142"/>
                  <a:gd name="T23" fmla="*/ 28 h 117"/>
                  <a:gd name="T24" fmla="*/ 3 w 142"/>
                  <a:gd name="T25" fmla="*/ 23 h 117"/>
                  <a:gd name="T26" fmla="*/ 14 w 142"/>
                  <a:gd name="T27" fmla="*/ 22 h 117"/>
                  <a:gd name="T28" fmla="*/ 20 w 142"/>
                  <a:gd name="T29" fmla="*/ 17 h 117"/>
                  <a:gd name="T30" fmla="*/ 23 w 142"/>
                  <a:gd name="T31" fmla="*/ 14 h 117"/>
                  <a:gd name="T32" fmla="*/ 29 w 142"/>
                  <a:gd name="T33" fmla="*/ 1 h 117"/>
                  <a:gd name="T34" fmla="*/ 39 w 142"/>
                  <a:gd name="T35" fmla="*/ 3 h 117"/>
                  <a:gd name="T36" fmla="*/ 68 w 142"/>
                  <a:gd name="T37" fmla="*/ 24 h 117"/>
                  <a:gd name="T38" fmla="*/ 86 w 142"/>
                  <a:gd name="T39" fmla="*/ 26 h 117"/>
                  <a:gd name="T40" fmla="*/ 93 w 142"/>
                  <a:gd name="T41" fmla="*/ 29 h 117"/>
                  <a:gd name="T42" fmla="*/ 99 w 142"/>
                  <a:gd name="T43" fmla="*/ 37 h 117"/>
                  <a:gd name="T44" fmla="*/ 104 w 142"/>
                  <a:gd name="T45" fmla="*/ 43 h 117"/>
                  <a:gd name="T46" fmla="*/ 104 w 142"/>
                  <a:gd name="T47" fmla="*/ 49 h 117"/>
                  <a:gd name="T48" fmla="*/ 107 w 142"/>
                  <a:gd name="T49" fmla="*/ 53 h 117"/>
                  <a:gd name="T50" fmla="*/ 109 w 142"/>
                  <a:gd name="T51" fmla="*/ 57 h 117"/>
                  <a:gd name="T52" fmla="*/ 113 w 142"/>
                  <a:gd name="T53" fmla="*/ 58 h 117"/>
                  <a:gd name="T54" fmla="*/ 115 w 142"/>
                  <a:gd name="T55" fmla="*/ 63 h 117"/>
                  <a:gd name="T56" fmla="*/ 137 w 142"/>
                  <a:gd name="T57" fmla="*/ 74 h 117"/>
                  <a:gd name="T58" fmla="*/ 142 w 142"/>
                  <a:gd name="T59" fmla="*/ 78 h 117"/>
                  <a:gd name="T60" fmla="*/ 117 w 142"/>
                  <a:gd name="T61" fmla="*/ 98 h 117"/>
                  <a:gd name="T62" fmla="*/ 91 w 142"/>
                  <a:gd name="T63" fmla="*/ 104 h 117"/>
                  <a:gd name="T64" fmla="*/ 84 w 142"/>
                  <a:gd name="T65" fmla="*/ 113 h 117"/>
                  <a:gd name="T66" fmla="*/ 79 w 142"/>
                  <a:gd name="T67" fmla="*/ 111 h 117"/>
                  <a:gd name="T68" fmla="*/ 72 w 142"/>
                  <a:gd name="T69" fmla="*/ 109 h 117"/>
                  <a:gd name="T70" fmla="*/ 62 w 142"/>
                  <a:gd name="T71" fmla="*/ 110 h 117"/>
                  <a:gd name="T72" fmla="*/ 57 w 142"/>
                  <a:gd name="T73" fmla="*/ 111 h 117"/>
                  <a:gd name="T74" fmla="*/ 55 w 142"/>
                  <a:gd name="T7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17">
                    <a:moveTo>
                      <a:pt x="55" y="117"/>
                    </a:moveTo>
                    <a:lnTo>
                      <a:pt x="55" y="114"/>
                    </a:lnTo>
                    <a:lnTo>
                      <a:pt x="52" y="111"/>
                    </a:lnTo>
                    <a:lnTo>
                      <a:pt x="52" y="109"/>
                    </a:lnTo>
                    <a:lnTo>
                      <a:pt x="49" y="107"/>
                    </a:lnTo>
                    <a:lnTo>
                      <a:pt x="45" y="101"/>
                    </a:lnTo>
                    <a:lnTo>
                      <a:pt x="43" y="95"/>
                    </a:lnTo>
                    <a:lnTo>
                      <a:pt x="38" y="90"/>
                    </a:lnTo>
                    <a:lnTo>
                      <a:pt x="35" y="88"/>
                    </a:lnTo>
                    <a:lnTo>
                      <a:pt x="31" y="82"/>
                    </a:lnTo>
                    <a:lnTo>
                      <a:pt x="31" y="78"/>
                    </a:lnTo>
                    <a:lnTo>
                      <a:pt x="31" y="73"/>
                    </a:lnTo>
                    <a:lnTo>
                      <a:pt x="27" y="66"/>
                    </a:lnTo>
                    <a:lnTo>
                      <a:pt x="23" y="62"/>
                    </a:lnTo>
                    <a:lnTo>
                      <a:pt x="20" y="61"/>
                    </a:lnTo>
                    <a:lnTo>
                      <a:pt x="17" y="56"/>
                    </a:lnTo>
                    <a:lnTo>
                      <a:pt x="18" y="55"/>
                    </a:lnTo>
                    <a:lnTo>
                      <a:pt x="16" y="51"/>
                    </a:lnTo>
                    <a:lnTo>
                      <a:pt x="14" y="50"/>
                    </a:lnTo>
                    <a:lnTo>
                      <a:pt x="11" y="44"/>
                    </a:lnTo>
                    <a:lnTo>
                      <a:pt x="8" y="38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3" y="23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5" y="18"/>
                    </a:lnTo>
                    <a:lnTo>
                      <a:pt x="20" y="17"/>
                    </a:lnTo>
                    <a:lnTo>
                      <a:pt x="21" y="15"/>
                    </a:lnTo>
                    <a:lnTo>
                      <a:pt x="23" y="14"/>
                    </a:lnTo>
                    <a:lnTo>
                      <a:pt x="16" y="6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9" y="3"/>
                    </a:lnTo>
                    <a:lnTo>
                      <a:pt x="50" y="9"/>
                    </a:lnTo>
                    <a:lnTo>
                      <a:pt x="68" y="24"/>
                    </a:lnTo>
                    <a:lnTo>
                      <a:pt x="80" y="24"/>
                    </a:lnTo>
                    <a:lnTo>
                      <a:pt x="86" y="26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96" y="35"/>
                    </a:lnTo>
                    <a:lnTo>
                      <a:pt x="99" y="37"/>
                    </a:lnTo>
                    <a:lnTo>
                      <a:pt x="101" y="40"/>
                    </a:lnTo>
                    <a:lnTo>
                      <a:pt x="104" y="43"/>
                    </a:lnTo>
                    <a:lnTo>
                      <a:pt x="105" y="46"/>
                    </a:lnTo>
                    <a:lnTo>
                      <a:pt x="104" y="49"/>
                    </a:lnTo>
                    <a:lnTo>
                      <a:pt x="105" y="51"/>
                    </a:lnTo>
                    <a:lnTo>
                      <a:pt x="107" y="53"/>
                    </a:lnTo>
                    <a:lnTo>
                      <a:pt x="108" y="56"/>
                    </a:lnTo>
                    <a:lnTo>
                      <a:pt x="109" y="57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14" y="61"/>
                    </a:lnTo>
                    <a:lnTo>
                      <a:pt x="115" y="63"/>
                    </a:lnTo>
                    <a:lnTo>
                      <a:pt x="117" y="70"/>
                    </a:lnTo>
                    <a:lnTo>
                      <a:pt x="137" y="74"/>
                    </a:lnTo>
                    <a:lnTo>
                      <a:pt x="138" y="72"/>
                    </a:lnTo>
                    <a:lnTo>
                      <a:pt x="142" y="78"/>
                    </a:lnTo>
                    <a:lnTo>
                      <a:pt x="137" y="91"/>
                    </a:lnTo>
                    <a:lnTo>
                      <a:pt x="117" y="98"/>
                    </a:lnTo>
                    <a:lnTo>
                      <a:pt x="98" y="102"/>
                    </a:lnTo>
                    <a:lnTo>
                      <a:pt x="91" y="104"/>
                    </a:lnTo>
                    <a:lnTo>
                      <a:pt x="86" y="111"/>
                    </a:lnTo>
                    <a:lnTo>
                      <a:pt x="84" y="113"/>
                    </a:lnTo>
                    <a:lnTo>
                      <a:pt x="81" y="110"/>
                    </a:lnTo>
                    <a:lnTo>
                      <a:pt x="79" y="111"/>
                    </a:lnTo>
                    <a:lnTo>
                      <a:pt x="73" y="110"/>
                    </a:lnTo>
                    <a:lnTo>
                      <a:pt x="72" y="109"/>
                    </a:lnTo>
                    <a:lnTo>
                      <a:pt x="64" y="110"/>
                    </a:lnTo>
                    <a:lnTo>
                      <a:pt x="62" y="110"/>
                    </a:lnTo>
                    <a:lnTo>
                      <a:pt x="60" y="109"/>
                    </a:lnTo>
                    <a:lnTo>
                      <a:pt x="57" y="111"/>
                    </a:lnTo>
                    <a:lnTo>
                      <a:pt x="58" y="115"/>
                    </a:lnTo>
                    <a:lnTo>
                      <a:pt x="55" y="11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4"/>
              <p:cNvSpPr>
                <a:spLocks/>
              </p:cNvSpPr>
              <p:nvPr/>
            </p:nvSpPr>
            <p:spPr bwMode="auto">
              <a:xfrm>
                <a:off x="3175000" y="5530850"/>
                <a:ext cx="174625" cy="144463"/>
              </a:xfrm>
              <a:custGeom>
                <a:avLst/>
                <a:gdLst>
                  <a:gd name="T0" fmla="*/ 80 w 110"/>
                  <a:gd name="T1" fmla="*/ 87 h 91"/>
                  <a:gd name="T2" fmla="*/ 78 w 110"/>
                  <a:gd name="T3" fmla="*/ 81 h 91"/>
                  <a:gd name="T4" fmla="*/ 75 w 110"/>
                  <a:gd name="T5" fmla="*/ 73 h 91"/>
                  <a:gd name="T6" fmla="*/ 72 w 110"/>
                  <a:gd name="T7" fmla="*/ 67 h 91"/>
                  <a:gd name="T8" fmla="*/ 67 w 110"/>
                  <a:gd name="T9" fmla="*/ 70 h 91"/>
                  <a:gd name="T10" fmla="*/ 70 w 110"/>
                  <a:gd name="T11" fmla="*/ 76 h 91"/>
                  <a:gd name="T12" fmla="*/ 63 w 110"/>
                  <a:gd name="T13" fmla="*/ 84 h 91"/>
                  <a:gd name="T14" fmla="*/ 53 w 110"/>
                  <a:gd name="T15" fmla="*/ 81 h 91"/>
                  <a:gd name="T16" fmla="*/ 51 w 110"/>
                  <a:gd name="T17" fmla="*/ 84 h 91"/>
                  <a:gd name="T18" fmla="*/ 47 w 110"/>
                  <a:gd name="T19" fmla="*/ 87 h 91"/>
                  <a:gd name="T20" fmla="*/ 38 w 110"/>
                  <a:gd name="T21" fmla="*/ 85 h 91"/>
                  <a:gd name="T22" fmla="*/ 31 w 110"/>
                  <a:gd name="T23" fmla="*/ 87 h 91"/>
                  <a:gd name="T24" fmla="*/ 26 w 110"/>
                  <a:gd name="T25" fmla="*/ 82 h 91"/>
                  <a:gd name="T26" fmla="*/ 20 w 110"/>
                  <a:gd name="T27" fmla="*/ 81 h 91"/>
                  <a:gd name="T28" fmla="*/ 17 w 110"/>
                  <a:gd name="T29" fmla="*/ 90 h 91"/>
                  <a:gd name="T30" fmla="*/ 13 w 110"/>
                  <a:gd name="T31" fmla="*/ 91 h 91"/>
                  <a:gd name="T32" fmla="*/ 9 w 110"/>
                  <a:gd name="T33" fmla="*/ 89 h 91"/>
                  <a:gd name="T34" fmla="*/ 11 w 110"/>
                  <a:gd name="T35" fmla="*/ 84 h 91"/>
                  <a:gd name="T36" fmla="*/ 7 w 110"/>
                  <a:gd name="T37" fmla="*/ 78 h 91"/>
                  <a:gd name="T38" fmla="*/ 6 w 110"/>
                  <a:gd name="T39" fmla="*/ 73 h 91"/>
                  <a:gd name="T40" fmla="*/ 3 w 110"/>
                  <a:gd name="T41" fmla="*/ 67 h 91"/>
                  <a:gd name="T42" fmla="*/ 0 w 110"/>
                  <a:gd name="T43" fmla="*/ 65 h 91"/>
                  <a:gd name="T44" fmla="*/ 2 w 110"/>
                  <a:gd name="T45" fmla="*/ 60 h 91"/>
                  <a:gd name="T46" fmla="*/ 3 w 110"/>
                  <a:gd name="T47" fmla="*/ 55 h 91"/>
                  <a:gd name="T48" fmla="*/ 3 w 110"/>
                  <a:gd name="T49" fmla="*/ 49 h 91"/>
                  <a:gd name="T50" fmla="*/ 13 w 110"/>
                  <a:gd name="T51" fmla="*/ 44 h 91"/>
                  <a:gd name="T52" fmla="*/ 12 w 110"/>
                  <a:gd name="T53" fmla="*/ 13 h 91"/>
                  <a:gd name="T54" fmla="*/ 20 w 110"/>
                  <a:gd name="T55" fmla="*/ 0 h 91"/>
                  <a:gd name="T56" fmla="*/ 73 w 110"/>
                  <a:gd name="T57" fmla="*/ 0 h 91"/>
                  <a:gd name="T58" fmla="*/ 101 w 110"/>
                  <a:gd name="T59" fmla="*/ 6 h 91"/>
                  <a:gd name="T60" fmla="*/ 101 w 110"/>
                  <a:gd name="T61" fmla="*/ 15 h 91"/>
                  <a:gd name="T62" fmla="*/ 106 w 110"/>
                  <a:gd name="T63" fmla="*/ 25 h 91"/>
                  <a:gd name="T64" fmla="*/ 106 w 110"/>
                  <a:gd name="T65" fmla="*/ 31 h 91"/>
                  <a:gd name="T66" fmla="*/ 100 w 110"/>
                  <a:gd name="T67" fmla="*/ 35 h 91"/>
                  <a:gd name="T68" fmla="*/ 96 w 110"/>
                  <a:gd name="T69" fmla="*/ 49 h 91"/>
                  <a:gd name="T70" fmla="*/ 95 w 110"/>
                  <a:gd name="T71" fmla="*/ 59 h 91"/>
                  <a:gd name="T72" fmla="*/ 89 w 110"/>
                  <a:gd name="T73" fmla="*/ 68 h 91"/>
                  <a:gd name="T74" fmla="*/ 86 w 110"/>
                  <a:gd name="T75" fmla="*/ 77 h 91"/>
                  <a:gd name="T76" fmla="*/ 80 w 110"/>
                  <a:gd name="T77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0" h="91">
                    <a:moveTo>
                      <a:pt x="80" y="87"/>
                    </a:moveTo>
                    <a:lnTo>
                      <a:pt x="80" y="87"/>
                    </a:lnTo>
                    <a:lnTo>
                      <a:pt x="80" y="83"/>
                    </a:lnTo>
                    <a:lnTo>
                      <a:pt x="78" y="81"/>
                    </a:lnTo>
                    <a:lnTo>
                      <a:pt x="75" y="78"/>
                    </a:lnTo>
                    <a:lnTo>
                      <a:pt x="75" y="73"/>
                    </a:lnTo>
                    <a:lnTo>
                      <a:pt x="75" y="67"/>
                    </a:lnTo>
                    <a:lnTo>
                      <a:pt x="72" y="67"/>
                    </a:lnTo>
                    <a:lnTo>
                      <a:pt x="71" y="68"/>
                    </a:lnTo>
                    <a:lnTo>
                      <a:pt x="67" y="70"/>
                    </a:lnTo>
                    <a:lnTo>
                      <a:pt x="69" y="71"/>
                    </a:lnTo>
                    <a:lnTo>
                      <a:pt x="70" y="76"/>
                    </a:lnTo>
                    <a:lnTo>
                      <a:pt x="66" y="79"/>
                    </a:lnTo>
                    <a:lnTo>
                      <a:pt x="63" y="84"/>
                    </a:lnTo>
                    <a:lnTo>
                      <a:pt x="59" y="84"/>
                    </a:lnTo>
                    <a:lnTo>
                      <a:pt x="53" y="81"/>
                    </a:lnTo>
                    <a:lnTo>
                      <a:pt x="51" y="82"/>
                    </a:lnTo>
                    <a:lnTo>
                      <a:pt x="51" y="84"/>
                    </a:lnTo>
                    <a:lnTo>
                      <a:pt x="47" y="85"/>
                    </a:lnTo>
                    <a:lnTo>
                      <a:pt x="47" y="87"/>
                    </a:lnTo>
                    <a:lnTo>
                      <a:pt x="40" y="87"/>
                    </a:lnTo>
                    <a:lnTo>
                      <a:pt x="38" y="85"/>
                    </a:lnTo>
                    <a:lnTo>
                      <a:pt x="34" y="85"/>
                    </a:lnTo>
                    <a:lnTo>
                      <a:pt x="31" y="87"/>
                    </a:lnTo>
                    <a:lnTo>
                      <a:pt x="30" y="85"/>
                    </a:lnTo>
                    <a:lnTo>
                      <a:pt x="26" y="82"/>
                    </a:lnTo>
                    <a:lnTo>
                      <a:pt x="25" y="79"/>
                    </a:lnTo>
                    <a:lnTo>
                      <a:pt x="20" y="81"/>
                    </a:lnTo>
                    <a:lnTo>
                      <a:pt x="19" y="84"/>
                    </a:lnTo>
                    <a:lnTo>
                      <a:pt x="17" y="90"/>
                    </a:lnTo>
                    <a:lnTo>
                      <a:pt x="14" y="91"/>
                    </a:lnTo>
                    <a:lnTo>
                      <a:pt x="13" y="91"/>
                    </a:lnTo>
                    <a:lnTo>
                      <a:pt x="12" y="91"/>
                    </a:lnTo>
                    <a:lnTo>
                      <a:pt x="9" y="89"/>
                    </a:lnTo>
                    <a:lnTo>
                      <a:pt x="9" y="88"/>
                    </a:lnTo>
                    <a:lnTo>
                      <a:pt x="11" y="84"/>
                    </a:lnTo>
                    <a:lnTo>
                      <a:pt x="11" y="82"/>
                    </a:lnTo>
                    <a:lnTo>
                      <a:pt x="7" y="78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3" y="71"/>
                    </a:lnTo>
                    <a:lnTo>
                      <a:pt x="3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1" y="56"/>
                    </a:lnTo>
                    <a:lnTo>
                      <a:pt x="3" y="55"/>
                    </a:lnTo>
                    <a:lnTo>
                      <a:pt x="2" y="53"/>
                    </a:lnTo>
                    <a:lnTo>
                      <a:pt x="3" y="49"/>
                    </a:lnTo>
                    <a:lnTo>
                      <a:pt x="7" y="44"/>
                    </a:lnTo>
                    <a:lnTo>
                      <a:pt x="13" y="44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20" y="13"/>
                    </a:lnTo>
                    <a:lnTo>
                      <a:pt x="20" y="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00" y="0"/>
                    </a:lnTo>
                    <a:lnTo>
                      <a:pt x="101" y="6"/>
                    </a:lnTo>
                    <a:lnTo>
                      <a:pt x="100" y="8"/>
                    </a:lnTo>
                    <a:lnTo>
                      <a:pt x="101" y="15"/>
                    </a:lnTo>
                    <a:lnTo>
                      <a:pt x="104" y="24"/>
                    </a:lnTo>
                    <a:lnTo>
                      <a:pt x="106" y="25"/>
                    </a:lnTo>
                    <a:lnTo>
                      <a:pt x="110" y="27"/>
                    </a:lnTo>
                    <a:lnTo>
                      <a:pt x="106" y="31"/>
                    </a:lnTo>
                    <a:lnTo>
                      <a:pt x="101" y="32"/>
                    </a:lnTo>
                    <a:lnTo>
                      <a:pt x="100" y="35"/>
                    </a:lnTo>
                    <a:lnTo>
                      <a:pt x="99" y="39"/>
                    </a:lnTo>
                    <a:lnTo>
                      <a:pt x="96" y="49"/>
                    </a:lnTo>
                    <a:lnTo>
                      <a:pt x="96" y="53"/>
                    </a:lnTo>
                    <a:lnTo>
                      <a:pt x="95" y="59"/>
                    </a:lnTo>
                    <a:lnTo>
                      <a:pt x="93" y="65"/>
                    </a:lnTo>
                    <a:lnTo>
                      <a:pt x="89" y="68"/>
                    </a:lnTo>
                    <a:lnTo>
                      <a:pt x="86" y="73"/>
                    </a:lnTo>
                    <a:lnTo>
                      <a:pt x="86" y="77"/>
                    </a:lnTo>
                    <a:lnTo>
                      <a:pt x="82" y="78"/>
                    </a:lnTo>
                    <a:lnTo>
                      <a:pt x="80" y="85"/>
                    </a:lnTo>
                    <a:lnTo>
                      <a:pt x="80" y="8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49"/>
              <p:cNvSpPr>
                <a:spLocks/>
              </p:cNvSpPr>
              <p:nvPr/>
            </p:nvSpPr>
            <p:spPr bwMode="auto">
              <a:xfrm>
                <a:off x="2798763" y="5661025"/>
                <a:ext cx="33338" cy="36513"/>
              </a:xfrm>
              <a:custGeom>
                <a:avLst/>
                <a:gdLst>
                  <a:gd name="T0" fmla="*/ 12 w 21"/>
                  <a:gd name="T1" fmla="*/ 23 h 23"/>
                  <a:gd name="T2" fmla="*/ 11 w 21"/>
                  <a:gd name="T3" fmla="*/ 22 h 23"/>
                  <a:gd name="T4" fmla="*/ 6 w 21"/>
                  <a:gd name="T5" fmla="*/ 19 h 23"/>
                  <a:gd name="T6" fmla="*/ 3 w 21"/>
                  <a:gd name="T7" fmla="*/ 15 h 23"/>
                  <a:gd name="T8" fmla="*/ 1 w 21"/>
                  <a:gd name="T9" fmla="*/ 13 h 23"/>
                  <a:gd name="T10" fmla="*/ 0 w 21"/>
                  <a:gd name="T11" fmla="*/ 8 h 23"/>
                  <a:gd name="T12" fmla="*/ 4 w 21"/>
                  <a:gd name="T13" fmla="*/ 5 h 23"/>
                  <a:gd name="T14" fmla="*/ 5 w 21"/>
                  <a:gd name="T15" fmla="*/ 3 h 23"/>
                  <a:gd name="T16" fmla="*/ 6 w 21"/>
                  <a:gd name="T17" fmla="*/ 2 h 23"/>
                  <a:gd name="T18" fmla="*/ 9 w 21"/>
                  <a:gd name="T19" fmla="*/ 1 h 23"/>
                  <a:gd name="T20" fmla="*/ 10 w 21"/>
                  <a:gd name="T21" fmla="*/ 0 h 23"/>
                  <a:gd name="T22" fmla="*/ 15 w 21"/>
                  <a:gd name="T23" fmla="*/ 0 h 23"/>
                  <a:gd name="T24" fmla="*/ 17 w 21"/>
                  <a:gd name="T25" fmla="*/ 2 h 23"/>
                  <a:gd name="T26" fmla="*/ 18 w 21"/>
                  <a:gd name="T27" fmla="*/ 6 h 23"/>
                  <a:gd name="T28" fmla="*/ 18 w 21"/>
                  <a:gd name="T29" fmla="*/ 7 h 23"/>
                  <a:gd name="T30" fmla="*/ 19 w 21"/>
                  <a:gd name="T31" fmla="*/ 9 h 23"/>
                  <a:gd name="T32" fmla="*/ 19 w 21"/>
                  <a:gd name="T33" fmla="*/ 12 h 23"/>
                  <a:gd name="T34" fmla="*/ 21 w 21"/>
                  <a:gd name="T35" fmla="*/ 12 h 23"/>
                  <a:gd name="T36" fmla="*/ 18 w 21"/>
                  <a:gd name="T37" fmla="*/ 14 h 23"/>
                  <a:gd name="T38" fmla="*/ 15 w 21"/>
                  <a:gd name="T39" fmla="*/ 18 h 23"/>
                  <a:gd name="T40" fmla="*/ 15 w 21"/>
                  <a:gd name="T41" fmla="*/ 20 h 23"/>
                  <a:gd name="T42" fmla="*/ 12 w 21"/>
                  <a:gd name="T4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2" y="23"/>
                    </a:moveTo>
                    <a:lnTo>
                      <a:pt x="11" y="22"/>
                    </a:lnTo>
                    <a:lnTo>
                      <a:pt x="6" y="19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18" y="14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50"/>
              <p:cNvSpPr>
                <a:spLocks/>
              </p:cNvSpPr>
              <p:nvPr/>
            </p:nvSpPr>
            <p:spPr bwMode="auto">
              <a:xfrm>
                <a:off x="2752725" y="5589588"/>
                <a:ext cx="65088" cy="47625"/>
              </a:xfrm>
              <a:custGeom>
                <a:avLst/>
                <a:gdLst>
                  <a:gd name="T0" fmla="*/ 6 w 41"/>
                  <a:gd name="T1" fmla="*/ 21 h 30"/>
                  <a:gd name="T2" fmla="*/ 4 w 41"/>
                  <a:gd name="T3" fmla="*/ 16 h 30"/>
                  <a:gd name="T4" fmla="*/ 0 w 41"/>
                  <a:gd name="T5" fmla="*/ 13 h 30"/>
                  <a:gd name="T6" fmla="*/ 4 w 41"/>
                  <a:gd name="T7" fmla="*/ 12 h 30"/>
                  <a:gd name="T8" fmla="*/ 6 w 41"/>
                  <a:gd name="T9" fmla="*/ 7 h 30"/>
                  <a:gd name="T10" fmla="*/ 9 w 41"/>
                  <a:gd name="T11" fmla="*/ 4 h 30"/>
                  <a:gd name="T12" fmla="*/ 10 w 41"/>
                  <a:gd name="T13" fmla="*/ 1 h 30"/>
                  <a:gd name="T14" fmla="*/ 13 w 41"/>
                  <a:gd name="T15" fmla="*/ 2 h 30"/>
                  <a:gd name="T16" fmla="*/ 17 w 41"/>
                  <a:gd name="T17" fmla="*/ 0 h 30"/>
                  <a:gd name="T18" fmla="*/ 21 w 41"/>
                  <a:gd name="T19" fmla="*/ 0 h 30"/>
                  <a:gd name="T20" fmla="*/ 24 w 41"/>
                  <a:gd name="T21" fmla="*/ 2 h 30"/>
                  <a:gd name="T22" fmla="*/ 28 w 41"/>
                  <a:gd name="T23" fmla="*/ 4 h 30"/>
                  <a:gd name="T24" fmla="*/ 33 w 41"/>
                  <a:gd name="T25" fmla="*/ 10 h 30"/>
                  <a:gd name="T26" fmla="*/ 36 w 41"/>
                  <a:gd name="T27" fmla="*/ 15 h 30"/>
                  <a:gd name="T28" fmla="*/ 38 w 41"/>
                  <a:gd name="T29" fmla="*/ 18 h 30"/>
                  <a:gd name="T30" fmla="*/ 39 w 41"/>
                  <a:gd name="T31" fmla="*/ 22 h 30"/>
                  <a:gd name="T32" fmla="*/ 41 w 41"/>
                  <a:gd name="T33" fmla="*/ 24 h 30"/>
                  <a:gd name="T34" fmla="*/ 41 w 41"/>
                  <a:gd name="T35" fmla="*/ 27 h 30"/>
                  <a:gd name="T36" fmla="*/ 41 w 41"/>
                  <a:gd name="T37" fmla="*/ 29 h 30"/>
                  <a:gd name="T38" fmla="*/ 40 w 41"/>
                  <a:gd name="T39" fmla="*/ 29 h 30"/>
                  <a:gd name="T40" fmla="*/ 36 w 41"/>
                  <a:gd name="T41" fmla="*/ 29 h 30"/>
                  <a:gd name="T42" fmla="*/ 36 w 41"/>
                  <a:gd name="T43" fmla="*/ 29 h 30"/>
                  <a:gd name="T44" fmla="*/ 35 w 41"/>
                  <a:gd name="T45" fmla="*/ 30 h 30"/>
                  <a:gd name="T46" fmla="*/ 30 w 41"/>
                  <a:gd name="T47" fmla="*/ 28 h 30"/>
                  <a:gd name="T48" fmla="*/ 27 w 41"/>
                  <a:gd name="T49" fmla="*/ 28 h 30"/>
                  <a:gd name="T50" fmla="*/ 15 w 41"/>
                  <a:gd name="T51" fmla="*/ 28 h 30"/>
                  <a:gd name="T52" fmla="*/ 12 w 41"/>
                  <a:gd name="T53" fmla="*/ 29 h 30"/>
                  <a:gd name="T54" fmla="*/ 10 w 41"/>
                  <a:gd name="T55" fmla="*/ 28 h 30"/>
                  <a:gd name="T56" fmla="*/ 6 w 41"/>
                  <a:gd name="T57" fmla="*/ 29 h 30"/>
                  <a:gd name="T58" fmla="*/ 5 w 41"/>
                  <a:gd name="T59" fmla="*/ 24 h 30"/>
                  <a:gd name="T60" fmla="*/ 12 w 41"/>
                  <a:gd name="T61" fmla="*/ 24 h 30"/>
                  <a:gd name="T62" fmla="*/ 13 w 41"/>
                  <a:gd name="T63" fmla="*/ 23 h 30"/>
                  <a:gd name="T64" fmla="*/ 15 w 41"/>
                  <a:gd name="T65" fmla="*/ 23 h 30"/>
                  <a:gd name="T66" fmla="*/ 17 w 41"/>
                  <a:gd name="T67" fmla="*/ 22 h 30"/>
                  <a:gd name="T68" fmla="*/ 19 w 41"/>
                  <a:gd name="T69" fmla="*/ 23 h 30"/>
                  <a:gd name="T70" fmla="*/ 23 w 41"/>
                  <a:gd name="T71" fmla="*/ 23 h 30"/>
                  <a:gd name="T72" fmla="*/ 25 w 41"/>
                  <a:gd name="T73" fmla="*/ 22 h 30"/>
                  <a:gd name="T74" fmla="*/ 24 w 41"/>
                  <a:gd name="T75" fmla="*/ 19 h 30"/>
                  <a:gd name="T76" fmla="*/ 22 w 41"/>
                  <a:gd name="T77" fmla="*/ 21 h 30"/>
                  <a:gd name="T78" fmla="*/ 19 w 41"/>
                  <a:gd name="T79" fmla="*/ 21 h 30"/>
                  <a:gd name="T80" fmla="*/ 17 w 41"/>
                  <a:gd name="T81" fmla="*/ 19 h 30"/>
                  <a:gd name="T82" fmla="*/ 15 w 41"/>
                  <a:gd name="T83" fmla="*/ 19 h 30"/>
                  <a:gd name="T84" fmla="*/ 13 w 41"/>
                  <a:gd name="T85" fmla="*/ 21 h 30"/>
                  <a:gd name="T86" fmla="*/ 6 w 41"/>
                  <a:gd name="T87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" h="30">
                    <a:moveTo>
                      <a:pt x="6" y="21"/>
                    </a:moveTo>
                    <a:lnTo>
                      <a:pt x="4" y="16"/>
                    </a:lnTo>
                    <a:lnTo>
                      <a:pt x="0" y="13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3" y="10"/>
                    </a:lnTo>
                    <a:lnTo>
                      <a:pt x="36" y="15"/>
                    </a:lnTo>
                    <a:lnTo>
                      <a:pt x="38" y="18"/>
                    </a:lnTo>
                    <a:lnTo>
                      <a:pt x="39" y="22"/>
                    </a:lnTo>
                    <a:lnTo>
                      <a:pt x="41" y="24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5" y="30"/>
                    </a:lnTo>
                    <a:lnTo>
                      <a:pt x="30" y="28"/>
                    </a:lnTo>
                    <a:lnTo>
                      <a:pt x="27" y="28"/>
                    </a:lnTo>
                    <a:lnTo>
                      <a:pt x="15" y="28"/>
                    </a:lnTo>
                    <a:lnTo>
                      <a:pt x="12" y="29"/>
                    </a:lnTo>
                    <a:lnTo>
                      <a:pt x="10" y="28"/>
                    </a:lnTo>
                    <a:lnTo>
                      <a:pt x="6" y="29"/>
                    </a:lnTo>
                    <a:lnTo>
                      <a:pt x="5" y="24"/>
                    </a:lnTo>
                    <a:lnTo>
                      <a:pt x="12" y="24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19" y="23"/>
                    </a:lnTo>
                    <a:lnTo>
                      <a:pt x="23" y="23"/>
                    </a:lnTo>
                    <a:lnTo>
                      <a:pt x="25" y="22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6" y="2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51"/>
              <p:cNvSpPr>
                <a:spLocks/>
              </p:cNvSpPr>
              <p:nvPr/>
            </p:nvSpPr>
            <p:spPr bwMode="auto">
              <a:xfrm>
                <a:off x="3376613" y="5638800"/>
                <a:ext cx="107950" cy="146050"/>
              </a:xfrm>
              <a:custGeom>
                <a:avLst/>
                <a:gdLst>
                  <a:gd name="T0" fmla="*/ 68 w 68"/>
                  <a:gd name="T1" fmla="*/ 3 h 92"/>
                  <a:gd name="T2" fmla="*/ 68 w 68"/>
                  <a:gd name="T3" fmla="*/ 0 h 92"/>
                  <a:gd name="T4" fmla="*/ 66 w 68"/>
                  <a:gd name="T5" fmla="*/ 0 h 92"/>
                  <a:gd name="T6" fmla="*/ 62 w 68"/>
                  <a:gd name="T7" fmla="*/ 3 h 92"/>
                  <a:gd name="T8" fmla="*/ 59 w 68"/>
                  <a:gd name="T9" fmla="*/ 4 h 92"/>
                  <a:gd name="T10" fmla="*/ 55 w 68"/>
                  <a:gd name="T11" fmla="*/ 5 h 92"/>
                  <a:gd name="T12" fmla="*/ 54 w 68"/>
                  <a:gd name="T13" fmla="*/ 5 h 92"/>
                  <a:gd name="T14" fmla="*/ 50 w 68"/>
                  <a:gd name="T15" fmla="*/ 5 h 92"/>
                  <a:gd name="T16" fmla="*/ 48 w 68"/>
                  <a:gd name="T17" fmla="*/ 7 h 92"/>
                  <a:gd name="T18" fmla="*/ 44 w 68"/>
                  <a:gd name="T19" fmla="*/ 7 h 92"/>
                  <a:gd name="T20" fmla="*/ 38 w 68"/>
                  <a:gd name="T21" fmla="*/ 9 h 92"/>
                  <a:gd name="T22" fmla="*/ 31 w 68"/>
                  <a:gd name="T23" fmla="*/ 10 h 92"/>
                  <a:gd name="T24" fmla="*/ 25 w 68"/>
                  <a:gd name="T25" fmla="*/ 11 h 92"/>
                  <a:gd name="T26" fmla="*/ 21 w 68"/>
                  <a:gd name="T27" fmla="*/ 11 h 92"/>
                  <a:gd name="T28" fmla="*/ 18 w 68"/>
                  <a:gd name="T29" fmla="*/ 9 h 92"/>
                  <a:gd name="T30" fmla="*/ 17 w 68"/>
                  <a:gd name="T31" fmla="*/ 5 h 92"/>
                  <a:gd name="T32" fmla="*/ 14 w 68"/>
                  <a:gd name="T33" fmla="*/ 4 h 92"/>
                  <a:gd name="T34" fmla="*/ 12 w 68"/>
                  <a:gd name="T35" fmla="*/ 8 h 92"/>
                  <a:gd name="T36" fmla="*/ 10 w 68"/>
                  <a:gd name="T37" fmla="*/ 10 h 92"/>
                  <a:gd name="T38" fmla="*/ 13 w 68"/>
                  <a:gd name="T39" fmla="*/ 15 h 92"/>
                  <a:gd name="T40" fmla="*/ 15 w 68"/>
                  <a:gd name="T41" fmla="*/ 17 h 92"/>
                  <a:gd name="T42" fmla="*/ 18 w 68"/>
                  <a:gd name="T43" fmla="*/ 20 h 92"/>
                  <a:gd name="T44" fmla="*/ 41 w 68"/>
                  <a:gd name="T45" fmla="*/ 28 h 92"/>
                  <a:gd name="T46" fmla="*/ 45 w 68"/>
                  <a:gd name="T47" fmla="*/ 28 h 92"/>
                  <a:gd name="T48" fmla="*/ 27 w 68"/>
                  <a:gd name="T49" fmla="*/ 48 h 92"/>
                  <a:gd name="T50" fmla="*/ 18 w 68"/>
                  <a:gd name="T51" fmla="*/ 49 h 92"/>
                  <a:gd name="T52" fmla="*/ 12 w 68"/>
                  <a:gd name="T53" fmla="*/ 54 h 92"/>
                  <a:gd name="T54" fmla="*/ 8 w 68"/>
                  <a:gd name="T55" fmla="*/ 54 h 92"/>
                  <a:gd name="T56" fmla="*/ 6 w 68"/>
                  <a:gd name="T57" fmla="*/ 55 h 92"/>
                  <a:gd name="T58" fmla="*/ 0 w 68"/>
                  <a:gd name="T59" fmla="*/ 63 h 92"/>
                  <a:gd name="T60" fmla="*/ 1 w 68"/>
                  <a:gd name="T61" fmla="*/ 87 h 92"/>
                  <a:gd name="T62" fmla="*/ 4 w 68"/>
                  <a:gd name="T63" fmla="*/ 92 h 92"/>
                  <a:gd name="T64" fmla="*/ 6 w 68"/>
                  <a:gd name="T65" fmla="*/ 91 h 92"/>
                  <a:gd name="T66" fmla="*/ 7 w 68"/>
                  <a:gd name="T67" fmla="*/ 87 h 92"/>
                  <a:gd name="T68" fmla="*/ 14 w 68"/>
                  <a:gd name="T69" fmla="*/ 79 h 92"/>
                  <a:gd name="T70" fmla="*/ 21 w 68"/>
                  <a:gd name="T71" fmla="*/ 74 h 92"/>
                  <a:gd name="T72" fmla="*/ 31 w 68"/>
                  <a:gd name="T73" fmla="*/ 68 h 92"/>
                  <a:gd name="T74" fmla="*/ 37 w 68"/>
                  <a:gd name="T75" fmla="*/ 62 h 92"/>
                  <a:gd name="T76" fmla="*/ 45 w 68"/>
                  <a:gd name="T77" fmla="*/ 54 h 92"/>
                  <a:gd name="T78" fmla="*/ 52 w 68"/>
                  <a:gd name="T79" fmla="*/ 46 h 92"/>
                  <a:gd name="T80" fmla="*/ 56 w 68"/>
                  <a:gd name="T81" fmla="*/ 36 h 92"/>
                  <a:gd name="T82" fmla="*/ 61 w 68"/>
                  <a:gd name="T83" fmla="*/ 27 h 92"/>
                  <a:gd name="T84" fmla="*/ 65 w 68"/>
                  <a:gd name="T85" fmla="*/ 20 h 92"/>
                  <a:gd name="T86" fmla="*/ 66 w 68"/>
                  <a:gd name="T87" fmla="*/ 13 h 92"/>
                  <a:gd name="T88" fmla="*/ 67 w 68"/>
                  <a:gd name="T89" fmla="*/ 10 h 92"/>
                  <a:gd name="T90" fmla="*/ 67 w 68"/>
                  <a:gd name="T91" fmla="*/ 7 h 92"/>
                  <a:gd name="T92" fmla="*/ 68 w 68"/>
                  <a:gd name="T93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92">
                    <a:moveTo>
                      <a:pt x="68" y="3"/>
                    </a:moveTo>
                    <a:lnTo>
                      <a:pt x="68" y="0"/>
                    </a:lnTo>
                    <a:lnTo>
                      <a:pt x="66" y="0"/>
                    </a:lnTo>
                    <a:lnTo>
                      <a:pt x="62" y="3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48" y="7"/>
                    </a:lnTo>
                    <a:lnTo>
                      <a:pt x="44" y="7"/>
                    </a:lnTo>
                    <a:lnTo>
                      <a:pt x="38" y="9"/>
                    </a:lnTo>
                    <a:lnTo>
                      <a:pt x="31" y="10"/>
                    </a:lnTo>
                    <a:lnTo>
                      <a:pt x="25" y="11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3" y="15"/>
                    </a:lnTo>
                    <a:lnTo>
                      <a:pt x="15" y="17"/>
                    </a:lnTo>
                    <a:lnTo>
                      <a:pt x="18" y="20"/>
                    </a:lnTo>
                    <a:lnTo>
                      <a:pt x="41" y="28"/>
                    </a:lnTo>
                    <a:lnTo>
                      <a:pt x="45" y="28"/>
                    </a:lnTo>
                    <a:lnTo>
                      <a:pt x="27" y="48"/>
                    </a:lnTo>
                    <a:lnTo>
                      <a:pt x="18" y="49"/>
                    </a:lnTo>
                    <a:lnTo>
                      <a:pt x="12" y="54"/>
                    </a:lnTo>
                    <a:lnTo>
                      <a:pt x="8" y="54"/>
                    </a:lnTo>
                    <a:lnTo>
                      <a:pt x="6" y="55"/>
                    </a:lnTo>
                    <a:lnTo>
                      <a:pt x="0" y="63"/>
                    </a:lnTo>
                    <a:lnTo>
                      <a:pt x="1" y="87"/>
                    </a:lnTo>
                    <a:lnTo>
                      <a:pt x="4" y="92"/>
                    </a:lnTo>
                    <a:lnTo>
                      <a:pt x="6" y="91"/>
                    </a:lnTo>
                    <a:lnTo>
                      <a:pt x="7" y="87"/>
                    </a:lnTo>
                    <a:lnTo>
                      <a:pt x="14" y="79"/>
                    </a:lnTo>
                    <a:lnTo>
                      <a:pt x="21" y="74"/>
                    </a:lnTo>
                    <a:lnTo>
                      <a:pt x="31" y="68"/>
                    </a:lnTo>
                    <a:lnTo>
                      <a:pt x="37" y="62"/>
                    </a:lnTo>
                    <a:lnTo>
                      <a:pt x="45" y="54"/>
                    </a:lnTo>
                    <a:lnTo>
                      <a:pt x="52" y="46"/>
                    </a:lnTo>
                    <a:lnTo>
                      <a:pt x="56" y="36"/>
                    </a:lnTo>
                    <a:lnTo>
                      <a:pt x="61" y="27"/>
                    </a:lnTo>
                    <a:lnTo>
                      <a:pt x="65" y="20"/>
                    </a:lnTo>
                    <a:lnTo>
                      <a:pt x="66" y="13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8" y="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53"/>
              <p:cNvSpPr>
                <a:spLocks/>
              </p:cNvSpPr>
              <p:nvPr/>
            </p:nvSpPr>
            <p:spPr bwMode="auto">
              <a:xfrm>
                <a:off x="3195638" y="5637213"/>
                <a:ext cx="120650" cy="93663"/>
              </a:xfrm>
              <a:custGeom>
                <a:avLst/>
                <a:gdLst>
                  <a:gd name="T0" fmla="*/ 67 w 76"/>
                  <a:gd name="T1" fmla="*/ 20 h 59"/>
                  <a:gd name="T2" fmla="*/ 68 w 76"/>
                  <a:gd name="T3" fmla="*/ 24 h 59"/>
                  <a:gd name="T4" fmla="*/ 67 w 76"/>
                  <a:gd name="T5" fmla="*/ 27 h 59"/>
                  <a:gd name="T6" fmla="*/ 63 w 76"/>
                  <a:gd name="T7" fmla="*/ 27 h 59"/>
                  <a:gd name="T8" fmla="*/ 60 w 76"/>
                  <a:gd name="T9" fmla="*/ 30 h 59"/>
                  <a:gd name="T10" fmla="*/ 64 w 76"/>
                  <a:gd name="T11" fmla="*/ 30 h 59"/>
                  <a:gd name="T12" fmla="*/ 68 w 76"/>
                  <a:gd name="T13" fmla="*/ 34 h 59"/>
                  <a:gd name="T14" fmla="*/ 69 w 76"/>
                  <a:gd name="T15" fmla="*/ 37 h 59"/>
                  <a:gd name="T16" fmla="*/ 73 w 76"/>
                  <a:gd name="T17" fmla="*/ 39 h 59"/>
                  <a:gd name="T18" fmla="*/ 76 w 76"/>
                  <a:gd name="T19" fmla="*/ 46 h 59"/>
                  <a:gd name="T20" fmla="*/ 71 w 76"/>
                  <a:gd name="T21" fmla="*/ 50 h 59"/>
                  <a:gd name="T22" fmla="*/ 68 w 76"/>
                  <a:gd name="T23" fmla="*/ 55 h 59"/>
                  <a:gd name="T24" fmla="*/ 63 w 76"/>
                  <a:gd name="T25" fmla="*/ 57 h 59"/>
                  <a:gd name="T26" fmla="*/ 58 w 76"/>
                  <a:gd name="T27" fmla="*/ 57 h 59"/>
                  <a:gd name="T28" fmla="*/ 53 w 76"/>
                  <a:gd name="T29" fmla="*/ 58 h 59"/>
                  <a:gd name="T30" fmla="*/ 48 w 76"/>
                  <a:gd name="T31" fmla="*/ 57 h 59"/>
                  <a:gd name="T32" fmla="*/ 46 w 76"/>
                  <a:gd name="T33" fmla="*/ 59 h 59"/>
                  <a:gd name="T34" fmla="*/ 40 w 76"/>
                  <a:gd name="T35" fmla="*/ 55 h 59"/>
                  <a:gd name="T36" fmla="*/ 39 w 76"/>
                  <a:gd name="T37" fmla="*/ 52 h 59"/>
                  <a:gd name="T38" fmla="*/ 35 w 76"/>
                  <a:gd name="T39" fmla="*/ 53 h 59"/>
                  <a:gd name="T40" fmla="*/ 31 w 76"/>
                  <a:gd name="T41" fmla="*/ 52 h 59"/>
                  <a:gd name="T42" fmla="*/ 30 w 76"/>
                  <a:gd name="T43" fmla="*/ 53 h 59"/>
                  <a:gd name="T44" fmla="*/ 27 w 76"/>
                  <a:gd name="T45" fmla="*/ 53 h 59"/>
                  <a:gd name="T46" fmla="*/ 23 w 76"/>
                  <a:gd name="T47" fmla="*/ 47 h 59"/>
                  <a:gd name="T48" fmla="*/ 22 w 76"/>
                  <a:gd name="T49" fmla="*/ 45 h 59"/>
                  <a:gd name="T50" fmla="*/ 17 w 76"/>
                  <a:gd name="T51" fmla="*/ 43 h 59"/>
                  <a:gd name="T52" fmla="*/ 15 w 76"/>
                  <a:gd name="T53" fmla="*/ 39 h 59"/>
                  <a:gd name="T54" fmla="*/ 12 w 76"/>
                  <a:gd name="T55" fmla="*/ 37 h 59"/>
                  <a:gd name="T56" fmla="*/ 7 w 76"/>
                  <a:gd name="T57" fmla="*/ 33 h 59"/>
                  <a:gd name="T58" fmla="*/ 7 w 76"/>
                  <a:gd name="T59" fmla="*/ 30 h 59"/>
                  <a:gd name="T60" fmla="*/ 4 w 76"/>
                  <a:gd name="T61" fmla="*/ 28 h 59"/>
                  <a:gd name="T62" fmla="*/ 0 w 76"/>
                  <a:gd name="T63" fmla="*/ 24 h 59"/>
                  <a:gd name="T64" fmla="*/ 1 w 76"/>
                  <a:gd name="T65" fmla="*/ 24 h 59"/>
                  <a:gd name="T66" fmla="*/ 4 w 76"/>
                  <a:gd name="T67" fmla="*/ 23 h 59"/>
                  <a:gd name="T68" fmla="*/ 6 w 76"/>
                  <a:gd name="T69" fmla="*/ 17 h 59"/>
                  <a:gd name="T70" fmla="*/ 7 w 76"/>
                  <a:gd name="T71" fmla="*/ 14 h 59"/>
                  <a:gd name="T72" fmla="*/ 12 w 76"/>
                  <a:gd name="T73" fmla="*/ 12 h 59"/>
                  <a:gd name="T74" fmla="*/ 13 w 76"/>
                  <a:gd name="T75" fmla="*/ 15 h 59"/>
                  <a:gd name="T76" fmla="*/ 17 w 76"/>
                  <a:gd name="T77" fmla="*/ 18 h 59"/>
                  <a:gd name="T78" fmla="*/ 18 w 76"/>
                  <a:gd name="T79" fmla="*/ 20 h 59"/>
                  <a:gd name="T80" fmla="*/ 21 w 76"/>
                  <a:gd name="T81" fmla="*/ 18 h 59"/>
                  <a:gd name="T82" fmla="*/ 25 w 76"/>
                  <a:gd name="T83" fmla="*/ 18 h 59"/>
                  <a:gd name="T84" fmla="*/ 27 w 76"/>
                  <a:gd name="T85" fmla="*/ 20 h 59"/>
                  <a:gd name="T86" fmla="*/ 34 w 76"/>
                  <a:gd name="T87" fmla="*/ 20 h 59"/>
                  <a:gd name="T88" fmla="*/ 34 w 76"/>
                  <a:gd name="T89" fmla="*/ 18 h 59"/>
                  <a:gd name="T90" fmla="*/ 38 w 76"/>
                  <a:gd name="T91" fmla="*/ 17 h 59"/>
                  <a:gd name="T92" fmla="*/ 38 w 76"/>
                  <a:gd name="T93" fmla="*/ 15 h 59"/>
                  <a:gd name="T94" fmla="*/ 40 w 76"/>
                  <a:gd name="T95" fmla="*/ 14 h 59"/>
                  <a:gd name="T96" fmla="*/ 46 w 76"/>
                  <a:gd name="T97" fmla="*/ 17 h 59"/>
                  <a:gd name="T98" fmla="*/ 50 w 76"/>
                  <a:gd name="T99" fmla="*/ 17 h 59"/>
                  <a:gd name="T100" fmla="*/ 53 w 76"/>
                  <a:gd name="T101" fmla="*/ 12 h 59"/>
                  <a:gd name="T102" fmla="*/ 57 w 76"/>
                  <a:gd name="T103" fmla="*/ 9 h 59"/>
                  <a:gd name="T104" fmla="*/ 56 w 76"/>
                  <a:gd name="T105" fmla="*/ 4 h 59"/>
                  <a:gd name="T106" fmla="*/ 54 w 76"/>
                  <a:gd name="T107" fmla="*/ 3 h 59"/>
                  <a:gd name="T108" fmla="*/ 58 w 76"/>
                  <a:gd name="T109" fmla="*/ 1 h 59"/>
                  <a:gd name="T110" fmla="*/ 59 w 76"/>
                  <a:gd name="T111" fmla="*/ 0 h 59"/>
                  <a:gd name="T112" fmla="*/ 62 w 76"/>
                  <a:gd name="T113" fmla="*/ 0 h 59"/>
                  <a:gd name="T114" fmla="*/ 62 w 76"/>
                  <a:gd name="T115" fmla="*/ 6 h 59"/>
                  <a:gd name="T116" fmla="*/ 62 w 76"/>
                  <a:gd name="T117" fmla="*/ 11 h 59"/>
                  <a:gd name="T118" fmla="*/ 65 w 76"/>
                  <a:gd name="T119" fmla="*/ 14 h 59"/>
                  <a:gd name="T120" fmla="*/ 67 w 76"/>
                  <a:gd name="T121" fmla="*/ 16 h 59"/>
                  <a:gd name="T122" fmla="*/ 67 w 76"/>
                  <a:gd name="T123" fmla="*/ 20 h 59"/>
                  <a:gd name="T124" fmla="*/ 67 w 76"/>
                  <a:gd name="T125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" h="59">
                    <a:moveTo>
                      <a:pt x="67" y="20"/>
                    </a:moveTo>
                    <a:lnTo>
                      <a:pt x="68" y="24"/>
                    </a:lnTo>
                    <a:lnTo>
                      <a:pt x="67" y="27"/>
                    </a:lnTo>
                    <a:lnTo>
                      <a:pt x="63" y="27"/>
                    </a:lnTo>
                    <a:lnTo>
                      <a:pt x="60" y="30"/>
                    </a:lnTo>
                    <a:lnTo>
                      <a:pt x="64" y="30"/>
                    </a:lnTo>
                    <a:lnTo>
                      <a:pt x="68" y="34"/>
                    </a:lnTo>
                    <a:lnTo>
                      <a:pt x="69" y="37"/>
                    </a:lnTo>
                    <a:lnTo>
                      <a:pt x="73" y="39"/>
                    </a:lnTo>
                    <a:lnTo>
                      <a:pt x="76" y="46"/>
                    </a:lnTo>
                    <a:lnTo>
                      <a:pt x="71" y="50"/>
                    </a:lnTo>
                    <a:lnTo>
                      <a:pt x="68" y="55"/>
                    </a:lnTo>
                    <a:lnTo>
                      <a:pt x="63" y="57"/>
                    </a:lnTo>
                    <a:lnTo>
                      <a:pt x="58" y="57"/>
                    </a:lnTo>
                    <a:lnTo>
                      <a:pt x="53" y="58"/>
                    </a:lnTo>
                    <a:lnTo>
                      <a:pt x="48" y="57"/>
                    </a:lnTo>
                    <a:lnTo>
                      <a:pt x="46" y="59"/>
                    </a:lnTo>
                    <a:lnTo>
                      <a:pt x="40" y="55"/>
                    </a:lnTo>
                    <a:lnTo>
                      <a:pt x="39" y="52"/>
                    </a:lnTo>
                    <a:lnTo>
                      <a:pt x="35" y="53"/>
                    </a:lnTo>
                    <a:lnTo>
                      <a:pt x="31" y="52"/>
                    </a:lnTo>
                    <a:lnTo>
                      <a:pt x="30" y="53"/>
                    </a:lnTo>
                    <a:lnTo>
                      <a:pt x="27" y="53"/>
                    </a:lnTo>
                    <a:lnTo>
                      <a:pt x="23" y="47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5" y="39"/>
                    </a:lnTo>
                    <a:lnTo>
                      <a:pt x="12" y="37"/>
                    </a:lnTo>
                    <a:lnTo>
                      <a:pt x="7" y="33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4" y="23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12" y="12"/>
                    </a:lnTo>
                    <a:lnTo>
                      <a:pt x="13" y="15"/>
                    </a:lnTo>
                    <a:lnTo>
                      <a:pt x="17" y="18"/>
                    </a:lnTo>
                    <a:lnTo>
                      <a:pt x="18" y="20"/>
                    </a:lnTo>
                    <a:lnTo>
                      <a:pt x="21" y="18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40" y="14"/>
                    </a:lnTo>
                    <a:lnTo>
                      <a:pt x="46" y="17"/>
                    </a:lnTo>
                    <a:lnTo>
                      <a:pt x="50" y="17"/>
                    </a:lnTo>
                    <a:lnTo>
                      <a:pt x="53" y="12"/>
                    </a:lnTo>
                    <a:lnTo>
                      <a:pt x="57" y="9"/>
                    </a:lnTo>
                    <a:lnTo>
                      <a:pt x="56" y="4"/>
                    </a:lnTo>
                    <a:lnTo>
                      <a:pt x="54" y="3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6"/>
                    </a:lnTo>
                    <a:lnTo>
                      <a:pt x="62" y="11"/>
                    </a:lnTo>
                    <a:lnTo>
                      <a:pt x="65" y="14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7" y="2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55"/>
              <p:cNvSpPr>
                <a:spLocks/>
              </p:cNvSpPr>
              <p:nvPr/>
            </p:nvSpPr>
            <p:spPr bwMode="auto">
              <a:xfrm>
                <a:off x="3321050" y="5341938"/>
                <a:ext cx="69850" cy="65088"/>
              </a:xfrm>
              <a:custGeom>
                <a:avLst/>
                <a:gdLst>
                  <a:gd name="T0" fmla="*/ 20 w 44"/>
                  <a:gd name="T1" fmla="*/ 33 h 41"/>
                  <a:gd name="T2" fmla="*/ 7 w 44"/>
                  <a:gd name="T3" fmla="*/ 41 h 41"/>
                  <a:gd name="T4" fmla="*/ 0 w 44"/>
                  <a:gd name="T5" fmla="*/ 38 h 41"/>
                  <a:gd name="T6" fmla="*/ 0 w 44"/>
                  <a:gd name="T7" fmla="*/ 38 h 41"/>
                  <a:gd name="T8" fmla="*/ 1 w 44"/>
                  <a:gd name="T9" fmla="*/ 36 h 41"/>
                  <a:gd name="T10" fmla="*/ 1 w 44"/>
                  <a:gd name="T11" fmla="*/ 33 h 41"/>
                  <a:gd name="T12" fmla="*/ 2 w 44"/>
                  <a:gd name="T13" fmla="*/ 29 h 41"/>
                  <a:gd name="T14" fmla="*/ 6 w 44"/>
                  <a:gd name="T15" fmla="*/ 26 h 41"/>
                  <a:gd name="T16" fmla="*/ 4 w 44"/>
                  <a:gd name="T17" fmla="*/ 22 h 41"/>
                  <a:gd name="T18" fmla="*/ 2 w 44"/>
                  <a:gd name="T19" fmla="*/ 22 h 41"/>
                  <a:gd name="T20" fmla="*/ 1 w 44"/>
                  <a:gd name="T21" fmla="*/ 16 h 41"/>
                  <a:gd name="T22" fmla="*/ 3 w 44"/>
                  <a:gd name="T23" fmla="*/ 12 h 41"/>
                  <a:gd name="T24" fmla="*/ 4 w 44"/>
                  <a:gd name="T25" fmla="*/ 11 h 41"/>
                  <a:gd name="T26" fmla="*/ 7 w 44"/>
                  <a:gd name="T27" fmla="*/ 9 h 41"/>
                  <a:gd name="T28" fmla="*/ 7 w 44"/>
                  <a:gd name="T29" fmla="*/ 4 h 41"/>
                  <a:gd name="T30" fmla="*/ 9 w 44"/>
                  <a:gd name="T31" fmla="*/ 6 h 41"/>
                  <a:gd name="T32" fmla="*/ 16 w 44"/>
                  <a:gd name="T33" fmla="*/ 4 h 41"/>
                  <a:gd name="T34" fmla="*/ 20 w 44"/>
                  <a:gd name="T35" fmla="*/ 5 h 41"/>
                  <a:gd name="T36" fmla="*/ 25 w 44"/>
                  <a:gd name="T37" fmla="*/ 5 h 41"/>
                  <a:gd name="T38" fmla="*/ 33 w 44"/>
                  <a:gd name="T39" fmla="*/ 1 h 41"/>
                  <a:gd name="T40" fmla="*/ 37 w 44"/>
                  <a:gd name="T41" fmla="*/ 1 h 41"/>
                  <a:gd name="T42" fmla="*/ 44 w 44"/>
                  <a:gd name="T43" fmla="*/ 0 h 41"/>
                  <a:gd name="T44" fmla="*/ 41 w 44"/>
                  <a:gd name="T45" fmla="*/ 6 h 41"/>
                  <a:gd name="T46" fmla="*/ 37 w 44"/>
                  <a:gd name="T47" fmla="*/ 7 h 41"/>
                  <a:gd name="T48" fmla="*/ 38 w 44"/>
                  <a:gd name="T49" fmla="*/ 13 h 41"/>
                  <a:gd name="T50" fmla="*/ 36 w 44"/>
                  <a:gd name="T51" fmla="*/ 24 h 41"/>
                  <a:gd name="T52" fmla="*/ 20 w 44"/>
                  <a:gd name="T53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41">
                    <a:moveTo>
                      <a:pt x="20" y="33"/>
                    </a:moveTo>
                    <a:lnTo>
                      <a:pt x="7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2" y="29"/>
                    </a:lnTo>
                    <a:lnTo>
                      <a:pt x="6" y="26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6" y="4"/>
                    </a:lnTo>
                    <a:lnTo>
                      <a:pt x="20" y="5"/>
                    </a:lnTo>
                    <a:lnTo>
                      <a:pt x="25" y="5"/>
                    </a:lnTo>
                    <a:lnTo>
                      <a:pt x="33" y="1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41" y="6"/>
                    </a:lnTo>
                    <a:lnTo>
                      <a:pt x="37" y="7"/>
                    </a:lnTo>
                    <a:lnTo>
                      <a:pt x="38" y="13"/>
                    </a:lnTo>
                    <a:lnTo>
                      <a:pt x="36" y="24"/>
                    </a:lnTo>
                    <a:lnTo>
                      <a:pt x="20" y="3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56"/>
              <p:cNvSpPr>
                <a:spLocks/>
              </p:cNvSpPr>
              <p:nvPr/>
            </p:nvSpPr>
            <p:spPr bwMode="auto">
              <a:xfrm>
                <a:off x="3267075" y="6049963"/>
                <a:ext cx="14288" cy="19050"/>
              </a:xfrm>
              <a:custGeom>
                <a:avLst/>
                <a:gdLst>
                  <a:gd name="T0" fmla="*/ 9 w 9"/>
                  <a:gd name="T1" fmla="*/ 7 h 12"/>
                  <a:gd name="T2" fmla="*/ 8 w 9"/>
                  <a:gd name="T3" fmla="*/ 11 h 12"/>
                  <a:gd name="T4" fmla="*/ 5 w 9"/>
                  <a:gd name="T5" fmla="*/ 12 h 12"/>
                  <a:gd name="T6" fmla="*/ 0 w 9"/>
                  <a:gd name="T7" fmla="*/ 7 h 12"/>
                  <a:gd name="T8" fmla="*/ 0 w 9"/>
                  <a:gd name="T9" fmla="*/ 5 h 12"/>
                  <a:gd name="T10" fmla="*/ 2 w 9"/>
                  <a:gd name="T11" fmla="*/ 3 h 12"/>
                  <a:gd name="T12" fmla="*/ 2 w 9"/>
                  <a:gd name="T13" fmla="*/ 0 h 12"/>
                  <a:gd name="T14" fmla="*/ 5 w 9"/>
                  <a:gd name="T15" fmla="*/ 0 h 12"/>
                  <a:gd name="T16" fmla="*/ 8 w 9"/>
                  <a:gd name="T17" fmla="*/ 1 h 12"/>
                  <a:gd name="T18" fmla="*/ 9 w 9"/>
                  <a:gd name="T19" fmla="*/ 5 h 12"/>
                  <a:gd name="T20" fmla="*/ 9 w 9"/>
                  <a:gd name="T2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2">
                    <a:moveTo>
                      <a:pt x="9" y="7"/>
                    </a:moveTo>
                    <a:lnTo>
                      <a:pt x="8" y="11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9" y="5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57"/>
              <p:cNvSpPr>
                <a:spLocks/>
              </p:cNvSpPr>
              <p:nvPr/>
            </p:nvSpPr>
            <p:spPr bwMode="auto">
              <a:xfrm>
                <a:off x="3084513" y="5513388"/>
                <a:ext cx="111125" cy="176213"/>
              </a:xfrm>
              <a:custGeom>
                <a:avLst/>
                <a:gdLst>
                  <a:gd name="T0" fmla="*/ 6 w 70"/>
                  <a:gd name="T1" fmla="*/ 75 h 111"/>
                  <a:gd name="T2" fmla="*/ 7 w 70"/>
                  <a:gd name="T3" fmla="*/ 71 h 111"/>
                  <a:gd name="T4" fmla="*/ 2 w 70"/>
                  <a:gd name="T5" fmla="*/ 71 h 111"/>
                  <a:gd name="T6" fmla="*/ 2 w 70"/>
                  <a:gd name="T7" fmla="*/ 66 h 111"/>
                  <a:gd name="T8" fmla="*/ 0 w 70"/>
                  <a:gd name="T9" fmla="*/ 64 h 111"/>
                  <a:gd name="T10" fmla="*/ 4 w 70"/>
                  <a:gd name="T11" fmla="*/ 54 h 111"/>
                  <a:gd name="T12" fmla="*/ 12 w 70"/>
                  <a:gd name="T13" fmla="*/ 48 h 111"/>
                  <a:gd name="T14" fmla="*/ 12 w 70"/>
                  <a:gd name="T15" fmla="*/ 40 h 111"/>
                  <a:gd name="T16" fmla="*/ 15 w 70"/>
                  <a:gd name="T17" fmla="*/ 25 h 111"/>
                  <a:gd name="T18" fmla="*/ 16 w 70"/>
                  <a:gd name="T19" fmla="*/ 21 h 111"/>
                  <a:gd name="T20" fmla="*/ 13 w 70"/>
                  <a:gd name="T21" fmla="*/ 19 h 111"/>
                  <a:gd name="T22" fmla="*/ 13 w 70"/>
                  <a:gd name="T23" fmla="*/ 17 h 111"/>
                  <a:gd name="T24" fmla="*/ 11 w 70"/>
                  <a:gd name="T25" fmla="*/ 15 h 111"/>
                  <a:gd name="T26" fmla="*/ 8 w 70"/>
                  <a:gd name="T27" fmla="*/ 3 h 111"/>
                  <a:gd name="T28" fmla="*/ 16 w 70"/>
                  <a:gd name="T29" fmla="*/ 0 h 111"/>
                  <a:gd name="T30" fmla="*/ 42 w 70"/>
                  <a:gd name="T31" fmla="*/ 14 h 111"/>
                  <a:gd name="T32" fmla="*/ 69 w 70"/>
                  <a:gd name="T33" fmla="*/ 28 h 111"/>
                  <a:gd name="T34" fmla="*/ 70 w 70"/>
                  <a:gd name="T35" fmla="*/ 55 h 111"/>
                  <a:gd name="T36" fmla="*/ 64 w 70"/>
                  <a:gd name="T37" fmla="*/ 55 h 111"/>
                  <a:gd name="T38" fmla="*/ 60 w 70"/>
                  <a:gd name="T39" fmla="*/ 60 h 111"/>
                  <a:gd name="T40" fmla="*/ 59 w 70"/>
                  <a:gd name="T41" fmla="*/ 64 h 111"/>
                  <a:gd name="T42" fmla="*/ 60 w 70"/>
                  <a:gd name="T43" fmla="*/ 66 h 111"/>
                  <a:gd name="T44" fmla="*/ 58 w 70"/>
                  <a:gd name="T45" fmla="*/ 67 h 111"/>
                  <a:gd name="T46" fmla="*/ 59 w 70"/>
                  <a:gd name="T47" fmla="*/ 71 h 111"/>
                  <a:gd name="T48" fmla="*/ 57 w 70"/>
                  <a:gd name="T49" fmla="*/ 73 h 111"/>
                  <a:gd name="T50" fmla="*/ 57 w 70"/>
                  <a:gd name="T51" fmla="*/ 76 h 111"/>
                  <a:gd name="T52" fmla="*/ 59 w 70"/>
                  <a:gd name="T53" fmla="*/ 76 h 111"/>
                  <a:gd name="T54" fmla="*/ 60 w 70"/>
                  <a:gd name="T55" fmla="*/ 78 h 111"/>
                  <a:gd name="T56" fmla="*/ 60 w 70"/>
                  <a:gd name="T57" fmla="*/ 82 h 111"/>
                  <a:gd name="T58" fmla="*/ 63 w 70"/>
                  <a:gd name="T59" fmla="*/ 84 h 111"/>
                  <a:gd name="T60" fmla="*/ 63 w 70"/>
                  <a:gd name="T61" fmla="*/ 86 h 111"/>
                  <a:gd name="T62" fmla="*/ 58 w 70"/>
                  <a:gd name="T63" fmla="*/ 87 h 111"/>
                  <a:gd name="T64" fmla="*/ 56 w 70"/>
                  <a:gd name="T65" fmla="*/ 89 h 111"/>
                  <a:gd name="T66" fmla="*/ 51 w 70"/>
                  <a:gd name="T67" fmla="*/ 98 h 111"/>
                  <a:gd name="T68" fmla="*/ 44 w 70"/>
                  <a:gd name="T69" fmla="*/ 100 h 111"/>
                  <a:gd name="T70" fmla="*/ 37 w 70"/>
                  <a:gd name="T71" fmla="*/ 100 h 111"/>
                  <a:gd name="T72" fmla="*/ 35 w 70"/>
                  <a:gd name="T73" fmla="*/ 100 h 111"/>
                  <a:gd name="T74" fmla="*/ 36 w 70"/>
                  <a:gd name="T75" fmla="*/ 102 h 111"/>
                  <a:gd name="T76" fmla="*/ 33 w 70"/>
                  <a:gd name="T77" fmla="*/ 105 h 111"/>
                  <a:gd name="T78" fmla="*/ 30 w 70"/>
                  <a:gd name="T79" fmla="*/ 107 h 111"/>
                  <a:gd name="T80" fmla="*/ 22 w 70"/>
                  <a:gd name="T81" fmla="*/ 111 h 111"/>
                  <a:gd name="T82" fmla="*/ 19 w 70"/>
                  <a:gd name="T83" fmla="*/ 108 h 111"/>
                  <a:gd name="T84" fmla="*/ 18 w 70"/>
                  <a:gd name="T85" fmla="*/ 108 h 111"/>
                  <a:gd name="T86" fmla="*/ 17 w 70"/>
                  <a:gd name="T87" fmla="*/ 111 h 111"/>
                  <a:gd name="T88" fmla="*/ 12 w 70"/>
                  <a:gd name="T89" fmla="*/ 111 h 111"/>
                  <a:gd name="T90" fmla="*/ 13 w 70"/>
                  <a:gd name="T91" fmla="*/ 110 h 111"/>
                  <a:gd name="T92" fmla="*/ 11 w 70"/>
                  <a:gd name="T93" fmla="*/ 105 h 111"/>
                  <a:gd name="T94" fmla="*/ 10 w 70"/>
                  <a:gd name="T95" fmla="*/ 101 h 111"/>
                  <a:gd name="T96" fmla="*/ 7 w 70"/>
                  <a:gd name="T97" fmla="*/ 100 h 111"/>
                  <a:gd name="T98" fmla="*/ 2 w 70"/>
                  <a:gd name="T99" fmla="*/ 96 h 111"/>
                  <a:gd name="T100" fmla="*/ 5 w 70"/>
                  <a:gd name="T101" fmla="*/ 94 h 111"/>
                  <a:gd name="T102" fmla="*/ 7 w 70"/>
                  <a:gd name="T103" fmla="*/ 94 h 111"/>
                  <a:gd name="T104" fmla="*/ 10 w 70"/>
                  <a:gd name="T105" fmla="*/ 94 h 111"/>
                  <a:gd name="T106" fmla="*/ 13 w 70"/>
                  <a:gd name="T107" fmla="*/ 94 h 111"/>
                  <a:gd name="T108" fmla="*/ 10 w 70"/>
                  <a:gd name="T109" fmla="*/ 88 h 111"/>
                  <a:gd name="T110" fmla="*/ 10 w 70"/>
                  <a:gd name="T111" fmla="*/ 83 h 111"/>
                  <a:gd name="T112" fmla="*/ 10 w 70"/>
                  <a:gd name="T113" fmla="*/ 78 h 111"/>
                  <a:gd name="T114" fmla="*/ 6 w 70"/>
                  <a:gd name="T115" fmla="*/ 7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" h="111">
                    <a:moveTo>
                      <a:pt x="6" y="75"/>
                    </a:moveTo>
                    <a:lnTo>
                      <a:pt x="7" y="71"/>
                    </a:lnTo>
                    <a:lnTo>
                      <a:pt x="2" y="71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12" y="48"/>
                    </a:lnTo>
                    <a:lnTo>
                      <a:pt x="12" y="40"/>
                    </a:lnTo>
                    <a:lnTo>
                      <a:pt x="15" y="25"/>
                    </a:lnTo>
                    <a:lnTo>
                      <a:pt x="16" y="21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1" y="15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42" y="14"/>
                    </a:lnTo>
                    <a:lnTo>
                      <a:pt x="69" y="28"/>
                    </a:lnTo>
                    <a:lnTo>
                      <a:pt x="70" y="55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9" y="64"/>
                    </a:lnTo>
                    <a:lnTo>
                      <a:pt x="60" y="66"/>
                    </a:lnTo>
                    <a:lnTo>
                      <a:pt x="58" y="67"/>
                    </a:lnTo>
                    <a:lnTo>
                      <a:pt x="59" y="71"/>
                    </a:lnTo>
                    <a:lnTo>
                      <a:pt x="57" y="73"/>
                    </a:lnTo>
                    <a:lnTo>
                      <a:pt x="57" y="76"/>
                    </a:lnTo>
                    <a:lnTo>
                      <a:pt x="59" y="76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3" y="84"/>
                    </a:lnTo>
                    <a:lnTo>
                      <a:pt x="63" y="86"/>
                    </a:lnTo>
                    <a:lnTo>
                      <a:pt x="58" y="87"/>
                    </a:lnTo>
                    <a:lnTo>
                      <a:pt x="56" y="89"/>
                    </a:lnTo>
                    <a:lnTo>
                      <a:pt x="51" y="98"/>
                    </a:lnTo>
                    <a:lnTo>
                      <a:pt x="44" y="100"/>
                    </a:lnTo>
                    <a:lnTo>
                      <a:pt x="37" y="100"/>
                    </a:lnTo>
                    <a:lnTo>
                      <a:pt x="35" y="100"/>
                    </a:lnTo>
                    <a:lnTo>
                      <a:pt x="36" y="102"/>
                    </a:lnTo>
                    <a:lnTo>
                      <a:pt x="33" y="105"/>
                    </a:lnTo>
                    <a:lnTo>
                      <a:pt x="30" y="107"/>
                    </a:lnTo>
                    <a:lnTo>
                      <a:pt x="22" y="111"/>
                    </a:lnTo>
                    <a:lnTo>
                      <a:pt x="19" y="108"/>
                    </a:lnTo>
                    <a:lnTo>
                      <a:pt x="18" y="108"/>
                    </a:lnTo>
                    <a:lnTo>
                      <a:pt x="17" y="111"/>
                    </a:lnTo>
                    <a:lnTo>
                      <a:pt x="12" y="111"/>
                    </a:lnTo>
                    <a:lnTo>
                      <a:pt x="13" y="110"/>
                    </a:lnTo>
                    <a:lnTo>
                      <a:pt x="11" y="105"/>
                    </a:lnTo>
                    <a:lnTo>
                      <a:pt x="10" y="101"/>
                    </a:lnTo>
                    <a:lnTo>
                      <a:pt x="7" y="100"/>
                    </a:lnTo>
                    <a:lnTo>
                      <a:pt x="2" y="96"/>
                    </a:lnTo>
                    <a:lnTo>
                      <a:pt x="5" y="94"/>
                    </a:lnTo>
                    <a:lnTo>
                      <a:pt x="7" y="94"/>
                    </a:lnTo>
                    <a:lnTo>
                      <a:pt x="10" y="94"/>
                    </a:lnTo>
                    <a:lnTo>
                      <a:pt x="13" y="94"/>
                    </a:lnTo>
                    <a:lnTo>
                      <a:pt x="10" y="88"/>
                    </a:lnTo>
                    <a:lnTo>
                      <a:pt x="10" y="83"/>
                    </a:lnTo>
                    <a:lnTo>
                      <a:pt x="10" y="78"/>
                    </a:lnTo>
                    <a:lnTo>
                      <a:pt x="6" y="7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59"/>
              <p:cNvSpPr>
                <a:spLocks/>
              </p:cNvSpPr>
              <p:nvPr/>
            </p:nvSpPr>
            <p:spPr bwMode="auto">
              <a:xfrm>
                <a:off x="2940050" y="5651500"/>
                <a:ext cx="20638" cy="53975"/>
              </a:xfrm>
              <a:custGeom>
                <a:avLst/>
                <a:gdLst>
                  <a:gd name="T0" fmla="*/ 13 w 13"/>
                  <a:gd name="T1" fmla="*/ 32 h 34"/>
                  <a:gd name="T2" fmla="*/ 8 w 13"/>
                  <a:gd name="T3" fmla="*/ 34 h 34"/>
                  <a:gd name="T4" fmla="*/ 6 w 13"/>
                  <a:gd name="T5" fmla="*/ 31 h 34"/>
                  <a:gd name="T6" fmla="*/ 4 w 13"/>
                  <a:gd name="T7" fmla="*/ 28 h 34"/>
                  <a:gd name="T8" fmla="*/ 4 w 13"/>
                  <a:gd name="T9" fmla="*/ 24 h 34"/>
                  <a:gd name="T10" fmla="*/ 5 w 13"/>
                  <a:gd name="T11" fmla="*/ 18 h 34"/>
                  <a:gd name="T12" fmla="*/ 4 w 13"/>
                  <a:gd name="T13" fmla="*/ 15 h 34"/>
                  <a:gd name="T14" fmla="*/ 3 w 13"/>
                  <a:gd name="T15" fmla="*/ 11 h 34"/>
                  <a:gd name="T16" fmla="*/ 3 w 13"/>
                  <a:gd name="T17" fmla="*/ 6 h 34"/>
                  <a:gd name="T18" fmla="*/ 0 w 13"/>
                  <a:gd name="T19" fmla="*/ 2 h 34"/>
                  <a:gd name="T20" fmla="*/ 0 w 13"/>
                  <a:gd name="T21" fmla="*/ 0 h 34"/>
                  <a:gd name="T22" fmla="*/ 6 w 13"/>
                  <a:gd name="T23" fmla="*/ 0 h 34"/>
                  <a:gd name="T24" fmla="*/ 5 w 13"/>
                  <a:gd name="T25" fmla="*/ 3 h 34"/>
                  <a:gd name="T26" fmla="*/ 8 w 13"/>
                  <a:gd name="T27" fmla="*/ 6 h 34"/>
                  <a:gd name="T28" fmla="*/ 10 w 13"/>
                  <a:gd name="T29" fmla="*/ 8 h 34"/>
                  <a:gd name="T30" fmla="*/ 10 w 13"/>
                  <a:gd name="T31" fmla="*/ 11 h 34"/>
                  <a:gd name="T32" fmla="*/ 11 w 13"/>
                  <a:gd name="T33" fmla="*/ 13 h 34"/>
                  <a:gd name="T34" fmla="*/ 11 w 13"/>
                  <a:gd name="T35" fmla="*/ 28 h 34"/>
                  <a:gd name="T36" fmla="*/ 13 w 13"/>
                  <a:gd name="T37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34">
                    <a:moveTo>
                      <a:pt x="13" y="32"/>
                    </a:moveTo>
                    <a:lnTo>
                      <a:pt x="8" y="34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3" y="11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11"/>
                    </a:lnTo>
                    <a:lnTo>
                      <a:pt x="11" y="13"/>
                    </a:lnTo>
                    <a:lnTo>
                      <a:pt x="11" y="28"/>
                    </a:lnTo>
                    <a:lnTo>
                      <a:pt x="13" y="3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64"/>
              <p:cNvSpPr>
                <a:spLocks/>
              </p:cNvSpPr>
              <p:nvPr/>
            </p:nvSpPr>
            <p:spPr bwMode="auto">
              <a:xfrm>
                <a:off x="3021013" y="5341938"/>
                <a:ext cx="42863" cy="88900"/>
              </a:xfrm>
              <a:custGeom>
                <a:avLst/>
                <a:gdLst>
                  <a:gd name="T0" fmla="*/ 13 w 27"/>
                  <a:gd name="T1" fmla="*/ 56 h 56"/>
                  <a:gd name="T2" fmla="*/ 10 w 27"/>
                  <a:gd name="T3" fmla="*/ 42 h 56"/>
                  <a:gd name="T4" fmla="*/ 6 w 27"/>
                  <a:gd name="T5" fmla="*/ 39 h 56"/>
                  <a:gd name="T6" fmla="*/ 6 w 27"/>
                  <a:gd name="T7" fmla="*/ 38 h 56"/>
                  <a:gd name="T8" fmla="*/ 0 w 27"/>
                  <a:gd name="T9" fmla="*/ 33 h 56"/>
                  <a:gd name="T10" fmla="*/ 0 w 27"/>
                  <a:gd name="T11" fmla="*/ 27 h 56"/>
                  <a:gd name="T12" fmla="*/ 4 w 27"/>
                  <a:gd name="T13" fmla="*/ 22 h 56"/>
                  <a:gd name="T14" fmla="*/ 5 w 27"/>
                  <a:gd name="T15" fmla="*/ 15 h 56"/>
                  <a:gd name="T16" fmla="*/ 5 w 27"/>
                  <a:gd name="T17" fmla="*/ 7 h 56"/>
                  <a:gd name="T18" fmla="*/ 6 w 27"/>
                  <a:gd name="T19" fmla="*/ 3 h 56"/>
                  <a:gd name="T20" fmla="*/ 13 w 27"/>
                  <a:gd name="T21" fmla="*/ 0 h 56"/>
                  <a:gd name="T22" fmla="*/ 18 w 27"/>
                  <a:gd name="T23" fmla="*/ 0 h 56"/>
                  <a:gd name="T24" fmla="*/ 17 w 27"/>
                  <a:gd name="T25" fmla="*/ 5 h 56"/>
                  <a:gd name="T26" fmla="*/ 23 w 27"/>
                  <a:gd name="T27" fmla="*/ 1 h 56"/>
                  <a:gd name="T28" fmla="*/ 24 w 27"/>
                  <a:gd name="T29" fmla="*/ 4 h 56"/>
                  <a:gd name="T30" fmla="*/ 21 w 27"/>
                  <a:gd name="T31" fmla="*/ 7 h 56"/>
                  <a:gd name="T32" fmla="*/ 21 w 27"/>
                  <a:gd name="T33" fmla="*/ 11 h 56"/>
                  <a:gd name="T34" fmla="*/ 23 w 27"/>
                  <a:gd name="T35" fmla="*/ 13 h 56"/>
                  <a:gd name="T36" fmla="*/ 22 w 27"/>
                  <a:gd name="T37" fmla="*/ 21 h 56"/>
                  <a:gd name="T38" fmla="*/ 17 w 27"/>
                  <a:gd name="T39" fmla="*/ 24 h 56"/>
                  <a:gd name="T40" fmla="*/ 18 w 27"/>
                  <a:gd name="T41" fmla="*/ 29 h 56"/>
                  <a:gd name="T42" fmla="*/ 22 w 27"/>
                  <a:gd name="T43" fmla="*/ 29 h 56"/>
                  <a:gd name="T44" fmla="*/ 24 w 27"/>
                  <a:gd name="T45" fmla="*/ 33 h 56"/>
                  <a:gd name="T46" fmla="*/ 27 w 27"/>
                  <a:gd name="T47" fmla="*/ 34 h 56"/>
                  <a:gd name="T48" fmla="*/ 26 w 27"/>
                  <a:gd name="T49" fmla="*/ 40 h 56"/>
                  <a:gd name="T50" fmla="*/ 23 w 27"/>
                  <a:gd name="T51" fmla="*/ 42 h 56"/>
                  <a:gd name="T52" fmla="*/ 21 w 27"/>
                  <a:gd name="T53" fmla="*/ 45 h 56"/>
                  <a:gd name="T54" fmla="*/ 16 w 27"/>
                  <a:gd name="T55" fmla="*/ 49 h 56"/>
                  <a:gd name="T56" fmla="*/ 17 w 27"/>
                  <a:gd name="T57" fmla="*/ 51 h 56"/>
                  <a:gd name="T58" fmla="*/ 16 w 27"/>
                  <a:gd name="T59" fmla="*/ 55 h 56"/>
                  <a:gd name="T60" fmla="*/ 13 w 27"/>
                  <a:gd name="T6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" h="56">
                    <a:moveTo>
                      <a:pt x="13" y="56"/>
                    </a:moveTo>
                    <a:lnTo>
                      <a:pt x="10" y="42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4" y="22"/>
                    </a:lnTo>
                    <a:lnTo>
                      <a:pt x="5" y="15"/>
                    </a:lnTo>
                    <a:lnTo>
                      <a:pt x="5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7" y="5"/>
                    </a:lnTo>
                    <a:lnTo>
                      <a:pt x="23" y="1"/>
                    </a:lnTo>
                    <a:lnTo>
                      <a:pt x="24" y="4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3" y="13"/>
                    </a:lnTo>
                    <a:lnTo>
                      <a:pt x="22" y="21"/>
                    </a:lnTo>
                    <a:lnTo>
                      <a:pt x="17" y="24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4" y="33"/>
                    </a:lnTo>
                    <a:lnTo>
                      <a:pt x="27" y="34"/>
                    </a:lnTo>
                    <a:lnTo>
                      <a:pt x="26" y="40"/>
                    </a:lnTo>
                    <a:lnTo>
                      <a:pt x="23" y="42"/>
                    </a:lnTo>
                    <a:lnTo>
                      <a:pt x="21" y="45"/>
                    </a:lnTo>
                    <a:lnTo>
                      <a:pt x="16" y="49"/>
                    </a:lnTo>
                    <a:lnTo>
                      <a:pt x="17" y="51"/>
                    </a:lnTo>
                    <a:lnTo>
                      <a:pt x="16" y="55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68"/>
              <p:cNvSpPr>
                <a:spLocks/>
              </p:cNvSpPr>
              <p:nvPr/>
            </p:nvSpPr>
            <p:spPr bwMode="auto">
              <a:xfrm>
                <a:off x="3252788" y="5776913"/>
                <a:ext cx="117475" cy="115888"/>
              </a:xfrm>
              <a:custGeom>
                <a:avLst/>
                <a:gdLst>
                  <a:gd name="T0" fmla="*/ 31 w 74"/>
                  <a:gd name="T1" fmla="*/ 0 h 73"/>
                  <a:gd name="T2" fmla="*/ 32 w 74"/>
                  <a:gd name="T3" fmla="*/ 2 h 73"/>
                  <a:gd name="T4" fmla="*/ 56 w 74"/>
                  <a:gd name="T5" fmla="*/ 15 h 73"/>
                  <a:gd name="T6" fmla="*/ 57 w 74"/>
                  <a:gd name="T7" fmla="*/ 19 h 73"/>
                  <a:gd name="T8" fmla="*/ 67 w 74"/>
                  <a:gd name="T9" fmla="*/ 26 h 73"/>
                  <a:gd name="T10" fmla="*/ 63 w 74"/>
                  <a:gd name="T11" fmla="*/ 34 h 73"/>
                  <a:gd name="T12" fmla="*/ 63 w 74"/>
                  <a:gd name="T13" fmla="*/ 38 h 73"/>
                  <a:gd name="T14" fmla="*/ 68 w 74"/>
                  <a:gd name="T15" fmla="*/ 40 h 73"/>
                  <a:gd name="T16" fmla="*/ 68 w 74"/>
                  <a:gd name="T17" fmla="*/ 42 h 73"/>
                  <a:gd name="T18" fmla="*/ 67 w 74"/>
                  <a:gd name="T19" fmla="*/ 46 h 73"/>
                  <a:gd name="T20" fmla="*/ 67 w 74"/>
                  <a:gd name="T21" fmla="*/ 48 h 73"/>
                  <a:gd name="T22" fmla="*/ 67 w 74"/>
                  <a:gd name="T23" fmla="*/ 51 h 73"/>
                  <a:gd name="T24" fmla="*/ 68 w 74"/>
                  <a:gd name="T25" fmla="*/ 56 h 73"/>
                  <a:gd name="T26" fmla="*/ 72 w 74"/>
                  <a:gd name="T27" fmla="*/ 62 h 73"/>
                  <a:gd name="T28" fmla="*/ 74 w 74"/>
                  <a:gd name="T29" fmla="*/ 63 h 73"/>
                  <a:gd name="T30" fmla="*/ 68 w 74"/>
                  <a:gd name="T31" fmla="*/ 68 h 73"/>
                  <a:gd name="T32" fmla="*/ 61 w 74"/>
                  <a:gd name="T33" fmla="*/ 71 h 73"/>
                  <a:gd name="T34" fmla="*/ 57 w 74"/>
                  <a:gd name="T35" fmla="*/ 71 h 73"/>
                  <a:gd name="T36" fmla="*/ 55 w 74"/>
                  <a:gd name="T37" fmla="*/ 72 h 73"/>
                  <a:gd name="T38" fmla="*/ 50 w 74"/>
                  <a:gd name="T39" fmla="*/ 72 h 73"/>
                  <a:gd name="T40" fmla="*/ 49 w 74"/>
                  <a:gd name="T41" fmla="*/ 73 h 73"/>
                  <a:gd name="T42" fmla="*/ 40 w 74"/>
                  <a:gd name="T43" fmla="*/ 72 h 73"/>
                  <a:gd name="T44" fmla="*/ 35 w 74"/>
                  <a:gd name="T45" fmla="*/ 72 h 73"/>
                  <a:gd name="T46" fmla="*/ 33 w 74"/>
                  <a:gd name="T47" fmla="*/ 62 h 73"/>
                  <a:gd name="T48" fmla="*/ 31 w 74"/>
                  <a:gd name="T49" fmla="*/ 60 h 73"/>
                  <a:gd name="T50" fmla="*/ 29 w 74"/>
                  <a:gd name="T51" fmla="*/ 57 h 73"/>
                  <a:gd name="T52" fmla="*/ 23 w 74"/>
                  <a:gd name="T53" fmla="*/ 56 h 73"/>
                  <a:gd name="T54" fmla="*/ 20 w 74"/>
                  <a:gd name="T55" fmla="*/ 55 h 73"/>
                  <a:gd name="T56" fmla="*/ 15 w 74"/>
                  <a:gd name="T57" fmla="*/ 54 h 73"/>
                  <a:gd name="T58" fmla="*/ 12 w 74"/>
                  <a:gd name="T59" fmla="*/ 52 h 73"/>
                  <a:gd name="T60" fmla="*/ 10 w 74"/>
                  <a:gd name="T61" fmla="*/ 50 h 73"/>
                  <a:gd name="T62" fmla="*/ 6 w 74"/>
                  <a:gd name="T63" fmla="*/ 42 h 73"/>
                  <a:gd name="T64" fmla="*/ 2 w 74"/>
                  <a:gd name="T65" fmla="*/ 38 h 73"/>
                  <a:gd name="T66" fmla="*/ 0 w 74"/>
                  <a:gd name="T67" fmla="*/ 34 h 73"/>
                  <a:gd name="T68" fmla="*/ 2 w 74"/>
                  <a:gd name="T69" fmla="*/ 31 h 73"/>
                  <a:gd name="T70" fmla="*/ 0 w 74"/>
                  <a:gd name="T71" fmla="*/ 25 h 73"/>
                  <a:gd name="T72" fmla="*/ 3 w 74"/>
                  <a:gd name="T73" fmla="*/ 25 h 73"/>
                  <a:gd name="T74" fmla="*/ 5 w 74"/>
                  <a:gd name="T75" fmla="*/ 22 h 73"/>
                  <a:gd name="T76" fmla="*/ 8 w 74"/>
                  <a:gd name="T77" fmla="*/ 19 h 73"/>
                  <a:gd name="T78" fmla="*/ 10 w 74"/>
                  <a:gd name="T79" fmla="*/ 17 h 73"/>
                  <a:gd name="T80" fmla="*/ 10 w 74"/>
                  <a:gd name="T81" fmla="*/ 15 h 73"/>
                  <a:gd name="T82" fmla="*/ 8 w 74"/>
                  <a:gd name="T83" fmla="*/ 14 h 73"/>
                  <a:gd name="T84" fmla="*/ 8 w 74"/>
                  <a:gd name="T85" fmla="*/ 10 h 73"/>
                  <a:gd name="T86" fmla="*/ 10 w 74"/>
                  <a:gd name="T87" fmla="*/ 10 h 73"/>
                  <a:gd name="T88" fmla="*/ 10 w 74"/>
                  <a:gd name="T89" fmla="*/ 5 h 73"/>
                  <a:gd name="T90" fmla="*/ 8 w 74"/>
                  <a:gd name="T91" fmla="*/ 2 h 73"/>
                  <a:gd name="T92" fmla="*/ 10 w 74"/>
                  <a:gd name="T93" fmla="*/ 2 h 73"/>
                  <a:gd name="T94" fmla="*/ 17 w 74"/>
                  <a:gd name="T95" fmla="*/ 2 h 73"/>
                  <a:gd name="T96" fmla="*/ 31 w 74"/>
                  <a:gd name="T9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73">
                    <a:moveTo>
                      <a:pt x="31" y="0"/>
                    </a:moveTo>
                    <a:lnTo>
                      <a:pt x="32" y="2"/>
                    </a:lnTo>
                    <a:lnTo>
                      <a:pt x="56" y="15"/>
                    </a:lnTo>
                    <a:lnTo>
                      <a:pt x="57" y="19"/>
                    </a:lnTo>
                    <a:lnTo>
                      <a:pt x="67" y="26"/>
                    </a:lnTo>
                    <a:lnTo>
                      <a:pt x="63" y="34"/>
                    </a:lnTo>
                    <a:lnTo>
                      <a:pt x="63" y="38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67" y="51"/>
                    </a:lnTo>
                    <a:lnTo>
                      <a:pt x="68" y="56"/>
                    </a:lnTo>
                    <a:lnTo>
                      <a:pt x="72" y="62"/>
                    </a:lnTo>
                    <a:lnTo>
                      <a:pt x="74" y="63"/>
                    </a:lnTo>
                    <a:lnTo>
                      <a:pt x="68" y="68"/>
                    </a:lnTo>
                    <a:lnTo>
                      <a:pt x="61" y="71"/>
                    </a:lnTo>
                    <a:lnTo>
                      <a:pt x="57" y="71"/>
                    </a:lnTo>
                    <a:lnTo>
                      <a:pt x="55" y="72"/>
                    </a:lnTo>
                    <a:lnTo>
                      <a:pt x="50" y="72"/>
                    </a:lnTo>
                    <a:lnTo>
                      <a:pt x="49" y="73"/>
                    </a:lnTo>
                    <a:lnTo>
                      <a:pt x="40" y="72"/>
                    </a:lnTo>
                    <a:lnTo>
                      <a:pt x="35" y="72"/>
                    </a:lnTo>
                    <a:lnTo>
                      <a:pt x="33" y="62"/>
                    </a:lnTo>
                    <a:lnTo>
                      <a:pt x="31" y="60"/>
                    </a:lnTo>
                    <a:lnTo>
                      <a:pt x="29" y="57"/>
                    </a:lnTo>
                    <a:lnTo>
                      <a:pt x="23" y="56"/>
                    </a:lnTo>
                    <a:lnTo>
                      <a:pt x="20" y="55"/>
                    </a:lnTo>
                    <a:lnTo>
                      <a:pt x="15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8" y="14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70"/>
              <p:cNvSpPr>
                <a:spLocks/>
              </p:cNvSpPr>
              <p:nvPr/>
            </p:nvSpPr>
            <p:spPr bwMode="auto">
              <a:xfrm>
                <a:off x="3255963" y="5724525"/>
                <a:ext cx="57150" cy="58738"/>
              </a:xfrm>
              <a:custGeom>
                <a:avLst/>
                <a:gdLst>
                  <a:gd name="T0" fmla="*/ 15 w 36"/>
                  <a:gd name="T1" fmla="*/ 35 h 37"/>
                  <a:gd name="T2" fmla="*/ 8 w 36"/>
                  <a:gd name="T3" fmla="*/ 35 h 37"/>
                  <a:gd name="T4" fmla="*/ 6 w 36"/>
                  <a:gd name="T5" fmla="*/ 35 h 37"/>
                  <a:gd name="T6" fmla="*/ 2 w 36"/>
                  <a:gd name="T7" fmla="*/ 37 h 37"/>
                  <a:gd name="T8" fmla="*/ 0 w 36"/>
                  <a:gd name="T9" fmla="*/ 36 h 37"/>
                  <a:gd name="T10" fmla="*/ 0 w 36"/>
                  <a:gd name="T11" fmla="*/ 31 h 37"/>
                  <a:gd name="T12" fmla="*/ 1 w 36"/>
                  <a:gd name="T13" fmla="*/ 29 h 37"/>
                  <a:gd name="T14" fmla="*/ 2 w 36"/>
                  <a:gd name="T15" fmla="*/ 24 h 37"/>
                  <a:gd name="T16" fmla="*/ 3 w 36"/>
                  <a:gd name="T17" fmla="*/ 20 h 37"/>
                  <a:gd name="T18" fmla="*/ 6 w 36"/>
                  <a:gd name="T19" fmla="*/ 17 h 37"/>
                  <a:gd name="T20" fmla="*/ 8 w 36"/>
                  <a:gd name="T21" fmla="*/ 15 h 37"/>
                  <a:gd name="T22" fmla="*/ 10 w 36"/>
                  <a:gd name="T23" fmla="*/ 13 h 37"/>
                  <a:gd name="T24" fmla="*/ 8 w 36"/>
                  <a:gd name="T25" fmla="*/ 12 h 37"/>
                  <a:gd name="T26" fmla="*/ 8 w 36"/>
                  <a:gd name="T27" fmla="*/ 4 h 37"/>
                  <a:gd name="T28" fmla="*/ 10 w 36"/>
                  <a:gd name="T29" fmla="*/ 2 h 37"/>
                  <a:gd name="T30" fmla="*/ 15 w 36"/>
                  <a:gd name="T31" fmla="*/ 3 h 37"/>
                  <a:gd name="T32" fmla="*/ 20 w 36"/>
                  <a:gd name="T33" fmla="*/ 2 h 37"/>
                  <a:gd name="T34" fmla="*/ 25 w 36"/>
                  <a:gd name="T35" fmla="*/ 2 h 37"/>
                  <a:gd name="T36" fmla="*/ 30 w 36"/>
                  <a:gd name="T37" fmla="*/ 0 h 37"/>
                  <a:gd name="T38" fmla="*/ 32 w 36"/>
                  <a:gd name="T39" fmla="*/ 3 h 37"/>
                  <a:gd name="T40" fmla="*/ 33 w 36"/>
                  <a:gd name="T41" fmla="*/ 7 h 37"/>
                  <a:gd name="T42" fmla="*/ 36 w 36"/>
                  <a:gd name="T43" fmla="*/ 15 h 37"/>
                  <a:gd name="T44" fmla="*/ 33 w 36"/>
                  <a:gd name="T45" fmla="*/ 20 h 37"/>
                  <a:gd name="T46" fmla="*/ 31 w 36"/>
                  <a:gd name="T47" fmla="*/ 24 h 37"/>
                  <a:gd name="T48" fmla="*/ 29 w 36"/>
                  <a:gd name="T49" fmla="*/ 26 h 37"/>
                  <a:gd name="T50" fmla="*/ 29 w 36"/>
                  <a:gd name="T51" fmla="*/ 33 h 37"/>
                  <a:gd name="T52" fmla="*/ 15 w 36"/>
                  <a:gd name="T5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7">
                    <a:moveTo>
                      <a:pt x="15" y="35"/>
                    </a:moveTo>
                    <a:lnTo>
                      <a:pt x="8" y="35"/>
                    </a:lnTo>
                    <a:lnTo>
                      <a:pt x="6" y="35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2" y="24"/>
                    </a:lnTo>
                    <a:lnTo>
                      <a:pt x="3" y="20"/>
                    </a:lnTo>
                    <a:lnTo>
                      <a:pt x="6" y="17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5" y="3"/>
                    </a:lnTo>
                    <a:lnTo>
                      <a:pt x="20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3" y="7"/>
                    </a:lnTo>
                    <a:lnTo>
                      <a:pt x="36" y="15"/>
                    </a:lnTo>
                    <a:lnTo>
                      <a:pt x="33" y="20"/>
                    </a:lnTo>
                    <a:lnTo>
                      <a:pt x="31" y="24"/>
                    </a:lnTo>
                    <a:lnTo>
                      <a:pt x="29" y="26"/>
                    </a:lnTo>
                    <a:lnTo>
                      <a:pt x="29" y="33"/>
                    </a:lnTo>
                    <a:lnTo>
                      <a:pt x="15" y="3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77"/>
              <p:cNvSpPr>
                <a:spLocks/>
              </p:cNvSpPr>
              <p:nvPr/>
            </p:nvSpPr>
            <p:spPr bwMode="auto">
              <a:xfrm>
                <a:off x="3392488" y="5562600"/>
                <a:ext cx="114300" cy="71438"/>
              </a:xfrm>
              <a:custGeom>
                <a:avLst/>
                <a:gdLst>
                  <a:gd name="T0" fmla="*/ 72 w 72"/>
                  <a:gd name="T1" fmla="*/ 17 h 45"/>
                  <a:gd name="T2" fmla="*/ 67 w 72"/>
                  <a:gd name="T3" fmla="*/ 18 h 45"/>
                  <a:gd name="T4" fmla="*/ 66 w 72"/>
                  <a:gd name="T5" fmla="*/ 22 h 45"/>
                  <a:gd name="T6" fmla="*/ 66 w 72"/>
                  <a:gd name="T7" fmla="*/ 24 h 45"/>
                  <a:gd name="T8" fmla="*/ 58 w 72"/>
                  <a:gd name="T9" fmla="*/ 27 h 45"/>
                  <a:gd name="T10" fmla="*/ 48 w 72"/>
                  <a:gd name="T11" fmla="*/ 30 h 45"/>
                  <a:gd name="T12" fmla="*/ 42 w 72"/>
                  <a:gd name="T13" fmla="*/ 35 h 45"/>
                  <a:gd name="T14" fmla="*/ 39 w 72"/>
                  <a:gd name="T15" fmla="*/ 35 h 45"/>
                  <a:gd name="T16" fmla="*/ 37 w 72"/>
                  <a:gd name="T17" fmla="*/ 35 h 45"/>
                  <a:gd name="T18" fmla="*/ 33 w 72"/>
                  <a:gd name="T19" fmla="*/ 38 h 45"/>
                  <a:gd name="T20" fmla="*/ 28 w 72"/>
                  <a:gd name="T21" fmla="*/ 40 h 45"/>
                  <a:gd name="T22" fmla="*/ 23 w 72"/>
                  <a:gd name="T23" fmla="*/ 40 h 45"/>
                  <a:gd name="T24" fmla="*/ 21 w 72"/>
                  <a:gd name="T25" fmla="*/ 40 h 45"/>
                  <a:gd name="T26" fmla="*/ 20 w 72"/>
                  <a:gd name="T27" fmla="*/ 42 h 45"/>
                  <a:gd name="T28" fmla="*/ 19 w 72"/>
                  <a:gd name="T29" fmla="*/ 42 h 45"/>
                  <a:gd name="T30" fmla="*/ 17 w 72"/>
                  <a:gd name="T31" fmla="*/ 44 h 45"/>
                  <a:gd name="T32" fmla="*/ 14 w 72"/>
                  <a:gd name="T33" fmla="*/ 44 h 45"/>
                  <a:gd name="T34" fmla="*/ 11 w 72"/>
                  <a:gd name="T35" fmla="*/ 45 h 45"/>
                  <a:gd name="T36" fmla="*/ 7 w 72"/>
                  <a:gd name="T37" fmla="*/ 45 h 45"/>
                  <a:gd name="T38" fmla="*/ 5 w 72"/>
                  <a:gd name="T39" fmla="*/ 41 h 45"/>
                  <a:gd name="T40" fmla="*/ 5 w 72"/>
                  <a:gd name="T41" fmla="*/ 36 h 45"/>
                  <a:gd name="T42" fmla="*/ 4 w 72"/>
                  <a:gd name="T43" fmla="*/ 35 h 45"/>
                  <a:gd name="T44" fmla="*/ 3 w 72"/>
                  <a:gd name="T45" fmla="*/ 30 h 45"/>
                  <a:gd name="T46" fmla="*/ 0 w 72"/>
                  <a:gd name="T47" fmla="*/ 27 h 45"/>
                  <a:gd name="T48" fmla="*/ 3 w 72"/>
                  <a:gd name="T49" fmla="*/ 27 h 45"/>
                  <a:gd name="T50" fmla="*/ 2 w 72"/>
                  <a:gd name="T51" fmla="*/ 23 h 45"/>
                  <a:gd name="T52" fmla="*/ 3 w 72"/>
                  <a:gd name="T53" fmla="*/ 22 h 45"/>
                  <a:gd name="T54" fmla="*/ 2 w 72"/>
                  <a:gd name="T55" fmla="*/ 19 h 45"/>
                  <a:gd name="T56" fmla="*/ 5 w 72"/>
                  <a:gd name="T57" fmla="*/ 17 h 45"/>
                  <a:gd name="T58" fmla="*/ 4 w 72"/>
                  <a:gd name="T59" fmla="*/ 13 h 45"/>
                  <a:gd name="T60" fmla="*/ 7 w 72"/>
                  <a:gd name="T61" fmla="*/ 11 h 45"/>
                  <a:gd name="T62" fmla="*/ 9 w 72"/>
                  <a:gd name="T63" fmla="*/ 12 h 45"/>
                  <a:gd name="T64" fmla="*/ 11 w 72"/>
                  <a:gd name="T65" fmla="*/ 12 h 45"/>
                  <a:gd name="T66" fmla="*/ 19 w 72"/>
                  <a:gd name="T67" fmla="*/ 11 h 45"/>
                  <a:gd name="T68" fmla="*/ 20 w 72"/>
                  <a:gd name="T69" fmla="*/ 12 h 45"/>
                  <a:gd name="T70" fmla="*/ 26 w 72"/>
                  <a:gd name="T71" fmla="*/ 13 h 45"/>
                  <a:gd name="T72" fmla="*/ 28 w 72"/>
                  <a:gd name="T73" fmla="*/ 12 h 45"/>
                  <a:gd name="T74" fmla="*/ 31 w 72"/>
                  <a:gd name="T75" fmla="*/ 15 h 45"/>
                  <a:gd name="T76" fmla="*/ 33 w 72"/>
                  <a:gd name="T77" fmla="*/ 13 h 45"/>
                  <a:gd name="T78" fmla="*/ 38 w 72"/>
                  <a:gd name="T79" fmla="*/ 6 h 45"/>
                  <a:gd name="T80" fmla="*/ 45 w 72"/>
                  <a:gd name="T81" fmla="*/ 4 h 45"/>
                  <a:gd name="T82" fmla="*/ 64 w 72"/>
                  <a:gd name="T83" fmla="*/ 0 h 45"/>
                  <a:gd name="T84" fmla="*/ 69 w 72"/>
                  <a:gd name="T85" fmla="*/ 12 h 45"/>
                  <a:gd name="T86" fmla="*/ 72 w 72"/>
                  <a:gd name="T87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" h="45">
                    <a:moveTo>
                      <a:pt x="72" y="17"/>
                    </a:moveTo>
                    <a:lnTo>
                      <a:pt x="67" y="18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58" y="27"/>
                    </a:lnTo>
                    <a:lnTo>
                      <a:pt x="48" y="30"/>
                    </a:lnTo>
                    <a:lnTo>
                      <a:pt x="42" y="35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3" y="38"/>
                    </a:lnTo>
                    <a:lnTo>
                      <a:pt x="28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0" y="42"/>
                    </a:lnTo>
                    <a:lnTo>
                      <a:pt x="19" y="42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5" y="17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31" y="15"/>
                    </a:lnTo>
                    <a:lnTo>
                      <a:pt x="33" y="13"/>
                    </a:lnTo>
                    <a:lnTo>
                      <a:pt x="38" y="6"/>
                    </a:lnTo>
                    <a:lnTo>
                      <a:pt x="45" y="4"/>
                    </a:lnTo>
                    <a:lnTo>
                      <a:pt x="64" y="0"/>
                    </a:lnTo>
                    <a:lnTo>
                      <a:pt x="69" y="12"/>
                    </a:lnTo>
                    <a:lnTo>
                      <a:pt x="72" y="1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78"/>
              <p:cNvSpPr>
                <a:spLocks noEditPoints="1"/>
              </p:cNvSpPr>
              <p:nvPr/>
            </p:nvSpPr>
            <p:spPr bwMode="auto">
              <a:xfrm>
                <a:off x="3114675" y="6008688"/>
                <a:ext cx="174625" cy="152400"/>
              </a:xfrm>
              <a:custGeom>
                <a:avLst/>
                <a:gdLst>
                  <a:gd name="T0" fmla="*/ 101 w 110"/>
                  <a:gd name="T1" fmla="*/ 54 h 96"/>
                  <a:gd name="T2" fmla="*/ 96 w 110"/>
                  <a:gd name="T3" fmla="*/ 61 h 96"/>
                  <a:gd name="T4" fmla="*/ 85 w 110"/>
                  <a:gd name="T5" fmla="*/ 76 h 96"/>
                  <a:gd name="T6" fmla="*/ 74 w 110"/>
                  <a:gd name="T7" fmla="*/ 84 h 96"/>
                  <a:gd name="T8" fmla="*/ 64 w 110"/>
                  <a:gd name="T9" fmla="*/ 88 h 96"/>
                  <a:gd name="T10" fmla="*/ 60 w 110"/>
                  <a:gd name="T11" fmla="*/ 88 h 96"/>
                  <a:gd name="T12" fmla="*/ 49 w 110"/>
                  <a:gd name="T13" fmla="*/ 88 h 96"/>
                  <a:gd name="T14" fmla="*/ 41 w 110"/>
                  <a:gd name="T15" fmla="*/ 89 h 96"/>
                  <a:gd name="T16" fmla="*/ 29 w 110"/>
                  <a:gd name="T17" fmla="*/ 94 h 96"/>
                  <a:gd name="T18" fmla="*/ 22 w 110"/>
                  <a:gd name="T19" fmla="*/ 96 h 96"/>
                  <a:gd name="T20" fmla="*/ 17 w 110"/>
                  <a:gd name="T21" fmla="*/ 94 h 96"/>
                  <a:gd name="T22" fmla="*/ 14 w 110"/>
                  <a:gd name="T23" fmla="*/ 91 h 96"/>
                  <a:gd name="T24" fmla="*/ 12 w 110"/>
                  <a:gd name="T25" fmla="*/ 84 h 96"/>
                  <a:gd name="T26" fmla="*/ 12 w 110"/>
                  <a:gd name="T27" fmla="*/ 77 h 96"/>
                  <a:gd name="T28" fmla="*/ 8 w 110"/>
                  <a:gd name="T29" fmla="*/ 64 h 96"/>
                  <a:gd name="T30" fmla="*/ 5 w 110"/>
                  <a:gd name="T31" fmla="*/ 58 h 96"/>
                  <a:gd name="T32" fmla="*/ 3 w 110"/>
                  <a:gd name="T33" fmla="*/ 44 h 96"/>
                  <a:gd name="T34" fmla="*/ 6 w 110"/>
                  <a:gd name="T35" fmla="*/ 49 h 96"/>
                  <a:gd name="T36" fmla="*/ 14 w 110"/>
                  <a:gd name="T37" fmla="*/ 51 h 96"/>
                  <a:gd name="T38" fmla="*/ 23 w 110"/>
                  <a:gd name="T39" fmla="*/ 47 h 96"/>
                  <a:gd name="T40" fmla="*/ 26 w 110"/>
                  <a:gd name="T41" fmla="*/ 20 h 96"/>
                  <a:gd name="T42" fmla="*/ 29 w 110"/>
                  <a:gd name="T43" fmla="*/ 32 h 96"/>
                  <a:gd name="T44" fmla="*/ 35 w 110"/>
                  <a:gd name="T45" fmla="*/ 33 h 96"/>
                  <a:gd name="T46" fmla="*/ 41 w 110"/>
                  <a:gd name="T47" fmla="*/ 29 h 96"/>
                  <a:gd name="T48" fmla="*/ 46 w 110"/>
                  <a:gd name="T49" fmla="*/ 22 h 96"/>
                  <a:gd name="T50" fmla="*/ 52 w 110"/>
                  <a:gd name="T51" fmla="*/ 26 h 96"/>
                  <a:gd name="T52" fmla="*/ 62 w 110"/>
                  <a:gd name="T53" fmla="*/ 25 h 96"/>
                  <a:gd name="T54" fmla="*/ 64 w 110"/>
                  <a:gd name="T55" fmla="*/ 19 h 96"/>
                  <a:gd name="T56" fmla="*/ 70 w 110"/>
                  <a:gd name="T57" fmla="*/ 15 h 96"/>
                  <a:gd name="T58" fmla="*/ 78 w 110"/>
                  <a:gd name="T59" fmla="*/ 4 h 96"/>
                  <a:gd name="T60" fmla="*/ 91 w 110"/>
                  <a:gd name="T61" fmla="*/ 0 h 96"/>
                  <a:gd name="T62" fmla="*/ 96 w 110"/>
                  <a:gd name="T63" fmla="*/ 0 h 96"/>
                  <a:gd name="T64" fmla="*/ 103 w 110"/>
                  <a:gd name="T65" fmla="*/ 10 h 96"/>
                  <a:gd name="T66" fmla="*/ 103 w 110"/>
                  <a:gd name="T67" fmla="*/ 25 h 96"/>
                  <a:gd name="T68" fmla="*/ 101 w 110"/>
                  <a:gd name="T69" fmla="*/ 26 h 96"/>
                  <a:gd name="T70" fmla="*/ 98 w 110"/>
                  <a:gd name="T71" fmla="*/ 29 h 96"/>
                  <a:gd name="T72" fmla="*/ 96 w 110"/>
                  <a:gd name="T73" fmla="*/ 33 h 96"/>
                  <a:gd name="T74" fmla="*/ 104 w 110"/>
                  <a:gd name="T75" fmla="*/ 37 h 96"/>
                  <a:gd name="T76" fmla="*/ 110 w 110"/>
                  <a:gd name="T77" fmla="*/ 33 h 96"/>
                  <a:gd name="T78" fmla="*/ 108 w 110"/>
                  <a:gd name="T79" fmla="*/ 45 h 96"/>
                  <a:gd name="T80" fmla="*/ 102 w 110"/>
                  <a:gd name="T81" fmla="*/ 53 h 96"/>
                  <a:gd name="T82" fmla="*/ 81 w 110"/>
                  <a:gd name="T83" fmla="*/ 48 h 96"/>
                  <a:gd name="T84" fmla="*/ 75 w 110"/>
                  <a:gd name="T85" fmla="*/ 53 h 96"/>
                  <a:gd name="T86" fmla="*/ 76 w 110"/>
                  <a:gd name="T87" fmla="*/ 64 h 96"/>
                  <a:gd name="T88" fmla="*/ 80 w 110"/>
                  <a:gd name="T89" fmla="*/ 60 h 96"/>
                  <a:gd name="T90" fmla="*/ 85 w 110"/>
                  <a:gd name="T91" fmla="*/ 56 h 96"/>
                  <a:gd name="T92" fmla="*/ 85 w 110"/>
                  <a:gd name="T93" fmla="*/ 5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96">
                    <a:moveTo>
                      <a:pt x="102" y="53"/>
                    </a:moveTo>
                    <a:lnTo>
                      <a:pt x="101" y="54"/>
                    </a:lnTo>
                    <a:lnTo>
                      <a:pt x="97" y="58"/>
                    </a:lnTo>
                    <a:lnTo>
                      <a:pt x="96" y="61"/>
                    </a:lnTo>
                    <a:lnTo>
                      <a:pt x="92" y="67"/>
                    </a:lnTo>
                    <a:lnTo>
                      <a:pt x="85" y="76"/>
                    </a:lnTo>
                    <a:lnTo>
                      <a:pt x="80" y="80"/>
                    </a:lnTo>
                    <a:lnTo>
                      <a:pt x="74" y="84"/>
                    </a:lnTo>
                    <a:lnTo>
                      <a:pt x="68" y="87"/>
                    </a:lnTo>
                    <a:lnTo>
                      <a:pt x="64" y="88"/>
                    </a:lnTo>
                    <a:lnTo>
                      <a:pt x="63" y="89"/>
                    </a:lnTo>
                    <a:lnTo>
                      <a:pt x="60" y="88"/>
                    </a:lnTo>
                    <a:lnTo>
                      <a:pt x="56" y="90"/>
                    </a:lnTo>
                    <a:lnTo>
                      <a:pt x="49" y="88"/>
                    </a:lnTo>
                    <a:lnTo>
                      <a:pt x="45" y="89"/>
                    </a:lnTo>
                    <a:lnTo>
                      <a:pt x="41" y="89"/>
                    </a:lnTo>
                    <a:lnTo>
                      <a:pt x="35" y="91"/>
                    </a:lnTo>
                    <a:lnTo>
                      <a:pt x="29" y="94"/>
                    </a:lnTo>
                    <a:lnTo>
                      <a:pt x="25" y="96"/>
                    </a:lnTo>
                    <a:lnTo>
                      <a:pt x="22" y="96"/>
                    </a:lnTo>
                    <a:lnTo>
                      <a:pt x="18" y="94"/>
                    </a:lnTo>
                    <a:lnTo>
                      <a:pt x="17" y="94"/>
                    </a:lnTo>
                    <a:lnTo>
                      <a:pt x="14" y="90"/>
                    </a:lnTo>
                    <a:lnTo>
                      <a:pt x="14" y="91"/>
                    </a:lnTo>
                    <a:lnTo>
                      <a:pt x="12" y="89"/>
                    </a:lnTo>
                    <a:lnTo>
                      <a:pt x="12" y="84"/>
                    </a:lnTo>
                    <a:lnTo>
                      <a:pt x="10" y="79"/>
                    </a:lnTo>
                    <a:lnTo>
                      <a:pt x="12" y="77"/>
                    </a:lnTo>
                    <a:lnTo>
                      <a:pt x="12" y="71"/>
                    </a:lnTo>
                    <a:lnTo>
                      <a:pt x="8" y="64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0" y="48"/>
                    </a:lnTo>
                    <a:lnTo>
                      <a:pt x="3" y="44"/>
                    </a:lnTo>
                    <a:lnTo>
                      <a:pt x="6" y="45"/>
                    </a:lnTo>
                    <a:lnTo>
                      <a:pt x="6" y="49"/>
                    </a:lnTo>
                    <a:lnTo>
                      <a:pt x="10" y="49"/>
                    </a:lnTo>
                    <a:lnTo>
                      <a:pt x="14" y="51"/>
                    </a:lnTo>
                    <a:lnTo>
                      <a:pt x="17" y="50"/>
                    </a:lnTo>
                    <a:lnTo>
                      <a:pt x="23" y="47"/>
                    </a:lnTo>
                    <a:lnTo>
                      <a:pt x="23" y="19"/>
                    </a:lnTo>
                    <a:lnTo>
                      <a:pt x="26" y="20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31" y="35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6" y="22"/>
                    </a:lnTo>
                    <a:lnTo>
                      <a:pt x="50" y="24"/>
                    </a:lnTo>
                    <a:lnTo>
                      <a:pt x="52" y="26"/>
                    </a:lnTo>
                    <a:lnTo>
                      <a:pt x="58" y="26"/>
                    </a:lnTo>
                    <a:lnTo>
                      <a:pt x="62" y="25"/>
                    </a:lnTo>
                    <a:lnTo>
                      <a:pt x="63" y="22"/>
                    </a:lnTo>
                    <a:lnTo>
                      <a:pt x="64" y="19"/>
                    </a:lnTo>
                    <a:lnTo>
                      <a:pt x="68" y="18"/>
                    </a:lnTo>
                    <a:lnTo>
                      <a:pt x="70" y="15"/>
                    </a:lnTo>
                    <a:lnTo>
                      <a:pt x="72" y="10"/>
                    </a:lnTo>
                    <a:lnTo>
                      <a:pt x="78" y="4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3" y="1"/>
                    </a:lnTo>
                    <a:lnTo>
                      <a:pt x="96" y="0"/>
                    </a:lnTo>
                    <a:lnTo>
                      <a:pt x="99" y="1"/>
                    </a:lnTo>
                    <a:lnTo>
                      <a:pt x="103" y="10"/>
                    </a:lnTo>
                    <a:lnTo>
                      <a:pt x="104" y="16"/>
                    </a:lnTo>
                    <a:lnTo>
                      <a:pt x="103" y="25"/>
                    </a:lnTo>
                    <a:lnTo>
                      <a:pt x="104" y="27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8" y="29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101" y="38"/>
                    </a:lnTo>
                    <a:lnTo>
                      <a:pt x="104" y="37"/>
                    </a:lnTo>
                    <a:lnTo>
                      <a:pt x="105" y="33"/>
                    </a:lnTo>
                    <a:lnTo>
                      <a:pt x="110" y="33"/>
                    </a:lnTo>
                    <a:lnTo>
                      <a:pt x="109" y="39"/>
                    </a:lnTo>
                    <a:lnTo>
                      <a:pt x="108" y="45"/>
                    </a:lnTo>
                    <a:lnTo>
                      <a:pt x="107" y="49"/>
                    </a:lnTo>
                    <a:lnTo>
                      <a:pt x="102" y="53"/>
                    </a:lnTo>
                    <a:close/>
                    <a:moveTo>
                      <a:pt x="85" y="50"/>
                    </a:moveTo>
                    <a:lnTo>
                      <a:pt x="81" y="48"/>
                    </a:lnTo>
                    <a:lnTo>
                      <a:pt x="79" y="49"/>
                    </a:lnTo>
                    <a:lnTo>
                      <a:pt x="75" y="53"/>
                    </a:lnTo>
                    <a:lnTo>
                      <a:pt x="72" y="58"/>
                    </a:lnTo>
                    <a:lnTo>
                      <a:pt x="76" y="64"/>
                    </a:lnTo>
                    <a:lnTo>
                      <a:pt x="79" y="62"/>
                    </a:lnTo>
                    <a:lnTo>
                      <a:pt x="80" y="60"/>
                    </a:lnTo>
                    <a:lnTo>
                      <a:pt x="84" y="59"/>
                    </a:lnTo>
                    <a:lnTo>
                      <a:pt x="85" y="56"/>
                    </a:lnTo>
                    <a:lnTo>
                      <a:pt x="87" y="53"/>
                    </a:lnTo>
                    <a:lnTo>
                      <a:pt x="85" y="5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79"/>
              <p:cNvSpPr>
                <a:spLocks/>
              </p:cNvSpPr>
              <p:nvPr/>
            </p:nvSpPr>
            <p:spPr bwMode="auto">
              <a:xfrm>
                <a:off x="3173413" y="5856288"/>
                <a:ext cx="123825" cy="106363"/>
              </a:xfrm>
              <a:custGeom>
                <a:avLst/>
                <a:gdLst>
                  <a:gd name="T0" fmla="*/ 73 w 78"/>
                  <a:gd name="T1" fmla="*/ 6 h 67"/>
                  <a:gd name="T2" fmla="*/ 76 w 78"/>
                  <a:gd name="T3" fmla="*/ 10 h 67"/>
                  <a:gd name="T4" fmla="*/ 78 w 78"/>
                  <a:gd name="T5" fmla="*/ 15 h 67"/>
                  <a:gd name="T6" fmla="*/ 77 w 78"/>
                  <a:gd name="T7" fmla="*/ 17 h 67"/>
                  <a:gd name="T8" fmla="*/ 76 w 78"/>
                  <a:gd name="T9" fmla="*/ 23 h 67"/>
                  <a:gd name="T10" fmla="*/ 77 w 78"/>
                  <a:gd name="T11" fmla="*/ 28 h 67"/>
                  <a:gd name="T12" fmla="*/ 74 w 78"/>
                  <a:gd name="T13" fmla="*/ 30 h 67"/>
                  <a:gd name="T14" fmla="*/ 72 w 78"/>
                  <a:gd name="T15" fmla="*/ 36 h 67"/>
                  <a:gd name="T16" fmla="*/ 76 w 78"/>
                  <a:gd name="T17" fmla="*/ 39 h 67"/>
                  <a:gd name="T18" fmla="*/ 55 w 78"/>
                  <a:gd name="T19" fmla="*/ 45 h 67"/>
                  <a:gd name="T20" fmla="*/ 56 w 78"/>
                  <a:gd name="T21" fmla="*/ 50 h 67"/>
                  <a:gd name="T22" fmla="*/ 52 w 78"/>
                  <a:gd name="T23" fmla="*/ 50 h 67"/>
                  <a:gd name="T24" fmla="*/ 48 w 78"/>
                  <a:gd name="T25" fmla="*/ 53 h 67"/>
                  <a:gd name="T26" fmla="*/ 47 w 78"/>
                  <a:gd name="T27" fmla="*/ 56 h 67"/>
                  <a:gd name="T28" fmla="*/ 44 w 78"/>
                  <a:gd name="T29" fmla="*/ 56 h 67"/>
                  <a:gd name="T30" fmla="*/ 38 w 78"/>
                  <a:gd name="T31" fmla="*/ 62 h 67"/>
                  <a:gd name="T32" fmla="*/ 35 w 78"/>
                  <a:gd name="T33" fmla="*/ 67 h 67"/>
                  <a:gd name="T34" fmla="*/ 32 w 78"/>
                  <a:gd name="T35" fmla="*/ 67 h 67"/>
                  <a:gd name="T36" fmla="*/ 30 w 78"/>
                  <a:gd name="T37" fmla="*/ 65 h 67"/>
                  <a:gd name="T38" fmla="*/ 23 w 78"/>
                  <a:gd name="T39" fmla="*/ 65 h 67"/>
                  <a:gd name="T40" fmla="*/ 21 w 78"/>
                  <a:gd name="T41" fmla="*/ 64 h 67"/>
                  <a:gd name="T42" fmla="*/ 21 w 78"/>
                  <a:gd name="T43" fmla="*/ 64 h 67"/>
                  <a:gd name="T44" fmla="*/ 19 w 78"/>
                  <a:gd name="T45" fmla="*/ 62 h 67"/>
                  <a:gd name="T46" fmla="*/ 14 w 78"/>
                  <a:gd name="T47" fmla="*/ 62 h 67"/>
                  <a:gd name="T48" fmla="*/ 9 w 78"/>
                  <a:gd name="T49" fmla="*/ 63 h 67"/>
                  <a:gd name="T50" fmla="*/ 4 w 78"/>
                  <a:gd name="T51" fmla="*/ 59 h 67"/>
                  <a:gd name="T52" fmla="*/ 0 w 78"/>
                  <a:gd name="T53" fmla="*/ 53 h 67"/>
                  <a:gd name="T54" fmla="*/ 1 w 78"/>
                  <a:gd name="T55" fmla="*/ 31 h 67"/>
                  <a:gd name="T56" fmla="*/ 14 w 78"/>
                  <a:gd name="T57" fmla="*/ 31 h 67"/>
                  <a:gd name="T58" fmla="*/ 14 w 78"/>
                  <a:gd name="T59" fmla="*/ 29 h 67"/>
                  <a:gd name="T60" fmla="*/ 15 w 78"/>
                  <a:gd name="T61" fmla="*/ 27 h 67"/>
                  <a:gd name="T62" fmla="*/ 14 w 78"/>
                  <a:gd name="T63" fmla="*/ 23 h 67"/>
                  <a:gd name="T64" fmla="*/ 14 w 78"/>
                  <a:gd name="T65" fmla="*/ 19 h 67"/>
                  <a:gd name="T66" fmla="*/ 14 w 78"/>
                  <a:gd name="T67" fmla="*/ 18 h 67"/>
                  <a:gd name="T68" fmla="*/ 16 w 78"/>
                  <a:gd name="T69" fmla="*/ 18 h 67"/>
                  <a:gd name="T70" fmla="*/ 16 w 78"/>
                  <a:gd name="T71" fmla="*/ 21 h 67"/>
                  <a:gd name="T72" fmla="*/ 20 w 78"/>
                  <a:gd name="T73" fmla="*/ 19 h 67"/>
                  <a:gd name="T74" fmla="*/ 24 w 78"/>
                  <a:gd name="T75" fmla="*/ 21 h 67"/>
                  <a:gd name="T76" fmla="*/ 26 w 78"/>
                  <a:gd name="T77" fmla="*/ 24 h 67"/>
                  <a:gd name="T78" fmla="*/ 31 w 78"/>
                  <a:gd name="T79" fmla="*/ 24 h 67"/>
                  <a:gd name="T80" fmla="*/ 36 w 78"/>
                  <a:gd name="T81" fmla="*/ 23 h 67"/>
                  <a:gd name="T82" fmla="*/ 37 w 78"/>
                  <a:gd name="T83" fmla="*/ 25 h 67"/>
                  <a:gd name="T84" fmla="*/ 42 w 78"/>
                  <a:gd name="T85" fmla="*/ 27 h 67"/>
                  <a:gd name="T86" fmla="*/ 44 w 78"/>
                  <a:gd name="T87" fmla="*/ 30 h 67"/>
                  <a:gd name="T88" fmla="*/ 48 w 78"/>
                  <a:gd name="T89" fmla="*/ 34 h 67"/>
                  <a:gd name="T90" fmla="*/ 53 w 78"/>
                  <a:gd name="T91" fmla="*/ 34 h 67"/>
                  <a:gd name="T92" fmla="*/ 52 w 78"/>
                  <a:gd name="T93" fmla="*/ 27 h 67"/>
                  <a:gd name="T94" fmla="*/ 50 w 78"/>
                  <a:gd name="T95" fmla="*/ 28 h 67"/>
                  <a:gd name="T96" fmla="*/ 45 w 78"/>
                  <a:gd name="T97" fmla="*/ 25 h 67"/>
                  <a:gd name="T98" fmla="*/ 43 w 78"/>
                  <a:gd name="T99" fmla="*/ 24 h 67"/>
                  <a:gd name="T100" fmla="*/ 44 w 78"/>
                  <a:gd name="T101" fmla="*/ 17 h 67"/>
                  <a:gd name="T102" fmla="*/ 45 w 78"/>
                  <a:gd name="T103" fmla="*/ 9 h 67"/>
                  <a:gd name="T104" fmla="*/ 44 w 78"/>
                  <a:gd name="T105" fmla="*/ 6 h 67"/>
                  <a:gd name="T106" fmla="*/ 45 w 78"/>
                  <a:gd name="T107" fmla="*/ 1 h 67"/>
                  <a:gd name="T108" fmla="*/ 48 w 78"/>
                  <a:gd name="T109" fmla="*/ 1 h 67"/>
                  <a:gd name="T110" fmla="*/ 56 w 78"/>
                  <a:gd name="T111" fmla="*/ 0 h 67"/>
                  <a:gd name="T112" fmla="*/ 60 w 78"/>
                  <a:gd name="T113" fmla="*/ 0 h 67"/>
                  <a:gd name="T114" fmla="*/ 62 w 78"/>
                  <a:gd name="T115" fmla="*/ 2 h 67"/>
                  <a:gd name="T116" fmla="*/ 65 w 78"/>
                  <a:gd name="T117" fmla="*/ 4 h 67"/>
                  <a:gd name="T118" fmla="*/ 70 w 78"/>
                  <a:gd name="T119" fmla="*/ 5 h 67"/>
                  <a:gd name="T120" fmla="*/ 73 w 78"/>
                  <a:gd name="T121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8" h="67">
                    <a:moveTo>
                      <a:pt x="73" y="6"/>
                    </a:moveTo>
                    <a:lnTo>
                      <a:pt x="76" y="10"/>
                    </a:lnTo>
                    <a:lnTo>
                      <a:pt x="78" y="15"/>
                    </a:lnTo>
                    <a:lnTo>
                      <a:pt x="77" y="17"/>
                    </a:lnTo>
                    <a:lnTo>
                      <a:pt x="76" y="23"/>
                    </a:lnTo>
                    <a:lnTo>
                      <a:pt x="77" y="28"/>
                    </a:lnTo>
                    <a:lnTo>
                      <a:pt x="74" y="30"/>
                    </a:lnTo>
                    <a:lnTo>
                      <a:pt x="72" y="36"/>
                    </a:lnTo>
                    <a:lnTo>
                      <a:pt x="76" y="39"/>
                    </a:lnTo>
                    <a:lnTo>
                      <a:pt x="55" y="45"/>
                    </a:lnTo>
                    <a:lnTo>
                      <a:pt x="56" y="50"/>
                    </a:lnTo>
                    <a:lnTo>
                      <a:pt x="52" y="50"/>
                    </a:lnTo>
                    <a:lnTo>
                      <a:pt x="48" y="53"/>
                    </a:lnTo>
                    <a:lnTo>
                      <a:pt x="47" y="56"/>
                    </a:lnTo>
                    <a:lnTo>
                      <a:pt x="44" y="56"/>
                    </a:lnTo>
                    <a:lnTo>
                      <a:pt x="38" y="62"/>
                    </a:lnTo>
                    <a:lnTo>
                      <a:pt x="35" y="67"/>
                    </a:lnTo>
                    <a:lnTo>
                      <a:pt x="32" y="67"/>
                    </a:lnTo>
                    <a:lnTo>
                      <a:pt x="30" y="65"/>
                    </a:lnTo>
                    <a:lnTo>
                      <a:pt x="23" y="65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4" y="62"/>
                    </a:lnTo>
                    <a:lnTo>
                      <a:pt x="9" y="63"/>
                    </a:lnTo>
                    <a:lnTo>
                      <a:pt x="4" y="59"/>
                    </a:lnTo>
                    <a:lnTo>
                      <a:pt x="0" y="53"/>
                    </a:lnTo>
                    <a:lnTo>
                      <a:pt x="1" y="31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5" y="27"/>
                    </a:lnTo>
                    <a:lnTo>
                      <a:pt x="14" y="23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6" y="21"/>
                    </a:lnTo>
                    <a:lnTo>
                      <a:pt x="20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31" y="24"/>
                    </a:lnTo>
                    <a:lnTo>
                      <a:pt x="36" y="23"/>
                    </a:lnTo>
                    <a:lnTo>
                      <a:pt x="37" y="25"/>
                    </a:lnTo>
                    <a:lnTo>
                      <a:pt x="42" y="27"/>
                    </a:lnTo>
                    <a:lnTo>
                      <a:pt x="44" y="30"/>
                    </a:lnTo>
                    <a:lnTo>
                      <a:pt x="48" y="34"/>
                    </a:lnTo>
                    <a:lnTo>
                      <a:pt x="53" y="34"/>
                    </a:lnTo>
                    <a:lnTo>
                      <a:pt x="52" y="27"/>
                    </a:lnTo>
                    <a:lnTo>
                      <a:pt x="50" y="28"/>
                    </a:lnTo>
                    <a:lnTo>
                      <a:pt x="45" y="25"/>
                    </a:lnTo>
                    <a:lnTo>
                      <a:pt x="43" y="24"/>
                    </a:lnTo>
                    <a:lnTo>
                      <a:pt x="44" y="17"/>
                    </a:lnTo>
                    <a:lnTo>
                      <a:pt x="45" y="9"/>
                    </a:lnTo>
                    <a:lnTo>
                      <a:pt x="44" y="6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5" y="4"/>
                    </a:lnTo>
                    <a:lnTo>
                      <a:pt x="70" y="5"/>
                    </a:lnTo>
                    <a:lnTo>
                      <a:pt x="73" y="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80"/>
              <p:cNvSpPr>
                <a:spLocks/>
              </p:cNvSpPr>
              <p:nvPr/>
            </p:nvSpPr>
            <p:spPr bwMode="auto">
              <a:xfrm>
                <a:off x="3209925" y="5935663"/>
                <a:ext cx="79375" cy="74613"/>
              </a:xfrm>
              <a:custGeom>
                <a:avLst/>
                <a:gdLst>
                  <a:gd name="T0" fmla="*/ 39 w 50"/>
                  <a:gd name="T1" fmla="*/ 47 h 47"/>
                  <a:gd name="T2" fmla="*/ 36 w 50"/>
                  <a:gd name="T3" fmla="*/ 46 h 47"/>
                  <a:gd name="T4" fmla="*/ 33 w 50"/>
                  <a:gd name="T5" fmla="*/ 47 h 47"/>
                  <a:gd name="T6" fmla="*/ 31 w 50"/>
                  <a:gd name="T7" fmla="*/ 46 h 47"/>
                  <a:gd name="T8" fmla="*/ 27 w 50"/>
                  <a:gd name="T9" fmla="*/ 46 h 47"/>
                  <a:gd name="T10" fmla="*/ 24 w 50"/>
                  <a:gd name="T11" fmla="*/ 42 h 47"/>
                  <a:gd name="T12" fmla="*/ 19 w 50"/>
                  <a:gd name="T13" fmla="*/ 41 h 47"/>
                  <a:gd name="T14" fmla="*/ 16 w 50"/>
                  <a:gd name="T15" fmla="*/ 37 h 47"/>
                  <a:gd name="T16" fmla="*/ 16 w 50"/>
                  <a:gd name="T17" fmla="*/ 35 h 47"/>
                  <a:gd name="T18" fmla="*/ 13 w 50"/>
                  <a:gd name="T19" fmla="*/ 33 h 47"/>
                  <a:gd name="T20" fmla="*/ 6 w 50"/>
                  <a:gd name="T21" fmla="*/ 26 h 47"/>
                  <a:gd name="T22" fmla="*/ 3 w 50"/>
                  <a:gd name="T23" fmla="*/ 21 h 47"/>
                  <a:gd name="T24" fmla="*/ 2 w 50"/>
                  <a:gd name="T25" fmla="*/ 20 h 47"/>
                  <a:gd name="T26" fmla="*/ 0 w 50"/>
                  <a:gd name="T27" fmla="*/ 15 h 47"/>
                  <a:gd name="T28" fmla="*/ 7 w 50"/>
                  <a:gd name="T29" fmla="*/ 15 h 47"/>
                  <a:gd name="T30" fmla="*/ 9 w 50"/>
                  <a:gd name="T31" fmla="*/ 17 h 47"/>
                  <a:gd name="T32" fmla="*/ 12 w 50"/>
                  <a:gd name="T33" fmla="*/ 17 h 47"/>
                  <a:gd name="T34" fmla="*/ 15 w 50"/>
                  <a:gd name="T35" fmla="*/ 12 h 47"/>
                  <a:gd name="T36" fmla="*/ 21 w 50"/>
                  <a:gd name="T37" fmla="*/ 6 h 47"/>
                  <a:gd name="T38" fmla="*/ 24 w 50"/>
                  <a:gd name="T39" fmla="*/ 6 h 47"/>
                  <a:gd name="T40" fmla="*/ 25 w 50"/>
                  <a:gd name="T41" fmla="*/ 3 h 47"/>
                  <a:gd name="T42" fmla="*/ 29 w 50"/>
                  <a:gd name="T43" fmla="*/ 0 h 47"/>
                  <a:gd name="T44" fmla="*/ 33 w 50"/>
                  <a:gd name="T45" fmla="*/ 0 h 47"/>
                  <a:gd name="T46" fmla="*/ 33 w 50"/>
                  <a:gd name="T47" fmla="*/ 2 h 47"/>
                  <a:gd name="T48" fmla="*/ 39 w 50"/>
                  <a:gd name="T49" fmla="*/ 2 h 47"/>
                  <a:gd name="T50" fmla="*/ 43 w 50"/>
                  <a:gd name="T51" fmla="*/ 3 h 47"/>
                  <a:gd name="T52" fmla="*/ 44 w 50"/>
                  <a:gd name="T53" fmla="*/ 4 h 47"/>
                  <a:gd name="T54" fmla="*/ 47 w 50"/>
                  <a:gd name="T55" fmla="*/ 6 h 47"/>
                  <a:gd name="T56" fmla="*/ 50 w 50"/>
                  <a:gd name="T57" fmla="*/ 8 h 47"/>
                  <a:gd name="T58" fmla="*/ 50 w 50"/>
                  <a:gd name="T59" fmla="*/ 17 h 47"/>
                  <a:gd name="T60" fmla="*/ 49 w 50"/>
                  <a:gd name="T61" fmla="*/ 21 h 47"/>
                  <a:gd name="T62" fmla="*/ 49 w 50"/>
                  <a:gd name="T63" fmla="*/ 26 h 47"/>
                  <a:gd name="T64" fmla="*/ 50 w 50"/>
                  <a:gd name="T65" fmla="*/ 29 h 47"/>
                  <a:gd name="T66" fmla="*/ 49 w 50"/>
                  <a:gd name="T67" fmla="*/ 32 h 47"/>
                  <a:gd name="T68" fmla="*/ 48 w 50"/>
                  <a:gd name="T69" fmla="*/ 33 h 47"/>
                  <a:gd name="T70" fmla="*/ 47 w 50"/>
                  <a:gd name="T71" fmla="*/ 38 h 47"/>
                  <a:gd name="T72" fmla="*/ 39 w 50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47">
                    <a:moveTo>
                      <a:pt x="39" y="47"/>
                    </a:moveTo>
                    <a:lnTo>
                      <a:pt x="36" y="46"/>
                    </a:lnTo>
                    <a:lnTo>
                      <a:pt x="33" y="47"/>
                    </a:lnTo>
                    <a:lnTo>
                      <a:pt x="31" y="46"/>
                    </a:lnTo>
                    <a:lnTo>
                      <a:pt x="27" y="46"/>
                    </a:lnTo>
                    <a:lnTo>
                      <a:pt x="24" y="42"/>
                    </a:lnTo>
                    <a:lnTo>
                      <a:pt x="19" y="41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3" y="33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2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5" y="3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9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7" y="6"/>
                    </a:lnTo>
                    <a:lnTo>
                      <a:pt x="50" y="8"/>
                    </a:lnTo>
                    <a:lnTo>
                      <a:pt x="50" y="17"/>
                    </a:lnTo>
                    <a:lnTo>
                      <a:pt x="49" y="21"/>
                    </a:lnTo>
                    <a:lnTo>
                      <a:pt x="49" y="26"/>
                    </a:lnTo>
                    <a:lnTo>
                      <a:pt x="50" y="29"/>
                    </a:lnTo>
                    <a:lnTo>
                      <a:pt x="49" y="32"/>
                    </a:lnTo>
                    <a:lnTo>
                      <a:pt x="48" y="33"/>
                    </a:lnTo>
                    <a:lnTo>
                      <a:pt x="47" y="38"/>
                    </a:lnTo>
                    <a:lnTo>
                      <a:pt x="39" y="4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0" name="Oval 219"/>
            <p:cNvSpPr/>
            <p:nvPr/>
          </p:nvSpPr>
          <p:spPr>
            <a:xfrm>
              <a:off x="2065800" y="4514955"/>
              <a:ext cx="130162" cy="130162"/>
            </a:xfrm>
            <a:prstGeom prst="ellipse">
              <a:avLst/>
            </a:prstGeom>
            <a:gradFill flip="none" rotWithShape="1">
              <a:gsLst>
                <a:gs pos="52000">
                  <a:srgbClr val="8D5632">
                    <a:lumMod val="99000"/>
                    <a:lumOff val="1000"/>
                  </a:srgbClr>
                </a:gs>
                <a:gs pos="0">
                  <a:srgbClr val="FC7B01"/>
                </a:gs>
                <a:gs pos="100000">
                  <a:srgbClr val="1D316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5" name="Oval 234"/>
          <p:cNvSpPr/>
          <p:nvPr/>
        </p:nvSpPr>
        <p:spPr>
          <a:xfrm>
            <a:off x="6773459" y="1251319"/>
            <a:ext cx="580122" cy="580122"/>
          </a:xfrm>
          <a:prstGeom prst="ellipse">
            <a:avLst/>
          </a:prstGeom>
          <a:solidFill>
            <a:srgbClr val="22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8275303" y="1279770"/>
            <a:ext cx="2479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7383253" y="1279770"/>
            <a:ext cx="83270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800" dirty="0"/>
              <a:t>10%</a:t>
            </a:r>
            <a:endParaRPr lang="en-US" sz="2800" dirty="0"/>
          </a:p>
        </p:txBody>
      </p:sp>
      <p:cxnSp>
        <p:nvCxnSpPr>
          <p:cNvPr id="281" name="Straight Connector 280"/>
          <p:cNvCxnSpPr/>
          <p:nvPr/>
        </p:nvCxnSpPr>
        <p:spPr>
          <a:xfrm>
            <a:off x="8245632" y="1319740"/>
            <a:ext cx="0" cy="443281"/>
          </a:xfrm>
          <a:prstGeom prst="line">
            <a:avLst/>
          </a:prstGeom>
          <a:ln w="9525">
            <a:solidFill>
              <a:srgbClr val="223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Oval 263"/>
          <p:cNvSpPr/>
          <p:nvPr/>
        </p:nvSpPr>
        <p:spPr>
          <a:xfrm>
            <a:off x="7641771" y="2195129"/>
            <a:ext cx="580122" cy="580122"/>
          </a:xfrm>
          <a:prstGeom prst="ellipse">
            <a:avLst/>
          </a:prstGeom>
          <a:solidFill>
            <a:srgbClr val="DD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9106867" y="2223580"/>
            <a:ext cx="2479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214817" y="2223580"/>
            <a:ext cx="8581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800" dirty="0">
                <a:solidFill>
                  <a:srgbClr val="DD7313"/>
                </a:solidFill>
              </a:rPr>
              <a:t>67%</a:t>
            </a:r>
            <a:endParaRPr lang="en-US" sz="2800" dirty="0">
              <a:solidFill>
                <a:srgbClr val="DD7313"/>
              </a:solidFill>
            </a:endParaRPr>
          </a:p>
        </p:txBody>
      </p:sp>
      <p:cxnSp>
        <p:nvCxnSpPr>
          <p:cNvPr id="284" name="Straight Connector 283"/>
          <p:cNvCxnSpPr/>
          <p:nvPr/>
        </p:nvCxnSpPr>
        <p:spPr>
          <a:xfrm>
            <a:off x="9077196" y="2263550"/>
            <a:ext cx="0" cy="443281"/>
          </a:xfrm>
          <a:prstGeom prst="line">
            <a:avLst/>
          </a:prstGeom>
          <a:ln w="9525">
            <a:solidFill>
              <a:srgbClr val="223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6773459" y="3138939"/>
            <a:ext cx="580122" cy="580122"/>
          </a:xfrm>
          <a:prstGeom prst="ellipse">
            <a:avLst/>
          </a:prstGeom>
          <a:solidFill>
            <a:srgbClr val="95A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8278589" y="3167390"/>
            <a:ext cx="2479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7386539" y="3167390"/>
            <a:ext cx="83270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800" dirty="0">
                <a:solidFill>
                  <a:srgbClr val="95A7DB"/>
                </a:solidFill>
              </a:rPr>
              <a:t>19%</a:t>
            </a:r>
            <a:endParaRPr lang="en-US" sz="2800" dirty="0">
              <a:solidFill>
                <a:srgbClr val="95A7DB"/>
              </a:solidFill>
            </a:endParaRPr>
          </a:p>
        </p:txBody>
      </p:sp>
      <p:cxnSp>
        <p:nvCxnSpPr>
          <p:cNvPr id="317" name="Straight Connector 316"/>
          <p:cNvCxnSpPr/>
          <p:nvPr/>
        </p:nvCxnSpPr>
        <p:spPr>
          <a:xfrm>
            <a:off x="8248918" y="3207360"/>
            <a:ext cx="0" cy="443281"/>
          </a:xfrm>
          <a:prstGeom prst="line">
            <a:avLst/>
          </a:prstGeom>
          <a:ln w="9525">
            <a:solidFill>
              <a:srgbClr val="223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7641771" y="4082749"/>
            <a:ext cx="580122" cy="580122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9102645" y="4111200"/>
            <a:ext cx="2479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8210595" y="4111200"/>
            <a:ext cx="86237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800" dirty="0">
                <a:solidFill>
                  <a:srgbClr val="CCCCCC"/>
                </a:solidFill>
              </a:rPr>
              <a:t>50%</a:t>
            </a:r>
            <a:endParaRPr lang="en-US" sz="2800" dirty="0">
              <a:solidFill>
                <a:srgbClr val="CCCCCC"/>
              </a:solidFill>
            </a:endParaRPr>
          </a:p>
        </p:txBody>
      </p:sp>
      <p:cxnSp>
        <p:nvCxnSpPr>
          <p:cNvPr id="320" name="Straight Connector 319"/>
          <p:cNvCxnSpPr/>
          <p:nvPr/>
        </p:nvCxnSpPr>
        <p:spPr>
          <a:xfrm>
            <a:off x="9072974" y="4151170"/>
            <a:ext cx="0" cy="443281"/>
          </a:xfrm>
          <a:prstGeom prst="line">
            <a:avLst/>
          </a:prstGeom>
          <a:ln w="9525">
            <a:solidFill>
              <a:srgbClr val="223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val 235"/>
          <p:cNvSpPr/>
          <p:nvPr/>
        </p:nvSpPr>
        <p:spPr>
          <a:xfrm>
            <a:off x="6773459" y="5026560"/>
            <a:ext cx="580122" cy="580122"/>
          </a:xfrm>
          <a:prstGeom prst="ellipse">
            <a:avLst/>
          </a:prstGeom>
          <a:solidFill>
            <a:srgbClr val="8C4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1" name="Rectangle 320"/>
          <p:cNvSpPr/>
          <p:nvPr/>
        </p:nvSpPr>
        <p:spPr>
          <a:xfrm>
            <a:off x="8275303" y="5055011"/>
            <a:ext cx="2479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7383253" y="5055011"/>
            <a:ext cx="89205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800" dirty="0">
                <a:solidFill>
                  <a:srgbClr val="8C480A"/>
                </a:solidFill>
              </a:rPr>
              <a:t>55%</a:t>
            </a:r>
            <a:endParaRPr lang="en-US" sz="2800" dirty="0">
              <a:solidFill>
                <a:srgbClr val="8C480A"/>
              </a:solidFill>
            </a:endParaRPr>
          </a:p>
        </p:txBody>
      </p:sp>
      <p:cxnSp>
        <p:nvCxnSpPr>
          <p:cNvPr id="323" name="Straight Connector 322"/>
          <p:cNvCxnSpPr/>
          <p:nvPr/>
        </p:nvCxnSpPr>
        <p:spPr>
          <a:xfrm>
            <a:off x="8245632" y="5094981"/>
            <a:ext cx="0" cy="443281"/>
          </a:xfrm>
          <a:prstGeom prst="line">
            <a:avLst/>
          </a:prstGeom>
          <a:ln w="9525">
            <a:solidFill>
              <a:srgbClr val="223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H="1">
            <a:off x="3899279" y="605594"/>
            <a:ext cx="8292723" cy="0"/>
          </a:xfrm>
          <a:prstGeom prst="line">
            <a:avLst/>
          </a:prstGeom>
          <a:ln w="38100">
            <a:solidFill>
              <a:srgbClr val="36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Freeform 313"/>
          <p:cNvSpPr>
            <a:spLocks noEditPoints="1"/>
          </p:cNvSpPr>
          <p:nvPr/>
        </p:nvSpPr>
        <p:spPr bwMode="auto">
          <a:xfrm>
            <a:off x="1227105" y="2125338"/>
            <a:ext cx="418367" cy="383504"/>
          </a:xfrm>
          <a:custGeom>
            <a:avLst/>
            <a:gdLst>
              <a:gd name="T0" fmla="*/ 140 w 902"/>
              <a:gd name="T1" fmla="*/ 617 h 827"/>
              <a:gd name="T2" fmla="*/ 35 w 902"/>
              <a:gd name="T3" fmla="*/ 68 h 827"/>
              <a:gd name="T4" fmla="*/ 361 w 902"/>
              <a:gd name="T5" fmla="*/ 165 h 827"/>
              <a:gd name="T6" fmla="*/ 541 w 902"/>
              <a:gd name="T7" fmla="*/ 161 h 827"/>
              <a:gd name="T8" fmla="*/ 569 w 902"/>
              <a:gd name="T9" fmla="*/ 794 h 827"/>
              <a:gd name="T10" fmla="*/ 542 w 902"/>
              <a:gd name="T11" fmla="*/ 761 h 827"/>
              <a:gd name="T12" fmla="*/ 555 w 902"/>
              <a:gd name="T13" fmla="*/ 720 h 827"/>
              <a:gd name="T14" fmla="*/ 595 w 902"/>
              <a:gd name="T15" fmla="*/ 708 h 827"/>
              <a:gd name="T16" fmla="*/ 628 w 902"/>
              <a:gd name="T17" fmla="*/ 735 h 827"/>
              <a:gd name="T18" fmla="*/ 623 w 902"/>
              <a:gd name="T19" fmla="*/ 777 h 827"/>
              <a:gd name="T20" fmla="*/ 587 w 902"/>
              <a:gd name="T21" fmla="*/ 797 h 827"/>
              <a:gd name="T22" fmla="*/ 213 w 902"/>
              <a:gd name="T23" fmla="*/ 784 h 827"/>
              <a:gd name="T24" fmla="*/ 172 w 902"/>
              <a:gd name="T25" fmla="*/ 796 h 827"/>
              <a:gd name="T26" fmla="*/ 139 w 902"/>
              <a:gd name="T27" fmla="*/ 769 h 827"/>
              <a:gd name="T28" fmla="*/ 143 w 902"/>
              <a:gd name="T29" fmla="*/ 726 h 827"/>
              <a:gd name="T30" fmla="*/ 180 w 902"/>
              <a:gd name="T31" fmla="*/ 707 h 827"/>
              <a:gd name="T32" fmla="*/ 218 w 902"/>
              <a:gd name="T33" fmla="*/ 726 h 827"/>
              <a:gd name="T34" fmla="*/ 754 w 902"/>
              <a:gd name="T35" fmla="*/ 45 h 827"/>
              <a:gd name="T36" fmla="*/ 693 w 902"/>
              <a:gd name="T37" fmla="*/ 249 h 827"/>
              <a:gd name="T38" fmla="*/ 565 w 902"/>
              <a:gd name="T39" fmla="*/ 102 h 827"/>
              <a:gd name="T40" fmla="*/ 525 w 902"/>
              <a:gd name="T41" fmla="*/ 135 h 827"/>
              <a:gd name="T42" fmla="*/ 335 w 902"/>
              <a:gd name="T43" fmla="*/ 140 h 827"/>
              <a:gd name="T44" fmla="*/ 331 w 902"/>
              <a:gd name="T45" fmla="*/ 255 h 827"/>
              <a:gd name="T46" fmla="*/ 118 w 902"/>
              <a:gd name="T47" fmla="*/ 2 h 827"/>
              <a:gd name="T48" fmla="*/ 103 w 902"/>
              <a:gd name="T49" fmla="*/ 1 h 827"/>
              <a:gd name="T50" fmla="*/ 1 w 902"/>
              <a:gd name="T51" fmla="*/ 55 h 827"/>
              <a:gd name="T52" fmla="*/ 83 w 902"/>
              <a:gd name="T53" fmla="*/ 255 h 827"/>
              <a:gd name="T54" fmla="*/ 2 w 902"/>
              <a:gd name="T55" fmla="*/ 262 h 827"/>
              <a:gd name="T56" fmla="*/ 115 w 902"/>
              <a:gd name="T57" fmla="*/ 636 h 827"/>
              <a:gd name="T58" fmla="*/ 596 w 902"/>
              <a:gd name="T59" fmla="*/ 647 h 827"/>
              <a:gd name="T60" fmla="*/ 158 w 902"/>
              <a:gd name="T61" fmla="*/ 680 h 827"/>
              <a:gd name="T62" fmla="*/ 128 w 902"/>
              <a:gd name="T63" fmla="*/ 698 h 827"/>
              <a:gd name="T64" fmla="*/ 109 w 902"/>
              <a:gd name="T65" fmla="*/ 729 h 827"/>
              <a:gd name="T66" fmla="*/ 106 w 902"/>
              <a:gd name="T67" fmla="*/ 767 h 827"/>
              <a:gd name="T68" fmla="*/ 123 w 902"/>
              <a:gd name="T69" fmla="*/ 799 h 827"/>
              <a:gd name="T70" fmla="*/ 151 w 902"/>
              <a:gd name="T71" fmla="*/ 822 h 827"/>
              <a:gd name="T72" fmla="*/ 188 w 902"/>
              <a:gd name="T73" fmla="*/ 827 h 827"/>
              <a:gd name="T74" fmla="*/ 222 w 902"/>
              <a:gd name="T75" fmla="*/ 814 h 827"/>
              <a:gd name="T76" fmla="*/ 247 w 902"/>
              <a:gd name="T77" fmla="*/ 787 h 827"/>
              <a:gd name="T78" fmla="*/ 255 w 902"/>
              <a:gd name="T79" fmla="*/ 752 h 827"/>
              <a:gd name="T80" fmla="*/ 527 w 902"/>
              <a:gd name="T81" fmla="*/ 707 h 827"/>
              <a:gd name="T82" fmla="*/ 512 w 902"/>
              <a:gd name="T83" fmla="*/ 759 h 827"/>
              <a:gd name="T84" fmla="*/ 524 w 902"/>
              <a:gd name="T85" fmla="*/ 794 h 827"/>
              <a:gd name="T86" fmla="*/ 550 w 902"/>
              <a:gd name="T87" fmla="*/ 818 h 827"/>
              <a:gd name="T88" fmla="*/ 587 w 902"/>
              <a:gd name="T89" fmla="*/ 827 h 827"/>
              <a:gd name="T90" fmla="*/ 622 w 902"/>
              <a:gd name="T91" fmla="*/ 818 h 827"/>
              <a:gd name="T92" fmla="*/ 649 w 902"/>
              <a:gd name="T93" fmla="*/ 794 h 827"/>
              <a:gd name="T94" fmla="*/ 661 w 902"/>
              <a:gd name="T95" fmla="*/ 759 h 827"/>
              <a:gd name="T96" fmla="*/ 650 w 902"/>
              <a:gd name="T97" fmla="*/ 711 h 827"/>
              <a:gd name="T98" fmla="*/ 630 w 902"/>
              <a:gd name="T99" fmla="*/ 638 h 827"/>
              <a:gd name="T100" fmla="*/ 766 w 902"/>
              <a:gd name="T101" fmla="*/ 75 h 827"/>
              <a:gd name="T102" fmla="*/ 898 w 902"/>
              <a:gd name="T103" fmla="*/ 71 h 827"/>
              <a:gd name="T104" fmla="*/ 902 w 902"/>
              <a:gd name="T105" fmla="*/ 57 h 827"/>
              <a:gd name="T106" fmla="*/ 892 w 902"/>
              <a:gd name="T107" fmla="*/ 46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2" h="827">
                <a:moveTo>
                  <a:pt x="140" y="617"/>
                </a:moveTo>
                <a:lnTo>
                  <a:pt x="36" y="285"/>
                </a:lnTo>
                <a:lnTo>
                  <a:pt x="684" y="285"/>
                </a:lnTo>
                <a:lnTo>
                  <a:pt x="604" y="617"/>
                </a:lnTo>
                <a:lnTo>
                  <a:pt x="140" y="617"/>
                </a:lnTo>
                <a:close/>
                <a:moveTo>
                  <a:pt x="35" y="68"/>
                </a:moveTo>
                <a:lnTo>
                  <a:pt x="102" y="36"/>
                </a:lnTo>
                <a:lnTo>
                  <a:pt x="202" y="255"/>
                </a:lnTo>
                <a:lnTo>
                  <a:pt x="115" y="255"/>
                </a:lnTo>
                <a:lnTo>
                  <a:pt x="35" y="68"/>
                </a:lnTo>
                <a:close/>
                <a:moveTo>
                  <a:pt x="361" y="165"/>
                </a:moveTo>
                <a:lnTo>
                  <a:pt x="493" y="165"/>
                </a:lnTo>
                <a:lnTo>
                  <a:pt x="400" y="255"/>
                </a:lnTo>
                <a:lnTo>
                  <a:pt x="361" y="255"/>
                </a:lnTo>
                <a:lnTo>
                  <a:pt x="361" y="165"/>
                </a:lnTo>
                <a:close/>
                <a:moveTo>
                  <a:pt x="563" y="140"/>
                </a:moveTo>
                <a:lnTo>
                  <a:pt x="660" y="255"/>
                </a:lnTo>
                <a:lnTo>
                  <a:pt x="443" y="255"/>
                </a:lnTo>
                <a:lnTo>
                  <a:pt x="541" y="161"/>
                </a:lnTo>
                <a:lnTo>
                  <a:pt x="541" y="161"/>
                </a:lnTo>
                <a:lnTo>
                  <a:pt x="541" y="161"/>
                </a:lnTo>
                <a:lnTo>
                  <a:pt x="563" y="140"/>
                </a:lnTo>
                <a:close/>
                <a:moveTo>
                  <a:pt x="587" y="797"/>
                </a:moveTo>
                <a:lnTo>
                  <a:pt x="577" y="796"/>
                </a:lnTo>
                <a:lnTo>
                  <a:pt x="569" y="794"/>
                </a:lnTo>
                <a:lnTo>
                  <a:pt x="561" y="790"/>
                </a:lnTo>
                <a:lnTo>
                  <a:pt x="555" y="784"/>
                </a:lnTo>
                <a:lnTo>
                  <a:pt x="549" y="777"/>
                </a:lnTo>
                <a:lnTo>
                  <a:pt x="545" y="769"/>
                </a:lnTo>
                <a:lnTo>
                  <a:pt x="542" y="761"/>
                </a:lnTo>
                <a:lnTo>
                  <a:pt x="542" y="752"/>
                </a:lnTo>
                <a:lnTo>
                  <a:pt x="542" y="742"/>
                </a:lnTo>
                <a:lnTo>
                  <a:pt x="545" y="735"/>
                </a:lnTo>
                <a:lnTo>
                  <a:pt x="549" y="726"/>
                </a:lnTo>
                <a:lnTo>
                  <a:pt x="555" y="720"/>
                </a:lnTo>
                <a:lnTo>
                  <a:pt x="561" y="714"/>
                </a:lnTo>
                <a:lnTo>
                  <a:pt x="569" y="710"/>
                </a:lnTo>
                <a:lnTo>
                  <a:pt x="577" y="708"/>
                </a:lnTo>
                <a:lnTo>
                  <a:pt x="587" y="707"/>
                </a:lnTo>
                <a:lnTo>
                  <a:pt x="595" y="708"/>
                </a:lnTo>
                <a:lnTo>
                  <a:pt x="604" y="710"/>
                </a:lnTo>
                <a:lnTo>
                  <a:pt x="611" y="714"/>
                </a:lnTo>
                <a:lnTo>
                  <a:pt x="618" y="720"/>
                </a:lnTo>
                <a:lnTo>
                  <a:pt x="623" y="726"/>
                </a:lnTo>
                <a:lnTo>
                  <a:pt x="628" y="735"/>
                </a:lnTo>
                <a:lnTo>
                  <a:pt x="631" y="742"/>
                </a:lnTo>
                <a:lnTo>
                  <a:pt x="632" y="752"/>
                </a:lnTo>
                <a:lnTo>
                  <a:pt x="631" y="761"/>
                </a:lnTo>
                <a:lnTo>
                  <a:pt x="628" y="769"/>
                </a:lnTo>
                <a:lnTo>
                  <a:pt x="623" y="777"/>
                </a:lnTo>
                <a:lnTo>
                  <a:pt x="618" y="784"/>
                </a:lnTo>
                <a:lnTo>
                  <a:pt x="611" y="790"/>
                </a:lnTo>
                <a:lnTo>
                  <a:pt x="604" y="794"/>
                </a:lnTo>
                <a:lnTo>
                  <a:pt x="595" y="796"/>
                </a:lnTo>
                <a:lnTo>
                  <a:pt x="587" y="797"/>
                </a:lnTo>
                <a:close/>
                <a:moveTo>
                  <a:pt x="225" y="752"/>
                </a:moveTo>
                <a:lnTo>
                  <a:pt x="224" y="761"/>
                </a:lnTo>
                <a:lnTo>
                  <a:pt x="222" y="769"/>
                </a:lnTo>
                <a:lnTo>
                  <a:pt x="218" y="777"/>
                </a:lnTo>
                <a:lnTo>
                  <a:pt x="213" y="784"/>
                </a:lnTo>
                <a:lnTo>
                  <a:pt x="206" y="790"/>
                </a:lnTo>
                <a:lnTo>
                  <a:pt x="198" y="794"/>
                </a:lnTo>
                <a:lnTo>
                  <a:pt x="190" y="796"/>
                </a:lnTo>
                <a:lnTo>
                  <a:pt x="180" y="797"/>
                </a:lnTo>
                <a:lnTo>
                  <a:pt x="172" y="796"/>
                </a:lnTo>
                <a:lnTo>
                  <a:pt x="163" y="794"/>
                </a:lnTo>
                <a:lnTo>
                  <a:pt x="156" y="790"/>
                </a:lnTo>
                <a:lnTo>
                  <a:pt x="148" y="784"/>
                </a:lnTo>
                <a:lnTo>
                  <a:pt x="143" y="777"/>
                </a:lnTo>
                <a:lnTo>
                  <a:pt x="139" y="769"/>
                </a:lnTo>
                <a:lnTo>
                  <a:pt x="136" y="761"/>
                </a:lnTo>
                <a:lnTo>
                  <a:pt x="135" y="752"/>
                </a:lnTo>
                <a:lnTo>
                  <a:pt x="136" y="742"/>
                </a:lnTo>
                <a:lnTo>
                  <a:pt x="139" y="735"/>
                </a:lnTo>
                <a:lnTo>
                  <a:pt x="143" y="726"/>
                </a:lnTo>
                <a:lnTo>
                  <a:pt x="148" y="720"/>
                </a:lnTo>
                <a:lnTo>
                  <a:pt x="156" y="714"/>
                </a:lnTo>
                <a:lnTo>
                  <a:pt x="163" y="710"/>
                </a:lnTo>
                <a:lnTo>
                  <a:pt x="172" y="708"/>
                </a:lnTo>
                <a:lnTo>
                  <a:pt x="180" y="707"/>
                </a:lnTo>
                <a:lnTo>
                  <a:pt x="190" y="708"/>
                </a:lnTo>
                <a:lnTo>
                  <a:pt x="198" y="710"/>
                </a:lnTo>
                <a:lnTo>
                  <a:pt x="206" y="714"/>
                </a:lnTo>
                <a:lnTo>
                  <a:pt x="213" y="720"/>
                </a:lnTo>
                <a:lnTo>
                  <a:pt x="218" y="726"/>
                </a:lnTo>
                <a:lnTo>
                  <a:pt x="222" y="735"/>
                </a:lnTo>
                <a:lnTo>
                  <a:pt x="224" y="742"/>
                </a:lnTo>
                <a:lnTo>
                  <a:pt x="225" y="752"/>
                </a:lnTo>
                <a:close/>
                <a:moveTo>
                  <a:pt x="887" y="45"/>
                </a:moveTo>
                <a:lnTo>
                  <a:pt x="754" y="45"/>
                </a:lnTo>
                <a:lnTo>
                  <a:pt x="750" y="46"/>
                </a:lnTo>
                <a:lnTo>
                  <a:pt x="745" y="49"/>
                </a:lnTo>
                <a:lnTo>
                  <a:pt x="741" y="52"/>
                </a:lnTo>
                <a:lnTo>
                  <a:pt x="740" y="57"/>
                </a:lnTo>
                <a:lnTo>
                  <a:pt x="693" y="249"/>
                </a:lnTo>
                <a:lnTo>
                  <a:pt x="576" y="107"/>
                </a:lnTo>
                <a:lnTo>
                  <a:pt x="574" y="105"/>
                </a:lnTo>
                <a:lnTo>
                  <a:pt x="572" y="104"/>
                </a:lnTo>
                <a:lnTo>
                  <a:pt x="569" y="103"/>
                </a:lnTo>
                <a:lnTo>
                  <a:pt x="565" y="102"/>
                </a:lnTo>
                <a:lnTo>
                  <a:pt x="562" y="102"/>
                </a:lnTo>
                <a:lnTo>
                  <a:pt x="560" y="103"/>
                </a:lnTo>
                <a:lnTo>
                  <a:pt x="557" y="104"/>
                </a:lnTo>
                <a:lnTo>
                  <a:pt x="555" y="106"/>
                </a:lnTo>
                <a:lnTo>
                  <a:pt x="525" y="135"/>
                </a:lnTo>
                <a:lnTo>
                  <a:pt x="346" y="135"/>
                </a:lnTo>
                <a:lnTo>
                  <a:pt x="342" y="135"/>
                </a:lnTo>
                <a:lnTo>
                  <a:pt x="340" y="136"/>
                </a:lnTo>
                <a:lnTo>
                  <a:pt x="337" y="139"/>
                </a:lnTo>
                <a:lnTo>
                  <a:pt x="335" y="140"/>
                </a:lnTo>
                <a:lnTo>
                  <a:pt x="334" y="142"/>
                </a:lnTo>
                <a:lnTo>
                  <a:pt x="332" y="145"/>
                </a:lnTo>
                <a:lnTo>
                  <a:pt x="332" y="147"/>
                </a:lnTo>
                <a:lnTo>
                  <a:pt x="331" y="150"/>
                </a:lnTo>
                <a:lnTo>
                  <a:pt x="331" y="255"/>
                </a:lnTo>
                <a:lnTo>
                  <a:pt x="235" y="255"/>
                </a:lnTo>
                <a:lnTo>
                  <a:pt x="124" y="9"/>
                </a:lnTo>
                <a:lnTo>
                  <a:pt x="123" y="7"/>
                </a:lnTo>
                <a:lnTo>
                  <a:pt x="120" y="5"/>
                </a:lnTo>
                <a:lnTo>
                  <a:pt x="118" y="2"/>
                </a:lnTo>
                <a:lnTo>
                  <a:pt x="115" y="1"/>
                </a:lnTo>
                <a:lnTo>
                  <a:pt x="112" y="0"/>
                </a:lnTo>
                <a:lnTo>
                  <a:pt x="110" y="0"/>
                </a:lnTo>
                <a:lnTo>
                  <a:pt x="106" y="0"/>
                </a:lnTo>
                <a:lnTo>
                  <a:pt x="103" y="1"/>
                </a:lnTo>
                <a:lnTo>
                  <a:pt x="9" y="46"/>
                </a:lnTo>
                <a:lnTo>
                  <a:pt x="6" y="49"/>
                </a:lnTo>
                <a:lnTo>
                  <a:pt x="4" y="51"/>
                </a:lnTo>
                <a:lnTo>
                  <a:pt x="2" y="53"/>
                </a:lnTo>
                <a:lnTo>
                  <a:pt x="1" y="55"/>
                </a:lnTo>
                <a:lnTo>
                  <a:pt x="0" y="58"/>
                </a:lnTo>
                <a:lnTo>
                  <a:pt x="0" y="60"/>
                </a:lnTo>
                <a:lnTo>
                  <a:pt x="0" y="64"/>
                </a:lnTo>
                <a:lnTo>
                  <a:pt x="1" y="67"/>
                </a:lnTo>
                <a:lnTo>
                  <a:pt x="83" y="255"/>
                </a:lnTo>
                <a:lnTo>
                  <a:pt x="15" y="255"/>
                </a:lnTo>
                <a:lnTo>
                  <a:pt x="12" y="257"/>
                </a:lnTo>
                <a:lnTo>
                  <a:pt x="8" y="258"/>
                </a:lnTo>
                <a:lnTo>
                  <a:pt x="6" y="260"/>
                </a:lnTo>
                <a:lnTo>
                  <a:pt x="2" y="262"/>
                </a:lnTo>
                <a:lnTo>
                  <a:pt x="1" y="265"/>
                </a:lnTo>
                <a:lnTo>
                  <a:pt x="0" y="268"/>
                </a:lnTo>
                <a:lnTo>
                  <a:pt x="0" y="272"/>
                </a:lnTo>
                <a:lnTo>
                  <a:pt x="1" y="276"/>
                </a:lnTo>
                <a:lnTo>
                  <a:pt x="115" y="636"/>
                </a:lnTo>
                <a:lnTo>
                  <a:pt x="117" y="640"/>
                </a:lnTo>
                <a:lnTo>
                  <a:pt x="120" y="644"/>
                </a:lnTo>
                <a:lnTo>
                  <a:pt x="124" y="646"/>
                </a:lnTo>
                <a:lnTo>
                  <a:pt x="129" y="647"/>
                </a:lnTo>
                <a:lnTo>
                  <a:pt x="596" y="647"/>
                </a:lnTo>
                <a:lnTo>
                  <a:pt x="590" y="677"/>
                </a:lnTo>
                <a:lnTo>
                  <a:pt x="180" y="677"/>
                </a:lnTo>
                <a:lnTo>
                  <a:pt x="173" y="677"/>
                </a:lnTo>
                <a:lnTo>
                  <a:pt x="165" y="678"/>
                </a:lnTo>
                <a:lnTo>
                  <a:pt x="158" y="680"/>
                </a:lnTo>
                <a:lnTo>
                  <a:pt x="151" y="682"/>
                </a:lnTo>
                <a:lnTo>
                  <a:pt x="145" y="685"/>
                </a:lnTo>
                <a:lnTo>
                  <a:pt x="139" y="690"/>
                </a:lnTo>
                <a:lnTo>
                  <a:pt x="132" y="694"/>
                </a:lnTo>
                <a:lnTo>
                  <a:pt x="128" y="698"/>
                </a:lnTo>
                <a:lnTo>
                  <a:pt x="123" y="704"/>
                </a:lnTo>
                <a:lnTo>
                  <a:pt x="118" y="710"/>
                </a:lnTo>
                <a:lnTo>
                  <a:pt x="114" y="717"/>
                </a:lnTo>
                <a:lnTo>
                  <a:pt x="111" y="723"/>
                </a:lnTo>
                <a:lnTo>
                  <a:pt x="109" y="729"/>
                </a:lnTo>
                <a:lnTo>
                  <a:pt x="106" y="737"/>
                </a:lnTo>
                <a:lnTo>
                  <a:pt x="105" y="744"/>
                </a:lnTo>
                <a:lnTo>
                  <a:pt x="105" y="752"/>
                </a:lnTo>
                <a:lnTo>
                  <a:pt x="105" y="759"/>
                </a:lnTo>
                <a:lnTo>
                  <a:pt x="106" y="767"/>
                </a:lnTo>
                <a:lnTo>
                  <a:pt x="109" y="774"/>
                </a:lnTo>
                <a:lnTo>
                  <a:pt x="111" y="781"/>
                </a:lnTo>
                <a:lnTo>
                  <a:pt x="114" y="787"/>
                </a:lnTo>
                <a:lnTo>
                  <a:pt x="118" y="794"/>
                </a:lnTo>
                <a:lnTo>
                  <a:pt x="123" y="799"/>
                </a:lnTo>
                <a:lnTo>
                  <a:pt x="128" y="805"/>
                </a:lnTo>
                <a:lnTo>
                  <a:pt x="132" y="810"/>
                </a:lnTo>
                <a:lnTo>
                  <a:pt x="139" y="814"/>
                </a:lnTo>
                <a:lnTo>
                  <a:pt x="145" y="818"/>
                </a:lnTo>
                <a:lnTo>
                  <a:pt x="151" y="822"/>
                </a:lnTo>
                <a:lnTo>
                  <a:pt x="158" y="824"/>
                </a:lnTo>
                <a:lnTo>
                  <a:pt x="165" y="826"/>
                </a:lnTo>
                <a:lnTo>
                  <a:pt x="173" y="827"/>
                </a:lnTo>
                <a:lnTo>
                  <a:pt x="180" y="827"/>
                </a:lnTo>
                <a:lnTo>
                  <a:pt x="188" y="827"/>
                </a:lnTo>
                <a:lnTo>
                  <a:pt x="195" y="826"/>
                </a:lnTo>
                <a:lnTo>
                  <a:pt x="203" y="824"/>
                </a:lnTo>
                <a:lnTo>
                  <a:pt x="209" y="822"/>
                </a:lnTo>
                <a:lnTo>
                  <a:pt x="216" y="818"/>
                </a:lnTo>
                <a:lnTo>
                  <a:pt x="222" y="814"/>
                </a:lnTo>
                <a:lnTo>
                  <a:pt x="229" y="810"/>
                </a:lnTo>
                <a:lnTo>
                  <a:pt x="234" y="805"/>
                </a:lnTo>
                <a:lnTo>
                  <a:pt x="238" y="799"/>
                </a:lnTo>
                <a:lnTo>
                  <a:pt x="243" y="794"/>
                </a:lnTo>
                <a:lnTo>
                  <a:pt x="247" y="787"/>
                </a:lnTo>
                <a:lnTo>
                  <a:pt x="250" y="781"/>
                </a:lnTo>
                <a:lnTo>
                  <a:pt x="252" y="774"/>
                </a:lnTo>
                <a:lnTo>
                  <a:pt x="254" y="767"/>
                </a:lnTo>
                <a:lnTo>
                  <a:pt x="255" y="759"/>
                </a:lnTo>
                <a:lnTo>
                  <a:pt x="255" y="752"/>
                </a:lnTo>
                <a:lnTo>
                  <a:pt x="254" y="739"/>
                </a:lnTo>
                <a:lnTo>
                  <a:pt x="251" y="727"/>
                </a:lnTo>
                <a:lnTo>
                  <a:pt x="247" y="717"/>
                </a:lnTo>
                <a:lnTo>
                  <a:pt x="240" y="707"/>
                </a:lnTo>
                <a:lnTo>
                  <a:pt x="527" y="707"/>
                </a:lnTo>
                <a:lnTo>
                  <a:pt x="520" y="717"/>
                </a:lnTo>
                <a:lnTo>
                  <a:pt x="515" y="727"/>
                </a:lnTo>
                <a:lnTo>
                  <a:pt x="512" y="739"/>
                </a:lnTo>
                <a:lnTo>
                  <a:pt x="511" y="752"/>
                </a:lnTo>
                <a:lnTo>
                  <a:pt x="512" y="759"/>
                </a:lnTo>
                <a:lnTo>
                  <a:pt x="513" y="767"/>
                </a:lnTo>
                <a:lnTo>
                  <a:pt x="515" y="774"/>
                </a:lnTo>
                <a:lnTo>
                  <a:pt x="517" y="781"/>
                </a:lnTo>
                <a:lnTo>
                  <a:pt x="520" y="787"/>
                </a:lnTo>
                <a:lnTo>
                  <a:pt x="524" y="794"/>
                </a:lnTo>
                <a:lnTo>
                  <a:pt x="529" y="799"/>
                </a:lnTo>
                <a:lnTo>
                  <a:pt x="533" y="805"/>
                </a:lnTo>
                <a:lnTo>
                  <a:pt x="539" y="810"/>
                </a:lnTo>
                <a:lnTo>
                  <a:pt x="544" y="814"/>
                </a:lnTo>
                <a:lnTo>
                  <a:pt x="550" y="818"/>
                </a:lnTo>
                <a:lnTo>
                  <a:pt x="557" y="822"/>
                </a:lnTo>
                <a:lnTo>
                  <a:pt x="564" y="824"/>
                </a:lnTo>
                <a:lnTo>
                  <a:pt x="571" y="826"/>
                </a:lnTo>
                <a:lnTo>
                  <a:pt x="578" y="827"/>
                </a:lnTo>
                <a:lnTo>
                  <a:pt x="587" y="827"/>
                </a:lnTo>
                <a:lnTo>
                  <a:pt x="594" y="827"/>
                </a:lnTo>
                <a:lnTo>
                  <a:pt x="602" y="826"/>
                </a:lnTo>
                <a:lnTo>
                  <a:pt x="608" y="824"/>
                </a:lnTo>
                <a:lnTo>
                  <a:pt x="616" y="822"/>
                </a:lnTo>
                <a:lnTo>
                  <a:pt x="622" y="818"/>
                </a:lnTo>
                <a:lnTo>
                  <a:pt x="629" y="814"/>
                </a:lnTo>
                <a:lnTo>
                  <a:pt x="634" y="810"/>
                </a:lnTo>
                <a:lnTo>
                  <a:pt x="639" y="805"/>
                </a:lnTo>
                <a:lnTo>
                  <a:pt x="645" y="799"/>
                </a:lnTo>
                <a:lnTo>
                  <a:pt x="649" y="794"/>
                </a:lnTo>
                <a:lnTo>
                  <a:pt x="652" y="787"/>
                </a:lnTo>
                <a:lnTo>
                  <a:pt x="655" y="781"/>
                </a:lnTo>
                <a:lnTo>
                  <a:pt x="659" y="774"/>
                </a:lnTo>
                <a:lnTo>
                  <a:pt x="660" y="767"/>
                </a:lnTo>
                <a:lnTo>
                  <a:pt x="661" y="759"/>
                </a:lnTo>
                <a:lnTo>
                  <a:pt x="662" y="752"/>
                </a:lnTo>
                <a:lnTo>
                  <a:pt x="661" y="741"/>
                </a:lnTo>
                <a:lnTo>
                  <a:pt x="659" y="731"/>
                </a:lnTo>
                <a:lnTo>
                  <a:pt x="654" y="721"/>
                </a:lnTo>
                <a:lnTo>
                  <a:pt x="650" y="711"/>
                </a:lnTo>
                <a:lnTo>
                  <a:pt x="644" y="703"/>
                </a:lnTo>
                <a:lnTo>
                  <a:pt x="636" y="696"/>
                </a:lnTo>
                <a:lnTo>
                  <a:pt x="628" y="690"/>
                </a:lnTo>
                <a:lnTo>
                  <a:pt x="619" y="684"/>
                </a:lnTo>
                <a:lnTo>
                  <a:pt x="630" y="638"/>
                </a:lnTo>
                <a:lnTo>
                  <a:pt x="631" y="635"/>
                </a:lnTo>
                <a:lnTo>
                  <a:pt x="632" y="632"/>
                </a:lnTo>
                <a:lnTo>
                  <a:pt x="632" y="632"/>
                </a:lnTo>
                <a:lnTo>
                  <a:pt x="632" y="632"/>
                </a:lnTo>
                <a:lnTo>
                  <a:pt x="766" y="75"/>
                </a:lnTo>
                <a:lnTo>
                  <a:pt x="887" y="75"/>
                </a:lnTo>
                <a:lnTo>
                  <a:pt x="890" y="75"/>
                </a:lnTo>
                <a:lnTo>
                  <a:pt x="892" y="74"/>
                </a:lnTo>
                <a:lnTo>
                  <a:pt x="896" y="73"/>
                </a:lnTo>
                <a:lnTo>
                  <a:pt x="898" y="71"/>
                </a:lnTo>
                <a:lnTo>
                  <a:pt x="900" y="69"/>
                </a:lnTo>
                <a:lnTo>
                  <a:pt x="901" y="67"/>
                </a:lnTo>
                <a:lnTo>
                  <a:pt x="902" y="64"/>
                </a:lnTo>
                <a:lnTo>
                  <a:pt x="902" y="60"/>
                </a:lnTo>
                <a:lnTo>
                  <a:pt x="902" y="57"/>
                </a:lnTo>
                <a:lnTo>
                  <a:pt x="901" y="55"/>
                </a:lnTo>
                <a:lnTo>
                  <a:pt x="900" y="52"/>
                </a:lnTo>
                <a:lnTo>
                  <a:pt x="898" y="50"/>
                </a:lnTo>
                <a:lnTo>
                  <a:pt x="896" y="47"/>
                </a:lnTo>
                <a:lnTo>
                  <a:pt x="892" y="46"/>
                </a:lnTo>
                <a:lnTo>
                  <a:pt x="890" y="45"/>
                </a:lnTo>
                <a:lnTo>
                  <a:pt x="88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Freeform 209"/>
          <p:cNvSpPr>
            <a:spLocks noEditPoints="1"/>
          </p:cNvSpPr>
          <p:nvPr/>
        </p:nvSpPr>
        <p:spPr bwMode="auto">
          <a:xfrm>
            <a:off x="3533870" y="2134636"/>
            <a:ext cx="420692" cy="364910"/>
          </a:xfrm>
          <a:custGeom>
            <a:avLst/>
            <a:gdLst>
              <a:gd name="T0" fmla="*/ 872 w 905"/>
              <a:gd name="T1" fmla="*/ 701 h 784"/>
              <a:gd name="T2" fmla="*/ 858 w 905"/>
              <a:gd name="T3" fmla="*/ 727 h 784"/>
              <a:gd name="T4" fmla="*/ 835 w 905"/>
              <a:gd name="T5" fmla="*/ 745 h 784"/>
              <a:gd name="T6" fmla="*/ 808 w 905"/>
              <a:gd name="T7" fmla="*/ 754 h 784"/>
              <a:gd name="T8" fmla="*/ 799 w 905"/>
              <a:gd name="T9" fmla="*/ 181 h 784"/>
              <a:gd name="T10" fmla="*/ 829 w 905"/>
              <a:gd name="T11" fmla="*/ 187 h 784"/>
              <a:gd name="T12" fmla="*/ 853 w 905"/>
              <a:gd name="T13" fmla="*/ 203 h 784"/>
              <a:gd name="T14" fmla="*/ 869 w 905"/>
              <a:gd name="T15" fmla="*/ 227 h 784"/>
              <a:gd name="T16" fmla="*/ 875 w 905"/>
              <a:gd name="T17" fmla="*/ 256 h 784"/>
              <a:gd name="T18" fmla="*/ 30 w 905"/>
              <a:gd name="T19" fmla="*/ 248 h 784"/>
              <a:gd name="T20" fmla="*/ 39 w 905"/>
              <a:gd name="T21" fmla="*/ 220 h 784"/>
              <a:gd name="T22" fmla="*/ 57 w 905"/>
              <a:gd name="T23" fmla="*/ 198 h 784"/>
              <a:gd name="T24" fmla="*/ 83 w 905"/>
              <a:gd name="T25" fmla="*/ 184 h 784"/>
              <a:gd name="T26" fmla="*/ 151 w 905"/>
              <a:gd name="T27" fmla="*/ 181 h 784"/>
              <a:gd name="T28" fmla="*/ 90 w 905"/>
              <a:gd name="T29" fmla="*/ 752 h 784"/>
              <a:gd name="T30" fmla="*/ 63 w 905"/>
              <a:gd name="T31" fmla="*/ 741 h 784"/>
              <a:gd name="T32" fmla="*/ 43 w 905"/>
              <a:gd name="T33" fmla="*/ 720 h 784"/>
              <a:gd name="T34" fmla="*/ 31 w 905"/>
              <a:gd name="T35" fmla="*/ 694 h 784"/>
              <a:gd name="T36" fmla="*/ 332 w 905"/>
              <a:gd name="T37" fmla="*/ 84 h 784"/>
              <a:gd name="T38" fmla="*/ 339 w 905"/>
              <a:gd name="T39" fmla="*/ 62 h 784"/>
              <a:gd name="T40" fmla="*/ 354 w 905"/>
              <a:gd name="T41" fmla="*/ 44 h 784"/>
              <a:gd name="T42" fmla="*/ 374 w 905"/>
              <a:gd name="T43" fmla="*/ 33 h 784"/>
              <a:gd name="T44" fmla="*/ 513 w 905"/>
              <a:gd name="T45" fmla="*/ 30 h 784"/>
              <a:gd name="T46" fmla="*/ 537 w 905"/>
              <a:gd name="T47" fmla="*/ 34 h 784"/>
              <a:gd name="T48" fmla="*/ 556 w 905"/>
              <a:gd name="T49" fmla="*/ 48 h 784"/>
              <a:gd name="T50" fmla="*/ 569 w 905"/>
              <a:gd name="T51" fmla="*/ 66 h 784"/>
              <a:gd name="T52" fmla="*/ 573 w 905"/>
              <a:gd name="T53" fmla="*/ 90 h 784"/>
              <a:gd name="T54" fmla="*/ 633 w 905"/>
              <a:gd name="T55" fmla="*/ 181 h 784"/>
              <a:gd name="T56" fmla="*/ 633 w 905"/>
              <a:gd name="T57" fmla="*/ 181 h 784"/>
              <a:gd name="T58" fmla="*/ 271 w 905"/>
              <a:gd name="T59" fmla="*/ 181 h 784"/>
              <a:gd name="T60" fmla="*/ 603 w 905"/>
              <a:gd name="T61" fmla="*/ 754 h 784"/>
              <a:gd name="T62" fmla="*/ 603 w 905"/>
              <a:gd name="T63" fmla="*/ 151 h 784"/>
              <a:gd name="T64" fmla="*/ 599 w 905"/>
              <a:gd name="T65" fmla="*/ 63 h 784"/>
              <a:gd name="T66" fmla="*/ 583 w 905"/>
              <a:gd name="T67" fmla="*/ 33 h 784"/>
              <a:gd name="T68" fmla="*/ 556 w 905"/>
              <a:gd name="T69" fmla="*/ 11 h 784"/>
              <a:gd name="T70" fmla="*/ 522 w 905"/>
              <a:gd name="T71" fmla="*/ 0 h 784"/>
              <a:gd name="T72" fmla="*/ 374 w 905"/>
              <a:gd name="T73" fmla="*/ 1 h 784"/>
              <a:gd name="T74" fmla="*/ 342 w 905"/>
              <a:gd name="T75" fmla="*/ 15 h 784"/>
              <a:gd name="T76" fmla="*/ 317 w 905"/>
              <a:gd name="T77" fmla="*/ 39 h 784"/>
              <a:gd name="T78" fmla="*/ 303 w 905"/>
              <a:gd name="T79" fmla="*/ 72 h 784"/>
              <a:gd name="T80" fmla="*/ 105 w 905"/>
              <a:gd name="T81" fmla="*/ 151 h 784"/>
              <a:gd name="T82" fmla="*/ 65 w 905"/>
              <a:gd name="T83" fmla="*/ 159 h 784"/>
              <a:gd name="T84" fmla="*/ 31 w 905"/>
              <a:gd name="T85" fmla="*/ 182 h 784"/>
              <a:gd name="T86" fmla="*/ 8 w 905"/>
              <a:gd name="T87" fmla="*/ 215 h 784"/>
              <a:gd name="T88" fmla="*/ 0 w 905"/>
              <a:gd name="T89" fmla="*/ 256 h 784"/>
              <a:gd name="T90" fmla="*/ 5 w 905"/>
              <a:gd name="T91" fmla="*/ 710 h 784"/>
              <a:gd name="T92" fmla="*/ 24 w 905"/>
              <a:gd name="T93" fmla="*/ 746 h 784"/>
              <a:gd name="T94" fmla="*/ 55 w 905"/>
              <a:gd name="T95" fmla="*/ 772 h 784"/>
              <a:gd name="T96" fmla="*/ 95 w 905"/>
              <a:gd name="T97" fmla="*/ 784 h 784"/>
              <a:gd name="T98" fmla="*/ 820 w 905"/>
              <a:gd name="T99" fmla="*/ 781 h 784"/>
              <a:gd name="T100" fmla="*/ 858 w 905"/>
              <a:gd name="T101" fmla="*/ 766 h 784"/>
              <a:gd name="T102" fmla="*/ 887 w 905"/>
              <a:gd name="T103" fmla="*/ 737 h 784"/>
              <a:gd name="T104" fmla="*/ 903 w 905"/>
              <a:gd name="T105" fmla="*/ 700 h 784"/>
              <a:gd name="T106" fmla="*/ 904 w 905"/>
              <a:gd name="T107" fmla="*/ 245 h 784"/>
              <a:gd name="T108" fmla="*/ 892 w 905"/>
              <a:gd name="T109" fmla="*/ 206 h 784"/>
              <a:gd name="T110" fmla="*/ 866 w 905"/>
              <a:gd name="T111" fmla="*/ 174 h 784"/>
              <a:gd name="T112" fmla="*/ 831 w 905"/>
              <a:gd name="T113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5" h="784">
                <a:moveTo>
                  <a:pt x="875" y="679"/>
                </a:moveTo>
                <a:lnTo>
                  <a:pt x="874" y="686"/>
                </a:lnTo>
                <a:lnTo>
                  <a:pt x="873" y="694"/>
                </a:lnTo>
                <a:lnTo>
                  <a:pt x="872" y="701"/>
                </a:lnTo>
                <a:lnTo>
                  <a:pt x="869" y="708"/>
                </a:lnTo>
                <a:lnTo>
                  <a:pt x="865" y="715"/>
                </a:lnTo>
                <a:lnTo>
                  <a:pt x="862" y="720"/>
                </a:lnTo>
                <a:lnTo>
                  <a:pt x="858" y="727"/>
                </a:lnTo>
                <a:lnTo>
                  <a:pt x="853" y="732"/>
                </a:lnTo>
                <a:lnTo>
                  <a:pt x="847" y="736"/>
                </a:lnTo>
                <a:lnTo>
                  <a:pt x="842" y="741"/>
                </a:lnTo>
                <a:lnTo>
                  <a:pt x="835" y="745"/>
                </a:lnTo>
                <a:lnTo>
                  <a:pt x="829" y="748"/>
                </a:lnTo>
                <a:lnTo>
                  <a:pt x="821" y="750"/>
                </a:lnTo>
                <a:lnTo>
                  <a:pt x="815" y="752"/>
                </a:lnTo>
                <a:lnTo>
                  <a:pt x="808" y="754"/>
                </a:lnTo>
                <a:lnTo>
                  <a:pt x="799" y="754"/>
                </a:lnTo>
                <a:lnTo>
                  <a:pt x="754" y="754"/>
                </a:lnTo>
                <a:lnTo>
                  <a:pt x="754" y="181"/>
                </a:lnTo>
                <a:lnTo>
                  <a:pt x="799" y="181"/>
                </a:lnTo>
                <a:lnTo>
                  <a:pt x="808" y="181"/>
                </a:lnTo>
                <a:lnTo>
                  <a:pt x="815" y="182"/>
                </a:lnTo>
                <a:lnTo>
                  <a:pt x="821" y="184"/>
                </a:lnTo>
                <a:lnTo>
                  <a:pt x="829" y="187"/>
                </a:lnTo>
                <a:lnTo>
                  <a:pt x="835" y="190"/>
                </a:lnTo>
                <a:lnTo>
                  <a:pt x="842" y="194"/>
                </a:lnTo>
                <a:lnTo>
                  <a:pt x="847" y="198"/>
                </a:lnTo>
                <a:lnTo>
                  <a:pt x="853" y="203"/>
                </a:lnTo>
                <a:lnTo>
                  <a:pt x="858" y="209"/>
                </a:lnTo>
                <a:lnTo>
                  <a:pt x="862" y="214"/>
                </a:lnTo>
                <a:lnTo>
                  <a:pt x="865" y="220"/>
                </a:lnTo>
                <a:lnTo>
                  <a:pt x="869" y="227"/>
                </a:lnTo>
                <a:lnTo>
                  <a:pt x="872" y="234"/>
                </a:lnTo>
                <a:lnTo>
                  <a:pt x="873" y="241"/>
                </a:lnTo>
                <a:lnTo>
                  <a:pt x="874" y="248"/>
                </a:lnTo>
                <a:lnTo>
                  <a:pt x="875" y="256"/>
                </a:lnTo>
                <a:lnTo>
                  <a:pt x="875" y="679"/>
                </a:lnTo>
                <a:close/>
                <a:moveTo>
                  <a:pt x="30" y="679"/>
                </a:moveTo>
                <a:lnTo>
                  <a:pt x="30" y="256"/>
                </a:lnTo>
                <a:lnTo>
                  <a:pt x="30" y="248"/>
                </a:lnTo>
                <a:lnTo>
                  <a:pt x="31" y="241"/>
                </a:lnTo>
                <a:lnTo>
                  <a:pt x="34" y="234"/>
                </a:lnTo>
                <a:lnTo>
                  <a:pt x="36" y="227"/>
                </a:lnTo>
                <a:lnTo>
                  <a:pt x="39" y="220"/>
                </a:lnTo>
                <a:lnTo>
                  <a:pt x="43" y="214"/>
                </a:lnTo>
                <a:lnTo>
                  <a:pt x="47" y="209"/>
                </a:lnTo>
                <a:lnTo>
                  <a:pt x="52" y="203"/>
                </a:lnTo>
                <a:lnTo>
                  <a:pt x="57" y="198"/>
                </a:lnTo>
                <a:lnTo>
                  <a:pt x="63" y="194"/>
                </a:lnTo>
                <a:lnTo>
                  <a:pt x="70" y="190"/>
                </a:lnTo>
                <a:lnTo>
                  <a:pt x="76" y="187"/>
                </a:lnTo>
                <a:lnTo>
                  <a:pt x="83" y="184"/>
                </a:lnTo>
                <a:lnTo>
                  <a:pt x="90" y="182"/>
                </a:lnTo>
                <a:lnTo>
                  <a:pt x="98" y="181"/>
                </a:lnTo>
                <a:lnTo>
                  <a:pt x="105" y="181"/>
                </a:lnTo>
                <a:lnTo>
                  <a:pt x="151" y="181"/>
                </a:lnTo>
                <a:lnTo>
                  <a:pt x="151" y="754"/>
                </a:lnTo>
                <a:lnTo>
                  <a:pt x="105" y="754"/>
                </a:lnTo>
                <a:lnTo>
                  <a:pt x="98" y="754"/>
                </a:lnTo>
                <a:lnTo>
                  <a:pt x="90" y="752"/>
                </a:lnTo>
                <a:lnTo>
                  <a:pt x="83" y="750"/>
                </a:lnTo>
                <a:lnTo>
                  <a:pt x="76" y="748"/>
                </a:lnTo>
                <a:lnTo>
                  <a:pt x="70" y="745"/>
                </a:lnTo>
                <a:lnTo>
                  <a:pt x="63" y="741"/>
                </a:lnTo>
                <a:lnTo>
                  <a:pt x="57" y="736"/>
                </a:lnTo>
                <a:lnTo>
                  <a:pt x="52" y="732"/>
                </a:lnTo>
                <a:lnTo>
                  <a:pt x="47" y="727"/>
                </a:lnTo>
                <a:lnTo>
                  <a:pt x="43" y="720"/>
                </a:lnTo>
                <a:lnTo>
                  <a:pt x="39" y="715"/>
                </a:lnTo>
                <a:lnTo>
                  <a:pt x="36" y="708"/>
                </a:lnTo>
                <a:lnTo>
                  <a:pt x="34" y="701"/>
                </a:lnTo>
                <a:lnTo>
                  <a:pt x="31" y="694"/>
                </a:lnTo>
                <a:lnTo>
                  <a:pt x="30" y="686"/>
                </a:lnTo>
                <a:lnTo>
                  <a:pt x="30" y="679"/>
                </a:lnTo>
                <a:close/>
                <a:moveTo>
                  <a:pt x="332" y="90"/>
                </a:moveTo>
                <a:lnTo>
                  <a:pt x="332" y="84"/>
                </a:lnTo>
                <a:lnTo>
                  <a:pt x="333" y="78"/>
                </a:lnTo>
                <a:lnTo>
                  <a:pt x="334" y="73"/>
                </a:lnTo>
                <a:lnTo>
                  <a:pt x="336" y="66"/>
                </a:lnTo>
                <a:lnTo>
                  <a:pt x="339" y="62"/>
                </a:lnTo>
                <a:lnTo>
                  <a:pt x="342" y="57"/>
                </a:lnTo>
                <a:lnTo>
                  <a:pt x="345" y="52"/>
                </a:lnTo>
                <a:lnTo>
                  <a:pt x="349" y="48"/>
                </a:lnTo>
                <a:lnTo>
                  <a:pt x="354" y="44"/>
                </a:lnTo>
                <a:lnTo>
                  <a:pt x="358" y="40"/>
                </a:lnTo>
                <a:lnTo>
                  <a:pt x="363" y="37"/>
                </a:lnTo>
                <a:lnTo>
                  <a:pt x="369" y="34"/>
                </a:lnTo>
                <a:lnTo>
                  <a:pt x="374" y="33"/>
                </a:lnTo>
                <a:lnTo>
                  <a:pt x="380" y="31"/>
                </a:lnTo>
                <a:lnTo>
                  <a:pt x="386" y="30"/>
                </a:lnTo>
                <a:lnTo>
                  <a:pt x="392" y="30"/>
                </a:lnTo>
                <a:lnTo>
                  <a:pt x="513" y="30"/>
                </a:lnTo>
                <a:lnTo>
                  <a:pt x="519" y="30"/>
                </a:lnTo>
                <a:lnTo>
                  <a:pt x="525" y="31"/>
                </a:lnTo>
                <a:lnTo>
                  <a:pt x="530" y="33"/>
                </a:lnTo>
                <a:lnTo>
                  <a:pt x="537" y="34"/>
                </a:lnTo>
                <a:lnTo>
                  <a:pt x="542" y="37"/>
                </a:lnTo>
                <a:lnTo>
                  <a:pt x="546" y="40"/>
                </a:lnTo>
                <a:lnTo>
                  <a:pt x="552" y="44"/>
                </a:lnTo>
                <a:lnTo>
                  <a:pt x="556" y="48"/>
                </a:lnTo>
                <a:lnTo>
                  <a:pt x="559" y="52"/>
                </a:lnTo>
                <a:lnTo>
                  <a:pt x="562" y="57"/>
                </a:lnTo>
                <a:lnTo>
                  <a:pt x="566" y="62"/>
                </a:lnTo>
                <a:lnTo>
                  <a:pt x="569" y="66"/>
                </a:lnTo>
                <a:lnTo>
                  <a:pt x="571" y="73"/>
                </a:lnTo>
                <a:lnTo>
                  <a:pt x="572" y="78"/>
                </a:lnTo>
                <a:lnTo>
                  <a:pt x="573" y="84"/>
                </a:lnTo>
                <a:lnTo>
                  <a:pt x="573" y="90"/>
                </a:lnTo>
                <a:lnTo>
                  <a:pt x="573" y="151"/>
                </a:lnTo>
                <a:lnTo>
                  <a:pt x="332" y="151"/>
                </a:lnTo>
                <a:lnTo>
                  <a:pt x="332" y="90"/>
                </a:lnTo>
                <a:close/>
                <a:moveTo>
                  <a:pt x="633" y="181"/>
                </a:moveTo>
                <a:lnTo>
                  <a:pt x="724" y="181"/>
                </a:lnTo>
                <a:lnTo>
                  <a:pt x="724" y="754"/>
                </a:lnTo>
                <a:lnTo>
                  <a:pt x="633" y="754"/>
                </a:lnTo>
                <a:lnTo>
                  <a:pt x="633" y="181"/>
                </a:lnTo>
                <a:close/>
                <a:moveTo>
                  <a:pt x="271" y="754"/>
                </a:moveTo>
                <a:lnTo>
                  <a:pt x="181" y="754"/>
                </a:lnTo>
                <a:lnTo>
                  <a:pt x="181" y="181"/>
                </a:lnTo>
                <a:lnTo>
                  <a:pt x="271" y="181"/>
                </a:lnTo>
                <a:lnTo>
                  <a:pt x="271" y="754"/>
                </a:lnTo>
                <a:close/>
                <a:moveTo>
                  <a:pt x="301" y="181"/>
                </a:moveTo>
                <a:lnTo>
                  <a:pt x="603" y="181"/>
                </a:lnTo>
                <a:lnTo>
                  <a:pt x="603" y="754"/>
                </a:lnTo>
                <a:lnTo>
                  <a:pt x="301" y="754"/>
                </a:lnTo>
                <a:lnTo>
                  <a:pt x="301" y="181"/>
                </a:lnTo>
                <a:close/>
                <a:moveTo>
                  <a:pt x="799" y="151"/>
                </a:moveTo>
                <a:lnTo>
                  <a:pt x="603" y="151"/>
                </a:lnTo>
                <a:lnTo>
                  <a:pt x="603" y="90"/>
                </a:lnTo>
                <a:lnTo>
                  <a:pt x="603" y="81"/>
                </a:lnTo>
                <a:lnTo>
                  <a:pt x="601" y="72"/>
                </a:lnTo>
                <a:lnTo>
                  <a:pt x="599" y="63"/>
                </a:lnTo>
                <a:lnTo>
                  <a:pt x="597" y="54"/>
                </a:lnTo>
                <a:lnTo>
                  <a:pt x="592" y="47"/>
                </a:lnTo>
                <a:lnTo>
                  <a:pt x="588" y="39"/>
                </a:lnTo>
                <a:lnTo>
                  <a:pt x="583" y="33"/>
                </a:lnTo>
                <a:lnTo>
                  <a:pt x="576" y="27"/>
                </a:lnTo>
                <a:lnTo>
                  <a:pt x="570" y="20"/>
                </a:lnTo>
                <a:lnTo>
                  <a:pt x="563" y="15"/>
                </a:lnTo>
                <a:lnTo>
                  <a:pt x="556" y="11"/>
                </a:lnTo>
                <a:lnTo>
                  <a:pt x="548" y="6"/>
                </a:lnTo>
                <a:lnTo>
                  <a:pt x="540" y="4"/>
                </a:lnTo>
                <a:lnTo>
                  <a:pt x="531" y="2"/>
                </a:lnTo>
                <a:lnTo>
                  <a:pt x="522" y="0"/>
                </a:lnTo>
                <a:lnTo>
                  <a:pt x="513" y="0"/>
                </a:lnTo>
                <a:lnTo>
                  <a:pt x="392" y="0"/>
                </a:lnTo>
                <a:lnTo>
                  <a:pt x="383" y="0"/>
                </a:lnTo>
                <a:lnTo>
                  <a:pt x="374" y="1"/>
                </a:lnTo>
                <a:lnTo>
                  <a:pt x="365" y="4"/>
                </a:lnTo>
                <a:lnTo>
                  <a:pt x="357" y="6"/>
                </a:lnTo>
                <a:lnTo>
                  <a:pt x="349" y="11"/>
                </a:lnTo>
                <a:lnTo>
                  <a:pt x="342" y="15"/>
                </a:lnTo>
                <a:lnTo>
                  <a:pt x="334" y="20"/>
                </a:lnTo>
                <a:lnTo>
                  <a:pt x="328" y="27"/>
                </a:lnTo>
                <a:lnTo>
                  <a:pt x="323" y="33"/>
                </a:lnTo>
                <a:lnTo>
                  <a:pt x="317" y="39"/>
                </a:lnTo>
                <a:lnTo>
                  <a:pt x="313" y="47"/>
                </a:lnTo>
                <a:lnTo>
                  <a:pt x="309" y="55"/>
                </a:lnTo>
                <a:lnTo>
                  <a:pt x="305" y="63"/>
                </a:lnTo>
                <a:lnTo>
                  <a:pt x="303" y="72"/>
                </a:lnTo>
                <a:lnTo>
                  <a:pt x="302" y="81"/>
                </a:lnTo>
                <a:lnTo>
                  <a:pt x="301" y="90"/>
                </a:lnTo>
                <a:lnTo>
                  <a:pt x="301" y="151"/>
                </a:lnTo>
                <a:lnTo>
                  <a:pt x="105" y="151"/>
                </a:lnTo>
                <a:lnTo>
                  <a:pt x="95" y="151"/>
                </a:lnTo>
                <a:lnTo>
                  <a:pt x="84" y="153"/>
                </a:lnTo>
                <a:lnTo>
                  <a:pt x="74" y="155"/>
                </a:lnTo>
                <a:lnTo>
                  <a:pt x="65" y="159"/>
                </a:lnTo>
                <a:lnTo>
                  <a:pt x="55" y="164"/>
                </a:lnTo>
                <a:lnTo>
                  <a:pt x="46" y="169"/>
                </a:lnTo>
                <a:lnTo>
                  <a:pt x="39" y="175"/>
                </a:lnTo>
                <a:lnTo>
                  <a:pt x="31" y="182"/>
                </a:lnTo>
                <a:lnTo>
                  <a:pt x="24" y="189"/>
                </a:lnTo>
                <a:lnTo>
                  <a:pt x="19" y="198"/>
                </a:lnTo>
                <a:lnTo>
                  <a:pt x="13" y="206"/>
                </a:lnTo>
                <a:lnTo>
                  <a:pt x="8" y="215"/>
                </a:lnTo>
                <a:lnTo>
                  <a:pt x="5" y="225"/>
                </a:lnTo>
                <a:lnTo>
                  <a:pt x="2" y="235"/>
                </a:lnTo>
                <a:lnTo>
                  <a:pt x="0" y="245"/>
                </a:lnTo>
                <a:lnTo>
                  <a:pt x="0" y="256"/>
                </a:lnTo>
                <a:lnTo>
                  <a:pt x="0" y="679"/>
                </a:lnTo>
                <a:lnTo>
                  <a:pt x="0" y="689"/>
                </a:lnTo>
                <a:lnTo>
                  <a:pt x="2" y="700"/>
                </a:lnTo>
                <a:lnTo>
                  <a:pt x="5" y="710"/>
                </a:lnTo>
                <a:lnTo>
                  <a:pt x="8" y="719"/>
                </a:lnTo>
                <a:lnTo>
                  <a:pt x="13" y="729"/>
                </a:lnTo>
                <a:lnTo>
                  <a:pt x="19" y="737"/>
                </a:lnTo>
                <a:lnTo>
                  <a:pt x="24" y="746"/>
                </a:lnTo>
                <a:lnTo>
                  <a:pt x="31" y="754"/>
                </a:lnTo>
                <a:lnTo>
                  <a:pt x="39" y="760"/>
                </a:lnTo>
                <a:lnTo>
                  <a:pt x="46" y="766"/>
                </a:lnTo>
                <a:lnTo>
                  <a:pt x="55" y="772"/>
                </a:lnTo>
                <a:lnTo>
                  <a:pt x="65" y="776"/>
                </a:lnTo>
                <a:lnTo>
                  <a:pt x="74" y="779"/>
                </a:lnTo>
                <a:lnTo>
                  <a:pt x="84" y="781"/>
                </a:lnTo>
                <a:lnTo>
                  <a:pt x="95" y="784"/>
                </a:lnTo>
                <a:lnTo>
                  <a:pt x="105" y="784"/>
                </a:lnTo>
                <a:lnTo>
                  <a:pt x="799" y="784"/>
                </a:lnTo>
                <a:lnTo>
                  <a:pt x="810" y="784"/>
                </a:lnTo>
                <a:lnTo>
                  <a:pt x="820" y="781"/>
                </a:lnTo>
                <a:lnTo>
                  <a:pt x="831" y="779"/>
                </a:lnTo>
                <a:lnTo>
                  <a:pt x="841" y="776"/>
                </a:lnTo>
                <a:lnTo>
                  <a:pt x="849" y="772"/>
                </a:lnTo>
                <a:lnTo>
                  <a:pt x="858" y="766"/>
                </a:lnTo>
                <a:lnTo>
                  <a:pt x="866" y="760"/>
                </a:lnTo>
                <a:lnTo>
                  <a:pt x="874" y="754"/>
                </a:lnTo>
                <a:lnTo>
                  <a:pt x="880" y="746"/>
                </a:lnTo>
                <a:lnTo>
                  <a:pt x="887" y="737"/>
                </a:lnTo>
                <a:lnTo>
                  <a:pt x="892" y="729"/>
                </a:lnTo>
                <a:lnTo>
                  <a:pt x="896" y="719"/>
                </a:lnTo>
                <a:lnTo>
                  <a:pt x="901" y="710"/>
                </a:lnTo>
                <a:lnTo>
                  <a:pt x="903" y="700"/>
                </a:lnTo>
                <a:lnTo>
                  <a:pt x="904" y="689"/>
                </a:lnTo>
                <a:lnTo>
                  <a:pt x="905" y="679"/>
                </a:lnTo>
                <a:lnTo>
                  <a:pt x="905" y="256"/>
                </a:lnTo>
                <a:lnTo>
                  <a:pt x="904" y="245"/>
                </a:lnTo>
                <a:lnTo>
                  <a:pt x="903" y="235"/>
                </a:lnTo>
                <a:lnTo>
                  <a:pt x="901" y="225"/>
                </a:lnTo>
                <a:lnTo>
                  <a:pt x="896" y="215"/>
                </a:lnTo>
                <a:lnTo>
                  <a:pt x="892" y="206"/>
                </a:lnTo>
                <a:lnTo>
                  <a:pt x="887" y="198"/>
                </a:lnTo>
                <a:lnTo>
                  <a:pt x="880" y="189"/>
                </a:lnTo>
                <a:lnTo>
                  <a:pt x="874" y="182"/>
                </a:lnTo>
                <a:lnTo>
                  <a:pt x="866" y="174"/>
                </a:lnTo>
                <a:lnTo>
                  <a:pt x="858" y="169"/>
                </a:lnTo>
                <a:lnTo>
                  <a:pt x="849" y="164"/>
                </a:lnTo>
                <a:lnTo>
                  <a:pt x="841" y="159"/>
                </a:lnTo>
                <a:lnTo>
                  <a:pt x="831" y="155"/>
                </a:lnTo>
                <a:lnTo>
                  <a:pt x="820" y="153"/>
                </a:lnTo>
                <a:lnTo>
                  <a:pt x="810" y="151"/>
                </a:lnTo>
                <a:lnTo>
                  <a:pt x="799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8" name="Group 227"/>
          <p:cNvGrpSpPr/>
          <p:nvPr/>
        </p:nvGrpSpPr>
        <p:grpSpPr>
          <a:xfrm>
            <a:off x="5852233" y="2116408"/>
            <a:ext cx="420692" cy="392800"/>
            <a:chOff x="6683892" y="852815"/>
            <a:chExt cx="420692" cy="392800"/>
          </a:xfrm>
        </p:grpSpPr>
        <p:sp>
          <p:nvSpPr>
            <p:cNvPr id="229" name="Freeform 314"/>
            <p:cNvSpPr>
              <a:spLocks/>
            </p:cNvSpPr>
            <p:nvPr/>
          </p:nvSpPr>
          <p:spPr bwMode="auto">
            <a:xfrm>
              <a:off x="6739674" y="1061999"/>
              <a:ext cx="309127" cy="183616"/>
            </a:xfrm>
            <a:custGeom>
              <a:avLst/>
              <a:gdLst>
                <a:gd name="T0" fmla="*/ 647 w 662"/>
                <a:gd name="T1" fmla="*/ 0 h 392"/>
                <a:gd name="T2" fmla="*/ 644 w 662"/>
                <a:gd name="T3" fmla="*/ 1 h 392"/>
                <a:gd name="T4" fmla="*/ 641 w 662"/>
                <a:gd name="T5" fmla="*/ 2 h 392"/>
                <a:gd name="T6" fmla="*/ 639 w 662"/>
                <a:gd name="T7" fmla="*/ 3 h 392"/>
                <a:gd name="T8" fmla="*/ 637 w 662"/>
                <a:gd name="T9" fmla="*/ 5 h 392"/>
                <a:gd name="T10" fmla="*/ 634 w 662"/>
                <a:gd name="T11" fmla="*/ 7 h 392"/>
                <a:gd name="T12" fmla="*/ 633 w 662"/>
                <a:gd name="T13" fmla="*/ 10 h 392"/>
                <a:gd name="T14" fmla="*/ 632 w 662"/>
                <a:gd name="T15" fmla="*/ 13 h 392"/>
                <a:gd name="T16" fmla="*/ 632 w 662"/>
                <a:gd name="T17" fmla="*/ 16 h 392"/>
                <a:gd name="T18" fmla="*/ 632 w 662"/>
                <a:gd name="T19" fmla="*/ 361 h 392"/>
                <a:gd name="T20" fmla="*/ 451 w 662"/>
                <a:gd name="T21" fmla="*/ 361 h 392"/>
                <a:gd name="T22" fmla="*/ 451 w 662"/>
                <a:gd name="T23" fmla="*/ 91 h 392"/>
                <a:gd name="T24" fmla="*/ 211 w 662"/>
                <a:gd name="T25" fmla="*/ 91 h 392"/>
                <a:gd name="T26" fmla="*/ 211 w 662"/>
                <a:gd name="T27" fmla="*/ 361 h 392"/>
                <a:gd name="T28" fmla="*/ 30 w 662"/>
                <a:gd name="T29" fmla="*/ 361 h 392"/>
                <a:gd name="T30" fmla="*/ 30 w 662"/>
                <a:gd name="T31" fmla="*/ 15 h 392"/>
                <a:gd name="T32" fmla="*/ 30 w 662"/>
                <a:gd name="T33" fmla="*/ 13 h 392"/>
                <a:gd name="T34" fmla="*/ 29 w 662"/>
                <a:gd name="T35" fmla="*/ 10 h 392"/>
                <a:gd name="T36" fmla="*/ 27 w 662"/>
                <a:gd name="T37" fmla="*/ 7 h 392"/>
                <a:gd name="T38" fmla="*/ 25 w 662"/>
                <a:gd name="T39" fmla="*/ 5 h 392"/>
                <a:gd name="T40" fmla="*/ 23 w 662"/>
                <a:gd name="T41" fmla="*/ 3 h 392"/>
                <a:gd name="T42" fmla="*/ 21 w 662"/>
                <a:gd name="T43" fmla="*/ 2 h 392"/>
                <a:gd name="T44" fmla="*/ 18 w 662"/>
                <a:gd name="T45" fmla="*/ 1 h 392"/>
                <a:gd name="T46" fmla="*/ 15 w 662"/>
                <a:gd name="T47" fmla="*/ 0 h 392"/>
                <a:gd name="T48" fmla="*/ 11 w 662"/>
                <a:gd name="T49" fmla="*/ 1 h 392"/>
                <a:gd name="T50" fmla="*/ 9 w 662"/>
                <a:gd name="T51" fmla="*/ 2 h 392"/>
                <a:gd name="T52" fmla="*/ 6 w 662"/>
                <a:gd name="T53" fmla="*/ 3 h 392"/>
                <a:gd name="T54" fmla="*/ 4 w 662"/>
                <a:gd name="T55" fmla="*/ 5 h 392"/>
                <a:gd name="T56" fmla="*/ 3 w 662"/>
                <a:gd name="T57" fmla="*/ 7 h 392"/>
                <a:gd name="T58" fmla="*/ 1 w 662"/>
                <a:gd name="T59" fmla="*/ 10 h 392"/>
                <a:gd name="T60" fmla="*/ 0 w 662"/>
                <a:gd name="T61" fmla="*/ 13 h 392"/>
                <a:gd name="T62" fmla="*/ 0 w 662"/>
                <a:gd name="T63" fmla="*/ 16 h 392"/>
                <a:gd name="T64" fmla="*/ 0 w 662"/>
                <a:gd name="T65" fmla="*/ 392 h 392"/>
                <a:gd name="T66" fmla="*/ 241 w 662"/>
                <a:gd name="T67" fmla="*/ 392 h 392"/>
                <a:gd name="T68" fmla="*/ 241 w 662"/>
                <a:gd name="T69" fmla="*/ 121 h 392"/>
                <a:gd name="T70" fmla="*/ 421 w 662"/>
                <a:gd name="T71" fmla="*/ 121 h 392"/>
                <a:gd name="T72" fmla="*/ 421 w 662"/>
                <a:gd name="T73" fmla="*/ 392 h 392"/>
                <a:gd name="T74" fmla="*/ 662 w 662"/>
                <a:gd name="T75" fmla="*/ 392 h 392"/>
                <a:gd name="T76" fmla="*/ 662 w 662"/>
                <a:gd name="T77" fmla="*/ 15 h 392"/>
                <a:gd name="T78" fmla="*/ 661 w 662"/>
                <a:gd name="T79" fmla="*/ 13 h 392"/>
                <a:gd name="T80" fmla="*/ 661 w 662"/>
                <a:gd name="T81" fmla="*/ 10 h 392"/>
                <a:gd name="T82" fmla="*/ 659 w 662"/>
                <a:gd name="T83" fmla="*/ 7 h 392"/>
                <a:gd name="T84" fmla="*/ 658 w 662"/>
                <a:gd name="T85" fmla="*/ 5 h 392"/>
                <a:gd name="T86" fmla="*/ 655 w 662"/>
                <a:gd name="T87" fmla="*/ 3 h 392"/>
                <a:gd name="T88" fmla="*/ 653 w 662"/>
                <a:gd name="T89" fmla="*/ 2 h 392"/>
                <a:gd name="T90" fmla="*/ 649 w 662"/>
                <a:gd name="T91" fmla="*/ 1 h 392"/>
                <a:gd name="T92" fmla="*/ 647 w 662"/>
                <a:gd name="T93" fmla="*/ 0 h 392"/>
                <a:gd name="T94" fmla="*/ 647 w 662"/>
                <a:gd name="T9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2" h="392">
                  <a:moveTo>
                    <a:pt x="647" y="0"/>
                  </a:moveTo>
                  <a:lnTo>
                    <a:pt x="644" y="1"/>
                  </a:lnTo>
                  <a:lnTo>
                    <a:pt x="641" y="2"/>
                  </a:lnTo>
                  <a:lnTo>
                    <a:pt x="639" y="3"/>
                  </a:lnTo>
                  <a:lnTo>
                    <a:pt x="637" y="5"/>
                  </a:lnTo>
                  <a:lnTo>
                    <a:pt x="634" y="7"/>
                  </a:lnTo>
                  <a:lnTo>
                    <a:pt x="633" y="10"/>
                  </a:lnTo>
                  <a:lnTo>
                    <a:pt x="632" y="13"/>
                  </a:lnTo>
                  <a:lnTo>
                    <a:pt x="632" y="16"/>
                  </a:lnTo>
                  <a:lnTo>
                    <a:pt x="632" y="361"/>
                  </a:lnTo>
                  <a:lnTo>
                    <a:pt x="451" y="361"/>
                  </a:lnTo>
                  <a:lnTo>
                    <a:pt x="451" y="91"/>
                  </a:lnTo>
                  <a:lnTo>
                    <a:pt x="211" y="91"/>
                  </a:lnTo>
                  <a:lnTo>
                    <a:pt x="211" y="361"/>
                  </a:lnTo>
                  <a:lnTo>
                    <a:pt x="30" y="361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392"/>
                  </a:lnTo>
                  <a:lnTo>
                    <a:pt x="241" y="392"/>
                  </a:lnTo>
                  <a:lnTo>
                    <a:pt x="241" y="121"/>
                  </a:lnTo>
                  <a:lnTo>
                    <a:pt x="421" y="121"/>
                  </a:lnTo>
                  <a:lnTo>
                    <a:pt x="421" y="392"/>
                  </a:lnTo>
                  <a:lnTo>
                    <a:pt x="662" y="392"/>
                  </a:lnTo>
                  <a:lnTo>
                    <a:pt x="662" y="15"/>
                  </a:lnTo>
                  <a:lnTo>
                    <a:pt x="661" y="13"/>
                  </a:lnTo>
                  <a:lnTo>
                    <a:pt x="661" y="10"/>
                  </a:lnTo>
                  <a:lnTo>
                    <a:pt x="659" y="7"/>
                  </a:lnTo>
                  <a:lnTo>
                    <a:pt x="658" y="5"/>
                  </a:lnTo>
                  <a:lnTo>
                    <a:pt x="655" y="3"/>
                  </a:lnTo>
                  <a:lnTo>
                    <a:pt x="653" y="2"/>
                  </a:lnTo>
                  <a:lnTo>
                    <a:pt x="649" y="1"/>
                  </a:lnTo>
                  <a:lnTo>
                    <a:pt x="647" y="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15"/>
            <p:cNvSpPr>
              <a:spLocks/>
            </p:cNvSpPr>
            <p:nvPr/>
          </p:nvSpPr>
          <p:spPr bwMode="auto">
            <a:xfrm>
              <a:off x="6683892" y="852815"/>
              <a:ext cx="420692" cy="218481"/>
            </a:xfrm>
            <a:custGeom>
              <a:avLst/>
              <a:gdLst>
                <a:gd name="T0" fmla="*/ 899 w 903"/>
                <a:gd name="T1" fmla="*/ 441 h 468"/>
                <a:gd name="T2" fmla="*/ 463 w 903"/>
                <a:gd name="T3" fmla="*/ 4 h 468"/>
                <a:gd name="T4" fmla="*/ 461 w 903"/>
                <a:gd name="T5" fmla="*/ 3 h 468"/>
                <a:gd name="T6" fmla="*/ 457 w 903"/>
                <a:gd name="T7" fmla="*/ 1 h 468"/>
                <a:gd name="T8" fmla="*/ 455 w 903"/>
                <a:gd name="T9" fmla="*/ 1 h 468"/>
                <a:gd name="T10" fmla="*/ 452 w 903"/>
                <a:gd name="T11" fmla="*/ 0 h 468"/>
                <a:gd name="T12" fmla="*/ 449 w 903"/>
                <a:gd name="T13" fmla="*/ 1 h 468"/>
                <a:gd name="T14" fmla="*/ 447 w 903"/>
                <a:gd name="T15" fmla="*/ 1 h 468"/>
                <a:gd name="T16" fmla="*/ 443 w 903"/>
                <a:gd name="T17" fmla="*/ 3 h 468"/>
                <a:gd name="T18" fmla="*/ 441 w 903"/>
                <a:gd name="T19" fmla="*/ 4 h 468"/>
                <a:gd name="T20" fmla="*/ 5 w 903"/>
                <a:gd name="T21" fmla="*/ 441 h 468"/>
                <a:gd name="T22" fmla="*/ 3 w 903"/>
                <a:gd name="T23" fmla="*/ 444 h 468"/>
                <a:gd name="T24" fmla="*/ 2 w 903"/>
                <a:gd name="T25" fmla="*/ 447 h 468"/>
                <a:gd name="T26" fmla="*/ 0 w 903"/>
                <a:gd name="T27" fmla="*/ 450 h 468"/>
                <a:gd name="T28" fmla="*/ 0 w 903"/>
                <a:gd name="T29" fmla="*/ 452 h 468"/>
                <a:gd name="T30" fmla="*/ 0 w 903"/>
                <a:gd name="T31" fmla="*/ 455 h 468"/>
                <a:gd name="T32" fmla="*/ 2 w 903"/>
                <a:gd name="T33" fmla="*/ 458 h 468"/>
                <a:gd name="T34" fmla="*/ 3 w 903"/>
                <a:gd name="T35" fmla="*/ 460 h 468"/>
                <a:gd name="T36" fmla="*/ 5 w 903"/>
                <a:gd name="T37" fmla="*/ 463 h 468"/>
                <a:gd name="T38" fmla="*/ 7 w 903"/>
                <a:gd name="T39" fmla="*/ 465 h 468"/>
                <a:gd name="T40" fmla="*/ 10 w 903"/>
                <a:gd name="T41" fmla="*/ 466 h 468"/>
                <a:gd name="T42" fmla="*/ 12 w 903"/>
                <a:gd name="T43" fmla="*/ 467 h 468"/>
                <a:gd name="T44" fmla="*/ 15 w 903"/>
                <a:gd name="T45" fmla="*/ 468 h 468"/>
                <a:gd name="T46" fmla="*/ 19 w 903"/>
                <a:gd name="T47" fmla="*/ 467 h 468"/>
                <a:gd name="T48" fmla="*/ 21 w 903"/>
                <a:gd name="T49" fmla="*/ 467 h 468"/>
                <a:gd name="T50" fmla="*/ 24 w 903"/>
                <a:gd name="T51" fmla="*/ 465 h 468"/>
                <a:gd name="T52" fmla="*/ 26 w 903"/>
                <a:gd name="T53" fmla="*/ 463 h 468"/>
                <a:gd name="T54" fmla="*/ 452 w 903"/>
                <a:gd name="T55" fmla="*/ 37 h 468"/>
                <a:gd name="T56" fmla="*/ 878 w 903"/>
                <a:gd name="T57" fmla="*/ 463 h 468"/>
                <a:gd name="T58" fmla="*/ 880 w 903"/>
                <a:gd name="T59" fmla="*/ 465 h 468"/>
                <a:gd name="T60" fmla="*/ 883 w 903"/>
                <a:gd name="T61" fmla="*/ 466 h 468"/>
                <a:gd name="T62" fmla="*/ 885 w 903"/>
                <a:gd name="T63" fmla="*/ 467 h 468"/>
                <a:gd name="T64" fmla="*/ 888 w 903"/>
                <a:gd name="T65" fmla="*/ 468 h 468"/>
                <a:gd name="T66" fmla="*/ 892 w 903"/>
                <a:gd name="T67" fmla="*/ 467 h 468"/>
                <a:gd name="T68" fmla="*/ 894 w 903"/>
                <a:gd name="T69" fmla="*/ 466 h 468"/>
                <a:gd name="T70" fmla="*/ 897 w 903"/>
                <a:gd name="T71" fmla="*/ 465 h 468"/>
                <a:gd name="T72" fmla="*/ 899 w 903"/>
                <a:gd name="T73" fmla="*/ 463 h 468"/>
                <a:gd name="T74" fmla="*/ 901 w 903"/>
                <a:gd name="T75" fmla="*/ 460 h 468"/>
                <a:gd name="T76" fmla="*/ 902 w 903"/>
                <a:gd name="T77" fmla="*/ 458 h 468"/>
                <a:gd name="T78" fmla="*/ 903 w 903"/>
                <a:gd name="T79" fmla="*/ 455 h 468"/>
                <a:gd name="T80" fmla="*/ 903 w 903"/>
                <a:gd name="T81" fmla="*/ 452 h 468"/>
                <a:gd name="T82" fmla="*/ 903 w 903"/>
                <a:gd name="T83" fmla="*/ 450 h 468"/>
                <a:gd name="T84" fmla="*/ 902 w 903"/>
                <a:gd name="T85" fmla="*/ 447 h 468"/>
                <a:gd name="T86" fmla="*/ 901 w 903"/>
                <a:gd name="T87" fmla="*/ 444 h 468"/>
                <a:gd name="T88" fmla="*/ 899 w 903"/>
                <a:gd name="T89" fmla="*/ 442 h 468"/>
                <a:gd name="T90" fmla="*/ 899 w 903"/>
                <a:gd name="T91" fmla="*/ 44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3" h="468">
                  <a:moveTo>
                    <a:pt x="899" y="441"/>
                  </a:moveTo>
                  <a:lnTo>
                    <a:pt x="463" y="4"/>
                  </a:lnTo>
                  <a:lnTo>
                    <a:pt x="461" y="3"/>
                  </a:lnTo>
                  <a:lnTo>
                    <a:pt x="457" y="1"/>
                  </a:lnTo>
                  <a:lnTo>
                    <a:pt x="455" y="1"/>
                  </a:lnTo>
                  <a:lnTo>
                    <a:pt x="452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3"/>
                  </a:lnTo>
                  <a:lnTo>
                    <a:pt x="441" y="4"/>
                  </a:lnTo>
                  <a:lnTo>
                    <a:pt x="5" y="441"/>
                  </a:lnTo>
                  <a:lnTo>
                    <a:pt x="3" y="444"/>
                  </a:lnTo>
                  <a:lnTo>
                    <a:pt x="2" y="447"/>
                  </a:lnTo>
                  <a:lnTo>
                    <a:pt x="0" y="450"/>
                  </a:lnTo>
                  <a:lnTo>
                    <a:pt x="0" y="452"/>
                  </a:lnTo>
                  <a:lnTo>
                    <a:pt x="0" y="455"/>
                  </a:lnTo>
                  <a:lnTo>
                    <a:pt x="2" y="458"/>
                  </a:lnTo>
                  <a:lnTo>
                    <a:pt x="3" y="460"/>
                  </a:lnTo>
                  <a:lnTo>
                    <a:pt x="5" y="463"/>
                  </a:lnTo>
                  <a:lnTo>
                    <a:pt x="7" y="465"/>
                  </a:lnTo>
                  <a:lnTo>
                    <a:pt x="10" y="466"/>
                  </a:lnTo>
                  <a:lnTo>
                    <a:pt x="12" y="467"/>
                  </a:lnTo>
                  <a:lnTo>
                    <a:pt x="15" y="468"/>
                  </a:lnTo>
                  <a:lnTo>
                    <a:pt x="19" y="467"/>
                  </a:lnTo>
                  <a:lnTo>
                    <a:pt x="21" y="467"/>
                  </a:lnTo>
                  <a:lnTo>
                    <a:pt x="24" y="465"/>
                  </a:lnTo>
                  <a:lnTo>
                    <a:pt x="26" y="463"/>
                  </a:lnTo>
                  <a:lnTo>
                    <a:pt x="452" y="37"/>
                  </a:lnTo>
                  <a:lnTo>
                    <a:pt x="878" y="463"/>
                  </a:lnTo>
                  <a:lnTo>
                    <a:pt x="880" y="465"/>
                  </a:lnTo>
                  <a:lnTo>
                    <a:pt x="883" y="466"/>
                  </a:lnTo>
                  <a:lnTo>
                    <a:pt x="885" y="467"/>
                  </a:lnTo>
                  <a:lnTo>
                    <a:pt x="888" y="468"/>
                  </a:lnTo>
                  <a:lnTo>
                    <a:pt x="892" y="467"/>
                  </a:lnTo>
                  <a:lnTo>
                    <a:pt x="894" y="466"/>
                  </a:lnTo>
                  <a:lnTo>
                    <a:pt x="897" y="465"/>
                  </a:lnTo>
                  <a:lnTo>
                    <a:pt x="899" y="463"/>
                  </a:lnTo>
                  <a:lnTo>
                    <a:pt x="901" y="460"/>
                  </a:lnTo>
                  <a:lnTo>
                    <a:pt x="902" y="458"/>
                  </a:lnTo>
                  <a:lnTo>
                    <a:pt x="903" y="455"/>
                  </a:lnTo>
                  <a:lnTo>
                    <a:pt x="903" y="452"/>
                  </a:lnTo>
                  <a:lnTo>
                    <a:pt x="903" y="450"/>
                  </a:lnTo>
                  <a:lnTo>
                    <a:pt x="902" y="447"/>
                  </a:lnTo>
                  <a:lnTo>
                    <a:pt x="901" y="444"/>
                  </a:lnTo>
                  <a:lnTo>
                    <a:pt x="899" y="442"/>
                  </a:lnTo>
                  <a:lnTo>
                    <a:pt x="899" y="4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16"/>
            <p:cNvSpPr>
              <a:spLocks/>
            </p:cNvSpPr>
            <p:nvPr/>
          </p:nvSpPr>
          <p:spPr bwMode="auto">
            <a:xfrm>
              <a:off x="6948858" y="866761"/>
              <a:ext cx="85998" cy="83674"/>
            </a:xfrm>
            <a:custGeom>
              <a:avLst/>
              <a:gdLst>
                <a:gd name="T0" fmla="*/ 15 w 181"/>
                <a:gd name="T1" fmla="*/ 30 h 182"/>
                <a:gd name="T2" fmla="*/ 151 w 181"/>
                <a:gd name="T3" fmla="*/ 30 h 182"/>
                <a:gd name="T4" fmla="*/ 151 w 181"/>
                <a:gd name="T5" fmla="*/ 167 h 182"/>
                <a:gd name="T6" fmla="*/ 151 w 181"/>
                <a:gd name="T7" fmla="*/ 170 h 182"/>
                <a:gd name="T8" fmla="*/ 152 w 181"/>
                <a:gd name="T9" fmla="*/ 172 h 182"/>
                <a:gd name="T10" fmla="*/ 153 w 181"/>
                <a:gd name="T11" fmla="*/ 175 h 182"/>
                <a:gd name="T12" fmla="*/ 156 w 181"/>
                <a:gd name="T13" fmla="*/ 177 h 182"/>
                <a:gd name="T14" fmla="*/ 158 w 181"/>
                <a:gd name="T15" fmla="*/ 178 h 182"/>
                <a:gd name="T16" fmla="*/ 160 w 181"/>
                <a:gd name="T17" fmla="*/ 180 h 182"/>
                <a:gd name="T18" fmla="*/ 163 w 181"/>
                <a:gd name="T19" fmla="*/ 182 h 182"/>
                <a:gd name="T20" fmla="*/ 166 w 181"/>
                <a:gd name="T21" fmla="*/ 182 h 182"/>
                <a:gd name="T22" fmla="*/ 168 w 181"/>
                <a:gd name="T23" fmla="*/ 182 h 182"/>
                <a:gd name="T24" fmla="*/ 172 w 181"/>
                <a:gd name="T25" fmla="*/ 180 h 182"/>
                <a:gd name="T26" fmla="*/ 174 w 181"/>
                <a:gd name="T27" fmla="*/ 178 h 182"/>
                <a:gd name="T28" fmla="*/ 176 w 181"/>
                <a:gd name="T29" fmla="*/ 177 h 182"/>
                <a:gd name="T30" fmla="*/ 178 w 181"/>
                <a:gd name="T31" fmla="*/ 175 h 182"/>
                <a:gd name="T32" fmla="*/ 179 w 181"/>
                <a:gd name="T33" fmla="*/ 172 h 182"/>
                <a:gd name="T34" fmla="*/ 180 w 181"/>
                <a:gd name="T35" fmla="*/ 170 h 182"/>
                <a:gd name="T36" fmla="*/ 181 w 181"/>
                <a:gd name="T37" fmla="*/ 167 h 182"/>
                <a:gd name="T38" fmla="*/ 181 w 181"/>
                <a:gd name="T39" fmla="*/ 0 h 182"/>
                <a:gd name="T40" fmla="*/ 15 w 181"/>
                <a:gd name="T41" fmla="*/ 0 h 182"/>
                <a:gd name="T42" fmla="*/ 12 w 181"/>
                <a:gd name="T43" fmla="*/ 1 h 182"/>
                <a:gd name="T44" fmla="*/ 10 w 181"/>
                <a:gd name="T45" fmla="*/ 2 h 182"/>
                <a:gd name="T46" fmla="*/ 7 w 181"/>
                <a:gd name="T47" fmla="*/ 3 h 182"/>
                <a:gd name="T48" fmla="*/ 4 w 181"/>
                <a:gd name="T49" fmla="*/ 6 h 182"/>
                <a:gd name="T50" fmla="*/ 3 w 181"/>
                <a:gd name="T51" fmla="*/ 8 h 182"/>
                <a:gd name="T52" fmla="*/ 1 w 181"/>
                <a:gd name="T53" fmla="*/ 10 h 182"/>
                <a:gd name="T54" fmla="*/ 0 w 181"/>
                <a:gd name="T55" fmla="*/ 13 h 182"/>
                <a:gd name="T56" fmla="*/ 0 w 181"/>
                <a:gd name="T57" fmla="*/ 16 h 182"/>
                <a:gd name="T58" fmla="*/ 0 w 181"/>
                <a:gd name="T59" fmla="*/ 18 h 182"/>
                <a:gd name="T60" fmla="*/ 1 w 181"/>
                <a:gd name="T61" fmla="*/ 22 h 182"/>
                <a:gd name="T62" fmla="*/ 3 w 181"/>
                <a:gd name="T63" fmla="*/ 24 h 182"/>
                <a:gd name="T64" fmla="*/ 4 w 181"/>
                <a:gd name="T65" fmla="*/ 26 h 182"/>
                <a:gd name="T66" fmla="*/ 7 w 181"/>
                <a:gd name="T67" fmla="*/ 28 h 182"/>
                <a:gd name="T68" fmla="*/ 10 w 181"/>
                <a:gd name="T69" fmla="*/ 29 h 182"/>
                <a:gd name="T70" fmla="*/ 12 w 181"/>
                <a:gd name="T71" fmla="*/ 30 h 182"/>
                <a:gd name="T72" fmla="*/ 15 w 181"/>
                <a:gd name="T73" fmla="*/ 31 h 182"/>
                <a:gd name="T74" fmla="*/ 15 w 181"/>
                <a:gd name="T75" fmla="*/ 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1" h="182">
                  <a:moveTo>
                    <a:pt x="15" y="30"/>
                  </a:moveTo>
                  <a:lnTo>
                    <a:pt x="151" y="30"/>
                  </a:lnTo>
                  <a:lnTo>
                    <a:pt x="151" y="167"/>
                  </a:lnTo>
                  <a:lnTo>
                    <a:pt x="151" y="170"/>
                  </a:lnTo>
                  <a:lnTo>
                    <a:pt x="152" y="172"/>
                  </a:lnTo>
                  <a:lnTo>
                    <a:pt x="153" y="175"/>
                  </a:lnTo>
                  <a:lnTo>
                    <a:pt x="156" y="177"/>
                  </a:lnTo>
                  <a:lnTo>
                    <a:pt x="158" y="178"/>
                  </a:lnTo>
                  <a:lnTo>
                    <a:pt x="160" y="180"/>
                  </a:lnTo>
                  <a:lnTo>
                    <a:pt x="163" y="182"/>
                  </a:lnTo>
                  <a:lnTo>
                    <a:pt x="166" y="182"/>
                  </a:lnTo>
                  <a:lnTo>
                    <a:pt x="168" y="182"/>
                  </a:lnTo>
                  <a:lnTo>
                    <a:pt x="172" y="180"/>
                  </a:lnTo>
                  <a:lnTo>
                    <a:pt x="174" y="178"/>
                  </a:lnTo>
                  <a:lnTo>
                    <a:pt x="176" y="177"/>
                  </a:lnTo>
                  <a:lnTo>
                    <a:pt x="178" y="175"/>
                  </a:lnTo>
                  <a:lnTo>
                    <a:pt x="179" y="172"/>
                  </a:lnTo>
                  <a:lnTo>
                    <a:pt x="180" y="170"/>
                  </a:lnTo>
                  <a:lnTo>
                    <a:pt x="181" y="167"/>
                  </a:lnTo>
                  <a:lnTo>
                    <a:pt x="181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2" name="Freeform 115"/>
          <p:cNvSpPr>
            <a:spLocks noEditPoints="1"/>
          </p:cNvSpPr>
          <p:nvPr/>
        </p:nvSpPr>
        <p:spPr bwMode="auto">
          <a:xfrm>
            <a:off x="10458816" y="2106745"/>
            <a:ext cx="418367" cy="420692"/>
          </a:xfrm>
          <a:custGeom>
            <a:avLst/>
            <a:gdLst>
              <a:gd name="T0" fmla="*/ 542 w 903"/>
              <a:gd name="T1" fmla="*/ 543 h 903"/>
              <a:gd name="T2" fmla="*/ 361 w 903"/>
              <a:gd name="T3" fmla="*/ 873 h 903"/>
              <a:gd name="T4" fmla="*/ 361 w 903"/>
              <a:gd name="T5" fmla="*/ 543 h 903"/>
              <a:gd name="T6" fmla="*/ 662 w 903"/>
              <a:gd name="T7" fmla="*/ 30 h 903"/>
              <a:gd name="T8" fmla="*/ 331 w 903"/>
              <a:gd name="T9" fmla="*/ 30 h 903"/>
              <a:gd name="T10" fmla="*/ 783 w 903"/>
              <a:gd name="T11" fmla="*/ 437 h 903"/>
              <a:gd name="T12" fmla="*/ 780 w 903"/>
              <a:gd name="T13" fmla="*/ 429 h 903"/>
              <a:gd name="T14" fmla="*/ 774 w 903"/>
              <a:gd name="T15" fmla="*/ 423 h 903"/>
              <a:gd name="T16" fmla="*/ 511 w 903"/>
              <a:gd name="T17" fmla="*/ 422 h 903"/>
              <a:gd name="T18" fmla="*/ 681 w 903"/>
              <a:gd name="T19" fmla="*/ 392 h 903"/>
              <a:gd name="T20" fmla="*/ 688 w 903"/>
              <a:gd name="T21" fmla="*/ 387 h 903"/>
              <a:gd name="T22" fmla="*/ 692 w 903"/>
              <a:gd name="T23" fmla="*/ 380 h 903"/>
              <a:gd name="T24" fmla="*/ 692 w 903"/>
              <a:gd name="T25" fmla="*/ 13 h 903"/>
              <a:gd name="T26" fmla="*/ 688 w 903"/>
              <a:gd name="T27" fmla="*/ 5 h 903"/>
              <a:gd name="T28" fmla="*/ 681 w 903"/>
              <a:gd name="T29" fmla="*/ 1 h 903"/>
              <a:gd name="T30" fmla="*/ 313 w 903"/>
              <a:gd name="T31" fmla="*/ 1 h 903"/>
              <a:gd name="T32" fmla="*/ 305 w 903"/>
              <a:gd name="T33" fmla="*/ 5 h 903"/>
              <a:gd name="T34" fmla="*/ 301 w 903"/>
              <a:gd name="T35" fmla="*/ 13 h 903"/>
              <a:gd name="T36" fmla="*/ 301 w 903"/>
              <a:gd name="T37" fmla="*/ 380 h 903"/>
              <a:gd name="T38" fmla="*/ 305 w 903"/>
              <a:gd name="T39" fmla="*/ 387 h 903"/>
              <a:gd name="T40" fmla="*/ 313 w 903"/>
              <a:gd name="T41" fmla="*/ 392 h 903"/>
              <a:gd name="T42" fmla="*/ 481 w 903"/>
              <a:gd name="T43" fmla="*/ 422 h 903"/>
              <a:gd name="T44" fmla="*/ 129 w 903"/>
              <a:gd name="T45" fmla="*/ 423 h 903"/>
              <a:gd name="T46" fmla="*/ 123 w 903"/>
              <a:gd name="T47" fmla="*/ 429 h 903"/>
              <a:gd name="T48" fmla="*/ 121 w 903"/>
              <a:gd name="T49" fmla="*/ 437 h 903"/>
              <a:gd name="T50" fmla="*/ 11 w 903"/>
              <a:gd name="T51" fmla="*/ 513 h 903"/>
              <a:gd name="T52" fmla="*/ 4 w 903"/>
              <a:gd name="T53" fmla="*/ 517 h 903"/>
              <a:gd name="T54" fmla="*/ 1 w 903"/>
              <a:gd name="T55" fmla="*/ 525 h 903"/>
              <a:gd name="T56" fmla="*/ 1 w 903"/>
              <a:gd name="T57" fmla="*/ 891 h 903"/>
              <a:gd name="T58" fmla="*/ 4 w 903"/>
              <a:gd name="T59" fmla="*/ 899 h 903"/>
              <a:gd name="T60" fmla="*/ 11 w 903"/>
              <a:gd name="T61" fmla="*/ 903 h 903"/>
              <a:gd name="T62" fmla="*/ 379 w 903"/>
              <a:gd name="T63" fmla="*/ 903 h 903"/>
              <a:gd name="T64" fmla="*/ 387 w 903"/>
              <a:gd name="T65" fmla="*/ 899 h 903"/>
              <a:gd name="T66" fmla="*/ 391 w 903"/>
              <a:gd name="T67" fmla="*/ 891 h 903"/>
              <a:gd name="T68" fmla="*/ 391 w 903"/>
              <a:gd name="T69" fmla="*/ 525 h 903"/>
              <a:gd name="T70" fmla="*/ 387 w 903"/>
              <a:gd name="T71" fmla="*/ 517 h 903"/>
              <a:gd name="T72" fmla="*/ 379 w 903"/>
              <a:gd name="T73" fmla="*/ 513 h 903"/>
              <a:gd name="T74" fmla="*/ 151 w 903"/>
              <a:gd name="T75" fmla="*/ 452 h 903"/>
              <a:gd name="T76" fmla="*/ 526 w 903"/>
              <a:gd name="T77" fmla="*/ 513 h 903"/>
              <a:gd name="T78" fmla="*/ 519 w 903"/>
              <a:gd name="T79" fmla="*/ 515 h 903"/>
              <a:gd name="T80" fmla="*/ 513 w 903"/>
              <a:gd name="T81" fmla="*/ 521 h 903"/>
              <a:gd name="T82" fmla="*/ 511 w 903"/>
              <a:gd name="T83" fmla="*/ 888 h 903"/>
              <a:gd name="T84" fmla="*/ 514 w 903"/>
              <a:gd name="T85" fmla="*/ 897 h 903"/>
              <a:gd name="T86" fmla="*/ 521 w 903"/>
              <a:gd name="T87" fmla="*/ 902 h 903"/>
              <a:gd name="T88" fmla="*/ 888 w 903"/>
              <a:gd name="T89" fmla="*/ 903 h 903"/>
              <a:gd name="T90" fmla="*/ 896 w 903"/>
              <a:gd name="T91" fmla="*/ 901 h 903"/>
              <a:gd name="T92" fmla="*/ 902 w 903"/>
              <a:gd name="T93" fmla="*/ 895 h 903"/>
              <a:gd name="T94" fmla="*/ 903 w 903"/>
              <a:gd name="T95" fmla="*/ 528 h 903"/>
              <a:gd name="T96" fmla="*/ 901 w 903"/>
              <a:gd name="T97" fmla="*/ 519 h 903"/>
              <a:gd name="T98" fmla="*/ 894 w 903"/>
              <a:gd name="T99" fmla="*/ 514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3" h="903">
                <a:moveTo>
                  <a:pt x="873" y="873"/>
                </a:moveTo>
                <a:lnTo>
                  <a:pt x="542" y="873"/>
                </a:lnTo>
                <a:lnTo>
                  <a:pt x="542" y="543"/>
                </a:lnTo>
                <a:lnTo>
                  <a:pt x="873" y="543"/>
                </a:lnTo>
                <a:lnTo>
                  <a:pt x="873" y="873"/>
                </a:lnTo>
                <a:close/>
                <a:moveTo>
                  <a:pt x="361" y="873"/>
                </a:moveTo>
                <a:lnTo>
                  <a:pt x="30" y="873"/>
                </a:lnTo>
                <a:lnTo>
                  <a:pt x="30" y="543"/>
                </a:lnTo>
                <a:lnTo>
                  <a:pt x="361" y="543"/>
                </a:lnTo>
                <a:lnTo>
                  <a:pt x="361" y="873"/>
                </a:lnTo>
                <a:close/>
                <a:moveTo>
                  <a:pt x="331" y="30"/>
                </a:moveTo>
                <a:lnTo>
                  <a:pt x="662" y="30"/>
                </a:lnTo>
                <a:lnTo>
                  <a:pt x="662" y="362"/>
                </a:lnTo>
                <a:lnTo>
                  <a:pt x="331" y="362"/>
                </a:lnTo>
                <a:lnTo>
                  <a:pt x="331" y="30"/>
                </a:lnTo>
                <a:close/>
                <a:moveTo>
                  <a:pt x="888" y="513"/>
                </a:moveTo>
                <a:lnTo>
                  <a:pt x="783" y="513"/>
                </a:lnTo>
                <a:lnTo>
                  <a:pt x="783" y="437"/>
                </a:lnTo>
                <a:lnTo>
                  <a:pt x="783" y="435"/>
                </a:lnTo>
                <a:lnTo>
                  <a:pt x="781" y="431"/>
                </a:lnTo>
                <a:lnTo>
                  <a:pt x="780" y="429"/>
                </a:lnTo>
                <a:lnTo>
                  <a:pt x="778" y="426"/>
                </a:lnTo>
                <a:lnTo>
                  <a:pt x="776" y="425"/>
                </a:lnTo>
                <a:lnTo>
                  <a:pt x="774" y="423"/>
                </a:lnTo>
                <a:lnTo>
                  <a:pt x="771" y="423"/>
                </a:lnTo>
                <a:lnTo>
                  <a:pt x="768" y="422"/>
                </a:lnTo>
                <a:lnTo>
                  <a:pt x="511" y="422"/>
                </a:lnTo>
                <a:lnTo>
                  <a:pt x="511" y="392"/>
                </a:lnTo>
                <a:lnTo>
                  <a:pt x="677" y="392"/>
                </a:lnTo>
                <a:lnTo>
                  <a:pt x="681" y="392"/>
                </a:lnTo>
                <a:lnTo>
                  <a:pt x="683" y="391"/>
                </a:lnTo>
                <a:lnTo>
                  <a:pt x="686" y="389"/>
                </a:lnTo>
                <a:lnTo>
                  <a:pt x="688" y="387"/>
                </a:lnTo>
                <a:lnTo>
                  <a:pt x="689" y="385"/>
                </a:lnTo>
                <a:lnTo>
                  <a:pt x="691" y="383"/>
                </a:lnTo>
                <a:lnTo>
                  <a:pt x="692" y="380"/>
                </a:lnTo>
                <a:lnTo>
                  <a:pt x="692" y="377"/>
                </a:lnTo>
                <a:lnTo>
                  <a:pt x="692" y="15"/>
                </a:lnTo>
                <a:lnTo>
                  <a:pt x="692" y="13"/>
                </a:lnTo>
                <a:lnTo>
                  <a:pt x="691" y="10"/>
                </a:lnTo>
                <a:lnTo>
                  <a:pt x="689" y="8"/>
                </a:lnTo>
                <a:lnTo>
                  <a:pt x="688" y="5"/>
                </a:lnTo>
                <a:lnTo>
                  <a:pt x="686" y="3"/>
                </a:lnTo>
                <a:lnTo>
                  <a:pt x="683" y="1"/>
                </a:lnTo>
                <a:lnTo>
                  <a:pt x="681" y="1"/>
                </a:lnTo>
                <a:lnTo>
                  <a:pt x="677" y="0"/>
                </a:lnTo>
                <a:lnTo>
                  <a:pt x="316" y="0"/>
                </a:lnTo>
                <a:lnTo>
                  <a:pt x="313" y="1"/>
                </a:lnTo>
                <a:lnTo>
                  <a:pt x="311" y="1"/>
                </a:lnTo>
                <a:lnTo>
                  <a:pt x="307" y="3"/>
                </a:lnTo>
                <a:lnTo>
                  <a:pt x="305" y="5"/>
                </a:lnTo>
                <a:lnTo>
                  <a:pt x="303" y="8"/>
                </a:lnTo>
                <a:lnTo>
                  <a:pt x="302" y="10"/>
                </a:lnTo>
                <a:lnTo>
                  <a:pt x="301" y="13"/>
                </a:lnTo>
                <a:lnTo>
                  <a:pt x="301" y="15"/>
                </a:lnTo>
                <a:lnTo>
                  <a:pt x="301" y="377"/>
                </a:lnTo>
                <a:lnTo>
                  <a:pt x="301" y="380"/>
                </a:lnTo>
                <a:lnTo>
                  <a:pt x="302" y="383"/>
                </a:lnTo>
                <a:lnTo>
                  <a:pt x="303" y="385"/>
                </a:lnTo>
                <a:lnTo>
                  <a:pt x="305" y="387"/>
                </a:lnTo>
                <a:lnTo>
                  <a:pt x="307" y="389"/>
                </a:lnTo>
                <a:lnTo>
                  <a:pt x="311" y="391"/>
                </a:lnTo>
                <a:lnTo>
                  <a:pt x="313" y="392"/>
                </a:lnTo>
                <a:lnTo>
                  <a:pt x="316" y="392"/>
                </a:lnTo>
                <a:lnTo>
                  <a:pt x="481" y="392"/>
                </a:lnTo>
                <a:lnTo>
                  <a:pt x="481" y="422"/>
                </a:lnTo>
                <a:lnTo>
                  <a:pt x="136" y="422"/>
                </a:lnTo>
                <a:lnTo>
                  <a:pt x="133" y="423"/>
                </a:lnTo>
                <a:lnTo>
                  <a:pt x="129" y="423"/>
                </a:lnTo>
                <a:lnTo>
                  <a:pt x="127" y="425"/>
                </a:lnTo>
                <a:lnTo>
                  <a:pt x="125" y="426"/>
                </a:lnTo>
                <a:lnTo>
                  <a:pt x="123" y="429"/>
                </a:lnTo>
                <a:lnTo>
                  <a:pt x="122" y="431"/>
                </a:lnTo>
                <a:lnTo>
                  <a:pt x="121" y="435"/>
                </a:lnTo>
                <a:lnTo>
                  <a:pt x="121" y="437"/>
                </a:lnTo>
                <a:lnTo>
                  <a:pt x="121" y="513"/>
                </a:lnTo>
                <a:lnTo>
                  <a:pt x="15" y="513"/>
                </a:lnTo>
                <a:lnTo>
                  <a:pt x="11" y="513"/>
                </a:lnTo>
                <a:lnTo>
                  <a:pt x="9" y="514"/>
                </a:lnTo>
                <a:lnTo>
                  <a:pt x="6" y="515"/>
                </a:lnTo>
                <a:lnTo>
                  <a:pt x="4" y="517"/>
                </a:lnTo>
                <a:lnTo>
                  <a:pt x="3" y="519"/>
                </a:lnTo>
                <a:lnTo>
                  <a:pt x="1" y="521"/>
                </a:lnTo>
                <a:lnTo>
                  <a:pt x="1" y="525"/>
                </a:lnTo>
                <a:lnTo>
                  <a:pt x="0" y="528"/>
                </a:lnTo>
                <a:lnTo>
                  <a:pt x="0" y="888"/>
                </a:lnTo>
                <a:lnTo>
                  <a:pt x="1" y="891"/>
                </a:lnTo>
                <a:lnTo>
                  <a:pt x="1" y="895"/>
                </a:lnTo>
                <a:lnTo>
                  <a:pt x="3" y="897"/>
                </a:lnTo>
                <a:lnTo>
                  <a:pt x="4" y="899"/>
                </a:lnTo>
                <a:lnTo>
                  <a:pt x="6" y="901"/>
                </a:lnTo>
                <a:lnTo>
                  <a:pt x="9" y="902"/>
                </a:lnTo>
                <a:lnTo>
                  <a:pt x="11" y="903"/>
                </a:lnTo>
                <a:lnTo>
                  <a:pt x="15" y="903"/>
                </a:lnTo>
                <a:lnTo>
                  <a:pt x="376" y="903"/>
                </a:lnTo>
                <a:lnTo>
                  <a:pt x="379" y="903"/>
                </a:lnTo>
                <a:lnTo>
                  <a:pt x="382" y="902"/>
                </a:lnTo>
                <a:lnTo>
                  <a:pt x="385" y="901"/>
                </a:lnTo>
                <a:lnTo>
                  <a:pt x="387" y="899"/>
                </a:lnTo>
                <a:lnTo>
                  <a:pt x="389" y="897"/>
                </a:lnTo>
                <a:lnTo>
                  <a:pt x="390" y="895"/>
                </a:lnTo>
                <a:lnTo>
                  <a:pt x="391" y="891"/>
                </a:lnTo>
                <a:lnTo>
                  <a:pt x="391" y="888"/>
                </a:lnTo>
                <a:lnTo>
                  <a:pt x="391" y="528"/>
                </a:lnTo>
                <a:lnTo>
                  <a:pt x="391" y="525"/>
                </a:lnTo>
                <a:lnTo>
                  <a:pt x="390" y="521"/>
                </a:lnTo>
                <a:lnTo>
                  <a:pt x="389" y="519"/>
                </a:lnTo>
                <a:lnTo>
                  <a:pt x="387" y="517"/>
                </a:lnTo>
                <a:lnTo>
                  <a:pt x="385" y="515"/>
                </a:lnTo>
                <a:lnTo>
                  <a:pt x="382" y="514"/>
                </a:lnTo>
                <a:lnTo>
                  <a:pt x="379" y="513"/>
                </a:lnTo>
                <a:lnTo>
                  <a:pt x="376" y="513"/>
                </a:lnTo>
                <a:lnTo>
                  <a:pt x="151" y="513"/>
                </a:lnTo>
                <a:lnTo>
                  <a:pt x="151" y="452"/>
                </a:lnTo>
                <a:lnTo>
                  <a:pt x="753" y="452"/>
                </a:lnTo>
                <a:lnTo>
                  <a:pt x="753" y="513"/>
                </a:lnTo>
                <a:lnTo>
                  <a:pt x="526" y="513"/>
                </a:lnTo>
                <a:lnTo>
                  <a:pt x="524" y="513"/>
                </a:lnTo>
                <a:lnTo>
                  <a:pt x="521" y="514"/>
                </a:lnTo>
                <a:lnTo>
                  <a:pt x="519" y="515"/>
                </a:lnTo>
                <a:lnTo>
                  <a:pt x="517" y="517"/>
                </a:lnTo>
                <a:lnTo>
                  <a:pt x="514" y="519"/>
                </a:lnTo>
                <a:lnTo>
                  <a:pt x="513" y="521"/>
                </a:lnTo>
                <a:lnTo>
                  <a:pt x="512" y="525"/>
                </a:lnTo>
                <a:lnTo>
                  <a:pt x="511" y="528"/>
                </a:lnTo>
                <a:lnTo>
                  <a:pt x="511" y="888"/>
                </a:lnTo>
                <a:lnTo>
                  <a:pt x="512" y="891"/>
                </a:lnTo>
                <a:lnTo>
                  <a:pt x="513" y="895"/>
                </a:lnTo>
                <a:lnTo>
                  <a:pt x="514" y="897"/>
                </a:lnTo>
                <a:lnTo>
                  <a:pt x="517" y="899"/>
                </a:lnTo>
                <a:lnTo>
                  <a:pt x="519" y="901"/>
                </a:lnTo>
                <a:lnTo>
                  <a:pt x="521" y="902"/>
                </a:lnTo>
                <a:lnTo>
                  <a:pt x="524" y="903"/>
                </a:lnTo>
                <a:lnTo>
                  <a:pt x="526" y="903"/>
                </a:lnTo>
                <a:lnTo>
                  <a:pt x="888" y="903"/>
                </a:lnTo>
                <a:lnTo>
                  <a:pt x="891" y="903"/>
                </a:lnTo>
                <a:lnTo>
                  <a:pt x="894" y="902"/>
                </a:lnTo>
                <a:lnTo>
                  <a:pt x="896" y="901"/>
                </a:lnTo>
                <a:lnTo>
                  <a:pt x="898" y="899"/>
                </a:lnTo>
                <a:lnTo>
                  <a:pt x="901" y="897"/>
                </a:lnTo>
                <a:lnTo>
                  <a:pt x="902" y="895"/>
                </a:lnTo>
                <a:lnTo>
                  <a:pt x="903" y="891"/>
                </a:lnTo>
                <a:lnTo>
                  <a:pt x="903" y="888"/>
                </a:lnTo>
                <a:lnTo>
                  <a:pt x="903" y="528"/>
                </a:lnTo>
                <a:lnTo>
                  <a:pt x="903" y="525"/>
                </a:lnTo>
                <a:lnTo>
                  <a:pt x="902" y="521"/>
                </a:lnTo>
                <a:lnTo>
                  <a:pt x="901" y="519"/>
                </a:lnTo>
                <a:lnTo>
                  <a:pt x="898" y="517"/>
                </a:lnTo>
                <a:lnTo>
                  <a:pt x="896" y="515"/>
                </a:lnTo>
                <a:lnTo>
                  <a:pt x="894" y="514"/>
                </a:lnTo>
                <a:lnTo>
                  <a:pt x="891" y="513"/>
                </a:lnTo>
                <a:lnTo>
                  <a:pt x="888" y="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313"/>
          <p:cNvSpPr>
            <a:spLocks noEditPoints="1"/>
          </p:cNvSpPr>
          <p:nvPr/>
        </p:nvSpPr>
        <p:spPr bwMode="auto">
          <a:xfrm>
            <a:off x="6920645" y="5185652"/>
            <a:ext cx="285750" cy="261938"/>
          </a:xfrm>
          <a:custGeom>
            <a:avLst/>
            <a:gdLst>
              <a:gd name="T0" fmla="*/ 140 w 902"/>
              <a:gd name="T1" fmla="*/ 617 h 827"/>
              <a:gd name="T2" fmla="*/ 35 w 902"/>
              <a:gd name="T3" fmla="*/ 68 h 827"/>
              <a:gd name="T4" fmla="*/ 361 w 902"/>
              <a:gd name="T5" fmla="*/ 165 h 827"/>
              <a:gd name="T6" fmla="*/ 541 w 902"/>
              <a:gd name="T7" fmla="*/ 161 h 827"/>
              <a:gd name="T8" fmla="*/ 569 w 902"/>
              <a:gd name="T9" fmla="*/ 794 h 827"/>
              <a:gd name="T10" fmla="*/ 542 w 902"/>
              <a:gd name="T11" fmla="*/ 761 h 827"/>
              <a:gd name="T12" fmla="*/ 555 w 902"/>
              <a:gd name="T13" fmla="*/ 720 h 827"/>
              <a:gd name="T14" fmla="*/ 595 w 902"/>
              <a:gd name="T15" fmla="*/ 708 h 827"/>
              <a:gd name="T16" fmla="*/ 628 w 902"/>
              <a:gd name="T17" fmla="*/ 735 h 827"/>
              <a:gd name="T18" fmla="*/ 623 w 902"/>
              <a:gd name="T19" fmla="*/ 777 h 827"/>
              <a:gd name="T20" fmla="*/ 587 w 902"/>
              <a:gd name="T21" fmla="*/ 797 h 827"/>
              <a:gd name="T22" fmla="*/ 213 w 902"/>
              <a:gd name="T23" fmla="*/ 784 h 827"/>
              <a:gd name="T24" fmla="*/ 172 w 902"/>
              <a:gd name="T25" fmla="*/ 796 h 827"/>
              <a:gd name="T26" fmla="*/ 139 w 902"/>
              <a:gd name="T27" fmla="*/ 769 h 827"/>
              <a:gd name="T28" fmla="*/ 143 w 902"/>
              <a:gd name="T29" fmla="*/ 726 h 827"/>
              <a:gd name="T30" fmla="*/ 180 w 902"/>
              <a:gd name="T31" fmla="*/ 707 h 827"/>
              <a:gd name="T32" fmla="*/ 218 w 902"/>
              <a:gd name="T33" fmla="*/ 726 h 827"/>
              <a:gd name="T34" fmla="*/ 754 w 902"/>
              <a:gd name="T35" fmla="*/ 45 h 827"/>
              <a:gd name="T36" fmla="*/ 693 w 902"/>
              <a:gd name="T37" fmla="*/ 249 h 827"/>
              <a:gd name="T38" fmla="*/ 565 w 902"/>
              <a:gd name="T39" fmla="*/ 102 h 827"/>
              <a:gd name="T40" fmla="*/ 525 w 902"/>
              <a:gd name="T41" fmla="*/ 135 h 827"/>
              <a:gd name="T42" fmla="*/ 335 w 902"/>
              <a:gd name="T43" fmla="*/ 140 h 827"/>
              <a:gd name="T44" fmla="*/ 331 w 902"/>
              <a:gd name="T45" fmla="*/ 255 h 827"/>
              <a:gd name="T46" fmla="*/ 118 w 902"/>
              <a:gd name="T47" fmla="*/ 2 h 827"/>
              <a:gd name="T48" fmla="*/ 103 w 902"/>
              <a:gd name="T49" fmla="*/ 1 h 827"/>
              <a:gd name="T50" fmla="*/ 1 w 902"/>
              <a:gd name="T51" fmla="*/ 55 h 827"/>
              <a:gd name="T52" fmla="*/ 83 w 902"/>
              <a:gd name="T53" fmla="*/ 255 h 827"/>
              <a:gd name="T54" fmla="*/ 2 w 902"/>
              <a:gd name="T55" fmla="*/ 262 h 827"/>
              <a:gd name="T56" fmla="*/ 115 w 902"/>
              <a:gd name="T57" fmla="*/ 636 h 827"/>
              <a:gd name="T58" fmla="*/ 596 w 902"/>
              <a:gd name="T59" fmla="*/ 647 h 827"/>
              <a:gd name="T60" fmla="*/ 158 w 902"/>
              <a:gd name="T61" fmla="*/ 680 h 827"/>
              <a:gd name="T62" fmla="*/ 128 w 902"/>
              <a:gd name="T63" fmla="*/ 698 h 827"/>
              <a:gd name="T64" fmla="*/ 109 w 902"/>
              <a:gd name="T65" fmla="*/ 729 h 827"/>
              <a:gd name="T66" fmla="*/ 106 w 902"/>
              <a:gd name="T67" fmla="*/ 767 h 827"/>
              <a:gd name="T68" fmla="*/ 123 w 902"/>
              <a:gd name="T69" fmla="*/ 799 h 827"/>
              <a:gd name="T70" fmla="*/ 151 w 902"/>
              <a:gd name="T71" fmla="*/ 822 h 827"/>
              <a:gd name="T72" fmla="*/ 188 w 902"/>
              <a:gd name="T73" fmla="*/ 827 h 827"/>
              <a:gd name="T74" fmla="*/ 222 w 902"/>
              <a:gd name="T75" fmla="*/ 814 h 827"/>
              <a:gd name="T76" fmla="*/ 247 w 902"/>
              <a:gd name="T77" fmla="*/ 787 h 827"/>
              <a:gd name="T78" fmla="*/ 255 w 902"/>
              <a:gd name="T79" fmla="*/ 752 h 827"/>
              <a:gd name="T80" fmla="*/ 527 w 902"/>
              <a:gd name="T81" fmla="*/ 707 h 827"/>
              <a:gd name="T82" fmla="*/ 512 w 902"/>
              <a:gd name="T83" fmla="*/ 759 h 827"/>
              <a:gd name="T84" fmla="*/ 524 w 902"/>
              <a:gd name="T85" fmla="*/ 794 h 827"/>
              <a:gd name="T86" fmla="*/ 550 w 902"/>
              <a:gd name="T87" fmla="*/ 818 h 827"/>
              <a:gd name="T88" fmla="*/ 587 w 902"/>
              <a:gd name="T89" fmla="*/ 827 h 827"/>
              <a:gd name="T90" fmla="*/ 622 w 902"/>
              <a:gd name="T91" fmla="*/ 818 h 827"/>
              <a:gd name="T92" fmla="*/ 649 w 902"/>
              <a:gd name="T93" fmla="*/ 794 h 827"/>
              <a:gd name="T94" fmla="*/ 661 w 902"/>
              <a:gd name="T95" fmla="*/ 759 h 827"/>
              <a:gd name="T96" fmla="*/ 650 w 902"/>
              <a:gd name="T97" fmla="*/ 711 h 827"/>
              <a:gd name="T98" fmla="*/ 630 w 902"/>
              <a:gd name="T99" fmla="*/ 638 h 827"/>
              <a:gd name="T100" fmla="*/ 766 w 902"/>
              <a:gd name="T101" fmla="*/ 75 h 827"/>
              <a:gd name="T102" fmla="*/ 898 w 902"/>
              <a:gd name="T103" fmla="*/ 71 h 827"/>
              <a:gd name="T104" fmla="*/ 902 w 902"/>
              <a:gd name="T105" fmla="*/ 57 h 827"/>
              <a:gd name="T106" fmla="*/ 892 w 902"/>
              <a:gd name="T107" fmla="*/ 46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2" h="827">
                <a:moveTo>
                  <a:pt x="140" y="617"/>
                </a:moveTo>
                <a:lnTo>
                  <a:pt x="36" y="285"/>
                </a:lnTo>
                <a:lnTo>
                  <a:pt x="684" y="285"/>
                </a:lnTo>
                <a:lnTo>
                  <a:pt x="604" y="617"/>
                </a:lnTo>
                <a:lnTo>
                  <a:pt x="140" y="617"/>
                </a:lnTo>
                <a:close/>
                <a:moveTo>
                  <a:pt x="35" y="68"/>
                </a:moveTo>
                <a:lnTo>
                  <a:pt x="102" y="36"/>
                </a:lnTo>
                <a:lnTo>
                  <a:pt x="202" y="255"/>
                </a:lnTo>
                <a:lnTo>
                  <a:pt x="115" y="255"/>
                </a:lnTo>
                <a:lnTo>
                  <a:pt x="35" y="68"/>
                </a:lnTo>
                <a:close/>
                <a:moveTo>
                  <a:pt x="361" y="165"/>
                </a:moveTo>
                <a:lnTo>
                  <a:pt x="493" y="165"/>
                </a:lnTo>
                <a:lnTo>
                  <a:pt x="400" y="255"/>
                </a:lnTo>
                <a:lnTo>
                  <a:pt x="361" y="255"/>
                </a:lnTo>
                <a:lnTo>
                  <a:pt x="361" y="165"/>
                </a:lnTo>
                <a:close/>
                <a:moveTo>
                  <a:pt x="563" y="140"/>
                </a:moveTo>
                <a:lnTo>
                  <a:pt x="660" y="255"/>
                </a:lnTo>
                <a:lnTo>
                  <a:pt x="443" y="255"/>
                </a:lnTo>
                <a:lnTo>
                  <a:pt x="541" y="161"/>
                </a:lnTo>
                <a:lnTo>
                  <a:pt x="541" y="161"/>
                </a:lnTo>
                <a:lnTo>
                  <a:pt x="541" y="161"/>
                </a:lnTo>
                <a:lnTo>
                  <a:pt x="563" y="140"/>
                </a:lnTo>
                <a:close/>
                <a:moveTo>
                  <a:pt x="587" y="797"/>
                </a:moveTo>
                <a:lnTo>
                  <a:pt x="577" y="796"/>
                </a:lnTo>
                <a:lnTo>
                  <a:pt x="569" y="794"/>
                </a:lnTo>
                <a:lnTo>
                  <a:pt x="561" y="790"/>
                </a:lnTo>
                <a:lnTo>
                  <a:pt x="555" y="784"/>
                </a:lnTo>
                <a:lnTo>
                  <a:pt x="549" y="777"/>
                </a:lnTo>
                <a:lnTo>
                  <a:pt x="545" y="769"/>
                </a:lnTo>
                <a:lnTo>
                  <a:pt x="542" y="761"/>
                </a:lnTo>
                <a:lnTo>
                  <a:pt x="542" y="752"/>
                </a:lnTo>
                <a:lnTo>
                  <a:pt x="542" y="742"/>
                </a:lnTo>
                <a:lnTo>
                  <a:pt x="545" y="735"/>
                </a:lnTo>
                <a:lnTo>
                  <a:pt x="549" y="726"/>
                </a:lnTo>
                <a:lnTo>
                  <a:pt x="555" y="720"/>
                </a:lnTo>
                <a:lnTo>
                  <a:pt x="561" y="714"/>
                </a:lnTo>
                <a:lnTo>
                  <a:pt x="569" y="710"/>
                </a:lnTo>
                <a:lnTo>
                  <a:pt x="577" y="708"/>
                </a:lnTo>
                <a:lnTo>
                  <a:pt x="587" y="707"/>
                </a:lnTo>
                <a:lnTo>
                  <a:pt x="595" y="708"/>
                </a:lnTo>
                <a:lnTo>
                  <a:pt x="604" y="710"/>
                </a:lnTo>
                <a:lnTo>
                  <a:pt x="611" y="714"/>
                </a:lnTo>
                <a:lnTo>
                  <a:pt x="618" y="720"/>
                </a:lnTo>
                <a:lnTo>
                  <a:pt x="623" y="726"/>
                </a:lnTo>
                <a:lnTo>
                  <a:pt x="628" y="735"/>
                </a:lnTo>
                <a:lnTo>
                  <a:pt x="631" y="742"/>
                </a:lnTo>
                <a:lnTo>
                  <a:pt x="632" y="752"/>
                </a:lnTo>
                <a:lnTo>
                  <a:pt x="631" y="761"/>
                </a:lnTo>
                <a:lnTo>
                  <a:pt x="628" y="769"/>
                </a:lnTo>
                <a:lnTo>
                  <a:pt x="623" y="777"/>
                </a:lnTo>
                <a:lnTo>
                  <a:pt x="618" y="784"/>
                </a:lnTo>
                <a:lnTo>
                  <a:pt x="611" y="790"/>
                </a:lnTo>
                <a:lnTo>
                  <a:pt x="604" y="794"/>
                </a:lnTo>
                <a:lnTo>
                  <a:pt x="595" y="796"/>
                </a:lnTo>
                <a:lnTo>
                  <a:pt x="587" y="797"/>
                </a:lnTo>
                <a:close/>
                <a:moveTo>
                  <a:pt x="225" y="752"/>
                </a:moveTo>
                <a:lnTo>
                  <a:pt x="224" y="761"/>
                </a:lnTo>
                <a:lnTo>
                  <a:pt x="222" y="769"/>
                </a:lnTo>
                <a:lnTo>
                  <a:pt x="218" y="777"/>
                </a:lnTo>
                <a:lnTo>
                  <a:pt x="213" y="784"/>
                </a:lnTo>
                <a:lnTo>
                  <a:pt x="206" y="790"/>
                </a:lnTo>
                <a:lnTo>
                  <a:pt x="198" y="794"/>
                </a:lnTo>
                <a:lnTo>
                  <a:pt x="190" y="796"/>
                </a:lnTo>
                <a:lnTo>
                  <a:pt x="180" y="797"/>
                </a:lnTo>
                <a:lnTo>
                  <a:pt x="172" y="796"/>
                </a:lnTo>
                <a:lnTo>
                  <a:pt x="163" y="794"/>
                </a:lnTo>
                <a:lnTo>
                  <a:pt x="156" y="790"/>
                </a:lnTo>
                <a:lnTo>
                  <a:pt x="148" y="784"/>
                </a:lnTo>
                <a:lnTo>
                  <a:pt x="143" y="777"/>
                </a:lnTo>
                <a:lnTo>
                  <a:pt x="139" y="769"/>
                </a:lnTo>
                <a:lnTo>
                  <a:pt x="136" y="761"/>
                </a:lnTo>
                <a:lnTo>
                  <a:pt x="135" y="752"/>
                </a:lnTo>
                <a:lnTo>
                  <a:pt x="136" y="742"/>
                </a:lnTo>
                <a:lnTo>
                  <a:pt x="139" y="735"/>
                </a:lnTo>
                <a:lnTo>
                  <a:pt x="143" y="726"/>
                </a:lnTo>
                <a:lnTo>
                  <a:pt x="148" y="720"/>
                </a:lnTo>
                <a:lnTo>
                  <a:pt x="156" y="714"/>
                </a:lnTo>
                <a:lnTo>
                  <a:pt x="163" y="710"/>
                </a:lnTo>
                <a:lnTo>
                  <a:pt x="172" y="708"/>
                </a:lnTo>
                <a:lnTo>
                  <a:pt x="180" y="707"/>
                </a:lnTo>
                <a:lnTo>
                  <a:pt x="190" y="708"/>
                </a:lnTo>
                <a:lnTo>
                  <a:pt x="198" y="710"/>
                </a:lnTo>
                <a:lnTo>
                  <a:pt x="206" y="714"/>
                </a:lnTo>
                <a:lnTo>
                  <a:pt x="213" y="720"/>
                </a:lnTo>
                <a:lnTo>
                  <a:pt x="218" y="726"/>
                </a:lnTo>
                <a:lnTo>
                  <a:pt x="222" y="735"/>
                </a:lnTo>
                <a:lnTo>
                  <a:pt x="224" y="742"/>
                </a:lnTo>
                <a:lnTo>
                  <a:pt x="225" y="752"/>
                </a:lnTo>
                <a:close/>
                <a:moveTo>
                  <a:pt x="887" y="45"/>
                </a:moveTo>
                <a:lnTo>
                  <a:pt x="754" y="45"/>
                </a:lnTo>
                <a:lnTo>
                  <a:pt x="750" y="46"/>
                </a:lnTo>
                <a:lnTo>
                  <a:pt x="745" y="49"/>
                </a:lnTo>
                <a:lnTo>
                  <a:pt x="741" y="52"/>
                </a:lnTo>
                <a:lnTo>
                  <a:pt x="740" y="57"/>
                </a:lnTo>
                <a:lnTo>
                  <a:pt x="693" y="249"/>
                </a:lnTo>
                <a:lnTo>
                  <a:pt x="576" y="107"/>
                </a:lnTo>
                <a:lnTo>
                  <a:pt x="574" y="105"/>
                </a:lnTo>
                <a:lnTo>
                  <a:pt x="572" y="104"/>
                </a:lnTo>
                <a:lnTo>
                  <a:pt x="569" y="103"/>
                </a:lnTo>
                <a:lnTo>
                  <a:pt x="565" y="102"/>
                </a:lnTo>
                <a:lnTo>
                  <a:pt x="562" y="102"/>
                </a:lnTo>
                <a:lnTo>
                  <a:pt x="560" y="103"/>
                </a:lnTo>
                <a:lnTo>
                  <a:pt x="557" y="104"/>
                </a:lnTo>
                <a:lnTo>
                  <a:pt x="555" y="106"/>
                </a:lnTo>
                <a:lnTo>
                  <a:pt x="525" y="135"/>
                </a:lnTo>
                <a:lnTo>
                  <a:pt x="346" y="135"/>
                </a:lnTo>
                <a:lnTo>
                  <a:pt x="342" y="135"/>
                </a:lnTo>
                <a:lnTo>
                  <a:pt x="340" y="136"/>
                </a:lnTo>
                <a:lnTo>
                  <a:pt x="337" y="139"/>
                </a:lnTo>
                <a:lnTo>
                  <a:pt x="335" y="140"/>
                </a:lnTo>
                <a:lnTo>
                  <a:pt x="334" y="142"/>
                </a:lnTo>
                <a:lnTo>
                  <a:pt x="332" y="145"/>
                </a:lnTo>
                <a:lnTo>
                  <a:pt x="332" y="147"/>
                </a:lnTo>
                <a:lnTo>
                  <a:pt x="331" y="150"/>
                </a:lnTo>
                <a:lnTo>
                  <a:pt x="331" y="255"/>
                </a:lnTo>
                <a:lnTo>
                  <a:pt x="235" y="255"/>
                </a:lnTo>
                <a:lnTo>
                  <a:pt x="124" y="9"/>
                </a:lnTo>
                <a:lnTo>
                  <a:pt x="123" y="7"/>
                </a:lnTo>
                <a:lnTo>
                  <a:pt x="120" y="5"/>
                </a:lnTo>
                <a:lnTo>
                  <a:pt x="118" y="2"/>
                </a:lnTo>
                <a:lnTo>
                  <a:pt x="115" y="1"/>
                </a:lnTo>
                <a:lnTo>
                  <a:pt x="112" y="0"/>
                </a:lnTo>
                <a:lnTo>
                  <a:pt x="110" y="0"/>
                </a:lnTo>
                <a:lnTo>
                  <a:pt x="106" y="0"/>
                </a:lnTo>
                <a:lnTo>
                  <a:pt x="103" y="1"/>
                </a:lnTo>
                <a:lnTo>
                  <a:pt x="9" y="46"/>
                </a:lnTo>
                <a:lnTo>
                  <a:pt x="6" y="49"/>
                </a:lnTo>
                <a:lnTo>
                  <a:pt x="4" y="51"/>
                </a:lnTo>
                <a:lnTo>
                  <a:pt x="2" y="53"/>
                </a:lnTo>
                <a:lnTo>
                  <a:pt x="1" y="55"/>
                </a:lnTo>
                <a:lnTo>
                  <a:pt x="0" y="58"/>
                </a:lnTo>
                <a:lnTo>
                  <a:pt x="0" y="60"/>
                </a:lnTo>
                <a:lnTo>
                  <a:pt x="0" y="64"/>
                </a:lnTo>
                <a:lnTo>
                  <a:pt x="1" y="67"/>
                </a:lnTo>
                <a:lnTo>
                  <a:pt x="83" y="255"/>
                </a:lnTo>
                <a:lnTo>
                  <a:pt x="15" y="255"/>
                </a:lnTo>
                <a:lnTo>
                  <a:pt x="12" y="257"/>
                </a:lnTo>
                <a:lnTo>
                  <a:pt x="8" y="258"/>
                </a:lnTo>
                <a:lnTo>
                  <a:pt x="6" y="260"/>
                </a:lnTo>
                <a:lnTo>
                  <a:pt x="2" y="262"/>
                </a:lnTo>
                <a:lnTo>
                  <a:pt x="1" y="265"/>
                </a:lnTo>
                <a:lnTo>
                  <a:pt x="0" y="268"/>
                </a:lnTo>
                <a:lnTo>
                  <a:pt x="0" y="272"/>
                </a:lnTo>
                <a:lnTo>
                  <a:pt x="1" y="276"/>
                </a:lnTo>
                <a:lnTo>
                  <a:pt x="115" y="636"/>
                </a:lnTo>
                <a:lnTo>
                  <a:pt x="117" y="640"/>
                </a:lnTo>
                <a:lnTo>
                  <a:pt x="120" y="644"/>
                </a:lnTo>
                <a:lnTo>
                  <a:pt x="124" y="646"/>
                </a:lnTo>
                <a:lnTo>
                  <a:pt x="129" y="647"/>
                </a:lnTo>
                <a:lnTo>
                  <a:pt x="596" y="647"/>
                </a:lnTo>
                <a:lnTo>
                  <a:pt x="590" y="677"/>
                </a:lnTo>
                <a:lnTo>
                  <a:pt x="180" y="677"/>
                </a:lnTo>
                <a:lnTo>
                  <a:pt x="173" y="677"/>
                </a:lnTo>
                <a:lnTo>
                  <a:pt x="165" y="678"/>
                </a:lnTo>
                <a:lnTo>
                  <a:pt x="158" y="680"/>
                </a:lnTo>
                <a:lnTo>
                  <a:pt x="151" y="682"/>
                </a:lnTo>
                <a:lnTo>
                  <a:pt x="145" y="685"/>
                </a:lnTo>
                <a:lnTo>
                  <a:pt x="139" y="690"/>
                </a:lnTo>
                <a:lnTo>
                  <a:pt x="132" y="694"/>
                </a:lnTo>
                <a:lnTo>
                  <a:pt x="128" y="698"/>
                </a:lnTo>
                <a:lnTo>
                  <a:pt x="123" y="704"/>
                </a:lnTo>
                <a:lnTo>
                  <a:pt x="118" y="710"/>
                </a:lnTo>
                <a:lnTo>
                  <a:pt x="114" y="717"/>
                </a:lnTo>
                <a:lnTo>
                  <a:pt x="111" y="723"/>
                </a:lnTo>
                <a:lnTo>
                  <a:pt x="109" y="729"/>
                </a:lnTo>
                <a:lnTo>
                  <a:pt x="106" y="737"/>
                </a:lnTo>
                <a:lnTo>
                  <a:pt x="105" y="744"/>
                </a:lnTo>
                <a:lnTo>
                  <a:pt x="105" y="752"/>
                </a:lnTo>
                <a:lnTo>
                  <a:pt x="105" y="759"/>
                </a:lnTo>
                <a:lnTo>
                  <a:pt x="106" y="767"/>
                </a:lnTo>
                <a:lnTo>
                  <a:pt x="109" y="774"/>
                </a:lnTo>
                <a:lnTo>
                  <a:pt x="111" y="781"/>
                </a:lnTo>
                <a:lnTo>
                  <a:pt x="114" y="787"/>
                </a:lnTo>
                <a:lnTo>
                  <a:pt x="118" y="794"/>
                </a:lnTo>
                <a:lnTo>
                  <a:pt x="123" y="799"/>
                </a:lnTo>
                <a:lnTo>
                  <a:pt x="128" y="805"/>
                </a:lnTo>
                <a:lnTo>
                  <a:pt x="132" y="810"/>
                </a:lnTo>
                <a:lnTo>
                  <a:pt x="139" y="814"/>
                </a:lnTo>
                <a:lnTo>
                  <a:pt x="145" y="818"/>
                </a:lnTo>
                <a:lnTo>
                  <a:pt x="151" y="822"/>
                </a:lnTo>
                <a:lnTo>
                  <a:pt x="158" y="824"/>
                </a:lnTo>
                <a:lnTo>
                  <a:pt x="165" y="826"/>
                </a:lnTo>
                <a:lnTo>
                  <a:pt x="173" y="827"/>
                </a:lnTo>
                <a:lnTo>
                  <a:pt x="180" y="827"/>
                </a:lnTo>
                <a:lnTo>
                  <a:pt x="188" y="827"/>
                </a:lnTo>
                <a:lnTo>
                  <a:pt x="195" y="826"/>
                </a:lnTo>
                <a:lnTo>
                  <a:pt x="203" y="824"/>
                </a:lnTo>
                <a:lnTo>
                  <a:pt x="209" y="822"/>
                </a:lnTo>
                <a:lnTo>
                  <a:pt x="216" y="818"/>
                </a:lnTo>
                <a:lnTo>
                  <a:pt x="222" y="814"/>
                </a:lnTo>
                <a:lnTo>
                  <a:pt x="229" y="810"/>
                </a:lnTo>
                <a:lnTo>
                  <a:pt x="234" y="805"/>
                </a:lnTo>
                <a:lnTo>
                  <a:pt x="238" y="799"/>
                </a:lnTo>
                <a:lnTo>
                  <a:pt x="243" y="794"/>
                </a:lnTo>
                <a:lnTo>
                  <a:pt x="247" y="787"/>
                </a:lnTo>
                <a:lnTo>
                  <a:pt x="250" y="781"/>
                </a:lnTo>
                <a:lnTo>
                  <a:pt x="252" y="774"/>
                </a:lnTo>
                <a:lnTo>
                  <a:pt x="254" y="767"/>
                </a:lnTo>
                <a:lnTo>
                  <a:pt x="255" y="759"/>
                </a:lnTo>
                <a:lnTo>
                  <a:pt x="255" y="752"/>
                </a:lnTo>
                <a:lnTo>
                  <a:pt x="254" y="739"/>
                </a:lnTo>
                <a:lnTo>
                  <a:pt x="251" y="727"/>
                </a:lnTo>
                <a:lnTo>
                  <a:pt x="247" y="717"/>
                </a:lnTo>
                <a:lnTo>
                  <a:pt x="240" y="707"/>
                </a:lnTo>
                <a:lnTo>
                  <a:pt x="527" y="707"/>
                </a:lnTo>
                <a:lnTo>
                  <a:pt x="520" y="717"/>
                </a:lnTo>
                <a:lnTo>
                  <a:pt x="515" y="727"/>
                </a:lnTo>
                <a:lnTo>
                  <a:pt x="512" y="739"/>
                </a:lnTo>
                <a:lnTo>
                  <a:pt x="511" y="752"/>
                </a:lnTo>
                <a:lnTo>
                  <a:pt x="512" y="759"/>
                </a:lnTo>
                <a:lnTo>
                  <a:pt x="513" y="767"/>
                </a:lnTo>
                <a:lnTo>
                  <a:pt x="515" y="774"/>
                </a:lnTo>
                <a:lnTo>
                  <a:pt x="517" y="781"/>
                </a:lnTo>
                <a:lnTo>
                  <a:pt x="520" y="787"/>
                </a:lnTo>
                <a:lnTo>
                  <a:pt x="524" y="794"/>
                </a:lnTo>
                <a:lnTo>
                  <a:pt x="529" y="799"/>
                </a:lnTo>
                <a:lnTo>
                  <a:pt x="533" y="805"/>
                </a:lnTo>
                <a:lnTo>
                  <a:pt x="539" y="810"/>
                </a:lnTo>
                <a:lnTo>
                  <a:pt x="544" y="814"/>
                </a:lnTo>
                <a:lnTo>
                  <a:pt x="550" y="818"/>
                </a:lnTo>
                <a:lnTo>
                  <a:pt x="557" y="822"/>
                </a:lnTo>
                <a:lnTo>
                  <a:pt x="564" y="824"/>
                </a:lnTo>
                <a:lnTo>
                  <a:pt x="571" y="826"/>
                </a:lnTo>
                <a:lnTo>
                  <a:pt x="578" y="827"/>
                </a:lnTo>
                <a:lnTo>
                  <a:pt x="587" y="827"/>
                </a:lnTo>
                <a:lnTo>
                  <a:pt x="594" y="827"/>
                </a:lnTo>
                <a:lnTo>
                  <a:pt x="602" y="826"/>
                </a:lnTo>
                <a:lnTo>
                  <a:pt x="608" y="824"/>
                </a:lnTo>
                <a:lnTo>
                  <a:pt x="616" y="822"/>
                </a:lnTo>
                <a:lnTo>
                  <a:pt x="622" y="818"/>
                </a:lnTo>
                <a:lnTo>
                  <a:pt x="629" y="814"/>
                </a:lnTo>
                <a:lnTo>
                  <a:pt x="634" y="810"/>
                </a:lnTo>
                <a:lnTo>
                  <a:pt x="639" y="805"/>
                </a:lnTo>
                <a:lnTo>
                  <a:pt x="645" y="799"/>
                </a:lnTo>
                <a:lnTo>
                  <a:pt x="649" y="794"/>
                </a:lnTo>
                <a:lnTo>
                  <a:pt x="652" y="787"/>
                </a:lnTo>
                <a:lnTo>
                  <a:pt x="655" y="781"/>
                </a:lnTo>
                <a:lnTo>
                  <a:pt x="659" y="774"/>
                </a:lnTo>
                <a:lnTo>
                  <a:pt x="660" y="767"/>
                </a:lnTo>
                <a:lnTo>
                  <a:pt x="661" y="759"/>
                </a:lnTo>
                <a:lnTo>
                  <a:pt x="662" y="752"/>
                </a:lnTo>
                <a:lnTo>
                  <a:pt x="661" y="741"/>
                </a:lnTo>
                <a:lnTo>
                  <a:pt x="659" y="731"/>
                </a:lnTo>
                <a:lnTo>
                  <a:pt x="654" y="721"/>
                </a:lnTo>
                <a:lnTo>
                  <a:pt x="650" y="711"/>
                </a:lnTo>
                <a:lnTo>
                  <a:pt x="644" y="703"/>
                </a:lnTo>
                <a:lnTo>
                  <a:pt x="636" y="696"/>
                </a:lnTo>
                <a:lnTo>
                  <a:pt x="628" y="690"/>
                </a:lnTo>
                <a:lnTo>
                  <a:pt x="619" y="684"/>
                </a:lnTo>
                <a:lnTo>
                  <a:pt x="630" y="638"/>
                </a:lnTo>
                <a:lnTo>
                  <a:pt x="631" y="635"/>
                </a:lnTo>
                <a:lnTo>
                  <a:pt x="632" y="632"/>
                </a:lnTo>
                <a:lnTo>
                  <a:pt x="632" y="632"/>
                </a:lnTo>
                <a:lnTo>
                  <a:pt x="632" y="632"/>
                </a:lnTo>
                <a:lnTo>
                  <a:pt x="766" y="75"/>
                </a:lnTo>
                <a:lnTo>
                  <a:pt x="887" y="75"/>
                </a:lnTo>
                <a:lnTo>
                  <a:pt x="890" y="75"/>
                </a:lnTo>
                <a:lnTo>
                  <a:pt x="892" y="74"/>
                </a:lnTo>
                <a:lnTo>
                  <a:pt x="896" y="73"/>
                </a:lnTo>
                <a:lnTo>
                  <a:pt x="898" y="71"/>
                </a:lnTo>
                <a:lnTo>
                  <a:pt x="900" y="69"/>
                </a:lnTo>
                <a:lnTo>
                  <a:pt x="901" y="67"/>
                </a:lnTo>
                <a:lnTo>
                  <a:pt x="902" y="64"/>
                </a:lnTo>
                <a:lnTo>
                  <a:pt x="902" y="60"/>
                </a:lnTo>
                <a:lnTo>
                  <a:pt x="902" y="57"/>
                </a:lnTo>
                <a:lnTo>
                  <a:pt x="901" y="55"/>
                </a:lnTo>
                <a:lnTo>
                  <a:pt x="900" y="52"/>
                </a:lnTo>
                <a:lnTo>
                  <a:pt x="898" y="50"/>
                </a:lnTo>
                <a:lnTo>
                  <a:pt x="896" y="47"/>
                </a:lnTo>
                <a:lnTo>
                  <a:pt x="892" y="46"/>
                </a:lnTo>
                <a:lnTo>
                  <a:pt x="890" y="45"/>
                </a:lnTo>
                <a:lnTo>
                  <a:pt x="88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209"/>
          <p:cNvSpPr>
            <a:spLocks noEditPoints="1"/>
          </p:cNvSpPr>
          <p:nvPr/>
        </p:nvSpPr>
        <p:spPr bwMode="auto">
          <a:xfrm>
            <a:off x="7799606" y="4248191"/>
            <a:ext cx="287338" cy="249238"/>
          </a:xfrm>
          <a:custGeom>
            <a:avLst/>
            <a:gdLst>
              <a:gd name="T0" fmla="*/ 872 w 905"/>
              <a:gd name="T1" fmla="*/ 701 h 784"/>
              <a:gd name="T2" fmla="*/ 858 w 905"/>
              <a:gd name="T3" fmla="*/ 727 h 784"/>
              <a:gd name="T4" fmla="*/ 835 w 905"/>
              <a:gd name="T5" fmla="*/ 745 h 784"/>
              <a:gd name="T6" fmla="*/ 808 w 905"/>
              <a:gd name="T7" fmla="*/ 754 h 784"/>
              <a:gd name="T8" fmla="*/ 799 w 905"/>
              <a:gd name="T9" fmla="*/ 181 h 784"/>
              <a:gd name="T10" fmla="*/ 829 w 905"/>
              <a:gd name="T11" fmla="*/ 187 h 784"/>
              <a:gd name="T12" fmla="*/ 853 w 905"/>
              <a:gd name="T13" fmla="*/ 203 h 784"/>
              <a:gd name="T14" fmla="*/ 869 w 905"/>
              <a:gd name="T15" fmla="*/ 227 h 784"/>
              <a:gd name="T16" fmla="*/ 875 w 905"/>
              <a:gd name="T17" fmla="*/ 256 h 784"/>
              <a:gd name="T18" fmla="*/ 30 w 905"/>
              <a:gd name="T19" fmla="*/ 248 h 784"/>
              <a:gd name="T20" fmla="*/ 39 w 905"/>
              <a:gd name="T21" fmla="*/ 220 h 784"/>
              <a:gd name="T22" fmla="*/ 57 w 905"/>
              <a:gd name="T23" fmla="*/ 198 h 784"/>
              <a:gd name="T24" fmla="*/ 83 w 905"/>
              <a:gd name="T25" fmla="*/ 184 h 784"/>
              <a:gd name="T26" fmla="*/ 151 w 905"/>
              <a:gd name="T27" fmla="*/ 181 h 784"/>
              <a:gd name="T28" fmla="*/ 90 w 905"/>
              <a:gd name="T29" fmla="*/ 752 h 784"/>
              <a:gd name="T30" fmla="*/ 63 w 905"/>
              <a:gd name="T31" fmla="*/ 741 h 784"/>
              <a:gd name="T32" fmla="*/ 43 w 905"/>
              <a:gd name="T33" fmla="*/ 720 h 784"/>
              <a:gd name="T34" fmla="*/ 31 w 905"/>
              <a:gd name="T35" fmla="*/ 694 h 784"/>
              <a:gd name="T36" fmla="*/ 332 w 905"/>
              <a:gd name="T37" fmla="*/ 84 h 784"/>
              <a:gd name="T38" fmla="*/ 339 w 905"/>
              <a:gd name="T39" fmla="*/ 62 h 784"/>
              <a:gd name="T40" fmla="*/ 354 w 905"/>
              <a:gd name="T41" fmla="*/ 44 h 784"/>
              <a:gd name="T42" fmla="*/ 374 w 905"/>
              <a:gd name="T43" fmla="*/ 33 h 784"/>
              <a:gd name="T44" fmla="*/ 513 w 905"/>
              <a:gd name="T45" fmla="*/ 30 h 784"/>
              <a:gd name="T46" fmla="*/ 537 w 905"/>
              <a:gd name="T47" fmla="*/ 34 h 784"/>
              <a:gd name="T48" fmla="*/ 556 w 905"/>
              <a:gd name="T49" fmla="*/ 48 h 784"/>
              <a:gd name="T50" fmla="*/ 569 w 905"/>
              <a:gd name="T51" fmla="*/ 66 h 784"/>
              <a:gd name="T52" fmla="*/ 573 w 905"/>
              <a:gd name="T53" fmla="*/ 90 h 784"/>
              <a:gd name="T54" fmla="*/ 633 w 905"/>
              <a:gd name="T55" fmla="*/ 181 h 784"/>
              <a:gd name="T56" fmla="*/ 633 w 905"/>
              <a:gd name="T57" fmla="*/ 181 h 784"/>
              <a:gd name="T58" fmla="*/ 271 w 905"/>
              <a:gd name="T59" fmla="*/ 181 h 784"/>
              <a:gd name="T60" fmla="*/ 603 w 905"/>
              <a:gd name="T61" fmla="*/ 754 h 784"/>
              <a:gd name="T62" fmla="*/ 603 w 905"/>
              <a:gd name="T63" fmla="*/ 151 h 784"/>
              <a:gd name="T64" fmla="*/ 599 w 905"/>
              <a:gd name="T65" fmla="*/ 63 h 784"/>
              <a:gd name="T66" fmla="*/ 583 w 905"/>
              <a:gd name="T67" fmla="*/ 33 h 784"/>
              <a:gd name="T68" fmla="*/ 556 w 905"/>
              <a:gd name="T69" fmla="*/ 11 h 784"/>
              <a:gd name="T70" fmla="*/ 522 w 905"/>
              <a:gd name="T71" fmla="*/ 0 h 784"/>
              <a:gd name="T72" fmla="*/ 374 w 905"/>
              <a:gd name="T73" fmla="*/ 1 h 784"/>
              <a:gd name="T74" fmla="*/ 342 w 905"/>
              <a:gd name="T75" fmla="*/ 15 h 784"/>
              <a:gd name="T76" fmla="*/ 317 w 905"/>
              <a:gd name="T77" fmla="*/ 39 h 784"/>
              <a:gd name="T78" fmla="*/ 303 w 905"/>
              <a:gd name="T79" fmla="*/ 72 h 784"/>
              <a:gd name="T80" fmla="*/ 105 w 905"/>
              <a:gd name="T81" fmla="*/ 151 h 784"/>
              <a:gd name="T82" fmla="*/ 65 w 905"/>
              <a:gd name="T83" fmla="*/ 159 h 784"/>
              <a:gd name="T84" fmla="*/ 31 w 905"/>
              <a:gd name="T85" fmla="*/ 182 h 784"/>
              <a:gd name="T86" fmla="*/ 8 w 905"/>
              <a:gd name="T87" fmla="*/ 215 h 784"/>
              <a:gd name="T88" fmla="*/ 0 w 905"/>
              <a:gd name="T89" fmla="*/ 256 h 784"/>
              <a:gd name="T90" fmla="*/ 5 w 905"/>
              <a:gd name="T91" fmla="*/ 710 h 784"/>
              <a:gd name="T92" fmla="*/ 24 w 905"/>
              <a:gd name="T93" fmla="*/ 746 h 784"/>
              <a:gd name="T94" fmla="*/ 55 w 905"/>
              <a:gd name="T95" fmla="*/ 772 h 784"/>
              <a:gd name="T96" fmla="*/ 95 w 905"/>
              <a:gd name="T97" fmla="*/ 784 h 784"/>
              <a:gd name="T98" fmla="*/ 820 w 905"/>
              <a:gd name="T99" fmla="*/ 781 h 784"/>
              <a:gd name="T100" fmla="*/ 858 w 905"/>
              <a:gd name="T101" fmla="*/ 766 h 784"/>
              <a:gd name="T102" fmla="*/ 887 w 905"/>
              <a:gd name="T103" fmla="*/ 737 h 784"/>
              <a:gd name="T104" fmla="*/ 903 w 905"/>
              <a:gd name="T105" fmla="*/ 700 h 784"/>
              <a:gd name="T106" fmla="*/ 904 w 905"/>
              <a:gd name="T107" fmla="*/ 245 h 784"/>
              <a:gd name="T108" fmla="*/ 892 w 905"/>
              <a:gd name="T109" fmla="*/ 206 h 784"/>
              <a:gd name="T110" fmla="*/ 866 w 905"/>
              <a:gd name="T111" fmla="*/ 174 h 784"/>
              <a:gd name="T112" fmla="*/ 831 w 905"/>
              <a:gd name="T113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5" h="784">
                <a:moveTo>
                  <a:pt x="875" y="679"/>
                </a:moveTo>
                <a:lnTo>
                  <a:pt x="874" y="686"/>
                </a:lnTo>
                <a:lnTo>
                  <a:pt x="873" y="694"/>
                </a:lnTo>
                <a:lnTo>
                  <a:pt x="872" y="701"/>
                </a:lnTo>
                <a:lnTo>
                  <a:pt x="869" y="708"/>
                </a:lnTo>
                <a:lnTo>
                  <a:pt x="865" y="715"/>
                </a:lnTo>
                <a:lnTo>
                  <a:pt x="862" y="720"/>
                </a:lnTo>
                <a:lnTo>
                  <a:pt x="858" y="727"/>
                </a:lnTo>
                <a:lnTo>
                  <a:pt x="853" y="732"/>
                </a:lnTo>
                <a:lnTo>
                  <a:pt x="847" y="736"/>
                </a:lnTo>
                <a:lnTo>
                  <a:pt x="842" y="741"/>
                </a:lnTo>
                <a:lnTo>
                  <a:pt x="835" y="745"/>
                </a:lnTo>
                <a:lnTo>
                  <a:pt x="829" y="748"/>
                </a:lnTo>
                <a:lnTo>
                  <a:pt x="821" y="750"/>
                </a:lnTo>
                <a:lnTo>
                  <a:pt x="815" y="752"/>
                </a:lnTo>
                <a:lnTo>
                  <a:pt x="808" y="754"/>
                </a:lnTo>
                <a:lnTo>
                  <a:pt x="799" y="754"/>
                </a:lnTo>
                <a:lnTo>
                  <a:pt x="754" y="754"/>
                </a:lnTo>
                <a:lnTo>
                  <a:pt x="754" y="181"/>
                </a:lnTo>
                <a:lnTo>
                  <a:pt x="799" y="181"/>
                </a:lnTo>
                <a:lnTo>
                  <a:pt x="808" y="181"/>
                </a:lnTo>
                <a:lnTo>
                  <a:pt x="815" y="182"/>
                </a:lnTo>
                <a:lnTo>
                  <a:pt x="821" y="184"/>
                </a:lnTo>
                <a:lnTo>
                  <a:pt x="829" y="187"/>
                </a:lnTo>
                <a:lnTo>
                  <a:pt x="835" y="190"/>
                </a:lnTo>
                <a:lnTo>
                  <a:pt x="842" y="194"/>
                </a:lnTo>
                <a:lnTo>
                  <a:pt x="847" y="198"/>
                </a:lnTo>
                <a:lnTo>
                  <a:pt x="853" y="203"/>
                </a:lnTo>
                <a:lnTo>
                  <a:pt x="858" y="209"/>
                </a:lnTo>
                <a:lnTo>
                  <a:pt x="862" y="214"/>
                </a:lnTo>
                <a:lnTo>
                  <a:pt x="865" y="220"/>
                </a:lnTo>
                <a:lnTo>
                  <a:pt x="869" y="227"/>
                </a:lnTo>
                <a:lnTo>
                  <a:pt x="872" y="234"/>
                </a:lnTo>
                <a:lnTo>
                  <a:pt x="873" y="241"/>
                </a:lnTo>
                <a:lnTo>
                  <a:pt x="874" y="248"/>
                </a:lnTo>
                <a:lnTo>
                  <a:pt x="875" y="256"/>
                </a:lnTo>
                <a:lnTo>
                  <a:pt x="875" y="679"/>
                </a:lnTo>
                <a:close/>
                <a:moveTo>
                  <a:pt x="30" y="679"/>
                </a:moveTo>
                <a:lnTo>
                  <a:pt x="30" y="256"/>
                </a:lnTo>
                <a:lnTo>
                  <a:pt x="30" y="248"/>
                </a:lnTo>
                <a:lnTo>
                  <a:pt x="31" y="241"/>
                </a:lnTo>
                <a:lnTo>
                  <a:pt x="34" y="234"/>
                </a:lnTo>
                <a:lnTo>
                  <a:pt x="36" y="227"/>
                </a:lnTo>
                <a:lnTo>
                  <a:pt x="39" y="220"/>
                </a:lnTo>
                <a:lnTo>
                  <a:pt x="43" y="214"/>
                </a:lnTo>
                <a:lnTo>
                  <a:pt x="47" y="209"/>
                </a:lnTo>
                <a:lnTo>
                  <a:pt x="52" y="203"/>
                </a:lnTo>
                <a:lnTo>
                  <a:pt x="57" y="198"/>
                </a:lnTo>
                <a:lnTo>
                  <a:pt x="63" y="194"/>
                </a:lnTo>
                <a:lnTo>
                  <a:pt x="70" y="190"/>
                </a:lnTo>
                <a:lnTo>
                  <a:pt x="76" y="187"/>
                </a:lnTo>
                <a:lnTo>
                  <a:pt x="83" y="184"/>
                </a:lnTo>
                <a:lnTo>
                  <a:pt x="90" y="182"/>
                </a:lnTo>
                <a:lnTo>
                  <a:pt x="98" y="181"/>
                </a:lnTo>
                <a:lnTo>
                  <a:pt x="105" y="181"/>
                </a:lnTo>
                <a:lnTo>
                  <a:pt x="151" y="181"/>
                </a:lnTo>
                <a:lnTo>
                  <a:pt x="151" y="754"/>
                </a:lnTo>
                <a:lnTo>
                  <a:pt x="105" y="754"/>
                </a:lnTo>
                <a:lnTo>
                  <a:pt x="98" y="754"/>
                </a:lnTo>
                <a:lnTo>
                  <a:pt x="90" y="752"/>
                </a:lnTo>
                <a:lnTo>
                  <a:pt x="83" y="750"/>
                </a:lnTo>
                <a:lnTo>
                  <a:pt x="76" y="748"/>
                </a:lnTo>
                <a:lnTo>
                  <a:pt x="70" y="745"/>
                </a:lnTo>
                <a:lnTo>
                  <a:pt x="63" y="741"/>
                </a:lnTo>
                <a:lnTo>
                  <a:pt x="57" y="736"/>
                </a:lnTo>
                <a:lnTo>
                  <a:pt x="52" y="732"/>
                </a:lnTo>
                <a:lnTo>
                  <a:pt x="47" y="727"/>
                </a:lnTo>
                <a:lnTo>
                  <a:pt x="43" y="720"/>
                </a:lnTo>
                <a:lnTo>
                  <a:pt x="39" y="715"/>
                </a:lnTo>
                <a:lnTo>
                  <a:pt x="36" y="708"/>
                </a:lnTo>
                <a:lnTo>
                  <a:pt x="34" y="701"/>
                </a:lnTo>
                <a:lnTo>
                  <a:pt x="31" y="694"/>
                </a:lnTo>
                <a:lnTo>
                  <a:pt x="30" y="686"/>
                </a:lnTo>
                <a:lnTo>
                  <a:pt x="30" y="679"/>
                </a:lnTo>
                <a:close/>
                <a:moveTo>
                  <a:pt x="332" y="90"/>
                </a:moveTo>
                <a:lnTo>
                  <a:pt x="332" y="84"/>
                </a:lnTo>
                <a:lnTo>
                  <a:pt x="333" y="78"/>
                </a:lnTo>
                <a:lnTo>
                  <a:pt x="334" y="73"/>
                </a:lnTo>
                <a:lnTo>
                  <a:pt x="336" y="66"/>
                </a:lnTo>
                <a:lnTo>
                  <a:pt x="339" y="62"/>
                </a:lnTo>
                <a:lnTo>
                  <a:pt x="342" y="57"/>
                </a:lnTo>
                <a:lnTo>
                  <a:pt x="345" y="52"/>
                </a:lnTo>
                <a:lnTo>
                  <a:pt x="349" y="48"/>
                </a:lnTo>
                <a:lnTo>
                  <a:pt x="354" y="44"/>
                </a:lnTo>
                <a:lnTo>
                  <a:pt x="358" y="40"/>
                </a:lnTo>
                <a:lnTo>
                  <a:pt x="363" y="37"/>
                </a:lnTo>
                <a:lnTo>
                  <a:pt x="369" y="34"/>
                </a:lnTo>
                <a:lnTo>
                  <a:pt x="374" y="33"/>
                </a:lnTo>
                <a:lnTo>
                  <a:pt x="380" y="31"/>
                </a:lnTo>
                <a:lnTo>
                  <a:pt x="386" y="30"/>
                </a:lnTo>
                <a:lnTo>
                  <a:pt x="392" y="30"/>
                </a:lnTo>
                <a:lnTo>
                  <a:pt x="513" y="30"/>
                </a:lnTo>
                <a:lnTo>
                  <a:pt x="519" y="30"/>
                </a:lnTo>
                <a:lnTo>
                  <a:pt x="525" y="31"/>
                </a:lnTo>
                <a:lnTo>
                  <a:pt x="530" y="33"/>
                </a:lnTo>
                <a:lnTo>
                  <a:pt x="537" y="34"/>
                </a:lnTo>
                <a:lnTo>
                  <a:pt x="542" y="37"/>
                </a:lnTo>
                <a:lnTo>
                  <a:pt x="546" y="40"/>
                </a:lnTo>
                <a:lnTo>
                  <a:pt x="552" y="44"/>
                </a:lnTo>
                <a:lnTo>
                  <a:pt x="556" y="48"/>
                </a:lnTo>
                <a:lnTo>
                  <a:pt x="559" y="52"/>
                </a:lnTo>
                <a:lnTo>
                  <a:pt x="562" y="57"/>
                </a:lnTo>
                <a:lnTo>
                  <a:pt x="566" y="62"/>
                </a:lnTo>
                <a:lnTo>
                  <a:pt x="569" y="66"/>
                </a:lnTo>
                <a:lnTo>
                  <a:pt x="571" y="73"/>
                </a:lnTo>
                <a:lnTo>
                  <a:pt x="572" y="78"/>
                </a:lnTo>
                <a:lnTo>
                  <a:pt x="573" y="84"/>
                </a:lnTo>
                <a:lnTo>
                  <a:pt x="573" y="90"/>
                </a:lnTo>
                <a:lnTo>
                  <a:pt x="573" y="151"/>
                </a:lnTo>
                <a:lnTo>
                  <a:pt x="332" y="151"/>
                </a:lnTo>
                <a:lnTo>
                  <a:pt x="332" y="90"/>
                </a:lnTo>
                <a:close/>
                <a:moveTo>
                  <a:pt x="633" y="181"/>
                </a:moveTo>
                <a:lnTo>
                  <a:pt x="724" y="181"/>
                </a:lnTo>
                <a:lnTo>
                  <a:pt x="724" y="754"/>
                </a:lnTo>
                <a:lnTo>
                  <a:pt x="633" y="754"/>
                </a:lnTo>
                <a:lnTo>
                  <a:pt x="633" y="181"/>
                </a:lnTo>
                <a:close/>
                <a:moveTo>
                  <a:pt x="271" y="754"/>
                </a:moveTo>
                <a:lnTo>
                  <a:pt x="181" y="754"/>
                </a:lnTo>
                <a:lnTo>
                  <a:pt x="181" y="181"/>
                </a:lnTo>
                <a:lnTo>
                  <a:pt x="271" y="181"/>
                </a:lnTo>
                <a:lnTo>
                  <a:pt x="271" y="754"/>
                </a:lnTo>
                <a:close/>
                <a:moveTo>
                  <a:pt x="301" y="181"/>
                </a:moveTo>
                <a:lnTo>
                  <a:pt x="603" y="181"/>
                </a:lnTo>
                <a:lnTo>
                  <a:pt x="603" y="754"/>
                </a:lnTo>
                <a:lnTo>
                  <a:pt x="301" y="754"/>
                </a:lnTo>
                <a:lnTo>
                  <a:pt x="301" y="181"/>
                </a:lnTo>
                <a:close/>
                <a:moveTo>
                  <a:pt x="799" y="151"/>
                </a:moveTo>
                <a:lnTo>
                  <a:pt x="603" y="151"/>
                </a:lnTo>
                <a:lnTo>
                  <a:pt x="603" y="90"/>
                </a:lnTo>
                <a:lnTo>
                  <a:pt x="603" y="81"/>
                </a:lnTo>
                <a:lnTo>
                  <a:pt x="601" y="72"/>
                </a:lnTo>
                <a:lnTo>
                  <a:pt x="599" y="63"/>
                </a:lnTo>
                <a:lnTo>
                  <a:pt x="597" y="54"/>
                </a:lnTo>
                <a:lnTo>
                  <a:pt x="592" y="47"/>
                </a:lnTo>
                <a:lnTo>
                  <a:pt x="588" y="39"/>
                </a:lnTo>
                <a:lnTo>
                  <a:pt x="583" y="33"/>
                </a:lnTo>
                <a:lnTo>
                  <a:pt x="576" y="27"/>
                </a:lnTo>
                <a:lnTo>
                  <a:pt x="570" y="20"/>
                </a:lnTo>
                <a:lnTo>
                  <a:pt x="563" y="15"/>
                </a:lnTo>
                <a:lnTo>
                  <a:pt x="556" y="11"/>
                </a:lnTo>
                <a:lnTo>
                  <a:pt x="548" y="6"/>
                </a:lnTo>
                <a:lnTo>
                  <a:pt x="540" y="4"/>
                </a:lnTo>
                <a:lnTo>
                  <a:pt x="531" y="2"/>
                </a:lnTo>
                <a:lnTo>
                  <a:pt x="522" y="0"/>
                </a:lnTo>
                <a:lnTo>
                  <a:pt x="513" y="0"/>
                </a:lnTo>
                <a:lnTo>
                  <a:pt x="392" y="0"/>
                </a:lnTo>
                <a:lnTo>
                  <a:pt x="383" y="0"/>
                </a:lnTo>
                <a:lnTo>
                  <a:pt x="374" y="1"/>
                </a:lnTo>
                <a:lnTo>
                  <a:pt x="365" y="4"/>
                </a:lnTo>
                <a:lnTo>
                  <a:pt x="357" y="6"/>
                </a:lnTo>
                <a:lnTo>
                  <a:pt x="349" y="11"/>
                </a:lnTo>
                <a:lnTo>
                  <a:pt x="342" y="15"/>
                </a:lnTo>
                <a:lnTo>
                  <a:pt x="334" y="20"/>
                </a:lnTo>
                <a:lnTo>
                  <a:pt x="328" y="27"/>
                </a:lnTo>
                <a:lnTo>
                  <a:pt x="323" y="33"/>
                </a:lnTo>
                <a:lnTo>
                  <a:pt x="317" y="39"/>
                </a:lnTo>
                <a:lnTo>
                  <a:pt x="313" y="47"/>
                </a:lnTo>
                <a:lnTo>
                  <a:pt x="309" y="55"/>
                </a:lnTo>
                <a:lnTo>
                  <a:pt x="305" y="63"/>
                </a:lnTo>
                <a:lnTo>
                  <a:pt x="303" y="72"/>
                </a:lnTo>
                <a:lnTo>
                  <a:pt x="302" y="81"/>
                </a:lnTo>
                <a:lnTo>
                  <a:pt x="301" y="90"/>
                </a:lnTo>
                <a:lnTo>
                  <a:pt x="301" y="151"/>
                </a:lnTo>
                <a:lnTo>
                  <a:pt x="105" y="151"/>
                </a:lnTo>
                <a:lnTo>
                  <a:pt x="95" y="151"/>
                </a:lnTo>
                <a:lnTo>
                  <a:pt x="84" y="153"/>
                </a:lnTo>
                <a:lnTo>
                  <a:pt x="74" y="155"/>
                </a:lnTo>
                <a:lnTo>
                  <a:pt x="65" y="159"/>
                </a:lnTo>
                <a:lnTo>
                  <a:pt x="55" y="164"/>
                </a:lnTo>
                <a:lnTo>
                  <a:pt x="46" y="169"/>
                </a:lnTo>
                <a:lnTo>
                  <a:pt x="39" y="175"/>
                </a:lnTo>
                <a:lnTo>
                  <a:pt x="31" y="182"/>
                </a:lnTo>
                <a:lnTo>
                  <a:pt x="24" y="189"/>
                </a:lnTo>
                <a:lnTo>
                  <a:pt x="19" y="198"/>
                </a:lnTo>
                <a:lnTo>
                  <a:pt x="13" y="206"/>
                </a:lnTo>
                <a:lnTo>
                  <a:pt x="8" y="215"/>
                </a:lnTo>
                <a:lnTo>
                  <a:pt x="5" y="225"/>
                </a:lnTo>
                <a:lnTo>
                  <a:pt x="2" y="235"/>
                </a:lnTo>
                <a:lnTo>
                  <a:pt x="0" y="245"/>
                </a:lnTo>
                <a:lnTo>
                  <a:pt x="0" y="256"/>
                </a:lnTo>
                <a:lnTo>
                  <a:pt x="0" y="679"/>
                </a:lnTo>
                <a:lnTo>
                  <a:pt x="0" y="689"/>
                </a:lnTo>
                <a:lnTo>
                  <a:pt x="2" y="700"/>
                </a:lnTo>
                <a:lnTo>
                  <a:pt x="5" y="710"/>
                </a:lnTo>
                <a:lnTo>
                  <a:pt x="8" y="719"/>
                </a:lnTo>
                <a:lnTo>
                  <a:pt x="13" y="729"/>
                </a:lnTo>
                <a:lnTo>
                  <a:pt x="19" y="737"/>
                </a:lnTo>
                <a:lnTo>
                  <a:pt x="24" y="746"/>
                </a:lnTo>
                <a:lnTo>
                  <a:pt x="31" y="754"/>
                </a:lnTo>
                <a:lnTo>
                  <a:pt x="39" y="760"/>
                </a:lnTo>
                <a:lnTo>
                  <a:pt x="46" y="766"/>
                </a:lnTo>
                <a:lnTo>
                  <a:pt x="55" y="772"/>
                </a:lnTo>
                <a:lnTo>
                  <a:pt x="65" y="776"/>
                </a:lnTo>
                <a:lnTo>
                  <a:pt x="74" y="779"/>
                </a:lnTo>
                <a:lnTo>
                  <a:pt x="84" y="781"/>
                </a:lnTo>
                <a:lnTo>
                  <a:pt x="95" y="784"/>
                </a:lnTo>
                <a:lnTo>
                  <a:pt x="105" y="784"/>
                </a:lnTo>
                <a:lnTo>
                  <a:pt x="799" y="784"/>
                </a:lnTo>
                <a:lnTo>
                  <a:pt x="810" y="784"/>
                </a:lnTo>
                <a:lnTo>
                  <a:pt x="820" y="781"/>
                </a:lnTo>
                <a:lnTo>
                  <a:pt x="831" y="779"/>
                </a:lnTo>
                <a:lnTo>
                  <a:pt x="841" y="776"/>
                </a:lnTo>
                <a:lnTo>
                  <a:pt x="849" y="772"/>
                </a:lnTo>
                <a:lnTo>
                  <a:pt x="858" y="766"/>
                </a:lnTo>
                <a:lnTo>
                  <a:pt x="866" y="760"/>
                </a:lnTo>
                <a:lnTo>
                  <a:pt x="874" y="754"/>
                </a:lnTo>
                <a:lnTo>
                  <a:pt x="880" y="746"/>
                </a:lnTo>
                <a:lnTo>
                  <a:pt x="887" y="737"/>
                </a:lnTo>
                <a:lnTo>
                  <a:pt x="892" y="729"/>
                </a:lnTo>
                <a:lnTo>
                  <a:pt x="896" y="719"/>
                </a:lnTo>
                <a:lnTo>
                  <a:pt x="901" y="710"/>
                </a:lnTo>
                <a:lnTo>
                  <a:pt x="903" y="700"/>
                </a:lnTo>
                <a:lnTo>
                  <a:pt x="904" y="689"/>
                </a:lnTo>
                <a:lnTo>
                  <a:pt x="905" y="679"/>
                </a:lnTo>
                <a:lnTo>
                  <a:pt x="905" y="256"/>
                </a:lnTo>
                <a:lnTo>
                  <a:pt x="904" y="245"/>
                </a:lnTo>
                <a:lnTo>
                  <a:pt x="903" y="235"/>
                </a:lnTo>
                <a:lnTo>
                  <a:pt x="901" y="225"/>
                </a:lnTo>
                <a:lnTo>
                  <a:pt x="896" y="215"/>
                </a:lnTo>
                <a:lnTo>
                  <a:pt x="892" y="206"/>
                </a:lnTo>
                <a:lnTo>
                  <a:pt x="887" y="198"/>
                </a:lnTo>
                <a:lnTo>
                  <a:pt x="880" y="189"/>
                </a:lnTo>
                <a:lnTo>
                  <a:pt x="874" y="182"/>
                </a:lnTo>
                <a:lnTo>
                  <a:pt x="866" y="174"/>
                </a:lnTo>
                <a:lnTo>
                  <a:pt x="858" y="169"/>
                </a:lnTo>
                <a:lnTo>
                  <a:pt x="849" y="164"/>
                </a:lnTo>
                <a:lnTo>
                  <a:pt x="841" y="159"/>
                </a:lnTo>
                <a:lnTo>
                  <a:pt x="831" y="155"/>
                </a:lnTo>
                <a:lnTo>
                  <a:pt x="820" y="153"/>
                </a:lnTo>
                <a:lnTo>
                  <a:pt x="810" y="151"/>
                </a:lnTo>
                <a:lnTo>
                  <a:pt x="799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115"/>
          <p:cNvSpPr>
            <a:spLocks noEditPoints="1"/>
          </p:cNvSpPr>
          <p:nvPr/>
        </p:nvSpPr>
        <p:spPr bwMode="auto">
          <a:xfrm>
            <a:off x="7788957" y="2341521"/>
            <a:ext cx="285750" cy="287338"/>
          </a:xfrm>
          <a:custGeom>
            <a:avLst/>
            <a:gdLst>
              <a:gd name="T0" fmla="*/ 542 w 903"/>
              <a:gd name="T1" fmla="*/ 543 h 903"/>
              <a:gd name="T2" fmla="*/ 361 w 903"/>
              <a:gd name="T3" fmla="*/ 873 h 903"/>
              <a:gd name="T4" fmla="*/ 361 w 903"/>
              <a:gd name="T5" fmla="*/ 543 h 903"/>
              <a:gd name="T6" fmla="*/ 662 w 903"/>
              <a:gd name="T7" fmla="*/ 30 h 903"/>
              <a:gd name="T8" fmla="*/ 331 w 903"/>
              <a:gd name="T9" fmla="*/ 30 h 903"/>
              <a:gd name="T10" fmla="*/ 783 w 903"/>
              <a:gd name="T11" fmla="*/ 437 h 903"/>
              <a:gd name="T12" fmla="*/ 780 w 903"/>
              <a:gd name="T13" fmla="*/ 429 h 903"/>
              <a:gd name="T14" fmla="*/ 774 w 903"/>
              <a:gd name="T15" fmla="*/ 423 h 903"/>
              <a:gd name="T16" fmla="*/ 511 w 903"/>
              <a:gd name="T17" fmla="*/ 422 h 903"/>
              <a:gd name="T18" fmla="*/ 681 w 903"/>
              <a:gd name="T19" fmla="*/ 392 h 903"/>
              <a:gd name="T20" fmla="*/ 688 w 903"/>
              <a:gd name="T21" fmla="*/ 387 h 903"/>
              <a:gd name="T22" fmla="*/ 692 w 903"/>
              <a:gd name="T23" fmla="*/ 380 h 903"/>
              <a:gd name="T24" fmla="*/ 692 w 903"/>
              <a:gd name="T25" fmla="*/ 13 h 903"/>
              <a:gd name="T26" fmla="*/ 688 w 903"/>
              <a:gd name="T27" fmla="*/ 5 h 903"/>
              <a:gd name="T28" fmla="*/ 681 w 903"/>
              <a:gd name="T29" fmla="*/ 1 h 903"/>
              <a:gd name="T30" fmla="*/ 313 w 903"/>
              <a:gd name="T31" fmla="*/ 1 h 903"/>
              <a:gd name="T32" fmla="*/ 305 w 903"/>
              <a:gd name="T33" fmla="*/ 5 h 903"/>
              <a:gd name="T34" fmla="*/ 301 w 903"/>
              <a:gd name="T35" fmla="*/ 13 h 903"/>
              <a:gd name="T36" fmla="*/ 301 w 903"/>
              <a:gd name="T37" fmla="*/ 380 h 903"/>
              <a:gd name="T38" fmla="*/ 305 w 903"/>
              <a:gd name="T39" fmla="*/ 387 h 903"/>
              <a:gd name="T40" fmla="*/ 313 w 903"/>
              <a:gd name="T41" fmla="*/ 392 h 903"/>
              <a:gd name="T42" fmla="*/ 481 w 903"/>
              <a:gd name="T43" fmla="*/ 422 h 903"/>
              <a:gd name="T44" fmla="*/ 129 w 903"/>
              <a:gd name="T45" fmla="*/ 423 h 903"/>
              <a:gd name="T46" fmla="*/ 123 w 903"/>
              <a:gd name="T47" fmla="*/ 429 h 903"/>
              <a:gd name="T48" fmla="*/ 121 w 903"/>
              <a:gd name="T49" fmla="*/ 437 h 903"/>
              <a:gd name="T50" fmla="*/ 11 w 903"/>
              <a:gd name="T51" fmla="*/ 513 h 903"/>
              <a:gd name="T52" fmla="*/ 4 w 903"/>
              <a:gd name="T53" fmla="*/ 517 h 903"/>
              <a:gd name="T54" fmla="*/ 1 w 903"/>
              <a:gd name="T55" fmla="*/ 525 h 903"/>
              <a:gd name="T56" fmla="*/ 1 w 903"/>
              <a:gd name="T57" fmla="*/ 891 h 903"/>
              <a:gd name="T58" fmla="*/ 4 w 903"/>
              <a:gd name="T59" fmla="*/ 899 h 903"/>
              <a:gd name="T60" fmla="*/ 11 w 903"/>
              <a:gd name="T61" fmla="*/ 903 h 903"/>
              <a:gd name="T62" fmla="*/ 379 w 903"/>
              <a:gd name="T63" fmla="*/ 903 h 903"/>
              <a:gd name="T64" fmla="*/ 387 w 903"/>
              <a:gd name="T65" fmla="*/ 899 h 903"/>
              <a:gd name="T66" fmla="*/ 391 w 903"/>
              <a:gd name="T67" fmla="*/ 891 h 903"/>
              <a:gd name="T68" fmla="*/ 391 w 903"/>
              <a:gd name="T69" fmla="*/ 525 h 903"/>
              <a:gd name="T70" fmla="*/ 387 w 903"/>
              <a:gd name="T71" fmla="*/ 517 h 903"/>
              <a:gd name="T72" fmla="*/ 379 w 903"/>
              <a:gd name="T73" fmla="*/ 513 h 903"/>
              <a:gd name="T74" fmla="*/ 151 w 903"/>
              <a:gd name="T75" fmla="*/ 452 h 903"/>
              <a:gd name="T76" fmla="*/ 526 w 903"/>
              <a:gd name="T77" fmla="*/ 513 h 903"/>
              <a:gd name="T78" fmla="*/ 519 w 903"/>
              <a:gd name="T79" fmla="*/ 515 h 903"/>
              <a:gd name="T80" fmla="*/ 513 w 903"/>
              <a:gd name="T81" fmla="*/ 521 h 903"/>
              <a:gd name="T82" fmla="*/ 511 w 903"/>
              <a:gd name="T83" fmla="*/ 888 h 903"/>
              <a:gd name="T84" fmla="*/ 514 w 903"/>
              <a:gd name="T85" fmla="*/ 897 h 903"/>
              <a:gd name="T86" fmla="*/ 521 w 903"/>
              <a:gd name="T87" fmla="*/ 902 h 903"/>
              <a:gd name="T88" fmla="*/ 888 w 903"/>
              <a:gd name="T89" fmla="*/ 903 h 903"/>
              <a:gd name="T90" fmla="*/ 896 w 903"/>
              <a:gd name="T91" fmla="*/ 901 h 903"/>
              <a:gd name="T92" fmla="*/ 902 w 903"/>
              <a:gd name="T93" fmla="*/ 895 h 903"/>
              <a:gd name="T94" fmla="*/ 903 w 903"/>
              <a:gd name="T95" fmla="*/ 528 h 903"/>
              <a:gd name="T96" fmla="*/ 901 w 903"/>
              <a:gd name="T97" fmla="*/ 519 h 903"/>
              <a:gd name="T98" fmla="*/ 894 w 903"/>
              <a:gd name="T99" fmla="*/ 514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3" h="903">
                <a:moveTo>
                  <a:pt x="873" y="873"/>
                </a:moveTo>
                <a:lnTo>
                  <a:pt x="542" y="873"/>
                </a:lnTo>
                <a:lnTo>
                  <a:pt x="542" y="543"/>
                </a:lnTo>
                <a:lnTo>
                  <a:pt x="873" y="543"/>
                </a:lnTo>
                <a:lnTo>
                  <a:pt x="873" y="873"/>
                </a:lnTo>
                <a:close/>
                <a:moveTo>
                  <a:pt x="361" y="873"/>
                </a:moveTo>
                <a:lnTo>
                  <a:pt x="30" y="873"/>
                </a:lnTo>
                <a:lnTo>
                  <a:pt x="30" y="543"/>
                </a:lnTo>
                <a:lnTo>
                  <a:pt x="361" y="543"/>
                </a:lnTo>
                <a:lnTo>
                  <a:pt x="361" y="873"/>
                </a:lnTo>
                <a:close/>
                <a:moveTo>
                  <a:pt x="331" y="30"/>
                </a:moveTo>
                <a:lnTo>
                  <a:pt x="662" y="30"/>
                </a:lnTo>
                <a:lnTo>
                  <a:pt x="662" y="362"/>
                </a:lnTo>
                <a:lnTo>
                  <a:pt x="331" y="362"/>
                </a:lnTo>
                <a:lnTo>
                  <a:pt x="331" y="30"/>
                </a:lnTo>
                <a:close/>
                <a:moveTo>
                  <a:pt x="888" y="513"/>
                </a:moveTo>
                <a:lnTo>
                  <a:pt x="783" y="513"/>
                </a:lnTo>
                <a:lnTo>
                  <a:pt x="783" y="437"/>
                </a:lnTo>
                <a:lnTo>
                  <a:pt x="783" y="435"/>
                </a:lnTo>
                <a:lnTo>
                  <a:pt x="781" y="431"/>
                </a:lnTo>
                <a:lnTo>
                  <a:pt x="780" y="429"/>
                </a:lnTo>
                <a:lnTo>
                  <a:pt x="778" y="426"/>
                </a:lnTo>
                <a:lnTo>
                  <a:pt x="776" y="425"/>
                </a:lnTo>
                <a:lnTo>
                  <a:pt x="774" y="423"/>
                </a:lnTo>
                <a:lnTo>
                  <a:pt x="771" y="423"/>
                </a:lnTo>
                <a:lnTo>
                  <a:pt x="768" y="422"/>
                </a:lnTo>
                <a:lnTo>
                  <a:pt x="511" y="422"/>
                </a:lnTo>
                <a:lnTo>
                  <a:pt x="511" y="392"/>
                </a:lnTo>
                <a:lnTo>
                  <a:pt x="677" y="392"/>
                </a:lnTo>
                <a:lnTo>
                  <a:pt x="681" y="392"/>
                </a:lnTo>
                <a:lnTo>
                  <a:pt x="683" y="391"/>
                </a:lnTo>
                <a:lnTo>
                  <a:pt x="686" y="389"/>
                </a:lnTo>
                <a:lnTo>
                  <a:pt x="688" y="387"/>
                </a:lnTo>
                <a:lnTo>
                  <a:pt x="689" y="385"/>
                </a:lnTo>
                <a:lnTo>
                  <a:pt x="691" y="383"/>
                </a:lnTo>
                <a:lnTo>
                  <a:pt x="692" y="380"/>
                </a:lnTo>
                <a:lnTo>
                  <a:pt x="692" y="377"/>
                </a:lnTo>
                <a:lnTo>
                  <a:pt x="692" y="15"/>
                </a:lnTo>
                <a:lnTo>
                  <a:pt x="692" y="13"/>
                </a:lnTo>
                <a:lnTo>
                  <a:pt x="691" y="10"/>
                </a:lnTo>
                <a:lnTo>
                  <a:pt x="689" y="8"/>
                </a:lnTo>
                <a:lnTo>
                  <a:pt x="688" y="5"/>
                </a:lnTo>
                <a:lnTo>
                  <a:pt x="686" y="3"/>
                </a:lnTo>
                <a:lnTo>
                  <a:pt x="683" y="1"/>
                </a:lnTo>
                <a:lnTo>
                  <a:pt x="681" y="1"/>
                </a:lnTo>
                <a:lnTo>
                  <a:pt x="677" y="0"/>
                </a:lnTo>
                <a:lnTo>
                  <a:pt x="316" y="0"/>
                </a:lnTo>
                <a:lnTo>
                  <a:pt x="313" y="1"/>
                </a:lnTo>
                <a:lnTo>
                  <a:pt x="311" y="1"/>
                </a:lnTo>
                <a:lnTo>
                  <a:pt x="307" y="3"/>
                </a:lnTo>
                <a:lnTo>
                  <a:pt x="305" y="5"/>
                </a:lnTo>
                <a:lnTo>
                  <a:pt x="303" y="8"/>
                </a:lnTo>
                <a:lnTo>
                  <a:pt x="302" y="10"/>
                </a:lnTo>
                <a:lnTo>
                  <a:pt x="301" y="13"/>
                </a:lnTo>
                <a:lnTo>
                  <a:pt x="301" y="15"/>
                </a:lnTo>
                <a:lnTo>
                  <a:pt x="301" y="377"/>
                </a:lnTo>
                <a:lnTo>
                  <a:pt x="301" y="380"/>
                </a:lnTo>
                <a:lnTo>
                  <a:pt x="302" y="383"/>
                </a:lnTo>
                <a:lnTo>
                  <a:pt x="303" y="385"/>
                </a:lnTo>
                <a:lnTo>
                  <a:pt x="305" y="387"/>
                </a:lnTo>
                <a:lnTo>
                  <a:pt x="307" y="389"/>
                </a:lnTo>
                <a:lnTo>
                  <a:pt x="311" y="391"/>
                </a:lnTo>
                <a:lnTo>
                  <a:pt x="313" y="392"/>
                </a:lnTo>
                <a:lnTo>
                  <a:pt x="316" y="392"/>
                </a:lnTo>
                <a:lnTo>
                  <a:pt x="481" y="392"/>
                </a:lnTo>
                <a:lnTo>
                  <a:pt x="481" y="422"/>
                </a:lnTo>
                <a:lnTo>
                  <a:pt x="136" y="422"/>
                </a:lnTo>
                <a:lnTo>
                  <a:pt x="133" y="423"/>
                </a:lnTo>
                <a:lnTo>
                  <a:pt x="129" y="423"/>
                </a:lnTo>
                <a:lnTo>
                  <a:pt x="127" y="425"/>
                </a:lnTo>
                <a:lnTo>
                  <a:pt x="125" y="426"/>
                </a:lnTo>
                <a:lnTo>
                  <a:pt x="123" y="429"/>
                </a:lnTo>
                <a:lnTo>
                  <a:pt x="122" y="431"/>
                </a:lnTo>
                <a:lnTo>
                  <a:pt x="121" y="435"/>
                </a:lnTo>
                <a:lnTo>
                  <a:pt x="121" y="437"/>
                </a:lnTo>
                <a:lnTo>
                  <a:pt x="121" y="513"/>
                </a:lnTo>
                <a:lnTo>
                  <a:pt x="15" y="513"/>
                </a:lnTo>
                <a:lnTo>
                  <a:pt x="11" y="513"/>
                </a:lnTo>
                <a:lnTo>
                  <a:pt x="9" y="514"/>
                </a:lnTo>
                <a:lnTo>
                  <a:pt x="6" y="515"/>
                </a:lnTo>
                <a:lnTo>
                  <a:pt x="4" y="517"/>
                </a:lnTo>
                <a:lnTo>
                  <a:pt x="3" y="519"/>
                </a:lnTo>
                <a:lnTo>
                  <a:pt x="1" y="521"/>
                </a:lnTo>
                <a:lnTo>
                  <a:pt x="1" y="525"/>
                </a:lnTo>
                <a:lnTo>
                  <a:pt x="0" y="528"/>
                </a:lnTo>
                <a:lnTo>
                  <a:pt x="0" y="888"/>
                </a:lnTo>
                <a:lnTo>
                  <a:pt x="1" y="891"/>
                </a:lnTo>
                <a:lnTo>
                  <a:pt x="1" y="895"/>
                </a:lnTo>
                <a:lnTo>
                  <a:pt x="3" y="897"/>
                </a:lnTo>
                <a:lnTo>
                  <a:pt x="4" y="899"/>
                </a:lnTo>
                <a:lnTo>
                  <a:pt x="6" y="901"/>
                </a:lnTo>
                <a:lnTo>
                  <a:pt x="9" y="902"/>
                </a:lnTo>
                <a:lnTo>
                  <a:pt x="11" y="903"/>
                </a:lnTo>
                <a:lnTo>
                  <a:pt x="15" y="903"/>
                </a:lnTo>
                <a:lnTo>
                  <a:pt x="376" y="903"/>
                </a:lnTo>
                <a:lnTo>
                  <a:pt x="379" y="903"/>
                </a:lnTo>
                <a:lnTo>
                  <a:pt x="382" y="902"/>
                </a:lnTo>
                <a:lnTo>
                  <a:pt x="385" y="901"/>
                </a:lnTo>
                <a:lnTo>
                  <a:pt x="387" y="899"/>
                </a:lnTo>
                <a:lnTo>
                  <a:pt x="389" y="897"/>
                </a:lnTo>
                <a:lnTo>
                  <a:pt x="390" y="895"/>
                </a:lnTo>
                <a:lnTo>
                  <a:pt x="391" y="891"/>
                </a:lnTo>
                <a:lnTo>
                  <a:pt x="391" y="888"/>
                </a:lnTo>
                <a:lnTo>
                  <a:pt x="391" y="528"/>
                </a:lnTo>
                <a:lnTo>
                  <a:pt x="391" y="525"/>
                </a:lnTo>
                <a:lnTo>
                  <a:pt x="390" y="521"/>
                </a:lnTo>
                <a:lnTo>
                  <a:pt x="389" y="519"/>
                </a:lnTo>
                <a:lnTo>
                  <a:pt x="387" y="517"/>
                </a:lnTo>
                <a:lnTo>
                  <a:pt x="385" y="515"/>
                </a:lnTo>
                <a:lnTo>
                  <a:pt x="382" y="514"/>
                </a:lnTo>
                <a:lnTo>
                  <a:pt x="379" y="513"/>
                </a:lnTo>
                <a:lnTo>
                  <a:pt x="376" y="513"/>
                </a:lnTo>
                <a:lnTo>
                  <a:pt x="151" y="513"/>
                </a:lnTo>
                <a:lnTo>
                  <a:pt x="151" y="452"/>
                </a:lnTo>
                <a:lnTo>
                  <a:pt x="753" y="452"/>
                </a:lnTo>
                <a:lnTo>
                  <a:pt x="753" y="513"/>
                </a:lnTo>
                <a:lnTo>
                  <a:pt x="526" y="513"/>
                </a:lnTo>
                <a:lnTo>
                  <a:pt x="524" y="513"/>
                </a:lnTo>
                <a:lnTo>
                  <a:pt x="521" y="514"/>
                </a:lnTo>
                <a:lnTo>
                  <a:pt x="519" y="515"/>
                </a:lnTo>
                <a:lnTo>
                  <a:pt x="517" y="517"/>
                </a:lnTo>
                <a:lnTo>
                  <a:pt x="514" y="519"/>
                </a:lnTo>
                <a:lnTo>
                  <a:pt x="513" y="521"/>
                </a:lnTo>
                <a:lnTo>
                  <a:pt x="512" y="525"/>
                </a:lnTo>
                <a:lnTo>
                  <a:pt x="511" y="528"/>
                </a:lnTo>
                <a:lnTo>
                  <a:pt x="511" y="888"/>
                </a:lnTo>
                <a:lnTo>
                  <a:pt x="512" y="891"/>
                </a:lnTo>
                <a:lnTo>
                  <a:pt x="513" y="895"/>
                </a:lnTo>
                <a:lnTo>
                  <a:pt x="514" y="897"/>
                </a:lnTo>
                <a:lnTo>
                  <a:pt x="517" y="899"/>
                </a:lnTo>
                <a:lnTo>
                  <a:pt x="519" y="901"/>
                </a:lnTo>
                <a:lnTo>
                  <a:pt x="521" y="902"/>
                </a:lnTo>
                <a:lnTo>
                  <a:pt x="524" y="903"/>
                </a:lnTo>
                <a:lnTo>
                  <a:pt x="526" y="903"/>
                </a:lnTo>
                <a:lnTo>
                  <a:pt x="888" y="903"/>
                </a:lnTo>
                <a:lnTo>
                  <a:pt x="891" y="903"/>
                </a:lnTo>
                <a:lnTo>
                  <a:pt x="894" y="902"/>
                </a:lnTo>
                <a:lnTo>
                  <a:pt x="896" y="901"/>
                </a:lnTo>
                <a:lnTo>
                  <a:pt x="898" y="899"/>
                </a:lnTo>
                <a:lnTo>
                  <a:pt x="901" y="897"/>
                </a:lnTo>
                <a:lnTo>
                  <a:pt x="902" y="895"/>
                </a:lnTo>
                <a:lnTo>
                  <a:pt x="903" y="891"/>
                </a:lnTo>
                <a:lnTo>
                  <a:pt x="903" y="888"/>
                </a:lnTo>
                <a:lnTo>
                  <a:pt x="903" y="528"/>
                </a:lnTo>
                <a:lnTo>
                  <a:pt x="903" y="525"/>
                </a:lnTo>
                <a:lnTo>
                  <a:pt x="902" y="521"/>
                </a:lnTo>
                <a:lnTo>
                  <a:pt x="901" y="519"/>
                </a:lnTo>
                <a:lnTo>
                  <a:pt x="898" y="517"/>
                </a:lnTo>
                <a:lnTo>
                  <a:pt x="896" y="515"/>
                </a:lnTo>
                <a:lnTo>
                  <a:pt x="894" y="514"/>
                </a:lnTo>
                <a:lnTo>
                  <a:pt x="891" y="513"/>
                </a:lnTo>
                <a:lnTo>
                  <a:pt x="888" y="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920645" y="1398505"/>
            <a:ext cx="285750" cy="285750"/>
            <a:chOff x="8869733" y="743989"/>
            <a:chExt cx="418367" cy="418367"/>
          </a:xfrm>
          <a:solidFill>
            <a:schemeClr val="bg1"/>
          </a:solidFill>
        </p:grpSpPr>
        <p:sp>
          <p:nvSpPr>
            <p:cNvPr id="251" name="Freeform 7"/>
            <p:cNvSpPr>
              <a:spLocks noEditPoints="1"/>
            </p:cNvSpPr>
            <p:nvPr/>
          </p:nvSpPr>
          <p:spPr bwMode="auto">
            <a:xfrm>
              <a:off x="9176535" y="883445"/>
              <a:ext cx="83673" cy="83673"/>
            </a:xfrm>
            <a:custGeom>
              <a:avLst/>
              <a:gdLst>
                <a:gd name="T0" fmla="*/ 102 w 180"/>
                <a:gd name="T1" fmla="*/ 31 h 180"/>
                <a:gd name="T2" fmla="*/ 119 w 180"/>
                <a:gd name="T3" fmla="*/ 36 h 180"/>
                <a:gd name="T4" fmla="*/ 133 w 180"/>
                <a:gd name="T5" fmla="*/ 47 h 180"/>
                <a:gd name="T6" fmla="*/ 142 w 180"/>
                <a:gd name="T7" fmla="*/ 61 h 180"/>
                <a:gd name="T8" fmla="*/ 149 w 180"/>
                <a:gd name="T9" fmla="*/ 77 h 180"/>
                <a:gd name="T10" fmla="*/ 150 w 180"/>
                <a:gd name="T11" fmla="*/ 95 h 180"/>
                <a:gd name="T12" fmla="*/ 146 w 180"/>
                <a:gd name="T13" fmla="*/ 113 h 180"/>
                <a:gd name="T14" fmla="*/ 136 w 180"/>
                <a:gd name="T15" fmla="*/ 127 h 180"/>
                <a:gd name="T16" fmla="*/ 124 w 180"/>
                <a:gd name="T17" fmla="*/ 139 h 180"/>
                <a:gd name="T18" fmla="*/ 108 w 180"/>
                <a:gd name="T19" fmla="*/ 147 h 180"/>
                <a:gd name="T20" fmla="*/ 90 w 180"/>
                <a:gd name="T21" fmla="*/ 150 h 180"/>
                <a:gd name="T22" fmla="*/ 73 w 180"/>
                <a:gd name="T23" fmla="*/ 147 h 180"/>
                <a:gd name="T24" fmla="*/ 57 w 180"/>
                <a:gd name="T25" fmla="*/ 139 h 180"/>
                <a:gd name="T26" fmla="*/ 44 w 180"/>
                <a:gd name="T27" fmla="*/ 127 h 180"/>
                <a:gd name="T28" fmla="*/ 34 w 180"/>
                <a:gd name="T29" fmla="*/ 113 h 180"/>
                <a:gd name="T30" fmla="*/ 30 w 180"/>
                <a:gd name="T31" fmla="*/ 96 h 180"/>
                <a:gd name="T32" fmla="*/ 31 w 180"/>
                <a:gd name="T33" fmla="*/ 77 h 180"/>
                <a:gd name="T34" fmla="*/ 37 w 180"/>
                <a:gd name="T35" fmla="*/ 61 h 180"/>
                <a:gd name="T36" fmla="*/ 48 w 180"/>
                <a:gd name="T37" fmla="*/ 47 h 180"/>
                <a:gd name="T38" fmla="*/ 61 w 180"/>
                <a:gd name="T39" fmla="*/ 36 h 180"/>
                <a:gd name="T40" fmla="*/ 78 w 180"/>
                <a:gd name="T41" fmla="*/ 31 h 180"/>
                <a:gd name="T42" fmla="*/ 90 w 180"/>
                <a:gd name="T43" fmla="*/ 180 h 180"/>
                <a:gd name="T44" fmla="*/ 117 w 180"/>
                <a:gd name="T45" fmla="*/ 176 h 180"/>
                <a:gd name="T46" fmla="*/ 140 w 180"/>
                <a:gd name="T47" fmla="*/ 165 h 180"/>
                <a:gd name="T48" fmla="*/ 160 w 180"/>
                <a:gd name="T49" fmla="*/ 147 h 180"/>
                <a:gd name="T50" fmla="*/ 173 w 180"/>
                <a:gd name="T51" fmla="*/ 125 h 180"/>
                <a:gd name="T52" fmla="*/ 180 w 180"/>
                <a:gd name="T53" fmla="*/ 98 h 180"/>
                <a:gd name="T54" fmla="*/ 179 w 180"/>
                <a:gd name="T55" fmla="*/ 72 h 180"/>
                <a:gd name="T56" fmla="*/ 169 w 180"/>
                <a:gd name="T57" fmla="*/ 47 h 180"/>
                <a:gd name="T58" fmla="*/ 154 w 180"/>
                <a:gd name="T59" fmla="*/ 25 h 180"/>
                <a:gd name="T60" fmla="*/ 133 w 180"/>
                <a:gd name="T61" fmla="*/ 10 h 180"/>
                <a:gd name="T62" fmla="*/ 108 w 180"/>
                <a:gd name="T63" fmla="*/ 1 h 180"/>
                <a:gd name="T64" fmla="*/ 81 w 180"/>
                <a:gd name="T65" fmla="*/ 0 h 180"/>
                <a:gd name="T66" fmla="*/ 54 w 180"/>
                <a:gd name="T67" fmla="*/ 6 h 180"/>
                <a:gd name="T68" fmla="*/ 33 w 180"/>
                <a:gd name="T69" fmla="*/ 20 h 180"/>
                <a:gd name="T70" fmla="*/ 15 w 180"/>
                <a:gd name="T71" fmla="*/ 39 h 180"/>
                <a:gd name="T72" fmla="*/ 4 w 180"/>
                <a:gd name="T73" fmla="*/ 63 h 180"/>
                <a:gd name="T74" fmla="*/ 0 w 180"/>
                <a:gd name="T75" fmla="*/ 90 h 180"/>
                <a:gd name="T76" fmla="*/ 4 w 180"/>
                <a:gd name="T77" fmla="*/ 117 h 180"/>
                <a:gd name="T78" fmla="*/ 15 w 180"/>
                <a:gd name="T79" fmla="*/ 140 h 180"/>
                <a:gd name="T80" fmla="*/ 33 w 180"/>
                <a:gd name="T81" fmla="*/ 160 h 180"/>
                <a:gd name="T82" fmla="*/ 54 w 180"/>
                <a:gd name="T83" fmla="*/ 172 h 180"/>
                <a:gd name="T84" fmla="*/ 81 w 180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6" y="30"/>
                  </a:lnTo>
                  <a:lnTo>
                    <a:pt x="102" y="31"/>
                  </a:lnTo>
                  <a:lnTo>
                    <a:pt x="108" y="32"/>
                  </a:lnTo>
                  <a:lnTo>
                    <a:pt x="113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8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0" y="56"/>
                  </a:lnTo>
                  <a:lnTo>
                    <a:pt x="142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2" y="118"/>
                  </a:lnTo>
                  <a:lnTo>
                    <a:pt x="140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8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3" y="144"/>
                  </a:lnTo>
                  <a:lnTo>
                    <a:pt x="108" y="147"/>
                  </a:lnTo>
                  <a:lnTo>
                    <a:pt x="102" y="149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3" y="150"/>
                  </a:lnTo>
                  <a:lnTo>
                    <a:pt x="78" y="149"/>
                  </a:lnTo>
                  <a:lnTo>
                    <a:pt x="73" y="147"/>
                  </a:lnTo>
                  <a:lnTo>
                    <a:pt x="66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8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7" y="118"/>
                  </a:lnTo>
                  <a:lnTo>
                    <a:pt x="34" y="113"/>
                  </a:lnTo>
                  <a:lnTo>
                    <a:pt x="33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3" y="72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8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6" y="34"/>
                  </a:lnTo>
                  <a:lnTo>
                    <a:pt x="73" y="32"/>
                  </a:lnTo>
                  <a:lnTo>
                    <a:pt x="78" y="31"/>
                  </a:lnTo>
                  <a:lnTo>
                    <a:pt x="83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99" y="180"/>
                  </a:lnTo>
                  <a:lnTo>
                    <a:pt x="108" y="178"/>
                  </a:lnTo>
                  <a:lnTo>
                    <a:pt x="117" y="176"/>
                  </a:lnTo>
                  <a:lnTo>
                    <a:pt x="125" y="172"/>
                  </a:lnTo>
                  <a:lnTo>
                    <a:pt x="133" y="169"/>
                  </a:lnTo>
                  <a:lnTo>
                    <a:pt x="140" y="165"/>
                  </a:lnTo>
                  <a:lnTo>
                    <a:pt x="148" y="160"/>
                  </a:lnTo>
                  <a:lnTo>
                    <a:pt x="154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69" y="133"/>
                  </a:lnTo>
                  <a:lnTo>
                    <a:pt x="173" y="125"/>
                  </a:lnTo>
                  <a:lnTo>
                    <a:pt x="177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7" y="63"/>
                  </a:lnTo>
                  <a:lnTo>
                    <a:pt x="173" y="54"/>
                  </a:lnTo>
                  <a:lnTo>
                    <a:pt x="169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4" y="25"/>
                  </a:lnTo>
                  <a:lnTo>
                    <a:pt x="148" y="20"/>
                  </a:lnTo>
                  <a:lnTo>
                    <a:pt x="140" y="15"/>
                  </a:lnTo>
                  <a:lnTo>
                    <a:pt x="133" y="10"/>
                  </a:lnTo>
                  <a:lnTo>
                    <a:pt x="125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4" y="6"/>
                  </a:lnTo>
                  <a:lnTo>
                    <a:pt x="47" y="10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7" y="25"/>
                  </a:lnTo>
                  <a:lnTo>
                    <a:pt x="20" y="32"/>
                  </a:lnTo>
                  <a:lnTo>
                    <a:pt x="15" y="39"/>
                  </a:lnTo>
                  <a:lnTo>
                    <a:pt x="10" y="47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4" y="117"/>
                  </a:lnTo>
                  <a:lnTo>
                    <a:pt x="7" y="125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7"/>
                  </a:lnTo>
                  <a:lnTo>
                    <a:pt x="27" y="153"/>
                  </a:lnTo>
                  <a:lnTo>
                    <a:pt x="33" y="160"/>
                  </a:lnTo>
                  <a:lnTo>
                    <a:pt x="39" y="165"/>
                  </a:lnTo>
                  <a:lnTo>
                    <a:pt x="47" y="169"/>
                  </a:lnTo>
                  <a:lnTo>
                    <a:pt x="54" y="172"/>
                  </a:lnTo>
                  <a:lnTo>
                    <a:pt x="63" y="176"/>
                  </a:lnTo>
                  <a:lnTo>
                    <a:pt x="72" y="178"/>
                  </a:lnTo>
                  <a:lnTo>
                    <a:pt x="81" y="180"/>
                  </a:lnTo>
                  <a:lnTo>
                    <a:pt x="90" y="1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8"/>
            <p:cNvSpPr>
              <a:spLocks noEditPoints="1"/>
            </p:cNvSpPr>
            <p:nvPr/>
          </p:nvSpPr>
          <p:spPr bwMode="auto">
            <a:xfrm>
              <a:off x="9150968" y="981064"/>
              <a:ext cx="137132" cy="181292"/>
            </a:xfrm>
            <a:custGeom>
              <a:avLst/>
              <a:gdLst>
                <a:gd name="T0" fmla="*/ 175 w 295"/>
                <a:gd name="T1" fmla="*/ 210 h 391"/>
                <a:gd name="T2" fmla="*/ 115 w 295"/>
                <a:gd name="T3" fmla="*/ 361 h 391"/>
                <a:gd name="T4" fmla="*/ 103 w 295"/>
                <a:gd name="T5" fmla="*/ 208 h 391"/>
                <a:gd name="T6" fmla="*/ 84 w 295"/>
                <a:gd name="T7" fmla="*/ 200 h 391"/>
                <a:gd name="T8" fmla="*/ 68 w 295"/>
                <a:gd name="T9" fmla="*/ 189 h 391"/>
                <a:gd name="T10" fmla="*/ 55 w 295"/>
                <a:gd name="T11" fmla="*/ 173 h 391"/>
                <a:gd name="T12" fmla="*/ 45 w 295"/>
                <a:gd name="T13" fmla="*/ 151 h 391"/>
                <a:gd name="T14" fmla="*/ 39 w 295"/>
                <a:gd name="T15" fmla="*/ 126 h 391"/>
                <a:gd name="T16" fmla="*/ 33 w 295"/>
                <a:gd name="T17" fmla="*/ 99 h 391"/>
                <a:gd name="T18" fmla="*/ 30 w 295"/>
                <a:gd name="T19" fmla="*/ 30 h 391"/>
                <a:gd name="T20" fmla="*/ 264 w 295"/>
                <a:gd name="T21" fmla="*/ 65 h 391"/>
                <a:gd name="T22" fmla="*/ 260 w 295"/>
                <a:gd name="T23" fmla="*/ 112 h 391"/>
                <a:gd name="T24" fmla="*/ 253 w 295"/>
                <a:gd name="T25" fmla="*/ 139 h 391"/>
                <a:gd name="T26" fmla="*/ 245 w 295"/>
                <a:gd name="T27" fmla="*/ 162 h 391"/>
                <a:gd name="T28" fmla="*/ 233 w 295"/>
                <a:gd name="T29" fmla="*/ 181 h 391"/>
                <a:gd name="T30" fmla="*/ 218 w 295"/>
                <a:gd name="T31" fmla="*/ 195 h 391"/>
                <a:gd name="T32" fmla="*/ 198 w 295"/>
                <a:gd name="T33" fmla="*/ 205 h 391"/>
                <a:gd name="T34" fmla="*/ 0 w 295"/>
                <a:gd name="T35" fmla="*/ 0 h 391"/>
                <a:gd name="T36" fmla="*/ 0 w 295"/>
                <a:gd name="T37" fmla="*/ 49 h 391"/>
                <a:gd name="T38" fmla="*/ 3 w 295"/>
                <a:gd name="T39" fmla="*/ 102 h 391"/>
                <a:gd name="T40" fmla="*/ 9 w 295"/>
                <a:gd name="T41" fmla="*/ 134 h 391"/>
                <a:gd name="T42" fmla="*/ 18 w 295"/>
                <a:gd name="T43" fmla="*/ 164 h 391"/>
                <a:gd name="T44" fmla="*/ 30 w 295"/>
                <a:gd name="T45" fmla="*/ 190 h 391"/>
                <a:gd name="T46" fmla="*/ 48 w 295"/>
                <a:gd name="T47" fmla="*/ 211 h 391"/>
                <a:gd name="T48" fmla="*/ 64 w 295"/>
                <a:gd name="T49" fmla="*/ 224 h 391"/>
                <a:gd name="T50" fmla="*/ 77 w 295"/>
                <a:gd name="T51" fmla="*/ 230 h 391"/>
                <a:gd name="T52" fmla="*/ 85 w 295"/>
                <a:gd name="T53" fmla="*/ 391 h 391"/>
                <a:gd name="T54" fmla="*/ 205 w 295"/>
                <a:gd name="T55" fmla="*/ 234 h 391"/>
                <a:gd name="T56" fmla="*/ 220 w 295"/>
                <a:gd name="T57" fmla="*/ 228 h 391"/>
                <a:gd name="T58" fmla="*/ 233 w 295"/>
                <a:gd name="T59" fmla="*/ 221 h 391"/>
                <a:gd name="T60" fmla="*/ 254 w 295"/>
                <a:gd name="T61" fmla="*/ 201 h 391"/>
                <a:gd name="T62" fmla="*/ 270 w 295"/>
                <a:gd name="T63" fmla="*/ 178 h 391"/>
                <a:gd name="T64" fmla="*/ 281 w 295"/>
                <a:gd name="T65" fmla="*/ 149 h 391"/>
                <a:gd name="T66" fmla="*/ 289 w 295"/>
                <a:gd name="T67" fmla="*/ 118 h 391"/>
                <a:gd name="T68" fmla="*/ 293 w 295"/>
                <a:gd name="T69" fmla="*/ 85 h 391"/>
                <a:gd name="T70" fmla="*/ 295 w 295"/>
                <a:gd name="T71" fmla="*/ 15 h 391"/>
                <a:gd name="T72" fmla="*/ 0 w 295"/>
                <a:gd name="T7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5" h="391">
                  <a:moveTo>
                    <a:pt x="187" y="208"/>
                  </a:moveTo>
                  <a:lnTo>
                    <a:pt x="175" y="210"/>
                  </a:lnTo>
                  <a:lnTo>
                    <a:pt x="175" y="361"/>
                  </a:lnTo>
                  <a:lnTo>
                    <a:pt x="115" y="361"/>
                  </a:lnTo>
                  <a:lnTo>
                    <a:pt x="115" y="210"/>
                  </a:lnTo>
                  <a:lnTo>
                    <a:pt x="103" y="208"/>
                  </a:lnTo>
                  <a:lnTo>
                    <a:pt x="92" y="205"/>
                  </a:lnTo>
                  <a:lnTo>
                    <a:pt x="84" y="200"/>
                  </a:lnTo>
                  <a:lnTo>
                    <a:pt x="75" y="195"/>
                  </a:lnTo>
                  <a:lnTo>
                    <a:pt x="68" y="189"/>
                  </a:lnTo>
                  <a:lnTo>
                    <a:pt x="61" y="181"/>
                  </a:lnTo>
                  <a:lnTo>
                    <a:pt x="55" y="173"/>
                  </a:lnTo>
                  <a:lnTo>
                    <a:pt x="49" y="162"/>
                  </a:lnTo>
                  <a:lnTo>
                    <a:pt x="45" y="151"/>
                  </a:lnTo>
                  <a:lnTo>
                    <a:pt x="42" y="139"/>
                  </a:lnTo>
                  <a:lnTo>
                    <a:pt x="39" y="126"/>
                  </a:lnTo>
                  <a:lnTo>
                    <a:pt x="35" y="112"/>
                  </a:lnTo>
                  <a:lnTo>
                    <a:pt x="33" y="99"/>
                  </a:lnTo>
                  <a:lnTo>
                    <a:pt x="31" y="66"/>
                  </a:lnTo>
                  <a:lnTo>
                    <a:pt x="30" y="30"/>
                  </a:lnTo>
                  <a:lnTo>
                    <a:pt x="265" y="30"/>
                  </a:lnTo>
                  <a:lnTo>
                    <a:pt x="264" y="65"/>
                  </a:lnTo>
                  <a:lnTo>
                    <a:pt x="262" y="99"/>
                  </a:lnTo>
                  <a:lnTo>
                    <a:pt x="260" y="112"/>
                  </a:lnTo>
                  <a:lnTo>
                    <a:pt x="256" y="126"/>
                  </a:lnTo>
                  <a:lnTo>
                    <a:pt x="253" y="139"/>
                  </a:lnTo>
                  <a:lnTo>
                    <a:pt x="249" y="151"/>
                  </a:lnTo>
                  <a:lnTo>
                    <a:pt x="245" y="162"/>
                  </a:lnTo>
                  <a:lnTo>
                    <a:pt x="239" y="173"/>
                  </a:lnTo>
                  <a:lnTo>
                    <a:pt x="233" y="181"/>
                  </a:lnTo>
                  <a:lnTo>
                    <a:pt x="225" y="189"/>
                  </a:lnTo>
                  <a:lnTo>
                    <a:pt x="218" y="195"/>
                  </a:lnTo>
                  <a:lnTo>
                    <a:pt x="208" y="200"/>
                  </a:lnTo>
                  <a:lnTo>
                    <a:pt x="198" y="205"/>
                  </a:lnTo>
                  <a:lnTo>
                    <a:pt x="187" y="208"/>
                  </a:lnTo>
                  <a:close/>
                  <a:moveTo>
                    <a:pt x="0" y="0"/>
                  </a:moveTo>
                  <a:lnTo>
                    <a:pt x="0" y="15"/>
                  </a:lnTo>
                  <a:lnTo>
                    <a:pt x="0" y="49"/>
                  </a:lnTo>
                  <a:lnTo>
                    <a:pt x="2" y="85"/>
                  </a:lnTo>
                  <a:lnTo>
                    <a:pt x="3" y="102"/>
                  </a:lnTo>
                  <a:lnTo>
                    <a:pt x="7" y="118"/>
                  </a:lnTo>
                  <a:lnTo>
                    <a:pt x="9" y="134"/>
                  </a:lnTo>
                  <a:lnTo>
                    <a:pt x="13" y="149"/>
                  </a:lnTo>
                  <a:lnTo>
                    <a:pt x="18" y="164"/>
                  </a:lnTo>
                  <a:lnTo>
                    <a:pt x="24" y="177"/>
                  </a:lnTo>
                  <a:lnTo>
                    <a:pt x="30" y="190"/>
                  </a:lnTo>
                  <a:lnTo>
                    <a:pt x="39" y="201"/>
                  </a:lnTo>
                  <a:lnTo>
                    <a:pt x="48" y="211"/>
                  </a:lnTo>
                  <a:lnTo>
                    <a:pt x="59" y="221"/>
                  </a:lnTo>
                  <a:lnTo>
                    <a:pt x="64" y="224"/>
                  </a:lnTo>
                  <a:lnTo>
                    <a:pt x="71" y="228"/>
                  </a:lnTo>
                  <a:lnTo>
                    <a:pt x="77" y="230"/>
                  </a:lnTo>
                  <a:lnTo>
                    <a:pt x="85" y="234"/>
                  </a:lnTo>
                  <a:lnTo>
                    <a:pt x="85" y="391"/>
                  </a:lnTo>
                  <a:lnTo>
                    <a:pt x="205" y="391"/>
                  </a:lnTo>
                  <a:lnTo>
                    <a:pt x="205" y="234"/>
                  </a:lnTo>
                  <a:lnTo>
                    <a:pt x="212" y="231"/>
                  </a:lnTo>
                  <a:lnTo>
                    <a:pt x="220" y="228"/>
                  </a:lnTo>
                  <a:lnTo>
                    <a:pt x="226" y="225"/>
                  </a:lnTo>
                  <a:lnTo>
                    <a:pt x="233" y="221"/>
                  </a:lnTo>
                  <a:lnTo>
                    <a:pt x="245" y="212"/>
                  </a:lnTo>
                  <a:lnTo>
                    <a:pt x="254" y="201"/>
                  </a:lnTo>
                  <a:lnTo>
                    <a:pt x="263" y="191"/>
                  </a:lnTo>
                  <a:lnTo>
                    <a:pt x="270" y="178"/>
                  </a:lnTo>
                  <a:lnTo>
                    <a:pt x="277" y="164"/>
                  </a:lnTo>
                  <a:lnTo>
                    <a:pt x="281" y="149"/>
                  </a:lnTo>
                  <a:lnTo>
                    <a:pt x="285" y="134"/>
                  </a:lnTo>
                  <a:lnTo>
                    <a:pt x="289" y="118"/>
                  </a:lnTo>
                  <a:lnTo>
                    <a:pt x="292" y="102"/>
                  </a:lnTo>
                  <a:lnTo>
                    <a:pt x="293" y="85"/>
                  </a:lnTo>
                  <a:lnTo>
                    <a:pt x="295" y="50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9"/>
            <p:cNvSpPr>
              <a:spLocks noEditPoints="1"/>
            </p:cNvSpPr>
            <p:nvPr/>
          </p:nvSpPr>
          <p:spPr bwMode="auto">
            <a:xfrm>
              <a:off x="9037080" y="743989"/>
              <a:ext cx="83673" cy="83673"/>
            </a:xfrm>
            <a:custGeom>
              <a:avLst/>
              <a:gdLst>
                <a:gd name="T0" fmla="*/ 103 w 182"/>
                <a:gd name="T1" fmla="*/ 31 h 180"/>
                <a:gd name="T2" fmla="*/ 120 w 182"/>
                <a:gd name="T3" fmla="*/ 37 h 180"/>
                <a:gd name="T4" fmla="*/ 133 w 182"/>
                <a:gd name="T5" fmla="*/ 48 h 180"/>
                <a:gd name="T6" fmla="*/ 144 w 182"/>
                <a:gd name="T7" fmla="*/ 61 h 180"/>
                <a:gd name="T8" fmla="*/ 151 w 182"/>
                <a:gd name="T9" fmla="*/ 78 h 180"/>
                <a:gd name="T10" fmla="*/ 151 w 182"/>
                <a:gd name="T11" fmla="*/ 96 h 180"/>
                <a:gd name="T12" fmla="*/ 146 w 182"/>
                <a:gd name="T13" fmla="*/ 113 h 180"/>
                <a:gd name="T14" fmla="*/ 138 w 182"/>
                <a:gd name="T15" fmla="*/ 128 h 180"/>
                <a:gd name="T16" fmla="*/ 125 w 182"/>
                <a:gd name="T17" fmla="*/ 140 h 180"/>
                <a:gd name="T18" fmla="*/ 109 w 182"/>
                <a:gd name="T19" fmla="*/ 147 h 180"/>
                <a:gd name="T20" fmla="*/ 92 w 182"/>
                <a:gd name="T21" fmla="*/ 150 h 180"/>
                <a:gd name="T22" fmla="*/ 73 w 182"/>
                <a:gd name="T23" fmla="*/ 147 h 180"/>
                <a:gd name="T24" fmla="*/ 57 w 182"/>
                <a:gd name="T25" fmla="*/ 140 h 180"/>
                <a:gd name="T26" fmla="*/ 44 w 182"/>
                <a:gd name="T27" fmla="*/ 128 h 180"/>
                <a:gd name="T28" fmla="*/ 36 w 182"/>
                <a:gd name="T29" fmla="*/ 113 h 180"/>
                <a:gd name="T30" fmla="*/ 32 w 182"/>
                <a:gd name="T31" fmla="*/ 96 h 180"/>
                <a:gd name="T32" fmla="*/ 33 w 182"/>
                <a:gd name="T33" fmla="*/ 78 h 180"/>
                <a:gd name="T34" fmla="*/ 38 w 182"/>
                <a:gd name="T35" fmla="*/ 61 h 180"/>
                <a:gd name="T36" fmla="*/ 49 w 182"/>
                <a:gd name="T37" fmla="*/ 48 h 180"/>
                <a:gd name="T38" fmla="*/ 63 w 182"/>
                <a:gd name="T39" fmla="*/ 37 h 180"/>
                <a:gd name="T40" fmla="*/ 79 w 182"/>
                <a:gd name="T41" fmla="*/ 31 h 180"/>
                <a:gd name="T42" fmla="*/ 92 w 182"/>
                <a:gd name="T43" fmla="*/ 180 h 180"/>
                <a:gd name="T44" fmla="*/ 118 w 182"/>
                <a:gd name="T45" fmla="*/ 176 h 180"/>
                <a:gd name="T46" fmla="*/ 142 w 182"/>
                <a:gd name="T47" fmla="*/ 165 h 180"/>
                <a:gd name="T48" fmla="*/ 161 w 182"/>
                <a:gd name="T49" fmla="*/ 147 h 180"/>
                <a:gd name="T50" fmla="*/ 174 w 182"/>
                <a:gd name="T51" fmla="*/ 125 h 180"/>
                <a:gd name="T52" fmla="*/ 181 w 182"/>
                <a:gd name="T53" fmla="*/ 99 h 180"/>
                <a:gd name="T54" fmla="*/ 180 w 182"/>
                <a:gd name="T55" fmla="*/ 71 h 180"/>
                <a:gd name="T56" fmla="*/ 171 w 182"/>
                <a:gd name="T57" fmla="*/ 47 h 180"/>
                <a:gd name="T58" fmla="*/ 155 w 182"/>
                <a:gd name="T59" fmla="*/ 26 h 180"/>
                <a:gd name="T60" fmla="*/ 135 w 182"/>
                <a:gd name="T61" fmla="*/ 10 h 180"/>
                <a:gd name="T62" fmla="*/ 110 w 182"/>
                <a:gd name="T63" fmla="*/ 2 h 180"/>
                <a:gd name="T64" fmla="*/ 82 w 182"/>
                <a:gd name="T65" fmla="*/ 1 h 180"/>
                <a:gd name="T66" fmla="*/ 56 w 182"/>
                <a:gd name="T67" fmla="*/ 7 h 180"/>
                <a:gd name="T68" fmla="*/ 34 w 182"/>
                <a:gd name="T69" fmla="*/ 20 h 180"/>
                <a:gd name="T70" fmla="*/ 17 w 182"/>
                <a:gd name="T71" fmla="*/ 39 h 180"/>
                <a:gd name="T72" fmla="*/ 5 w 182"/>
                <a:gd name="T73" fmla="*/ 63 h 180"/>
                <a:gd name="T74" fmla="*/ 0 w 182"/>
                <a:gd name="T75" fmla="*/ 90 h 180"/>
                <a:gd name="T76" fmla="*/ 5 w 182"/>
                <a:gd name="T77" fmla="*/ 116 h 180"/>
                <a:gd name="T78" fmla="*/ 17 w 182"/>
                <a:gd name="T79" fmla="*/ 140 h 180"/>
                <a:gd name="T80" fmla="*/ 34 w 182"/>
                <a:gd name="T81" fmla="*/ 159 h 180"/>
                <a:gd name="T82" fmla="*/ 56 w 182"/>
                <a:gd name="T83" fmla="*/ 173 h 180"/>
                <a:gd name="T84" fmla="*/ 82 w 182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180">
                  <a:moveTo>
                    <a:pt x="92" y="30"/>
                  </a:moveTo>
                  <a:lnTo>
                    <a:pt x="97" y="30"/>
                  </a:lnTo>
                  <a:lnTo>
                    <a:pt x="103" y="31"/>
                  </a:lnTo>
                  <a:lnTo>
                    <a:pt x="109" y="33"/>
                  </a:lnTo>
                  <a:lnTo>
                    <a:pt x="114" y="35"/>
                  </a:lnTo>
                  <a:lnTo>
                    <a:pt x="120" y="37"/>
                  </a:lnTo>
                  <a:lnTo>
                    <a:pt x="125" y="40"/>
                  </a:lnTo>
                  <a:lnTo>
                    <a:pt x="129" y="43"/>
                  </a:lnTo>
                  <a:lnTo>
                    <a:pt x="133" y="48"/>
                  </a:lnTo>
                  <a:lnTo>
                    <a:pt x="138" y="52"/>
                  </a:lnTo>
                  <a:lnTo>
                    <a:pt x="141" y="56"/>
                  </a:lnTo>
                  <a:lnTo>
                    <a:pt x="144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51" y="78"/>
                  </a:lnTo>
                  <a:lnTo>
                    <a:pt x="151" y="84"/>
                  </a:lnTo>
                  <a:lnTo>
                    <a:pt x="152" y="90"/>
                  </a:lnTo>
                  <a:lnTo>
                    <a:pt x="151" y="96"/>
                  </a:lnTo>
                  <a:lnTo>
                    <a:pt x="151" y="102"/>
                  </a:lnTo>
                  <a:lnTo>
                    <a:pt x="148" y="108"/>
                  </a:lnTo>
                  <a:lnTo>
                    <a:pt x="146" y="113"/>
                  </a:lnTo>
                  <a:lnTo>
                    <a:pt x="144" y="119"/>
                  </a:lnTo>
                  <a:lnTo>
                    <a:pt x="141" y="124"/>
                  </a:lnTo>
                  <a:lnTo>
                    <a:pt x="138" y="128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5" y="140"/>
                  </a:lnTo>
                  <a:lnTo>
                    <a:pt x="120" y="143"/>
                  </a:lnTo>
                  <a:lnTo>
                    <a:pt x="114" y="145"/>
                  </a:lnTo>
                  <a:lnTo>
                    <a:pt x="109" y="147"/>
                  </a:lnTo>
                  <a:lnTo>
                    <a:pt x="103" y="149"/>
                  </a:lnTo>
                  <a:lnTo>
                    <a:pt x="97" y="150"/>
                  </a:lnTo>
                  <a:lnTo>
                    <a:pt x="92" y="150"/>
                  </a:lnTo>
                  <a:lnTo>
                    <a:pt x="85" y="150"/>
                  </a:lnTo>
                  <a:lnTo>
                    <a:pt x="79" y="149"/>
                  </a:lnTo>
                  <a:lnTo>
                    <a:pt x="73" y="147"/>
                  </a:lnTo>
                  <a:lnTo>
                    <a:pt x="68" y="145"/>
                  </a:lnTo>
                  <a:lnTo>
                    <a:pt x="63" y="143"/>
                  </a:lnTo>
                  <a:lnTo>
                    <a:pt x="57" y="140"/>
                  </a:lnTo>
                  <a:lnTo>
                    <a:pt x="53" y="136"/>
                  </a:lnTo>
                  <a:lnTo>
                    <a:pt x="49" y="132"/>
                  </a:lnTo>
                  <a:lnTo>
                    <a:pt x="44" y="128"/>
                  </a:lnTo>
                  <a:lnTo>
                    <a:pt x="41" y="124"/>
                  </a:lnTo>
                  <a:lnTo>
                    <a:pt x="38" y="119"/>
                  </a:lnTo>
                  <a:lnTo>
                    <a:pt x="36" y="113"/>
                  </a:lnTo>
                  <a:lnTo>
                    <a:pt x="34" y="108"/>
                  </a:lnTo>
                  <a:lnTo>
                    <a:pt x="33" y="102"/>
                  </a:lnTo>
                  <a:lnTo>
                    <a:pt x="32" y="96"/>
                  </a:lnTo>
                  <a:lnTo>
                    <a:pt x="32" y="90"/>
                  </a:lnTo>
                  <a:lnTo>
                    <a:pt x="32" y="84"/>
                  </a:lnTo>
                  <a:lnTo>
                    <a:pt x="33" y="78"/>
                  </a:lnTo>
                  <a:lnTo>
                    <a:pt x="34" y="72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9" y="48"/>
                  </a:lnTo>
                  <a:lnTo>
                    <a:pt x="53" y="43"/>
                  </a:lnTo>
                  <a:lnTo>
                    <a:pt x="57" y="40"/>
                  </a:lnTo>
                  <a:lnTo>
                    <a:pt x="63" y="37"/>
                  </a:lnTo>
                  <a:lnTo>
                    <a:pt x="68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30"/>
                  </a:lnTo>
                  <a:lnTo>
                    <a:pt x="92" y="30"/>
                  </a:lnTo>
                  <a:close/>
                  <a:moveTo>
                    <a:pt x="92" y="180"/>
                  </a:moveTo>
                  <a:lnTo>
                    <a:pt x="100" y="180"/>
                  </a:lnTo>
                  <a:lnTo>
                    <a:pt x="110" y="179"/>
                  </a:lnTo>
                  <a:lnTo>
                    <a:pt x="118" y="176"/>
                  </a:lnTo>
                  <a:lnTo>
                    <a:pt x="126" y="173"/>
                  </a:lnTo>
                  <a:lnTo>
                    <a:pt x="135" y="169"/>
                  </a:lnTo>
                  <a:lnTo>
                    <a:pt x="142" y="165"/>
                  </a:lnTo>
                  <a:lnTo>
                    <a:pt x="148" y="159"/>
                  </a:lnTo>
                  <a:lnTo>
                    <a:pt x="155" y="154"/>
                  </a:lnTo>
                  <a:lnTo>
                    <a:pt x="161" y="147"/>
                  </a:lnTo>
                  <a:lnTo>
                    <a:pt x="166" y="140"/>
                  </a:lnTo>
                  <a:lnTo>
                    <a:pt x="171" y="132"/>
                  </a:lnTo>
                  <a:lnTo>
                    <a:pt x="174" y="125"/>
                  </a:lnTo>
                  <a:lnTo>
                    <a:pt x="177" y="116"/>
                  </a:lnTo>
                  <a:lnTo>
                    <a:pt x="180" y="108"/>
                  </a:lnTo>
                  <a:lnTo>
                    <a:pt x="181" y="99"/>
                  </a:lnTo>
                  <a:lnTo>
                    <a:pt x="182" y="90"/>
                  </a:lnTo>
                  <a:lnTo>
                    <a:pt x="181" y="81"/>
                  </a:lnTo>
                  <a:lnTo>
                    <a:pt x="180" y="71"/>
                  </a:lnTo>
                  <a:lnTo>
                    <a:pt x="177" y="63"/>
                  </a:lnTo>
                  <a:lnTo>
                    <a:pt x="174" y="54"/>
                  </a:lnTo>
                  <a:lnTo>
                    <a:pt x="171" y="47"/>
                  </a:lnTo>
                  <a:lnTo>
                    <a:pt x="166" y="39"/>
                  </a:lnTo>
                  <a:lnTo>
                    <a:pt x="161" y="33"/>
                  </a:lnTo>
                  <a:lnTo>
                    <a:pt x="155" y="26"/>
                  </a:lnTo>
                  <a:lnTo>
                    <a:pt x="148" y="20"/>
                  </a:lnTo>
                  <a:lnTo>
                    <a:pt x="142" y="15"/>
                  </a:lnTo>
                  <a:lnTo>
                    <a:pt x="135" y="10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0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6" y="7"/>
                  </a:lnTo>
                  <a:lnTo>
                    <a:pt x="49" y="10"/>
                  </a:lnTo>
                  <a:lnTo>
                    <a:pt x="41" y="15"/>
                  </a:lnTo>
                  <a:lnTo>
                    <a:pt x="34" y="20"/>
                  </a:lnTo>
                  <a:lnTo>
                    <a:pt x="27" y="26"/>
                  </a:lnTo>
                  <a:lnTo>
                    <a:pt x="22" y="33"/>
                  </a:lnTo>
                  <a:lnTo>
                    <a:pt x="17" y="39"/>
                  </a:lnTo>
                  <a:lnTo>
                    <a:pt x="12" y="47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3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2" y="99"/>
                  </a:lnTo>
                  <a:lnTo>
                    <a:pt x="3" y="108"/>
                  </a:lnTo>
                  <a:lnTo>
                    <a:pt x="5" y="116"/>
                  </a:lnTo>
                  <a:lnTo>
                    <a:pt x="8" y="125"/>
                  </a:lnTo>
                  <a:lnTo>
                    <a:pt x="12" y="132"/>
                  </a:lnTo>
                  <a:lnTo>
                    <a:pt x="17" y="140"/>
                  </a:lnTo>
                  <a:lnTo>
                    <a:pt x="22" y="147"/>
                  </a:lnTo>
                  <a:lnTo>
                    <a:pt x="27" y="154"/>
                  </a:lnTo>
                  <a:lnTo>
                    <a:pt x="34" y="159"/>
                  </a:lnTo>
                  <a:lnTo>
                    <a:pt x="41" y="165"/>
                  </a:lnTo>
                  <a:lnTo>
                    <a:pt x="49" y="169"/>
                  </a:lnTo>
                  <a:lnTo>
                    <a:pt x="56" y="173"/>
                  </a:lnTo>
                  <a:lnTo>
                    <a:pt x="65" y="176"/>
                  </a:lnTo>
                  <a:lnTo>
                    <a:pt x="73" y="179"/>
                  </a:lnTo>
                  <a:lnTo>
                    <a:pt x="82" y="180"/>
                  </a:lnTo>
                  <a:lnTo>
                    <a:pt x="92" y="1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0"/>
            <p:cNvSpPr>
              <a:spLocks noEditPoints="1"/>
            </p:cNvSpPr>
            <p:nvPr/>
          </p:nvSpPr>
          <p:spPr bwMode="auto">
            <a:xfrm>
              <a:off x="9011512" y="841608"/>
              <a:ext cx="137132" cy="181292"/>
            </a:xfrm>
            <a:custGeom>
              <a:avLst/>
              <a:gdLst>
                <a:gd name="T0" fmla="*/ 265 w 296"/>
                <a:gd name="T1" fmla="*/ 67 h 391"/>
                <a:gd name="T2" fmla="*/ 259 w 296"/>
                <a:gd name="T3" fmla="*/ 114 h 391"/>
                <a:gd name="T4" fmla="*/ 253 w 296"/>
                <a:gd name="T5" fmla="*/ 142 h 391"/>
                <a:gd name="T6" fmla="*/ 244 w 296"/>
                <a:gd name="T7" fmla="*/ 165 h 391"/>
                <a:gd name="T8" fmla="*/ 232 w 296"/>
                <a:gd name="T9" fmla="*/ 184 h 391"/>
                <a:gd name="T10" fmla="*/ 217 w 296"/>
                <a:gd name="T11" fmla="*/ 198 h 391"/>
                <a:gd name="T12" fmla="*/ 198 w 296"/>
                <a:gd name="T13" fmla="*/ 208 h 391"/>
                <a:gd name="T14" fmla="*/ 176 w 296"/>
                <a:gd name="T15" fmla="*/ 213 h 391"/>
                <a:gd name="T16" fmla="*/ 116 w 296"/>
                <a:gd name="T17" fmla="*/ 361 h 391"/>
                <a:gd name="T18" fmla="*/ 104 w 296"/>
                <a:gd name="T19" fmla="*/ 211 h 391"/>
                <a:gd name="T20" fmla="*/ 83 w 296"/>
                <a:gd name="T21" fmla="*/ 203 h 391"/>
                <a:gd name="T22" fmla="*/ 67 w 296"/>
                <a:gd name="T23" fmla="*/ 192 h 391"/>
                <a:gd name="T24" fmla="*/ 56 w 296"/>
                <a:gd name="T25" fmla="*/ 174 h 391"/>
                <a:gd name="T26" fmla="*/ 46 w 296"/>
                <a:gd name="T27" fmla="*/ 153 h 391"/>
                <a:gd name="T28" fmla="*/ 38 w 296"/>
                <a:gd name="T29" fmla="*/ 127 h 391"/>
                <a:gd name="T30" fmla="*/ 34 w 296"/>
                <a:gd name="T31" fmla="*/ 98 h 391"/>
                <a:gd name="T32" fmla="*/ 30 w 296"/>
                <a:gd name="T33" fmla="*/ 31 h 391"/>
                <a:gd name="T34" fmla="*/ 0 w 296"/>
                <a:gd name="T35" fmla="*/ 15 h 391"/>
                <a:gd name="T36" fmla="*/ 2 w 296"/>
                <a:gd name="T37" fmla="*/ 85 h 391"/>
                <a:gd name="T38" fmla="*/ 6 w 296"/>
                <a:gd name="T39" fmla="*/ 120 h 391"/>
                <a:gd name="T40" fmla="*/ 14 w 296"/>
                <a:gd name="T41" fmla="*/ 152 h 391"/>
                <a:gd name="T42" fmla="*/ 23 w 296"/>
                <a:gd name="T43" fmla="*/ 180 h 391"/>
                <a:gd name="T44" fmla="*/ 38 w 296"/>
                <a:gd name="T45" fmla="*/ 204 h 391"/>
                <a:gd name="T46" fmla="*/ 59 w 296"/>
                <a:gd name="T47" fmla="*/ 224 h 391"/>
                <a:gd name="T48" fmla="*/ 72 w 296"/>
                <a:gd name="T49" fmla="*/ 231 h 391"/>
                <a:gd name="T50" fmla="*/ 86 w 296"/>
                <a:gd name="T51" fmla="*/ 237 h 391"/>
                <a:gd name="T52" fmla="*/ 206 w 296"/>
                <a:gd name="T53" fmla="*/ 391 h 391"/>
                <a:gd name="T54" fmla="*/ 213 w 296"/>
                <a:gd name="T55" fmla="*/ 234 h 391"/>
                <a:gd name="T56" fmla="*/ 227 w 296"/>
                <a:gd name="T57" fmla="*/ 228 h 391"/>
                <a:gd name="T58" fmla="*/ 244 w 296"/>
                <a:gd name="T59" fmla="*/ 215 h 391"/>
                <a:gd name="T60" fmla="*/ 264 w 296"/>
                <a:gd name="T61" fmla="*/ 193 h 391"/>
                <a:gd name="T62" fmla="*/ 276 w 296"/>
                <a:gd name="T63" fmla="*/ 167 h 391"/>
                <a:gd name="T64" fmla="*/ 286 w 296"/>
                <a:gd name="T65" fmla="*/ 136 h 391"/>
                <a:gd name="T66" fmla="*/ 291 w 296"/>
                <a:gd name="T67" fmla="*/ 104 h 391"/>
                <a:gd name="T68" fmla="*/ 295 w 296"/>
                <a:gd name="T69" fmla="*/ 51 h 391"/>
                <a:gd name="T70" fmla="*/ 296 w 296"/>
                <a:gd name="T71" fmla="*/ 0 h 391"/>
                <a:gd name="T72" fmla="*/ 0 w 296"/>
                <a:gd name="T73" fmla="*/ 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391">
                  <a:moveTo>
                    <a:pt x="266" y="30"/>
                  </a:moveTo>
                  <a:lnTo>
                    <a:pt x="265" y="67"/>
                  </a:lnTo>
                  <a:lnTo>
                    <a:pt x="261" y="99"/>
                  </a:lnTo>
                  <a:lnTo>
                    <a:pt x="259" y="114"/>
                  </a:lnTo>
                  <a:lnTo>
                    <a:pt x="256" y="128"/>
                  </a:lnTo>
                  <a:lnTo>
                    <a:pt x="253" y="142"/>
                  </a:lnTo>
                  <a:lnTo>
                    <a:pt x="250" y="154"/>
                  </a:lnTo>
                  <a:lnTo>
                    <a:pt x="244" y="165"/>
                  </a:lnTo>
                  <a:lnTo>
                    <a:pt x="239" y="175"/>
                  </a:lnTo>
                  <a:lnTo>
                    <a:pt x="232" y="184"/>
                  </a:lnTo>
                  <a:lnTo>
                    <a:pt x="226" y="192"/>
                  </a:lnTo>
                  <a:lnTo>
                    <a:pt x="217" y="198"/>
                  </a:lnTo>
                  <a:lnTo>
                    <a:pt x="209" y="203"/>
                  </a:lnTo>
                  <a:lnTo>
                    <a:pt x="198" y="208"/>
                  </a:lnTo>
                  <a:lnTo>
                    <a:pt x="187" y="211"/>
                  </a:lnTo>
                  <a:lnTo>
                    <a:pt x="176" y="213"/>
                  </a:lnTo>
                  <a:lnTo>
                    <a:pt x="176" y="361"/>
                  </a:lnTo>
                  <a:lnTo>
                    <a:pt x="116" y="361"/>
                  </a:lnTo>
                  <a:lnTo>
                    <a:pt x="116" y="214"/>
                  </a:lnTo>
                  <a:lnTo>
                    <a:pt x="104" y="211"/>
                  </a:lnTo>
                  <a:lnTo>
                    <a:pt x="93" y="208"/>
                  </a:lnTo>
                  <a:lnTo>
                    <a:pt x="83" y="203"/>
                  </a:lnTo>
                  <a:lnTo>
                    <a:pt x="75" y="198"/>
                  </a:lnTo>
                  <a:lnTo>
                    <a:pt x="67" y="192"/>
                  </a:lnTo>
                  <a:lnTo>
                    <a:pt x="61" y="183"/>
                  </a:lnTo>
                  <a:lnTo>
                    <a:pt x="56" y="174"/>
                  </a:lnTo>
                  <a:lnTo>
                    <a:pt x="50" y="164"/>
                  </a:lnTo>
                  <a:lnTo>
                    <a:pt x="46" y="153"/>
                  </a:lnTo>
                  <a:lnTo>
                    <a:pt x="42" y="141"/>
                  </a:lnTo>
                  <a:lnTo>
                    <a:pt x="38" y="127"/>
                  </a:lnTo>
                  <a:lnTo>
                    <a:pt x="36" y="113"/>
                  </a:lnTo>
                  <a:lnTo>
                    <a:pt x="34" y="98"/>
                  </a:lnTo>
                  <a:lnTo>
                    <a:pt x="31" y="66"/>
                  </a:lnTo>
                  <a:lnTo>
                    <a:pt x="30" y="31"/>
                  </a:lnTo>
                  <a:lnTo>
                    <a:pt x="266" y="30"/>
                  </a:lnTo>
                  <a:close/>
                  <a:moveTo>
                    <a:pt x="0" y="15"/>
                  </a:moveTo>
                  <a:lnTo>
                    <a:pt x="1" y="50"/>
                  </a:lnTo>
                  <a:lnTo>
                    <a:pt x="2" y="85"/>
                  </a:lnTo>
                  <a:lnTo>
                    <a:pt x="4" y="103"/>
                  </a:lnTo>
                  <a:lnTo>
                    <a:pt x="6" y="120"/>
                  </a:lnTo>
                  <a:lnTo>
                    <a:pt x="9" y="136"/>
                  </a:lnTo>
                  <a:lnTo>
                    <a:pt x="14" y="152"/>
                  </a:lnTo>
                  <a:lnTo>
                    <a:pt x="18" y="166"/>
                  </a:lnTo>
                  <a:lnTo>
                    <a:pt x="23" y="180"/>
                  </a:lnTo>
                  <a:lnTo>
                    <a:pt x="31" y="193"/>
                  </a:lnTo>
                  <a:lnTo>
                    <a:pt x="38" y="204"/>
                  </a:lnTo>
                  <a:lnTo>
                    <a:pt x="48" y="215"/>
                  </a:lnTo>
                  <a:lnTo>
                    <a:pt x="59" y="224"/>
                  </a:lnTo>
                  <a:lnTo>
                    <a:pt x="65" y="228"/>
                  </a:lnTo>
                  <a:lnTo>
                    <a:pt x="72" y="231"/>
                  </a:lnTo>
                  <a:lnTo>
                    <a:pt x="78" y="234"/>
                  </a:lnTo>
                  <a:lnTo>
                    <a:pt x="86" y="237"/>
                  </a:lnTo>
                  <a:lnTo>
                    <a:pt x="86" y="391"/>
                  </a:lnTo>
                  <a:lnTo>
                    <a:pt x="206" y="391"/>
                  </a:lnTo>
                  <a:lnTo>
                    <a:pt x="206" y="238"/>
                  </a:lnTo>
                  <a:lnTo>
                    <a:pt x="213" y="234"/>
                  </a:lnTo>
                  <a:lnTo>
                    <a:pt x="220" y="231"/>
                  </a:lnTo>
                  <a:lnTo>
                    <a:pt x="227" y="228"/>
                  </a:lnTo>
                  <a:lnTo>
                    <a:pt x="234" y="224"/>
                  </a:lnTo>
                  <a:lnTo>
                    <a:pt x="244" y="215"/>
                  </a:lnTo>
                  <a:lnTo>
                    <a:pt x="255" y="204"/>
                  </a:lnTo>
                  <a:lnTo>
                    <a:pt x="264" y="193"/>
                  </a:lnTo>
                  <a:lnTo>
                    <a:pt x="270" y="181"/>
                  </a:lnTo>
                  <a:lnTo>
                    <a:pt x="276" y="167"/>
                  </a:lnTo>
                  <a:lnTo>
                    <a:pt x="282" y="152"/>
                  </a:lnTo>
                  <a:lnTo>
                    <a:pt x="286" y="136"/>
                  </a:lnTo>
                  <a:lnTo>
                    <a:pt x="289" y="120"/>
                  </a:lnTo>
                  <a:lnTo>
                    <a:pt x="291" y="104"/>
                  </a:lnTo>
                  <a:lnTo>
                    <a:pt x="294" y="85"/>
                  </a:lnTo>
                  <a:lnTo>
                    <a:pt x="295" y="51"/>
                  </a:lnTo>
                  <a:lnTo>
                    <a:pt x="296" y="15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1"/>
            <p:cNvSpPr>
              <a:spLocks noEditPoints="1"/>
            </p:cNvSpPr>
            <p:nvPr/>
          </p:nvSpPr>
          <p:spPr bwMode="auto">
            <a:xfrm>
              <a:off x="8897624" y="883445"/>
              <a:ext cx="83673" cy="83673"/>
            </a:xfrm>
            <a:custGeom>
              <a:avLst/>
              <a:gdLst>
                <a:gd name="T0" fmla="*/ 102 w 180"/>
                <a:gd name="T1" fmla="*/ 31 h 180"/>
                <a:gd name="T2" fmla="*/ 119 w 180"/>
                <a:gd name="T3" fmla="*/ 36 h 180"/>
                <a:gd name="T4" fmla="*/ 133 w 180"/>
                <a:gd name="T5" fmla="*/ 47 h 180"/>
                <a:gd name="T6" fmla="*/ 143 w 180"/>
                <a:gd name="T7" fmla="*/ 61 h 180"/>
                <a:gd name="T8" fmla="*/ 149 w 180"/>
                <a:gd name="T9" fmla="*/ 77 h 180"/>
                <a:gd name="T10" fmla="*/ 150 w 180"/>
                <a:gd name="T11" fmla="*/ 95 h 180"/>
                <a:gd name="T12" fmla="*/ 146 w 180"/>
                <a:gd name="T13" fmla="*/ 113 h 180"/>
                <a:gd name="T14" fmla="*/ 136 w 180"/>
                <a:gd name="T15" fmla="*/ 127 h 180"/>
                <a:gd name="T16" fmla="*/ 124 w 180"/>
                <a:gd name="T17" fmla="*/ 139 h 180"/>
                <a:gd name="T18" fmla="*/ 109 w 180"/>
                <a:gd name="T19" fmla="*/ 147 h 180"/>
                <a:gd name="T20" fmla="*/ 90 w 180"/>
                <a:gd name="T21" fmla="*/ 150 h 180"/>
                <a:gd name="T22" fmla="*/ 72 w 180"/>
                <a:gd name="T23" fmla="*/ 147 h 180"/>
                <a:gd name="T24" fmla="*/ 57 w 180"/>
                <a:gd name="T25" fmla="*/ 139 h 180"/>
                <a:gd name="T26" fmla="*/ 44 w 180"/>
                <a:gd name="T27" fmla="*/ 127 h 180"/>
                <a:gd name="T28" fmla="*/ 35 w 180"/>
                <a:gd name="T29" fmla="*/ 113 h 180"/>
                <a:gd name="T30" fmla="*/ 30 w 180"/>
                <a:gd name="T31" fmla="*/ 96 h 180"/>
                <a:gd name="T32" fmla="*/ 31 w 180"/>
                <a:gd name="T33" fmla="*/ 77 h 180"/>
                <a:gd name="T34" fmla="*/ 38 w 180"/>
                <a:gd name="T35" fmla="*/ 61 h 180"/>
                <a:gd name="T36" fmla="*/ 47 w 180"/>
                <a:gd name="T37" fmla="*/ 47 h 180"/>
                <a:gd name="T38" fmla="*/ 61 w 180"/>
                <a:gd name="T39" fmla="*/ 36 h 180"/>
                <a:gd name="T40" fmla="*/ 79 w 180"/>
                <a:gd name="T41" fmla="*/ 31 h 180"/>
                <a:gd name="T42" fmla="*/ 90 w 180"/>
                <a:gd name="T43" fmla="*/ 180 h 180"/>
                <a:gd name="T44" fmla="*/ 117 w 180"/>
                <a:gd name="T45" fmla="*/ 176 h 180"/>
                <a:gd name="T46" fmla="*/ 141 w 180"/>
                <a:gd name="T47" fmla="*/ 165 h 180"/>
                <a:gd name="T48" fmla="*/ 160 w 180"/>
                <a:gd name="T49" fmla="*/ 147 h 180"/>
                <a:gd name="T50" fmla="*/ 174 w 180"/>
                <a:gd name="T51" fmla="*/ 125 h 180"/>
                <a:gd name="T52" fmla="*/ 180 w 180"/>
                <a:gd name="T53" fmla="*/ 98 h 180"/>
                <a:gd name="T54" fmla="*/ 179 w 180"/>
                <a:gd name="T55" fmla="*/ 72 h 180"/>
                <a:gd name="T56" fmla="*/ 170 w 180"/>
                <a:gd name="T57" fmla="*/ 47 h 180"/>
                <a:gd name="T58" fmla="*/ 155 w 180"/>
                <a:gd name="T59" fmla="*/ 25 h 180"/>
                <a:gd name="T60" fmla="*/ 133 w 180"/>
                <a:gd name="T61" fmla="*/ 10 h 180"/>
                <a:gd name="T62" fmla="*/ 109 w 180"/>
                <a:gd name="T63" fmla="*/ 1 h 180"/>
                <a:gd name="T64" fmla="*/ 82 w 180"/>
                <a:gd name="T65" fmla="*/ 0 h 180"/>
                <a:gd name="T66" fmla="*/ 55 w 180"/>
                <a:gd name="T67" fmla="*/ 6 h 180"/>
                <a:gd name="T68" fmla="*/ 34 w 180"/>
                <a:gd name="T69" fmla="*/ 20 h 180"/>
                <a:gd name="T70" fmla="*/ 15 w 180"/>
                <a:gd name="T71" fmla="*/ 39 h 180"/>
                <a:gd name="T72" fmla="*/ 5 w 180"/>
                <a:gd name="T73" fmla="*/ 63 h 180"/>
                <a:gd name="T74" fmla="*/ 0 w 180"/>
                <a:gd name="T75" fmla="*/ 90 h 180"/>
                <a:gd name="T76" fmla="*/ 5 w 180"/>
                <a:gd name="T77" fmla="*/ 117 h 180"/>
                <a:gd name="T78" fmla="*/ 15 w 180"/>
                <a:gd name="T79" fmla="*/ 140 h 180"/>
                <a:gd name="T80" fmla="*/ 34 w 180"/>
                <a:gd name="T81" fmla="*/ 160 h 180"/>
                <a:gd name="T82" fmla="*/ 55 w 180"/>
                <a:gd name="T83" fmla="*/ 172 h 180"/>
                <a:gd name="T84" fmla="*/ 82 w 180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7" y="30"/>
                  </a:lnTo>
                  <a:lnTo>
                    <a:pt x="102" y="31"/>
                  </a:lnTo>
                  <a:lnTo>
                    <a:pt x="109" y="32"/>
                  </a:lnTo>
                  <a:lnTo>
                    <a:pt x="114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9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1" y="56"/>
                  </a:lnTo>
                  <a:lnTo>
                    <a:pt x="143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3" y="118"/>
                  </a:lnTo>
                  <a:lnTo>
                    <a:pt x="141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4" y="144"/>
                  </a:lnTo>
                  <a:lnTo>
                    <a:pt x="109" y="147"/>
                  </a:lnTo>
                  <a:lnTo>
                    <a:pt x="102" y="149"/>
                  </a:lnTo>
                  <a:lnTo>
                    <a:pt x="97" y="150"/>
                  </a:lnTo>
                  <a:lnTo>
                    <a:pt x="90" y="150"/>
                  </a:lnTo>
                  <a:lnTo>
                    <a:pt x="84" y="150"/>
                  </a:lnTo>
                  <a:lnTo>
                    <a:pt x="79" y="149"/>
                  </a:lnTo>
                  <a:lnTo>
                    <a:pt x="72" y="147"/>
                  </a:lnTo>
                  <a:lnTo>
                    <a:pt x="67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7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8" y="118"/>
                  </a:lnTo>
                  <a:lnTo>
                    <a:pt x="35" y="113"/>
                  </a:lnTo>
                  <a:lnTo>
                    <a:pt x="34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4" y="72"/>
                  </a:lnTo>
                  <a:lnTo>
                    <a:pt x="35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7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7" y="34"/>
                  </a:lnTo>
                  <a:lnTo>
                    <a:pt x="72" y="32"/>
                  </a:lnTo>
                  <a:lnTo>
                    <a:pt x="79" y="31"/>
                  </a:lnTo>
                  <a:lnTo>
                    <a:pt x="84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100" y="180"/>
                  </a:lnTo>
                  <a:lnTo>
                    <a:pt x="109" y="178"/>
                  </a:lnTo>
                  <a:lnTo>
                    <a:pt x="117" y="176"/>
                  </a:lnTo>
                  <a:lnTo>
                    <a:pt x="126" y="172"/>
                  </a:lnTo>
                  <a:lnTo>
                    <a:pt x="133" y="169"/>
                  </a:lnTo>
                  <a:lnTo>
                    <a:pt x="141" y="165"/>
                  </a:lnTo>
                  <a:lnTo>
                    <a:pt x="148" y="160"/>
                  </a:lnTo>
                  <a:lnTo>
                    <a:pt x="155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70" y="133"/>
                  </a:lnTo>
                  <a:lnTo>
                    <a:pt x="174" y="125"/>
                  </a:lnTo>
                  <a:lnTo>
                    <a:pt x="176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6" y="63"/>
                  </a:lnTo>
                  <a:lnTo>
                    <a:pt x="174" y="54"/>
                  </a:lnTo>
                  <a:lnTo>
                    <a:pt x="170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5" y="25"/>
                  </a:lnTo>
                  <a:lnTo>
                    <a:pt x="148" y="20"/>
                  </a:lnTo>
                  <a:lnTo>
                    <a:pt x="141" y="15"/>
                  </a:lnTo>
                  <a:lnTo>
                    <a:pt x="133" y="10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2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7" y="10"/>
                  </a:lnTo>
                  <a:lnTo>
                    <a:pt x="40" y="15"/>
                  </a:lnTo>
                  <a:lnTo>
                    <a:pt x="34" y="20"/>
                  </a:lnTo>
                  <a:lnTo>
                    <a:pt x="27" y="25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7"/>
                  </a:lnTo>
                  <a:lnTo>
                    <a:pt x="8" y="54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8" y="125"/>
                  </a:lnTo>
                  <a:lnTo>
                    <a:pt x="11" y="133"/>
                  </a:lnTo>
                  <a:lnTo>
                    <a:pt x="15" y="140"/>
                  </a:lnTo>
                  <a:lnTo>
                    <a:pt x="21" y="147"/>
                  </a:lnTo>
                  <a:lnTo>
                    <a:pt x="27" y="153"/>
                  </a:lnTo>
                  <a:lnTo>
                    <a:pt x="34" y="160"/>
                  </a:lnTo>
                  <a:lnTo>
                    <a:pt x="40" y="165"/>
                  </a:lnTo>
                  <a:lnTo>
                    <a:pt x="47" y="169"/>
                  </a:lnTo>
                  <a:lnTo>
                    <a:pt x="55" y="172"/>
                  </a:lnTo>
                  <a:lnTo>
                    <a:pt x="64" y="176"/>
                  </a:lnTo>
                  <a:lnTo>
                    <a:pt x="72" y="178"/>
                  </a:lnTo>
                  <a:lnTo>
                    <a:pt x="82" y="180"/>
                  </a:lnTo>
                  <a:lnTo>
                    <a:pt x="90" y="1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2"/>
            <p:cNvSpPr>
              <a:spLocks noEditPoints="1"/>
            </p:cNvSpPr>
            <p:nvPr/>
          </p:nvSpPr>
          <p:spPr bwMode="auto">
            <a:xfrm>
              <a:off x="8869733" y="981064"/>
              <a:ext cx="137132" cy="181292"/>
            </a:xfrm>
            <a:custGeom>
              <a:avLst/>
              <a:gdLst>
                <a:gd name="T0" fmla="*/ 265 w 295"/>
                <a:gd name="T1" fmla="*/ 64 h 391"/>
                <a:gd name="T2" fmla="*/ 261 w 295"/>
                <a:gd name="T3" fmla="*/ 111 h 391"/>
                <a:gd name="T4" fmla="*/ 256 w 295"/>
                <a:gd name="T5" fmla="*/ 138 h 391"/>
                <a:gd name="T6" fmla="*/ 249 w 295"/>
                <a:gd name="T7" fmla="*/ 162 h 391"/>
                <a:gd name="T8" fmla="*/ 238 w 295"/>
                <a:gd name="T9" fmla="*/ 182 h 391"/>
                <a:gd name="T10" fmla="*/ 223 w 295"/>
                <a:gd name="T11" fmla="*/ 197 h 391"/>
                <a:gd name="T12" fmla="*/ 204 w 295"/>
                <a:gd name="T13" fmla="*/ 208 h 391"/>
                <a:gd name="T14" fmla="*/ 180 w 295"/>
                <a:gd name="T15" fmla="*/ 213 h 391"/>
                <a:gd name="T16" fmla="*/ 120 w 295"/>
                <a:gd name="T17" fmla="*/ 361 h 391"/>
                <a:gd name="T18" fmla="*/ 109 w 295"/>
                <a:gd name="T19" fmla="*/ 211 h 391"/>
                <a:gd name="T20" fmla="*/ 90 w 295"/>
                <a:gd name="T21" fmla="*/ 205 h 391"/>
                <a:gd name="T22" fmla="*/ 74 w 295"/>
                <a:gd name="T23" fmla="*/ 194 h 391"/>
                <a:gd name="T24" fmla="*/ 61 w 295"/>
                <a:gd name="T25" fmla="*/ 178 h 391"/>
                <a:gd name="T26" fmla="*/ 51 w 295"/>
                <a:gd name="T27" fmla="*/ 159 h 391"/>
                <a:gd name="T28" fmla="*/ 42 w 295"/>
                <a:gd name="T29" fmla="*/ 134 h 391"/>
                <a:gd name="T30" fmla="*/ 36 w 295"/>
                <a:gd name="T31" fmla="*/ 104 h 391"/>
                <a:gd name="T32" fmla="*/ 32 w 295"/>
                <a:gd name="T33" fmla="*/ 70 h 391"/>
                <a:gd name="T34" fmla="*/ 30 w 295"/>
                <a:gd name="T35" fmla="*/ 30 h 391"/>
                <a:gd name="T36" fmla="*/ 0 w 295"/>
                <a:gd name="T37" fmla="*/ 15 h 391"/>
                <a:gd name="T38" fmla="*/ 3 w 295"/>
                <a:gd name="T39" fmla="*/ 84 h 391"/>
                <a:gd name="T40" fmla="*/ 8 w 295"/>
                <a:gd name="T41" fmla="*/ 118 h 391"/>
                <a:gd name="T42" fmla="*/ 15 w 295"/>
                <a:gd name="T43" fmla="*/ 150 h 391"/>
                <a:gd name="T44" fmla="*/ 27 w 295"/>
                <a:gd name="T45" fmla="*/ 179 h 391"/>
                <a:gd name="T46" fmla="*/ 42 w 295"/>
                <a:gd name="T47" fmla="*/ 204 h 391"/>
                <a:gd name="T48" fmla="*/ 63 w 295"/>
                <a:gd name="T49" fmla="*/ 223 h 391"/>
                <a:gd name="T50" fmla="*/ 76 w 295"/>
                <a:gd name="T51" fmla="*/ 230 h 391"/>
                <a:gd name="T52" fmla="*/ 90 w 295"/>
                <a:gd name="T53" fmla="*/ 237 h 391"/>
                <a:gd name="T54" fmla="*/ 210 w 295"/>
                <a:gd name="T55" fmla="*/ 391 h 391"/>
                <a:gd name="T56" fmla="*/ 218 w 295"/>
                <a:gd name="T57" fmla="*/ 235 h 391"/>
                <a:gd name="T58" fmla="*/ 232 w 295"/>
                <a:gd name="T59" fmla="*/ 227 h 391"/>
                <a:gd name="T60" fmla="*/ 245 w 295"/>
                <a:gd name="T61" fmla="*/ 219 h 391"/>
                <a:gd name="T62" fmla="*/ 255 w 295"/>
                <a:gd name="T63" fmla="*/ 209 h 391"/>
                <a:gd name="T64" fmla="*/ 268 w 295"/>
                <a:gd name="T65" fmla="*/ 191 h 391"/>
                <a:gd name="T66" fmla="*/ 280 w 295"/>
                <a:gd name="T67" fmla="*/ 164 h 391"/>
                <a:gd name="T68" fmla="*/ 289 w 295"/>
                <a:gd name="T69" fmla="*/ 133 h 391"/>
                <a:gd name="T70" fmla="*/ 293 w 295"/>
                <a:gd name="T71" fmla="*/ 100 h 391"/>
                <a:gd name="T72" fmla="*/ 295 w 295"/>
                <a:gd name="T73" fmla="*/ 48 h 391"/>
                <a:gd name="T74" fmla="*/ 295 w 295"/>
                <a:gd name="T75" fmla="*/ 0 h 391"/>
                <a:gd name="T76" fmla="*/ 0 w 295"/>
                <a:gd name="T77" fmla="*/ 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391">
                  <a:moveTo>
                    <a:pt x="265" y="30"/>
                  </a:moveTo>
                  <a:lnTo>
                    <a:pt x="265" y="64"/>
                  </a:lnTo>
                  <a:lnTo>
                    <a:pt x="263" y="96"/>
                  </a:lnTo>
                  <a:lnTo>
                    <a:pt x="261" y="111"/>
                  </a:lnTo>
                  <a:lnTo>
                    <a:pt x="259" y="125"/>
                  </a:lnTo>
                  <a:lnTo>
                    <a:pt x="256" y="138"/>
                  </a:lnTo>
                  <a:lnTo>
                    <a:pt x="253" y="151"/>
                  </a:lnTo>
                  <a:lnTo>
                    <a:pt x="249" y="162"/>
                  </a:lnTo>
                  <a:lnTo>
                    <a:pt x="244" y="173"/>
                  </a:lnTo>
                  <a:lnTo>
                    <a:pt x="238" y="182"/>
                  </a:lnTo>
                  <a:lnTo>
                    <a:pt x="231" y="190"/>
                  </a:lnTo>
                  <a:lnTo>
                    <a:pt x="223" y="197"/>
                  </a:lnTo>
                  <a:lnTo>
                    <a:pt x="214" y="203"/>
                  </a:lnTo>
                  <a:lnTo>
                    <a:pt x="204" y="208"/>
                  </a:lnTo>
                  <a:lnTo>
                    <a:pt x="192" y="211"/>
                  </a:lnTo>
                  <a:lnTo>
                    <a:pt x="180" y="213"/>
                  </a:lnTo>
                  <a:lnTo>
                    <a:pt x="180" y="361"/>
                  </a:lnTo>
                  <a:lnTo>
                    <a:pt x="120" y="361"/>
                  </a:lnTo>
                  <a:lnTo>
                    <a:pt x="120" y="213"/>
                  </a:lnTo>
                  <a:lnTo>
                    <a:pt x="109" y="211"/>
                  </a:lnTo>
                  <a:lnTo>
                    <a:pt x="99" y="208"/>
                  </a:lnTo>
                  <a:lnTo>
                    <a:pt x="90" y="205"/>
                  </a:lnTo>
                  <a:lnTo>
                    <a:pt x="82" y="199"/>
                  </a:lnTo>
                  <a:lnTo>
                    <a:pt x="74" y="194"/>
                  </a:lnTo>
                  <a:lnTo>
                    <a:pt x="68" y="186"/>
                  </a:lnTo>
                  <a:lnTo>
                    <a:pt x="61" y="178"/>
                  </a:lnTo>
                  <a:lnTo>
                    <a:pt x="56" y="169"/>
                  </a:lnTo>
                  <a:lnTo>
                    <a:pt x="51" y="159"/>
                  </a:lnTo>
                  <a:lnTo>
                    <a:pt x="46" y="147"/>
                  </a:lnTo>
                  <a:lnTo>
                    <a:pt x="42" y="134"/>
                  </a:lnTo>
                  <a:lnTo>
                    <a:pt x="39" y="120"/>
                  </a:lnTo>
                  <a:lnTo>
                    <a:pt x="36" y="104"/>
                  </a:lnTo>
                  <a:lnTo>
                    <a:pt x="33" y="88"/>
                  </a:lnTo>
                  <a:lnTo>
                    <a:pt x="32" y="70"/>
                  </a:lnTo>
                  <a:lnTo>
                    <a:pt x="31" y="50"/>
                  </a:lnTo>
                  <a:lnTo>
                    <a:pt x="30" y="30"/>
                  </a:lnTo>
                  <a:lnTo>
                    <a:pt x="265" y="30"/>
                  </a:lnTo>
                  <a:close/>
                  <a:moveTo>
                    <a:pt x="0" y="15"/>
                  </a:moveTo>
                  <a:lnTo>
                    <a:pt x="0" y="49"/>
                  </a:lnTo>
                  <a:lnTo>
                    <a:pt x="3" y="84"/>
                  </a:lnTo>
                  <a:lnTo>
                    <a:pt x="5" y="101"/>
                  </a:lnTo>
                  <a:lnTo>
                    <a:pt x="8" y="118"/>
                  </a:lnTo>
                  <a:lnTo>
                    <a:pt x="11" y="134"/>
                  </a:lnTo>
                  <a:lnTo>
                    <a:pt x="15" y="150"/>
                  </a:lnTo>
                  <a:lnTo>
                    <a:pt x="21" y="164"/>
                  </a:lnTo>
                  <a:lnTo>
                    <a:pt x="27" y="179"/>
                  </a:lnTo>
                  <a:lnTo>
                    <a:pt x="35" y="192"/>
                  </a:lnTo>
                  <a:lnTo>
                    <a:pt x="42" y="204"/>
                  </a:lnTo>
                  <a:lnTo>
                    <a:pt x="53" y="214"/>
                  </a:lnTo>
                  <a:lnTo>
                    <a:pt x="63" y="223"/>
                  </a:lnTo>
                  <a:lnTo>
                    <a:pt x="70" y="227"/>
                  </a:lnTo>
                  <a:lnTo>
                    <a:pt x="76" y="230"/>
                  </a:lnTo>
                  <a:lnTo>
                    <a:pt x="83" y="234"/>
                  </a:lnTo>
                  <a:lnTo>
                    <a:pt x="90" y="237"/>
                  </a:lnTo>
                  <a:lnTo>
                    <a:pt x="90" y="391"/>
                  </a:lnTo>
                  <a:lnTo>
                    <a:pt x="210" y="391"/>
                  </a:lnTo>
                  <a:lnTo>
                    <a:pt x="210" y="237"/>
                  </a:lnTo>
                  <a:lnTo>
                    <a:pt x="218" y="235"/>
                  </a:lnTo>
                  <a:lnTo>
                    <a:pt x="225" y="231"/>
                  </a:lnTo>
                  <a:lnTo>
                    <a:pt x="232" y="227"/>
                  </a:lnTo>
                  <a:lnTo>
                    <a:pt x="238" y="223"/>
                  </a:lnTo>
                  <a:lnTo>
                    <a:pt x="245" y="219"/>
                  </a:lnTo>
                  <a:lnTo>
                    <a:pt x="250" y="214"/>
                  </a:lnTo>
                  <a:lnTo>
                    <a:pt x="255" y="209"/>
                  </a:lnTo>
                  <a:lnTo>
                    <a:pt x="260" y="204"/>
                  </a:lnTo>
                  <a:lnTo>
                    <a:pt x="268" y="191"/>
                  </a:lnTo>
                  <a:lnTo>
                    <a:pt x="275" y="178"/>
                  </a:lnTo>
                  <a:lnTo>
                    <a:pt x="280" y="164"/>
                  </a:lnTo>
                  <a:lnTo>
                    <a:pt x="285" y="149"/>
                  </a:lnTo>
                  <a:lnTo>
                    <a:pt x="289" y="133"/>
                  </a:lnTo>
                  <a:lnTo>
                    <a:pt x="291" y="117"/>
                  </a:lnTo>
                  <a:lnTo>
                    <a:pt x="293" y="100"/>
                  </a:lnTo>
                  <a:lnTo>
                    <a:pt x="294" y="82"/>
                  </a:lnTo>
                  <a:lnTo>
                    <a:pt x="295" y="48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6919851" y="3294857"/>
            <a:ext cx="287338" cy="268287"/>
            <a:chOff x="6683892" y="852815"/>
            <a:chExt cx="420692" cy="392800"/>
          </a:xfrm>
          <a:solidFill>
            <a:schemeClr val="bg1"/>
          </a:solidFill>
        </p:grpSpPr>
        <p:sp>
          <p:nvSpPr>
            <p:cNvPr id="246" name="Freeform 314"/>
            <p:cNvSpPr>
              <a:spLocks/>
            </p:cNvSpPr>
            <p:nvPr/>
          </p:nvSpPr>
          <p:spPr bwMode="auto">
            <a:xfrm>
              <a:off x="6739674" y="1061999"/>
              <a:ext cx="309127" cy="183616"/>
            </a:xfrm>
            <a:custGeom>
              <a:avLst/>
              <a:gdLst>
                <a:gd name="T0" fmla="*/ 647 w 662"/>
                <a:gd name="T1" fmla="*/ 0 h 392"/>
                <a:gd name="T2" fmla="*/ 644 w 662"/>
                <a:gd name="T3" fmla="*/ 1 h 392"/>
                <a:gd name="T4" fmla="*/ 641 w 662"/>
                <a:gd name="T5" fmla="*/ 2 h 392"/>
                <a:gd name="T6" fmla="*/ 639 w 662"/>
                <a:gd name="T7" fmla="*/ 3 h 392"/>
                <a:gd name="T8" fmla="*/ 637 w 662"/>
                <a:gd name="T9" fmla="*/ 5 h 392"/>
                <a:gd name="T10" fmla="*/ 634 w 662"/>
                <a:gd name="T11" fmla="*/ 7 h 392"/>
                <a:gd name="T12" fmla="*/ 633 w 662"/>
                <a:gd name="T13" fmla="*/ 10 h 392"/>
                <a:gd name="T14" fmla="*/ 632 w 662"/>
                <a:gd name="T15" fmla="*/ 13 h 392"/>
                <a:gd name="T16" fmla="*/ 632 w 662"/>
                <a:gd name="T17" fmla="*/ 16 h 392"/>
                <a:gd name="T18" fmla="*/ 632 w 662"/>
                <a:gd name="T19" fmla="*/ 361 h 392"/>
                <a:gd name="T20" fmla="*/ 451 w 662"/>
                <a:gd name="T21" fmla="*/ 361 h 392"/>
                <a:gd name="T22" fmla="*/ 451 w 662"/>
                <a:gd name="T23" fmla="*/ 91 h 392"/>
                <a:gd name="T24" fmla="*/ 211 w 662"/>
                <a:gd name="T25" fmla="*/ 91 h 392"/>
                <a:gd name="T26" fmla="*/ 211 w 662"/>
                <a:gd name="T27" fmla="*/ 361 h 392"/>
                <a:gd name="T28" fmla="*/ 30 w 662"/>
                <a:gd name="T29" fmla="*/ 361 h 392"/>
                <a:gd name="T30" fmla="*/ 30 w 662"/>
                <a:gd name="T31" fmla="*/ 15 h 392"/>
                <a:gd name="T32" fmla="*/ 30 w 662"/>
                <a:gd name="T33" fmla="*/ 13 h 392"/>
                <a:gd name="T34" fmla="*/ 29 w 662"/>
                <a:gd name="T35" fmla="*/ 10 h 392"/>
                <a:gd name="T36" fmla="*/ 27 w 662"/>
                <a:gd name="T37" fmla="*/ 7 h 392"/>
                <a:gd name="T38" fmla="*/ 25 w 662"/>
                <a:gd name="T39" fmla="*/ 5 h 392"/>
                <a:gd name="T40" fmla="*/ 23 w 662"/>
                <a:gd name="T41" fmla="*/ 3 h 392"/>
                <a:gd name="T42" fmla="*/ 21 w 662"/>
                <a:gd name="T43" fmla="*/ 2 h 392"/>
                <a:gd name="T44" fmla="*/ 18 w 662"/>
                <a:gd name="T45" fmla="*/ 1 h 392"/>
                <a:gd name="T46" fmla="*/ 15 w 662"/>
                <a:gd name="T47" fmla="*/ 0 h 392"/>
                <a:gd name="T48" fmla="*/ 11 w 662"/>
                <a:gd name="T49" fmla="*/ 1 h 392"/>
                <a:gd name="T50" fmla="*/ 9 w 662"/>
                <a:gd name="T51" fmla="*/ 2 h 392"/>
                <a:gd name="T52" fmla="*/ 6 w 662"/>
                <a:gd name="T53" fmla="*/ 3 h 392"/>
                <a:gd name="T54" fmla="*/ 4 w 662"/>
                <a:gd name="T55" fmla="*/ 5 h 392"/>
                <a:gd name="T56" fmla="*/ 3 w 662"/>
                <a:gd name="T57" fmla="*/ 7 h 392"/>
                <a:gd name="T58" fmla="*/ 1 w 662"/>
                <a:gd name="T59" fmla="*/ 10 h 392"/>
                <a:gd name="T60" fmla="*/ 0 w 662"/>
                <a:gd name="T61" fmla="*/ 13 h 392"/>
                <a:gd name="T62" fmla="*/ 0 w 662"/>
                <a:gd name="T63" fmla="*/ 16 h 392"/>
                <a:gd name="T64" fmla="*/ 0 w 662"/>
                <a:gd name="T65" fmla="*/ 392 h 392"/>
                <a:gd name="T66" fmla="*/ 241 w 662"/>
                <a:gd name="T67" fmla="*/ 392 h 392"/>
                <a:gd name="T68" fmla="*/ 241 w 662"/>
                <a:gd name="T69" fmla="*/ 121 h 392"/>
                <a:gd name="T70" fmla="*/ 421 w 662"/>
                <a:gd name="T71" fmla="*/ 121 h 392"/>
                <a:gd name="T72" fmla="*/ 421 w 662"/>
                <a:gd name="T73" fmla="*/ 392 h 392"/>
                <a:gd name="T74" fmla="*/ 662 w 662"/>
                <a:gd name="T75" fmla="*/ 392 h 392"/>
                <a:gd name="T76" fmla="*/ 662 w 662"/>
                <a:gd name="T77" fmla="*/ 15 h 392"/>
                <a:gd name="T78" fmla="*/ 661 w 662"/>
                <a:gd name="T79" fmla="*/ 13 h 392"/>
                <a:gd name="T80" fmla="*/ 661 w 662"/>
                <a:gd name="T81" fmla="*/ 10 h 392"/>
                <a:gd name="T82" fmla="*/ 659 w 662"/>
                <a:gd name="T83" fmla="*/ 7 h 392"/>
                <a:gd name="T84" fmla="*/ 658 w 662"/>
                <a:gd name="T85" fmla="*/ 5 h 392"/>
                <a:gd name="T86" fmla="*/ 655 w 662"/>
                <a:gd name="T87" fmla="*/ 3 h 392"/>
                <a:gd name="T88" fmla="*/ 653 w 662"/>
                <a:gd name="T89" fmla="*/ 2 h 392"/>
                <a:gd name="T90" fmla="*/ 649 w 662"/>
                <a:gd name="T91" fmla="*/ 1 h 392"/>
                <a:gd name="T92" fmla="*/ 647 w 662"/>
                <a:gd name="T93" fmla="*/ 0 h 392"/>
                <a:gd name="T94" fmla="*/ 647 w 662"/>
                <a:gd name="T9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2" h="392">
                  <a:moveTo>
                    <a:pt x="647" y="0"/>
                  </a:moveTo>
                  <a:lnTo>
                    <a:pt x="644" y="1"/>
                  </a:lnTo>
                  <a:lnTo>
                    <a:pt x="641" y="2"/>
                  </a:lnTo>
                  <a:lnTo>
                    <a:pt x="639" y="3"/>
                  </a:lnTo>
                  <a:lnTo>
                    <a:pt x="637" y="5"/>
                  </a:lnTo>
                  <a:lnTo>
                    <a:pt x="634" y="7"/>
                  </a:lnTo>
                  <a:lnTo>
                    <a:pt x="633" y="10"/>
                  </a:lnTo>
                  <a:lnTo>
                    <a:pt x="632" y="13"/>
                  </a:lnTo>
                  <a:lnTo>
                    <a:pt x="632" y="16"/>
                  </a:lnTo>
                  <a:lnTo>
                    <a:pt x="632" y="361"/>
                  </a:lnTo>
                  <a:lnTo>
                    <a:pt x="451" y="361"/>
                  </a:lnTo>
                  <a:lnTo>
                    <a:pt x="451" y="91"/>
                  </a:lnTo>
                  <a:lnTo>
                    <a:pt x="211" y="91"/>
                  </a:lnTo>
                  <a:lnTo>
                    <a:pt x="211" y="361"/>
                  </a:lnTo>
                  <a:lnTo>
                    <a:pt x="30" y="361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392"/>
                  </a:lnTo>
                  <a:lnTo>
                    <a:pt x="241" y="392"/>
                  </a:lnTo>
                  <a:lnTo>
                    <a:pt x="241" y="121"/>
                  </a:lnTo>
                  <a:lnTo>
                    <a:pt x="421" y="121"/>
                  </a:lnTo>
                  <a:lnTo>
                    <a:pt x="421" y="392"/>
                  </a:lnTo>
                  <a:lnTo>
                    <a:pt x="662" y="392"/>
                  </a:lnTo>
                  <a:lnTo>
                    <a:pt x="662" y="15"/>
                  </a:lnTo>
                  <a:lnTo>
                    <a:pt x="661" y="13"/>
                  </a:lnTo>
                  <a:lnTo>
                    <a:pt x="661" y="10"/>
                  </a:lnTo>
                  <a:lnTo>
                    <a:pt x="659" y="7"/>
                  </a:lnTo>
                  <a:lnTo>
                    <a:pt x="658" y="5"/>
                  </a:lnTo>
                  <a:lnTo>
                    <a:pt x="655" y="3"/>
                  </a:lnTo>
                  <a:lnTo>
                    <a:pt x="653" y="2"/>
                  </a:lnTo>
                  <a:lnTo>
                    <a:pt x="649" y="1"/>
                  </a:lnTo>
                  <a:lnTo>
                    <a:pt x="647" y="0"/>
                  </a:lnTo>
                  <a:lnTo>
                    <a:pt x="64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315"/>
            <p:cNvSpPr>
              <a:spLocks/>
            </p:cNvSpPr>
            <p:nvPr/>
          </p:nvSpPr>
          <p:spPr bwMode="auto">
            <a:xfrm>
              <a:off x="6683892" y="852815"/>
              <a:ext cx="420692" cy="218481"/>
            </a:xfrm>
            <a:custGeom>
              <a:avLst/>
              <a:gdLst>
                <a:gd name="T0" fmla="*/ 899 w 903"/>
                <a:gd name="T1" fmla="*/ 441 h 468"/>
                <a:gd name="T2" fmla="*/ 463 w 903"/>
                <a:gd name="T3" fmla="*/ 4 h 468"/>
                <a:gd name="T4" fmla="*/ 461 w 903"/>
                <a:gd name="T5" fmla="*/ 3 h 468"/>
                <a:gd name="T6" fmla="*/ 457 w 903"/>
                <a:gd name="T7" fmla="*/ 1 h 468"/>
                <a:gd name="T8" fmla="*/ 455 w 903"/>
                <a:gd name="T9" fmla="*/ 1 h 468"/>
                <a:gd name="T10" fmla="*/ 452 w 903"/>
                <a:gd name="T11" fmla="*/ 0 h 468"/>
                <a:gd name="T12" fmla="*/ 449 w 903"/>
                <a:gd name="T13" fmla="*/ 1 h 468"/>
                <a:gd name="T14" fmla="*/ 447 w 903"/>
                <a:gd name="T15" fmla="*/ 1 h 468"/>
                <a:gd name="T16" fmla="*/ 443 w 903"/>
                <a:gd name="T17" fmla="*/ 3 h 468"/>
                <a:gd name="T18" fmla="*/ 441 w 903"/>
                <a:gd name="T19" fmla="*/ 4 h 468"/>
                <a:gd name="T20" fmla="*/ 5 w 903"/>
                <a:gd name="T21" fmla="*/ 441 h 468"/>
                <a:gd name="T22" fmla="*/ 3 w 903"/>
                <a:gd name="T23" fmla="*/ 444 h 468"/>
                <a:gd name="T24" fmla="*/ 2 w 903"/>
                <a:gd name="T25" fmla="*/ 447 h 468"/>
                <a:gd name="T26" fmla="*/ 0 w 903"/>
                <a:gd name="T27" fmla="*/ 450 h 468"/>
                <a:gd name="T28" fmla="*/ 0 w 903"/>
                <a:gd name="T29" fmla="*/ 452 h 468"/>
                <a:gd name="T30" fmla="*/ 0 w 903"/>
                <a:gd name="T31" fmla="*/ 455 h 468"/>
                <a:gd name="T32" fmla="*/ 2 w 903"/>
                <a:gd name="T33" fmla="*/ 458 h 468"/>
                <a:gd name="T34" fmla="*/ 3 w 903"/>
                <a:gd name="T35" fmla="*/ 460 h 468"/>
                <a:gd name="T36" fmla="*/ 5 w 903"/>
                <a:gd name="T37" fmla="*/ 463 h 468"/>
                <a:gd name="T38" fmla="*/ 7 w 903"/>
                <a:gd name="T39" fmla="*/ 465 h 468"/>
                <a:gd name="T40" fmla="*/ 10 w 903"/>
                <a:gd name="T41" fmla="*/ 466 h 468"/>
                <a:gd name="T42" fmla="*/ 12 w 903"/>
                <a:gd name="T43" fmla="*/ 467 h 468"/>
                <a:gd name="T44" fmla="*/ 15 w 903"/>
                <a:gd name="T45" fmla="*/ 468 h 468"/>
                <a:gd name="T46" fmla="*/ 19 w 903"/>
                <a:gd name="T47" fmla="*/ 467 h 468"/>
                <a:gd name="T48" fmla="*/ 21 w 903"/>
                <a:gd name="T49" fmla="*/ 467 h 468"/>
                <a:gd name="T50" fmla="*/ 24 w 903"/>
                <a:gd name="T51" fmla="*/ 465 h 468"/>
                <a:gd name="T52" fmla="*/ 26 w 903"/>
                <a:gd name="T53" fmla="*/ 463 h 468"/>
                <a:gd name="T54" fmla="*/ 452 w 903"/>
                <a:gd name="T55" fmla="*/ 37 h 468"/>
                <a:gd name="T56" fmla="*/ 878 w 903"/>
                <a:gd name="T57" fmla="*/ 463 h 468"/>
                <a:gd name="T58" fmla="*/ 880 w 903"/>
                <a:gd name="T59" fmla="*/ 465 h 468"/>
                <a:gd name="T60" fmla="*/ 883 w 903"/>
                <a:gd name="T61" fmla="*/ 466 h 468"/>
                <a:gd name="T62" fmla="*/ 885 w 903"/>
                <a:gd name="T63" fmla="*/ 467 h 468"/>
                <a:gd name="T64" fmla="*/ 888 w 903"/>
                <a:gd name="T65" fmla="*/ 468 h 468"/>
                <a:gd name="T66" fmla="*/ 892 w 903"/>
                <a:gd name="T67" fmla="*/ 467 h 468"/>
                <a:gd name="T68" fmla="*/ 894 w 903"/>
                <a:gd name="T69" fmla="*/ 466 h 468"/>
                <a:gd name="T70" fmla="*/ 897 w 903"/>
                <a:gd name="T71" fmla="*/ 465 h 468"/>
                <a:gd name="T72" fmla="*/ 899 w 903"/>
                <a:gd name="T73" fmla="*/ 463 h 468"/>
                <a:gd name="T74" fmla="*/ 901 w 903"/>
                <a:gd name="T75" fmla="*/ 460 h 468"/>
                <a:gd name="T76" fmla="*/ 902 w 903"/>
                <a:gd name="T77" fmla="*/ 458 h 468"/>
                <a:gd name="T78" fmla="*/ 903 w 903"/>
                <a:gd name="T79" fmla="*/ 455 h 468"/>
                <a:gd name="T80" fmla="*/ 903 w 903"/>
                <a:gd name="T81" fmla="*/ 452 h 468"/>
                <a:gd name="T82" fmla="*/ 903 w 903"/>
                <a:gd name="T83" fmla="*/ 450 h 468"/>
                <a:gd name="T84" fmla="*/ 902 w 903"/>
                <a:gd name="T85" fmla="*/ 447 h 468"/>
                <a:gd name="T86" fmla="*/ 901 w 903"/>
                <a:gd name="T87" fmla="*/ 444 h 468"/>
                <a:gd name="T88" fmla="*/ 899 w 903"/>
                <a:gd name="T89" fmla="*/ 442 h 468"/>
                <a:gd name="T90" fmla="*/ 899 w 903"/>
                <a:gd name="T91" fmla="*/ 44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3" h="468">
                  <a:moveTo>
                    <a:pt x="899" y="441"/>
                  </a:moveTo>
                  <a:lnTo>
                    <a:pt x="463" y="4"/>
                  </a:lnTo>
                  <a:lnTo>
                    <a:pt x="461" y="3"/>
                  </a:lnTo>
                  <a:lnTo>
                    <a:pt x="457" y="1"/>
                  </a:lnTo>
                  <a:lnTo>
                    <a:pt x="455" y="1"/>
                  </a:lnTo>
                  <a:lnTo>
                    <a:pt x="452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3"/>
                  </a:lnTo>
                  <a:lnTo>
                    <a:pt x="441" y="4"/>
                  </a:lnTo>
                  <a:lnTo>
                    <a:pt x="5" y="441"/>
                  </a:lnTo>
                  <a:lnTo>
                    <a:pt x="3" y="444"/>
                  </a:lnTo>
                  <a:lnTo>
                    <a:pt x="2" y="447"/>
                  </a:lnTo>
                  <a:lnTo>
                    <a:pt x="0" y="450"/>
                  </a:lnTo>
                  <a:lnTo>
                    <a:pt x="0" y="452"/>
                  </a:lnTo>
                  <a:lnTo>
                    <a:pt x="0" y="455"/>
                  </a:lnTo>
                  <a:lnTo>
                    <a:pt x="2" y="458"/>
                  </a:lnTo>
                  <a:lnTo>
                    <a:pt x="3" y="460"/>
                  </a:lnTo>
                  <a:lnTo>
                    <a:pt x="5" y="463"/>
                  </a:lnTo>
                  <a:lnTo>
                    <a:pt x="7" y="465"/>
                  </a:lnTo>
                  <a:lnTo>
                    <a:pt x="10" y="466"/>
                  </a:lnTo>
                  <a:lnTo>
                    <a:pt x="12" y="467"/>
                  </a:lnTo>
                  <a:lnTo>
                    <a:pt x="15" y="468"/>
                  </a:lnTo>
                  <a:lnTo>
                    <a:pt x="19" y="467"/>
                  </a:lnTo>
                  <a:lnTo>
                    <a:pt x="21" y="467"/>
                  </a:lnTo>
                  <a:lnTo>
                    <a:pt x="24" y="465"/>
                  </a:lnTo>
                  <a:lnTo>
                    <a:pt x="26" y="463"/>
                  </a:lnTo>
                  <a:lnTo>
                    <a:pt x="452" y="37"/>
                  </a:lnTo>
                  <a:lnTo>
                    <a:pt x="878" y="463"/>
                  </a:lnTo>
                  <a:lnTo>
                    <a:pt x="880" y="465"/>
                  </a:lnTo>
                  <a:lnTo>
                    <a:pt x="883" y="466"/>
                  </a:lnTo>
                  <a:lnTo>
                    <a:pt x="885" y="467"/>
                  </a:lnTo>
                  <a:lnTo>
                    <a:pt x="888" y="468"/>
                  </a:lnTo>
                  <a:lnTo>
                    <a:pt x="892" y="467"/>
                  </a:lnTo>
                  <a:lnTo>
                    <a:pt x="894" y="466"/>
                  </a:lnTo>
                  <a:lnTo>
                    <a:pt x="897" y="465"/>
                  </a:lnTo>
                  <a:lnTo>
                    <a:pt x="899" y="463"/>
                  </a:lnTo>
                  <a:lnTo>
                    <a:pt x="901" y="460"/>
                  </a:lnTo>
                  <a:lnTo>
                    <a:pt x="902" y="458"/>
                  </a:lnTo>
                  <a:lnTo>
                    <a:pt x="903" y="455"/>
                  </a:lnTo>
                  <a:lnTo>
                    <a:pt x="903" y="452"/>
                  </a:lnTo>
                  <a:lnTo>
                    <a:pt x="903" y="450"/>
                  </a:lnTo>
                  <a:lnTo>
                    <a:pt x="902" y="447"/>
                  </a:lnTo>
                  <a:lnTo>
                    <a:pt x="901" y="444"/>
                  </a:lnTo>
                  <a:lnTo>
                    <a:pt x="899" y="442"/>
                  </a:lnTo>
                  <a:lnTo>
                    <a:pt x="899" y="4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316"/>
            <p:cNvSpPr>
              <a:spLocks/>
            </p:cNvSpPr>
            <p:nvPr/>
          </p:nvSpPr>
          <p:spPr bwMode="auto">
            <a:xfrm>
              <a:off x="6948858" y="866761"/>
              <a:ext cx="85998" cy="83674"/>
            </a:xfrm>
            <a:custGeom>
              <a:avLst/>
              <a:gdLst>
                <a:gd name="T0" fmla="*/ 15 w 181"/>
                <a:gd name="T1" fmla="*/ 30 h 182"/>
                <a:gd name="T2" fmla="*/ 151 w 181"/>
                <a:gd name="T3" fmla="*/ 30 h 182"/>
                <a:gd name="T4" fmla="*/ 151 w 181"/>
                <a:gd name="T5" fmla="*/ 167 h 182"/>
                <a:gd name="T6" fmla="*/ 151 w 181"/>
                <a:gd name="T7" fmla="*/ 170 h 182"/>
                <a:gd name="T8" fmla="*/ 152 w 181"/>
                <a:gd name="T9" fmla="*/ 172 h 182"/>
                <a:gd name="T10" fmla="*/ 153 w 181"/>
                <a:gd name="T11" fmla="*/ 175 h 182"/>
                <a:gd name="T12" fmla="*/ 156 w 181"/>
                <a:gd name="T13" fmla="*/ 177 h 182"/>
                <a:gd name="T14" fmla="*/ 158 w 181"/>
                <a:gd name="T15" fmla="*/ 178 h 182"/>
                <a:gd name="T16" fmla="*/ 160 w 181"/>
                <a:gd name="T17" fmla="*/ 180 h 182"/>
                <a:gd name="T18" fmla="*/ 163 w 181"/>
                <a:gd name="T19" fmla="*/ 182 h 182"/>
                <a:gd name="T20" fmla="*/ 166 w 181"/>
                <a:gd name="T21" fmla="*/ 182 h 182"/>
                <a:gd name="T22" fmla="*/ 168 w 181"/>
                <a:gd name="T23" fmla="*/ 182 h 182"/>
                <a:gd name="T24" fmla="*/ 172 w 181"/>
                <a:gd name="T25" fmla="*/ 180 h 182"/>
                <a:gd name="T26" fmla="*/ 174 w 181"/>
                <a:gd name="T27" fmla="*/ 178 h 182"/>
                <a:gd name="T28" fmla="*/ 176 w 181"/>
                <a:gd name="T29" fmla="*/ 177 h 182"/>
                <a:gd name="T30" fmla="*/ 178 w 181"/>
                <a:gd name="T31" fmla="*/ 175 h 182"/>
                <a:gd name="T32" fmla="*/ 179 w 181"/>
                <a:gd name="T33" fmla="*/ 172 h 182"/>
                <a:gd name="T34" fmla="*/ 180 w 181"/>
                <a:gd name="T35" fmla="*/ 170 h 182"/>
                <a:gd name="T36" fmla="*/ 181 w 181"/>
                <a:gd name="T37" fmla="*/ 167 h 182"/>
                <a:gd name="T38" fmla="*/ 181 w 181"/>
                <a:gd name="T39" fmla="*/ 0 h 182"/>
                <a:gd name="T40" fmla="*/ 15 w 181"/>
                <a:gd name="T41" fmla="*/ 0 h 182"/>
                <a:gd name="T42" fmla="*/ 12 w 181"/>
                <a:gd name="T43" fmla="*/ 1 h 182"/>
                <a:gd name="T44" fmla="*/ 10 w 181"/>
                <a:gd name="T45" fmla="*/ 2 h 182"/>
                <a:gd name="T46" fmla="*/ 7 w 181"/>
                <a:gd name="T47" fmla="*/ 3 h 182"/>
                <a:gd name="T48" fmla="*/ 4 w 181"/>
                <a:gd name="T49" fmla="*/ 6 h 182"/>
                <a:gd name="T50" fmla="*/ 3 w 181"/>
                <a:gd name="T51" fmla="*/ 8 h 182"/>
                <a:gd name="T52" fmla="*/ 1 w 181"/>
                <a:gd name="T53" fmla="*/ 10 h 182"/>
                <a:gd name="T54" fmla="*/ 0 w 181"/>
                <a:gd name="T55" fmla="*/ 13 h 182"/>
                <a:gd name="T56" fmla="*/ 0 w 181"/>
                <a:gd name="T57" fmla="*/ 16 h 182"/>
                <a:gd name="T58" fmla="*/ 0 w 181"/>
                <a:gd name="T59" fmla="*/ 18 h 182"/>
                <a:gd name="T60" fmla="*/ 1 w 181"/>
                <a:gd name="T61" fmla="*/ 22 h 182"/>
                <a:gd name="T62" fmla="*/ 3 w 181"/>
                <a:gd name="T63" fmla="*/ 24 h 182"/>
                <a:gd name="T64" fmla="*/ 4 w 181"/>
                <a:gd name="T65" fmla="*/ 26 h 182"/>
                <a:gd name="T66" fmla="*/ 7 w 181"/>
                <a:gd name="T67" fmla="*/ 28 h 182"/>
                <a:gd name="T68" fmla="*/ 10 w 181"/>
                <a:gd name="T69" fmla="*/ 29 h 182"/>
                <a:gd name="T70" fmla="*/ 12 w 181"/>
                <a:gd name="T71" fmla="*/ 30 h 182"/>
                <a:gd name="T72" fmla="*/ 15 w 181"/>
                <a:gd name="T73" fmla="*/ 31 h 182"/>
                <a:gd name="T74" fmla="*/ 15 w 181"/>
                <a:gd name="T75" fmla="*/ 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1" h="182">
                  <a:moveTo>
                    <a:pt x="15" y="30"/>
                  </a:moveTo>
                  <a:lnTo>
                    <a:pt x="151" y="30"/>
                  </a:lnTo>
                  <a:lnTo>
                    <a:pt x="151" y="167"/>
                  </a:lnTo>
                  <a:lnTo>
                    <a:pt x="151" y="170"/>
                  </a:lnTo>
                  <a:lnTo>
                    <a:pt x="152" y="172"/>
                  </a:lnTo>
                  <a:lnTo>
                    <a:pt x="153" y="175"/>
                  </a:lnTo>
                  <a:lnTo>
                    <a:pt x="156" y="177"/>
                  </a:lnTo>
                  <a:lnTo>
                    <a:pt x="158" y="178"/>
                  </a:lnTo>
                  <a:lnTo>
                    <a:pt x="160" y="180"/>
                  </a:lnTo>
                  <a:lnTo>
                    <a:pt x="163" y="182"/>
                  </a:lnTo>
                  <a:lnTo>
                    <a:pt x="166" y="182"/>
                  </a:lnTo>
                  <a:lnTo>
                    <a:pt x="168" y="182"/>
                  </a:lnTo>
                  <a:lnTo>
                    <a:pt x="172" y="180"/>
                  </a:lnTo>
                  <a:lnTo>
                    <a:pt x="174" y="178"/>
                  </a:lnTo>
                  <a:lnTo>
                    <a:pt x="176" y="177"/>
                  </a:lnTo>
                  <a:lnTo>
                    <a:pt x="178" y="175"/>
                  </a:lnTo>
                  <a:lnTo>
                    <a:pt x="179" y="172"/>
                  </a:lnTo>
                  <a:lnTo>
                    <a:pt x="180" y="170"/>
                  </a:lnTo>
                  <a:lnTo>
                    <a:pt x="181" y="167"/>
                  </a:lnTo>
                  <a:lnTo>
                    <a:pt x="181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02790" y="552251"/>
            <a:ext cx="285750" cy="228600"/>
            <a:chOff x="4316857" y="1714890"/>
            <a:chExt cx="214688" cy="171750"/>
          </a:xfrm>
        </p:grpSpPr>
        <p:sp>
          <p:nvSpPr>
            <p:cNvPr id="258" name="Freeform 81"/>
            <p:cNvSpPr>
              <a:spLocks/>
            </p:cNvSpPr>
            <p:nvPr/>
          </p:nvSpPr>
          <p:spPr bwMode="auto">
            <a:xfrm>
              <a:off x="4388420" y="1843703"/>
              <a:ext cx="114500" cy="7156"/>
            </a:xfrm>
            <a:custGeom>
              <a:avLst/>
              <a:gdLst>
                <a:gd name="T0" fmla="*/ 466 w 481"/>
                <a:gd name="T1" fmla="*/ 0 h 30"/>
                <a:gd name="T2" fmla="*/ 15 w 481"/>
                <a:gd name="T3" fmla="*/ 0 h 30"/>
                <a:gd name="T4" fmla="*/ 12 w 481"/>
                <a:gd name="T5" fmla="*/ 0 h 30"/>
                <a:gd name="T6" fmla="*/ 10 w 481"/>
                <a:gd name="T7" fmla="*/ 1 h 30"/>
                <a:gd name="T8" fmla="*/ 6 w 481"/>
                <a:gd name="T9" fmla="*/ 2 h 30"/>
                <a:gd name="T10" fmla="*/ 4 w 481"/>
                <a:gd name="T11" fmla="*/ 4 h 30"/>
                <a:gd name="T12" fmla="*/ 2 w 481"/>
                <a:gd name="T13" fmla="*/ 6 h 30"/>
                <a:gd name="T14" fmla="*/ 1 w 481"/>
                <a:gd name="T15" fmla="*/ 8 h 30"/>
                <a:gd name="T16" fmla="*/ 0 w 481"/>
                <a:gd name="T17" fmla="*/ 11 h 30"/>
                <a:gd name="T18" fmla="*/ 0 w 481"/>
                <a:gd name="T19" fmla="*/ 15 h 30"/>
                <a:gd name="T20" fmla="*/ 0 w 481"/>
                <a:gd name="T21" fmla="*/ 18 h 30"/>
                <a:gd name="T22" fmla="*/ 1 w 481"/>
                <a:gd name="T23" fmla="*/ 20 h 30"/>
                <a:gd name="T24" fmla="*/ 2 w 481"/>
                <a:gd name="T25" fmla="*/ 23 h 30"/>
                <a:gd name="T26" fmla="*/ 4 w 481"/>
                <a:gd name="T27" fmla="*/ 25 h 30"/>
                <a:gd name="T28" fmla="*/ 6 w 481"/>
                <a:gd name="T29" fmla="*/ 27 h 30"/>
                <a:gd name="T30" fmla="*/ 10 w 481"/>
                <a:gd name="T31" fmla="*/ 29 h 30"/>
                <a:gd name="T32" fmla="*/ 12 w 481"/>
                <a:gd name="T33" fmla="*/ 30 h 30"/>
                <a:gd name="T34" fmla="*/ 15 w 481"/>
                <a:gd name="T35" fmla="*/ 30 h 30"/>
                <a:gd name="T36" fmla="*/ 466 w 481"/>
                <a:gd name="T37" fmla="*/ 30 h 30"/>
                <a:gd name="T38" fmla="*/ 469 w 481"/>
                <a:gd name="T39" fmla="*/ 30 h 30"/>
                <a:gd name="T40" fmla="*/ 472 w 481"/>
                <a:gd name="T41" fmla="*/ 29 h 30"/>
                <a:gd name="T42" fmla="*/ 475 w 481"/>
                <a:gd name="T43" fmla="*/ 27 h 30"/>
                <a:gd name="T44" fmla="*/ 477 w 481"/>
                <a:gd name="T45" fmla="*/ 25 h 30"/>
                <a:gd name="T46" fmla="*/ 479 w 481"/>
                <a:gd name="T47" fmla="*/ 23 h 30"/>
                <a:gd name="T48" fmla="*/ 480 w 481"/>
                <a:gd name="T49" fmla="*/ 20 h 30"/>
                <a:gd name="T50" fmla="*/ 481 w 481"/>
                <a:gd name="T51" fmla="*/ 18 h 30"/>
                <a:gd name="T52" fmla="*/ 481 w 481"/>
                <a:gd name="T53" fmla="*/ 15 h 30"/>
                <a:gd name="T54" fmla="*/ 481 w 481"/>
                <a:gd name="T55" fmla="*/ 11 h 30"/>
                <a:gd name="T56" fmla="*/ 480 w 481"/>
                <a:gd name="T57" fmla="*/ 8 h 30"/>
                <a:gd name="T58" fmla="*/ 479 w 481"/>
                <a:gd name="T59" fmla="*/ 6 h 30"/>
                <a:gd name="T60" fmla="*/ 477 w 481"/>
                <a:gd name="T61" fmla="*/ 4 h 30"/>
                <a:gd name="T62" fmla="*/ 475 w 481"/>
                <a:gd name="T63" fmla="*/ 2 h 30"/>
                <a:gd name="T64" fmla="*/ 472 w 481"/>
                <a:gd name="T65" fmla="*/ 1 h 30"/>
                <a:gd name="T66" fmla="*/ 469 w 481"/>
                <a:gd name="T67" fmla="*/ 0 h 30"/>
                <a:gd name="T68" fmla="*/ 466 w 48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1" h="30">
                  <a:moveTo>
                    <a:pt x="46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66" y="30"/>
                  </a:lnTo>
                  <a:lnTo>
                    <a:pt x="469" y="30"/>
                  </a:lnTo>
                  <a:lnTo>
                    <a:pt x="472" y="29"/>
                  </a:lnTo>
                  <a:lnTo>
                    <a:pt x="475" y="27"/>
                  </a:lnTo>
                  <a:lnTo>
                    <a:pt x="477" y="25"/>
                  </a:lnTo>
                  <a:lnTo>
                    <a:pt x="479" y="23"/>
                  </a:lnTo>
                  <a:lnTo>
                    <a:pt x="480" y="20"/>
                  </a:lnTo>
                  <a:lnTo>
                    <a:pt x="481" y="18"/>
                  </a:lnTo>
                  <a:lnTo>
                    <a:pt x="481" y="15"/>
                  </a:lnTo>
                  <a:lnTo>
                    <a:pt x="481" y="11"/>
                  </a:lnTo>
                  <a:lnTo>
                    <a:pt x="480" y="8"/>
                  </a:lnTo>
                  <a:lnTo>
                    <a:pt x="479" y="6"/>
                  </a:lnTo>
                  <a:lnTo>
                    <a:pt x="477" y="4"/>
                  </a:lnTo>
                  <a:lnTo>
                    <a:pt x="475" y="2"/>
                  </a:lnTo>
                  <a:lnTo>
                    <a:pt x="472" y="1"/>
                  </a:lnTo>
                  <a:lnTo>
                    <a:pt x="469" y="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82"/>
            <p:cNvSpPr>
              <a:spLocks/>
            </p:cNvSpPr>
            <p:nvPr/>
          </p:nvSpPr>
          <p:spPr bwMode="auto">
            <a:xfrm>
              <a:off x="4424201" y="1815078"/>
              <a:ext cx="78719" cy="7156"/>
            </a:xfrm>
            <a:custGeom>
              <a:avLst/>
              <a:gdLst>
                <a:gd name="T0" fmla="*/ 15 w 331"/>
                <a:gd name="T1" fmla="*/ 0 h 30"/>
                <a:gd name="T2" fmla="*/ 13 w 331"/>
                <a:gd name="T3" fmla="*/ 0 h 30"/>
                <a:gd name="T4" fmla="*/ 10 w 331"/>
                <a:gd name="T5" fmla="*/ 1 h 30"/>
                <a:gd name="T6" fmla="*/ 7 w 331"/>
                <a:gd name="T7" fmla="*/ 2 h 30"/>
                <a:gd name="T8" fmla="*/ 4 w 331"/>
                <a:gd name="T9" fmla="*/ 4 h 30"/>
                <a:gd name="T10" fmla="*/ 3 w 331"/>
                <a:gd name="T11" fmla="*/ 6 h 30"/>
                <a:gd name="T12" fmla="*/ 1 w 331"/>
                <a:gd name="T13" fmla="*/ 8 h 30"/>
                <a:gd name="T14" fmla="*/ 1 w 331"/>
                <a:gd name="T15" fmla="*/ 11 h 30"/>
                <a:gd name="T16" fmla="*/ 0 w 331"/>
                <a:gd name="T17" fmla="*/ 15 h 30"/>
                <a:gd name="T18" fmla="*/ 1 w 331"/>
                <a:gd name="T19" fmla="*/ 17 h 30"/>
                <a:gd name="T20" fmla="*/ 1 w 331"/>
                <a:gd name="T21" fmla="*/ 20 h 30"/>
                <a:gd name="T22" fmla="*/ 3 w 331"/>
                <a:gd name="T23" fmla="*/ 22 h 30"/>
                <a:gd name="T24" fmla="*/ 4 w 331"/>
                <a:gd name="T25" fmla="*/ 25 h 30"/>
                <a:gd name="T26" fmla="*/ 7 w 331"/>
                <a:gd name="T27" fmla="*/ 26 h 30"/>
                <a:gd name="T28" fmla="*/ 10 w 331"/>
                <a:gd name="T29" fmla="*/ 29 h 30"/>
                <a:gd name="T30" fmla="*/ 13 w 331"/>
                <a:gd name="T31" fmla="*/ 29 h 30"/>
                <a:gd name="T32" fmla="*/ 15 w 331"/>
                <a:gd name="T33" fmla="*/ 30 h 30"/>
                <a:gd name="T34" fmla="*/ 316 w 331"/>
                <a:gd name="T35" fmla="*/ 30 h 30"/>
                <a:gd name="T36" fmla="*/ 319 w 331"/>
                <a:gd name="T37" fmla="*/ 29 h 30"/>
                <a:gd name="T38" fmla="*/ 322 w 331"/>
                <a:gd name="T39" fmla="*/ 29 h 30"/>
                <a:gd name="T40" fmla="*/ 325 w 331"/>
                <a:gd name="T41" fmla="*/ 26 h 30"/>
                <a:gd name="T42" fmla="*/ 327 w 331"/>
                <a:gd name="T43" fmla="*/ 25 h 30"/>
                <a:gd name="T44" fmla="*/ 329 w 331"/>
                <a:gd name="T45" fmla="*/ 22 h 30"/>
                <a:gd name="T46" fmla="*/ 330 w 331"/>
                <a:gd name="T47" fmla="*/ 20 h 30"/>
                <a:gd name="T48" fmla="*/ 331 w 331"/>
                <a:gd name="T49" fmla="*/ 17 h 30"/>
                <a:gd name="T50" fmla="*/ 331 w 331"/>
                <a:gd name="T51" fmla="*/ 15 h 30"/>
                <a:gd name="T52" fmla="*/ 331 w 331"/>
                <a:gd name="T53" fmla="*/ 11 h 30"/>
                <a:gd name="T54" fmla="*/ 330 w 331"/>
                <a:gd name="T55" fmla="*/ 8 h 30"/>
                <a:gd name="T56" fmla="*/ 329 w 331"/>
                <a:gd name="T57" fmla="*/ 6 h 30"/>
                <a:gd name="T58" fmla="*/ 327 w 331"/>
                <a:gd name="T59" fmla="*/ 4 h 30"/>
                <a:gd name="T60" fmla="*/ 325 w 331"/>
                <a:gd name="T61" fmla="*/ 2 h 30"/>
                <a:gd name="T62" fmla="*/ 322 w 331"/>
                <a:gd name="T63" fmla="*/ 1 h 30"/>
                <a:gd name="T64" fmla="*/ 319 w 331"/>
                <a:gd name="T65" fmla="*/ 0 h 30"/>
                <a:gd name="T66" fmla="*/ 316 w 331"/>
                <a:gd name="T67" fmla="*/ 0 h 30"/>
                <a:gd name="T68" fmla="*/ 15 w 33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1" h="30">
                  <a:moveTo>
                    <a:pt x="15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4" y="25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316" y="30"/>
                  </a:lnTo>
                  <a:lnTo>
                    <a:pt x="319" y="29"/>
                  </a:lnTo>
                  <a:lnTo>
                    <a:pt x="322" y="29"/>
                  </a:lnTo>
                  <a:lnTo>
                    <a:pt x="325" y="26"/>
                  </a:lnTo>
                  <a:lnTo>
                    <a:pt x="327" y="25"/>
                  </a:lnTo>
                  <a:lnTo>
                    <a:pt x="329" y="22"/>
                  </a:lnTo>
                  <a:lnTo>
                    <a:pt x="330" y="20"/>
                  </a:lnTo>
                  <a:lnTo>
                    <a:pt x="331" y="17"/>
                  </a:lnTo>
                  <a:lnTo>
                    <a:pt x="331" y="15"/>
                  </a:lnTo>
                  <a:lnTo>
                    <a:pt x="331" y="11"/>
                  </a:lnTo>
                  <a:lnTo>
                    <a:pt x="330" y="8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2" y="1"/>
                  </a:lnTo>
                  <a:lnTo>
                    <a:pt x="319" y="0"/>
                  </a:lnTo>
                  <a:lnTo>
                    <a:pt x="31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83"/>
            <p:cNvSpPr>
              <a:spLocks noEditPoints="1"/>
            </p:cNvSpPr>
            <p:nvPr/>
          </p:nvSpPr>
          <p:spPr bwMode="auto">
            <a:xfrm>
              <a:off x="4316857" y="1714890"/>
              <a:ext cx="214688" cy="171750"/>
            </a:xfrm>
            <a:custGeom>
              <a:avLst/>
              <a:gdLst>
                <a:gd name="T0" fmla="*/ 30 w 902"/>
                <a:gd name="T1" fmla="*/ 240 h 721"/>
                <a:gd name="T2" fmla="*/ 123 w 902"/>
                <a:gd name="T3" fmla="*/ 427 h 721"/>
                <a:gd name="T4" fmla="*/ 122 w 902"/>
                <a:gd name="T5" fmla="*/ 430 h 721"/>
                <a:gd name="T6" fmla="*/ 91 w 902"/>
                <a:gd name="T7" fmla="*/ 536 h 721"/>
                <a:gd name="T8" fmla="*/ 92 w 902"/>
                <a:gd name="T9" fmla="*/ 548 h 721"/>
                <a:gd name="T10" fmla="*/ 100 w 902"/>
                <a:gd name="T11" fmla="*/ 555 h 721"/>
                <a:gd name="T12" fmla="*/ 107 w 902"/>
                <a:gd name="T13" fmla="*/ 556 h 721"/>
                <a:gd name="T14" fmla="*/ 215 w 902"/>
                <a:gd name="T15" fmla="*/ 525 h 721"/>
                <a:gd name="T16" fmla="*/ 217 w 902"/>
                <a:gd name="T17" fmla="*/ 523 h 721"/>
                <a:gd name="T18" fmla="*/ 502 w 902"/>
                <a:gd name="T19" fmla="*/ 240 h 721"/>
                <a:gd name="T20" fmla="*/ 557 w 902"/>
                <a:gd name="T21" fmla="*/ 35 h 721"/>
                <a:gd name="T22" fmla="*/ 442 w 902"/>
                <a:gd name="T23" fmla="*/ 150 h 721"/>
                <a:gd name="T24" fmla="*/ 182 w 902"/>
                <a:gd name="T25" fmla="*/ 503 h 721"/>
                <a:gd name="T26" fmla="*/ 211 w 902"/>
                <a:gd name="T27" fmla="*/ 489 h 721"/>
                <a:gd name="T28" fmla="*/ 421 w 902"/>
                <a:gd name="T29" fmla="*/ 171 h 721"/>
                <a:gd name="T30" fmla="*/ 887 w 902"/>
                <a:gd name="T31" fmla="*/ 210 h 721"/>
                <a:gd name="T32" fmla="*/ 645 w 902"/>
                <a:gd name="T33" fmla="*/ 98 h 721"/>
                <a:gd name="T34" fmla="*/ 647 w 902"/>
                <a:gd name="T35" fmla="*/ 90 h 721"/>
                <a:gd name="T36" fmla="*/ 645 w 902"/>
                <a:gd name="T37" fmla="*/ 81 h 721"/>
                <a:gd name="T38" fmla="*/ 565 w 902"/>
                <a:gd name="T39" fmla="*/ 2 h 721"/>
                <a:gd name="T40" fmla="*/ 557 w 902"/>
                <a:gd name="T41" fmla="*/ 0 h 721"/>
                <a:gd name="T42" fmla="*/ 548 w 902"/>
                <a:gd name="T43" fmla="*/ 2 h 721"/>
                <a:gd name="T44" fmla="*/ 447 w 902"/>
                <a:gd name="T45" fmla="*/ 19 h 721"/>
                <a:gd name="T46" fmla="*/ 439 w 902"/>
                <a:gd name="T47" fmla="*/ 15 h 721"/>
                <a:gd name="T48" fmla="*/ 431 w 902"/>
                <a:gd name="T49" fmla="*/ 16 h 721"/>
                <a:gd name="T50" fmla="*/ 305 w 902"/>
                <a:gd name="T51" fmla="*/ 139 h 721"/>
                <a:gd name="T52" fmla="*/ 301 w 902"/>
                <a:gd name="T53" fmla="*/ 146 h 721"/>
                <a:gd name="T54" fmla="*/ 302 w 902"/>
                <a:gd name="T55" fmla="*/ 155 h 721"/>
                <a:gd name="T56" fmla="*/ 307 w 902"/>
                <a:gd name="T57" fmla="*/ 162 h 721"/>
                <a:gd name="T58" fmla="*/ 316 w 902"/>
                <a:gd name="T59" fmla="*/ 165 h 721"/>
                <a:gd name="T60" fmla="*/ 325 w 902"/>
                <a:gd name="T61" fmla="*/ 162 h 721"/>
                <a:gd name="T62" fmla="*/ 467 w 902"/>
                <a:gd name="T63" fmla="*/ 83 h 721"/>
                <a:gd name="T64" fmla="*/ 12 w 902"/>
                <a:gd name="T65" fmla="*/ 210 h 721"/>
                <a:gd name="T66" fmla="*/ 4 w 902"/>
                <a:gd name="T67" fmla="*/ 214 h 721"/>
                <a:gd name="T68" fmla="*/ 1 w 902"/>
                <a:gd name="T69" fmla="*/ 221 h 721"/>
                <a:gd name="T70" fmla="*/ 1 w 902"/>
                <a:gd name="T71" fmla="*/ 709 h 721"/>
                <a:gd name="T72" fmla="*/ 4 w 902"/>
                <a:gd name="T73" fmla="*/ 716 h 721"/>
                <a:gd name="T74" fmla="*/ 12 w 902"/>
                <a:gd name="T75" fmla="*/ 721 h 721"/>
                <a:gd name="T76" fmla="*/ 890 w 902"/>
                <a:gd name="T77" fmla="*/ 721 h 721"/>
                <a:gd name="T78" fmla="*/ 898 w 902"/>
                <a:gd name="T79" fmla="*/ 716 h 721"/>
                <a:gd name="T80" fmla="*/ 902 w 902"/>
                <a:gd name="T81" fmla="*/ 709 h 721"/>
                <a:gd name="T82" fmla="*/ 902 w 902"/>
                <a:gd name="T83" fmla="*/ 221 h 721"/>
                <a:gd name="T84" fmla="*/ 898 w 902"/>
                <a:gd name="T85" fmla="*/ 214 h 721"/>
                <a:gd name="T86" fmla="*/ 890 w 902"/>
                <a:gd name="T87" fmla="*/ 21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2" h="721">
                  <a:moveTo>
                    <a:pt x="872" y="691"/>
                  </a:moveTo>
                  <a:lnTo>
                    <a:pt x="30" y="691"/>
                  </a:lnTo>
                  <a:lnTo>
                    <a:pt x="30" y="240"/>
                  </a:lnTo>
                  <a:lnTo>
                    <a:pt x="310" y="240"/>
                  </a:lnTo>
                  <a:lnTo>
                    <a:pt x="125" y="425"/>
                  </a:lnTo>
                  <a:lnTo>
                    <a:pt x="123" y="427"/>
                  </a:lnTo>
                  <a:lnTo>
                    <a:pt x="122" y="429"/>
                  </a:lnTo>
                  <a:lnTo>
                    <a:pt x="122" y="429"/>
                  </a:lnTo>
                  <a:lnTo>
                    <a:pt x="122" y="430"/>
                  </a:lnTo>
                  <a:lnTo>
                    <a:pt x="121" y="430"/>
                  </a:lnTo>
                  <a:lnTo>
                    <a:pt x="121" y="431"/>
                  </a:lnTo>
                  <a:lnTo>
                    <a:pt x="91" y="536"/>
                  </a:lnTo>
                  <a:lnTo>
                    <a:pt x="91" y="541"/>
                  </a:lnTo>
                  <a:lnTo>
                    <a:pt x="91" y="544"/>
                  </a:lnTo>
                  <a:lnTo>
                    <a:pt x="92" y="548"/>
                  </a:lnTo>
                  <a:lnTo>
                    <a:pt x="95" y="551"/>
                  </a:lnTo>
                  <a:lnTo>
                    <a:pt x="97" y="553"/>
                  </a:lnTo>
                  <a:lnTo>
                    <a:pt x="100" y="555"/>
                  </a:lnTo>
                  <a:lnTo>
                    <a:pt x="103" y="556"/>
                  </a:lnTo>
                  <a:lnTo>
                    <a:pt x="106" y="556"/>
                  </a:lnTo>
                  <a:lnTo>
                    <a:pt x="107" y="556"/>
                  </a:lnTo>
                  <a:lnTo>
                    <a:pt x="109" y="555"/>
                  </a:lnTo>
                  <a:lnTo>
                    <a:pt x="215" y="525"/>
                  </a:lnTo>
                  <a:lnTo>
                    <a:pt x="215" y="525"/>
                  </a:lnTo>
                  <a:lnTo>
                    <a:pt x="216" y="525"/>
                  </a:lnTo>
                  <a:lnTo>
                    <a:pt x="216" y="525"/>
                  </a:lnTo>
                  <a:lnTo>
                    <a:pt x="217" y="523"/>
                  </a:lnTo>
                  <a:lnTo>
                    <a:pt x="220" y="522"/>
                  </a:lnTo>
                  <a:lnTo>
                    <a:pt x="222" y="521"/>
                  </a:lnTo>
                  <a:lnTo>
                    <a:pt x="502" y="240"/>
                  </a:lnTo>
                  <a:lnTo>
                    <a:pt x="872" y="240"/>
                  </a:lnTo>
                  <a:lnTo>
                    <a:pt x="872" y="691"/>
                  </a:lnTo>
                  <a:close/>
                  <a:moveTo>
                    <a:pt x="557" y="35"/>
                  </a:moveTo>
                  <a:lnTo>
                    <a:pt x="611" y="90"/>
                  </a:lnTo>
                  <a:lnTo>
                    <a:pt x="496" y="203"/>
                  </a:lnTo>
                  <a:lnTo>
                    <a:pt x="442" y="150"/>
                  </a:lnTo>
                  <a:lnTo>
                    <a:pt x="557" y="35"/>
                  </a:lnTo>
                  <a:close/>
                  <a:moveTo>
                    <a:pt x="142" y="464"/>
                  </a:moveTo>
                  <a:lnTo>
                    <a:pt x="182" y="503"/>
                  </a:lnTo>
                  <a:lnTo>
                    <a:pt x="127" y="518"/>
                  </a:lnTo>
                  <a:lnTo>
                    <a:pt x="142" y="464"/>
                  </a:lnTo>
                  <a:close/>
                  <a:moveTo>
                    <a:pt x="211" y="489"/>
                  </a:moveTo>
                  <a:lnTo>
                    <a:pt x="156" y="436"/>
                  </a:lnTo>
                  <a:lnTo>
                    <a:pt x="357" y="235"/>
                  </a:lnTo>
                  <a:lnTo>
                    <a:pt x="421" y="171"/>
                  </a:lnTo>
                  <a:lnTo>
                    <a:pt x="476" y="225"/>
                  </a:lnTo>
                  <a:lnTo>
                    <a:pt x="211" y="489"/>
                  </a:lnTo>
                  <a:close/>
                  <a:moveTo>
                    <a:pt x="887" y="210"/>
                  </a:moveTo>
                  <a:lnTo>
                    <a:pt x="532" y="210"/>
                  </a:lnTo>
                  <a:lnTo>
                    <a:pt x="643" y="100"/>
                  </a:lnTo>
                  <a:lnTo>
                    <a:pt x="645" y="98"/>
                  </a:lnTo>
                  <a:lnTo>
                    <a:pt x="646" y="95"/>
                  </a:lnTo>
                  <a:lnTo>
                    <a:pt x="647" y="92"/>
                  </a:lnTo>
                  <a:lnTo>
                    <a:pt x="647" y="90"/>
                  </a:lnTo>
                  <a:lnTo>
                    <a:pt x="647" y="86"/>
                  </a:lnTo>
                  <a:lnTo>
                    <a:pt x="646" y="84"/>
                  </a:lnTo>
                  <a:lnTo>
                    <a:pt x="645" y="81"/>
                  </a:lnTo>
                  <a:lnTo>
                    <a:pt x="643" y="79"/>
                  </a:lnTo>
                  <a:lnTo>
                    <a:pt x="568" y="4"/>
                  </a:lnTo>
                  <a:lnTo>
                    <a:pt x="565" y="2"/>
                  </a:lnTo>
                  <a:lnTo>
                    <a:pt x="562" y="1"/>
                  </a:lnTo>
                  <a:lnTo>
                    <a:pt x="559" y="0"/>
                  </a:lnTo>
                  <a:lnTo>
                    <a:pt x="557" y="0"/>
                  </a:lnTo>
                  <a:lnTo>
                    <a:pt x="554" y="0"/>
                  </a:lnTo>
                  <a:lnTo>
                    <a:pt x="551" y="1"/>
                  </a:lnTo>
                  <a:lnTo>
                    <a:pt x="548" y="2"/>
                  </a:lnTo>
                  <a:lnTo>
                    <a:pt x="546" y="4"/>
                  </a:lnTo>
                  <a:lnTo>
                    <a:pt x="488" y="62"/>
                  </a:lnTo>
                  <a:lnTo>
                    <a:pt x="447" y="19"/>
                  </a:lnTo>
                  <a:lnTo>
                    <a:pt x="445" y="17"/>
                  </a:lnTo>
                  <a:lnTo>
                    <a:pt x="442" y="16"/>
                  </a:lnTo>
                  <a:lnTo>
                    <a:pt x="439" y="15"/>
                  </a:lnTo>
                  <a:lnTo>
                    <a:pt x="436" y="15"/>
                  </a:lnTo>
                  <a:lnTo>
                    <a:pt x="434" y="15"/>
                  </a:lnTo>
                  <a:lnTo>
                    <a:pt x="431" y="16"/>
                  </a:lnTo>
                  <a:lnTo>
                    <a:pt x="427" y="17"/>
                  </a:lnTo>
                  <a:lnTo>
                    <a:pt x="425" y="19"/>
                  </a:lnTo>
                  <a:lnTo>
                    <a:pt x="305" y="139"/>
                  </a:lnTo>
                  <a:lnTo>
                    <a:pt x="303" y="141"/>
                  </a:lnTo>
                  <a:lnTo>
                    <a:pt x="302" y="144"/>
                  </a:lnTo>
                  <a:lnTo>
                    <a:pt x="301" y="146"/>
                  </a:lnTo>
                  <a:lnTo>
                    <a:pt x="301" y="150"/>
                  </a:lnTo>
                  <a:lnTo>
                    <a:pt x="301" y="153"/>
                  </a:lnTo>
                  <a:lnTo>
                    <a:pt x="302" y="155"/>
                  </a:lnTo>
                  <a:lnTo>
                    <a:pt x="303" y="158"/>
                  </a:lnTo>
                  <a:lnTo>
                    <a:pt x="305" y="160"/>
                  </a:lnTo>
                  <a:lnTo>
                    <a:pt x="307" y="162"/>
                  </a:lnTo>
                  <a:lnTo>
                    <a:pt x="311" y="164"/>
                  </a:lnTo>
                  <a:lnTo>
                    <a:pt x="313" y="165"/>
                  </a:lnTo>
                  <a:lnTo>
                    <a:pt x="316" y="165"/>
                  </a:lnTo>
                  <a:lnTo>
                    <a:pt x="319" y="165"/>
                  </a:lnTo>
                  <a:lnTo>
                    <a:pt x="321" y="164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436" y="51"/>
                  </a:lnTo>
                  <a:lnTo>
                    <a:pt x="467" y="83"/>
                  </a:lnTo>
                  <a:lnTo>
                    <a:pt x="340" y="210"/>
                  </a:lnTo>
                  <a:lnTo>
                    <a:pt x="15" y="210"/>
                  </a:lnTo>
                  <a:lnTo>
                    <a:pt x="12" y="210"/>
                  </a:lnTo>
                  <a:lnTo>
                    <a:pt x="10" y="211"/>
                  </a:lnTo>
                  <a:lnTo>
                    <a:pt x="6" y="212"/>
                  </a:lnTo>
                  <a:lnTo>
                    <a:pt x="4" y="214"/>
                  </a:lnTo>
                  <a:lnTo>
                    <a:pt x="3" y="216"/>
                  </a:lnTo>
                  <a:lnTo>
                    <a:pt x="1" y="219"/>
                  </a:lnTo>
                  <a:lnTo>
                    <a:pt x="1" y="221"/>
                  </a:lnTo>
                  <a:lnTo>
                    <a:pt x="0" y="225"/>
                  </a:lnTo>
                  <a:lnTo>
                    <a:pt x="0" y="706"/>
                  </a:lnTo>
                  <a:lnTo>
                    <a:pt x="1" y="709"/>
                  </a:lnTo>
                  <a:lnTo>
                    <a:pt x="1" y="712"/>
                  </a:lnTo>
                  <a:lnTo>
                    <a:pt x="3" y="714"/>
                  </a:lnTo>
                  <a:lnTo>
                    <a:pt x="4" y="716"/>
                  </a:lnTo>
                  <a:lnTo>
                    <a:pt x="6" y="718"/>
                  </a:lnTo>
                  <a:lnTo>
                    <a:pt x="10" y="720"/>
                  </a:lnTo>
                  <a:lnTo>
                    <a:pt x="12" y="721"/>
                  </a:lnTo>
                  <a:lnTo>
                    <a:pt x="15" y="721"/>
                  </a:lnTo>
                  <a:lnTo>
                    <a:pt x="887" y="721"/>
                  </a:lnTo>
                  <a:lnTo>
                    <a:pt x="890" y="721"/>
                  </a:lnTo>
                  <a:lnTo>
                    <a:pt x="893" y="720"/>
                  </a:lnTo>
                  <a:lnTo>
                    <a:pt x="896" y="718"/>
                  </a:lnTo>
                  <a:lnTo>
                    <a:pt x="898" y="716"/>
                  </a:lnTo>
                  <a:lnTo>
                    <a:pt x="900" y="714"/>
                  </a:lnTo>
                  <a:lnTo>
                    <a:pt x="901" y="712"/>
                  </a:lnTo>
                  <a:lnTo>
                    <a:pt x="902" y="709"/>
                  </a:lnTo>
                  <a:lnTo>
                    <a:pt x="902" y="706"/>
                  </a:lnTo>
                  <a:lnTo>
                    <a:pt x="902" y="225"/>
                  </a:lnTo>
                  <a:lnTo>
                    <a:pt x="902" y="221"/>
                  </a:lnTo>
                  <a:lnTo>
                    <a:pt x="901" y="219"/>
                  </a:lnTo>
                  <a:lnTo>
                    <a:pt x="900" y="216"/>
                  </a:lnTo>
                  <a:lnTo>
                    <a:pt x="898" y="214"/>
                  </a:lnTo>
                  <a:lnTo>
                    <a:pt x="896" y="212"/>
                  </a:lnTo>
                  <a:lnTo>
                    <a:pt x="893" y="211"/>
                  </a:lnTo>
                  <a:lnTo>
                    <a:pt x="890" y="210"/>
                  </a:lnTo>
                  <a:lnTo>
                    <a:pt x="887" y="210"/>
                  </a:lnTo>
                  <a:lnTo>
                    <a:pt x="887" y="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6336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7024349" y="5340238"/>
            <a:ext cx="732065" cy="0"/>
          </a:xfrm>
          <a:prstGeom prst="line">
            <a:avLst/>
          </a:prstGeom>
          <a:ln>
            <a:gradFill>
              <a:gsLst>
                <a:gs pos="53000">
                  <a:srgbClr val="7D5139"/>
                </a:gs>
                <a:gs pos="100000">
                  <a:srgbClr val="1D3163"/>
                </a:gs>
                <a:gs pos="0">
                  <a:srgbClr val="DC710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-1" y="2484075"/>
            <a:ext cx="12192002" cy="188985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-1" y="2483917"/>
            <a:ext cx="12192002" cy="1890167"/>
          </a:xfrm>
          <a:prstGeom prst="rect">
            <a:avLst/>
          </a:prstGeom>
          <a:solidFill>
            <a:srgbClr val="CCCC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16985" y="6152827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16985" y="0"/>
            <a:ext cx="247473" cy="435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446" y="6419952"/>
            <a:ext cx="8492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logo</a:t>
            </a:r>
          </a:p>
        </p:txBody>
      </p:sp>
      <p:sp>
        <p:nvSpPr>
          <p:cNvPr id="3" name="Oval 2"/>
          <p:cNvSpPr/>
          <p:nvPr/>
        </p:nvSpPr>
        <p:spPr>
          <a:xfrm>
            <a:off x="11593461" y="6299714"/>
            <a:ext cx="486697" cy="486697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8</a:t>
            </a:r>
          </a:p>
        </p:txBody>
      </p:sp>
      <p:grpSp>
        <p:nvGrpSpPr>
          <p:cNvPr id="4" name="Group 3"/>
          <p:cNvGrpSpPr/>
          <p:nvPr/>
        </p:nvGrpSpPr>
        <p:grpSpPr>
          <a:xfrm flipV="1">
            <a:off x="5632595" y="6476518"/>
            <a:ext cx="926810" cy="133088"/>
            <a:chOff x="2496115" y="5556500"/>
            <a:chExt cx="3648413" cy="523902"/>
          </a:xfrm>
        </p:grpSpPr>
        <p:grpSp>
          <p:nvGrpSpPr>
            <p:cNvPr id="5" name="Group 4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345682" y="404923"/>
            <a:ext cx="150573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DEVELOP</a:t>
            </a:r>
          </a:p>
        </p:txBody>
      </p:sp>
      <p:sp>
        <p:nvSpPr>
          <p:cNvPr id="15" name="Oval 14"/>
          <p:cNvSpPr/>
          <p:nvPr/>
        </p:nvSpPr>
        <p:spPr>
          <a:xfrm>
            <a:off x="495300" y="304509"/>
            <a:ext cx="690842" cy="690842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/>
          <p:cNvCxnSpPr/>
          <p:nvPr/>
        </p:nvCxnSpPr>
        <p:spPr>
          <a:xfrm flipH="1">
            <a:off x="3436974" y="605594"/>
            <a:ext cx="8755027" cy="0"/>
          </a:xfrm>
          <a:prstGeom prst="line">
            <a:avLst/>
          </a:prstGeom>
          <a:ln w="38100">
            <a:solidFill>
              <a:srgbClr val="36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Straight Connector 4096"/>
          <p:cNvCxnSpPr/>
          <p:nvPr/>
        </p:nvCxnSpPr>
        <p:spPr>
          <a:xfrm>
            <a:off x="6997972" y="1517762"/>
            <a:ext cx="732065" cy="0"/>
          </a:xfrm>
          <a:prstGeom prst="line">
            <a:avLst/>
          </a:prstGeom>
          <a:ln>
            <a:gradFill>
              <a:gsLst>
                <a:gs pos="53000">
                  <a:srgbClr val="7D5139"/>
                </a:gs>
                <a:gs pos="100000">
                  <a:srgbClr val="1D3163"/>
                </a:gs>
                <a:gs pos="0">
                  <a:srgbClr val="DC710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rot="5400000">
            <a:off x="4895687" y="3180085"/>
            <a:ext cx="1272601" cy="3070233"/>
            <a:chOff x="3419013" y="2473208"/>
            <a:chExt cx="1181895" cy="2851397"/>
          </a:xfrm>
        </p:grpSpPr>
        <p:sp>
          <p:nvSpPr>
            <p:cNvPr id="54" name="Arc 53"/>
            <p:cNvSpPr/>
            <p:nvPr/>
          </p:nvSpPr>
          <p:spPr>
            <a:xfrm rot="10800000">
              <a:off x="3419013" y="4144790"/>
              <a:ext cx="1179816" cy="1179815"/>
            </a:xfrm>
            <a:prstGeom prst="arc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3419013" y="2473208"/>
              <a:ext cx="984" cy="2261489"/>
            </a:xfrm>
            <a:prstGeom prst="line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/>
            <p:cNvSpPr/>
            <p:nvPr/>
          </p:nvSpPr>
          <p:spPr>
            <a:xfrm rot="10800000" flipH="1">
              <a:off x="3420109" y="4144790"/>
              <a:ext cx="1179816" cy="1179815"/>
            </a:xfrm>
            <a:prstGeom prst="arc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599924" y="2473208"/>
              <a:ext cx="984" cy="2261489"/>
            </a:xfrm>
            <a:prstGeom prst="line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rot="16200000">
            <a:off x="6007083" y="1885633"/>
            <a:ext cx="1270055" cy="3064088"/>
            <a:chOff x="3419013" y="2473208"/>
            <a:chExt cx="1181895" cy="2851397"/>
          </a:xfrm>
        </p:grpSpPr>
        <p:sp>
          <p:nvSpPr>
            <p:cNvPr id="37" name="Arc 36"/>
            <p:cNvSpPr/>
            <p:nvPr/>
          </p:nvSpPr>
          <p:spPr>
            <a:xfrm rot="10800000">
              <a:off x="3419013" y="4144790"/>
              <a:ext cx="1179816" cy="1179815"/>
            </a:xfrm>
            <a:prstGeom prst="arc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3419013" y="2473208"/>
              <a:ext cx="984" cy="2261489"/>
            </a:xfrm>
            <a:prstGeom prst="line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 rot="10800000" flipH="1">
              <a:off x="3420109" y="4144790"/>
              <a:ext cx="1179816" cy="1179815"/>
            </a:xfrm>
            <a:prstGeom prst="arc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599924" y="2473208"/>
              <a:ext cx="984" cy="2261489"/>
            </a:xfrm>
            <a:prstGeom prst="line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5400000">
            <a:off x="4916534" y="611233"/>
            <a:ext cx="1272601" cy="3070233"/>
            <a:chOff x="3419013" y="2473208"/>
            <a:chExt cx="1181895" cy="2851397"/>
          </a:xfrm>
        </p:grpSpPr>
        <p:sp>
          <p:nvSpPr>
            <p:cNvPr id="31" name="Arc 30"/>
            <p:cNvSpPr/>
            <p:nvPr/>
          </p:nvSpPr>
          <p:spPr>
            <a:xfrm rot="10800000">
              <a:off x="3419013" y="4144790"/>
              <a:ext cx="1179816" cy="1179815"/>
            </a:xfrm>
            <a:prstGeom prst="arc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3419013" y="2473208"/>
              <a:ext cx="984" cy="2261489"/>
            </a:xfrm>
            <a:prstGeom prst="line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/>
            <p:cNvSpPr/>
            <p:nvPr/>
          </p:nvSpPr>
          <p:spPr>
            <a:xfrm rot="10800000" flipH="1">
              <a:off x="3420109" y="4144790"/>
              <a:ext cx="1179816" cy="1179815"/>
            </a:xfrm>
            <a:prstGeom prst="arc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599924" y="2473208"/>
              <a:ext cx="984" cy="2261489"/>
            </a:xfrm>
            <a:prstGeom prst="line">
              <a:avLst/>
            </a:prstGeom>
            <a:ln>
              <a:gradFill>
                <a:gsLst>
                  <a:gs pos="53000">
                    <a:srgbClr val="7D5139"/>
                  </a:gs>
                  <a:gs pos="100000">
                    <a:srgbClr val="1D3163"/>
                  </a:gs>
                  <a:gs pos="0">
                    <a:srgbClr val="DC710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45"/>
          <p:cNvSpPr/>
          <p:nvPr/>
        </p:nvSpPr>
        <p:spPr>
          <a:xfrm>
            <a:off x="3920835" y="2017647"/>
            <a:ext cx="250087" cy="250085"/>
          </a:xfrm>
          <a:prstGeom prst="ellipse">
            <a:avLst/>
          </a:prstGeom>
          <a:solidFill>
            <a:srgbClr val="DD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248942" y="2021333"/>
            <a:ext cx="4039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48952" y="1930316"/>
            <a:ext cx="22833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 flipH="1">
            <a:off x="8041925" y="3289504"/>
            <a:ext cx="250087" cy="250085"/>
          </a:xfrm>
          <a:prstGeom prst="ellipse">
            <a:avLst/>
          </a:prstGeom>
          <a:solidFill>
            <a:srgbClr val="DD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flipH="1">
            <a:off x="7549450" y="3293190"/>
            <a:ext cx="4039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2019</a:t>
            </a:r>
          </a:p>
        </p:txBody>
      </p:sp>
      <p:sp>
        <p:nvSpPr>
          <p:cNvPr id="51" name="TextBox 50"/>
          <p:cNvSpPr txBox="1"/>
          <p:nvPr/>
        </p:nvSpPr>
        <p:spPr>
          <a:xfrm flipH="1">
            <a:off x="8380529" y="3202173"/>
            <a:ext cx="22833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899988" y="4586499"/>
            <a:ext cx="250087" cy="250085"/>
          </a:xfrm>
          <a:prstGeom prst="ellipse">
            <a:avLst/>
          </a:prstGeom>
          <a:solidFill>
            <a:srgbClr val="DD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196036" y="4590185"/>
            <a:ext cx="4360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 dirty="0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2020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28105" y="4499168"/>
            <a:ext cx="22833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400" dirty="0" err="1">
                <a:solidFill>
                  <a:srgbClr val="223362"/>
                </a:solidFill>
              </a:rPr>
              <a:t>Lorem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ipsum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dolor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sit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amet</a:t>
            </a:r>
            <a:r>
              <a:rPr lang="fr-FR" sz="1400" dirty="0">
                <a:solidFill>
                  <a:srgbClr val="223362"/>
                </a:solidFill>
              </a:rPr>
              <a:t>, </a:t>
            </a:r>
            <a:r>
              <a:rPr lang="fr-FR" sz="1400" dirty="0" err="1">
                <a:solidFill>
                  <a:srgbClr val="223362"/>
                </a:solidFill>
              </a:rPr>
              <a:t>consectetur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adipiscing</a:t>
            </a:r>
            <a:r>
              <a:rPr lang="fr-FR" sz="1400" dirty="0">
                <a:solidFill>
                  <a:srgbClr val="223362"/>
                </a:solidFill>
              </a:rPr>
              <a:t> </a:t>
            </a:r>
            <a:r>
              <a:rPr lang="fr-FR" sz="1400" dirty="0" err="1">
                <a:solidFill>
                  <a:srgbClr val="223362"/>
                </a:solidFill>
              </a:rPr>
              <a:t>elit</a:t>
            </a:r>
            <a:r>
              <a:rPr lang="fr-FR" sz="1400" dirty="0">
                <a:solidFill>
                  <a:srgbClr val="223362"/>
                </a:solidFill>
              </a:rPr>
              <a:t>..</a:t>
            </a:r>
            <a:endParaRPr lang="en-US" sz="1400" dirty="0">
              <a:solidFill>
                <a:srgbClr val="223362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7677185" y="5102413"/>
            <a:ext cx="475656" cy="475651"/>
          </a:xfrm>
          <a:prstGeom prst="ellipse">
            <a:avLst/>
          </a:prstGeom>
          <a:solidFill>
            <a:srgbClr val="DD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 flipH="1">
            <a:off x="7677185" y="1279937"/>
            <a:ext cx="475656" cy="475651"/>
          </a:xfrm>
          <a:prstGeom prst="ellipse">
            <a:avLst/>
          </a:prstGeom>
          <a:solidFill>
            <a:srgbClr val="DD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3975294" y="2072105"/>
            <a:ext cx="141168" cy="141167"/>
          </a:xfrm>
          <a:prstGeom prst="ellipse">
            <a:avLst/>
          </a:prstGeom>
          <a:gradFill flip="none" rotWithShape="1">
            <a:gsLst>
              <a:gs pos="47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8096384" y="3343962"/>
            <a:ext cx="141168" cy="141167"/>
          </a:xfrm>
          <a:prstGeom prst="ellipse">
            <a:avLst/>
          </a:prstGeom>
          <a:gradFill flip="none" rotWithShape="1">
            <a:gsLst>
              <a:gs pos="47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3951901" y="4640957"/>
            <a:ext cx="141168" cy="141167"/>
          </a:xfrm>
          <a:prstGeom prst="ellipse">
            <a:avLst/>
          </a:prstGeom>
          <a:gradFill flip="none" rotWithShape="1">
            <a:gsLst>
              <a:gs pos="47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 40"/>
          <p:cNvSpPr>
            <a:spLocks noEditPoints="1"/>
          </p:cNvSpPr>
          <p:nvPr/>
        </p:nvSpPr>
        <p:spPr bwMode="auto">
          <a:xfrm>
            <a:off x="684522" y="493731"/>
            <a:ext cx="312398" cy="312398"/>
          </a:xfrm>
          <a:custGeom>
            <a:avLst/>
            <a:gdLst>
              <a:gd name="T0" fmla="*/ 586 w 760"/>
              <a:gd name="T1" fmla="*/ 675 h 759"/>
              <a:gd name="T2" fmla="*/ 574 w 760"/>
              <a:gd name="T3" fmla="*/ 724 h 759"/>
              <a:gd name="T4" fmla="*/ 507 w 760"/>
              <a:gd name="T5" fmla="*/ 649 h 759"/>
              <a:gd name="T6" fmla="*/ 513 w 760"/>
              <a:gd name="T7" fmla="*/ 569 h 759"/>
              <a:gd name="T8" fmla="*/ 574 w 760"/>
              <a:gd name="T9" fmla="*/ 511 h 759"/>
              <a:gd name="T10" fmla="*/ 657 w 760"/>
              <a:gd name="T11" fmla="*/ 509 h 759"/>
              <a:gd name="T12" fmla="*/ 730 w 760"/>
              <a:gd name="T13" fmla="*/ 587 h 759"/>
              <a:gd name="T14" fmla="*/ 258 w 760"/>
              <a:gd name="T15" fmla="*/ 616 h 759"/>
              <a:gd name="T16" fmla="*/ 231 w 760"/>
              <a:gd name="T17" fmla="*/ 694 h 759"/>
              <a:gd name="T18" fmla="*/ 132 w 760"/>
              <a:gd name="T19" fmla="*/ 734 h 759"/>
              <a:gd name="T20" fmla="*/ 171 w 760"/>
              <a:gd name="T21" fmla="*/ 587 h 759"/>
              <a:gd name="T22" fmla="*/ 36 w 760"/>
              <a:gd name="T23" fmla="*/ 573 h 759"/>
              <a:gd name="T24" fmla="*/ 130 w 760"/>
              <a:gd name="T25" fmla="*/ 503 h 759"/>
              <a:gd name="T26" fmla="*/ 509 w 760"/>
              <a:gd name="T27" fmla="*/ 201 h 759"/>
              <a:gd name="T28" fmla="*/ 503 w 760"/>
              <a:gd name="T29" fmla="*/ 136 h 759"/>
              <a:gd name="T30" fmla="*/ 537 w 760"/>
              <a:gd name="T31" fmla="*/ 59 h 759"/>
              <a:gd name="T32" fmla="*/ 643 w 760"/>
              <a:gd name="T33" fmla="*/ 28 h 759"/>
              <a:gd name="T34" fmla="*/ 599 w 760"/>
              <a:gd name="T35" fmla="*/ 179 h 759"/>
              <a:gd name="T36" fmla="*/ 719 w 760"/>
              <a:gd name="T37" fmla="*/ 200 h 759"/>
              <a:gd name="T38" fmla="*/ 619 w 760"/>
              <a:gd name="T39" fmla="*/ 257 h 759"/>
              <a:gd name="T40" fmla="*/ 249 w 760"/>
              <a:gd name="T41" fmla="*/ 562 h 759"/>
              <a:gd name="T42" fmla="*/ 170 w 760"/>
              <a:gd name="T43" fmla="*/ 254 h 759"/>
              <a:gd name="T44" fmla="*/ 87 w 760"/>
              <a:gd name="T45" fmla="*/ 244 h 759"/>
              <a:gd name="T46" fmla="*/ 26 w 760"/>
              <a:gd name="T47" fmla="*/ 147 h 759"/>
              <a:gd name="T48" fmla="*/ 180 w 760"/>
              <a:gd name="T49" fmla="*/ 166 h 759"/>
              <a:gd name="T50" fmla="*/ 175 w 760"/>
              <a:gd name="T51" fmla="*/ 30 h 759"/>
              <a:gd name="T52" fmla="*/ 251 w 760"/>
              <a:gd name="T53" fmla="*/ 102 h 759"/>
              <a:gd name="T54" fmla="*/ 248 w 760"/>
              <a:gd name="T55" fmla="*/ 187 h 759"/>
              <a:gd name="T56" fmla="*/ 703 w 760"/>
              <a:gd name="T57" fmla="*/ 505 h 759"/>
              <a:gd name="T58" fmla="*/ 611 w 760"/>
              <a:gd name="T59" fmla="*/ 477 h 759"/>
              <a:gd name="T60" fmla="*/ 619 w 760"/>
              <a:gd name="T61" fmla="*/ 283 h 759"/>
              <a:gd name="T62" fmla="*/ 732 w 760"/>
              <a:gd name="T63" fmla="*/ 225 h 759"/>
              <a:gd name="T64" fmla="*/ 759 w 760"/>
              <a:gd name="T65" fmla="*/ 129 h 759"/>
              <a:gd name="T66" fmla="*/ 732 w 760"/>
              <a:gd name="T67" fmla="*/ 82 h 759"/>
              <a:gd name="T68" fmla="*/ 682 w 760"/>
              <a:gd name="T69" fmla="*/ 22 h 759"/>
              <a:gd name="T70" fmla="*/ 591 w 760"/>
              <a:gd name="T71" fmla="*/ 3 h 759"/>
              <a:gd name="T72" fmla="*/ 495 w 760"/>
              <a:gd name="T73" fmla="*/ 73 h 759"/>
              <a:gd name="T74" fmla="*/ 480 w 760"/>
              <a:gd name="T75" fmla="*/ 169 h 759"/>
              <a:gd name="T76" fmla="*/ 283 w 760"/>
              <a:gd name="T77" fmla="*/ 129 h 759"/>
              <a:gd name="T78" fmla="*/ 242 w 760"/>
              <a:gd name="T79" fmla="*/ 42 h 759"/>
              <a:gd name="T80" fmla="*/ 149 w 760"/>
              <a:gd name="T81" fmla="*/ 0 h 759"/>
              <a:gd name="T82" fmla="*/ 82 w 760"/>
              <a:gd name="T83" fmla="*/ 22 h 759"/>
              <a:gd name="T84" fmla="*/ 28 w 760"/>
              <a:gd name="T85" fmla="*/ 82 h 759"/>
              <a:gd name="T86" fmla="*/ 1 w 760"/>
              <a:gd name="T87" fmla="*/ 129 h 759"/>
              <a:gd name="T88" fmla="*/ 28 w 760"/>
              <a:gd name="T89" fmla="*/ 227 h 759"/>
              <a:gd name="T90" fmla="*/ 111 w 760"/>
              <a:gd name="T91" fmla="*/ 281 h 759"/>
              <a:gd name="T92" fmla="*/ 189 w 760"/>
              <a:gd name="T93" fmla="*/ 485 h 759"/>
              <a:gd name="T94" fmla="*/ 64 w 760"/>
              <a:gd name="T95" fmla="*/ 501 h 759"/>
              <a:gd name="T96" fmla="*/ 3 w 760"/>
              <a:gd name="T97" fmla="*/ 592 h 759"/>
              <a:gd name="T98" fmla="*/ 16 w 760"/>
              <a:gd name="T99" fmla="*/ 678 h 759"/>
              <a:gd name="T100" fmla="*/ 86 w 760"/>
              <a:gd name="T101" fmla="*/ 727 h 759"/>
              <a:gd name="T102" fmla="*/ 116 w 760"/>
              <a:gd name="T103" fmla="*/ 757 h 759"/>
              <a:gd name="T104" fmla="*/ 232 w 760"/>
              <a:gd name="T105" fmla="*/ 727 h 759"/>
              <a:gd name="T106" fmla="*/ 282 w 760"/>
              <a:gd name="T107" fmla="*/ 640 h 759"/>
              <a:gd name="T108" fmla="*/ 482 w 760"/>
              <a:gd name="T109" fmla="*/ 581 h 759"/>
              <a:gd name="T110" fmla="*/ 491 w 760"/>
              <a:gd name="T111" fmla="*/ 678 h 759"/>
              <a:gd name="T112" fmla="*/ 578 w 760"/>
              <a:gd name="T113" fmla="*/ 754 h 759"/>
              <a:gd name="T114" fmla="*/ 681 w 760"/>
              <a:gd name="T115" fmla="*/ 742 h 759"/>
              <a:gd name="T116" fmla="*/ 730 w 760"/>
              <a:gd name="T117" fmla="*/ 679 h 759"/>
              <a:gd name="T118" fmla="*/ 758 w 760"/>
              <a:gd name="T119" fmla="*/ 642 h 759"/>
              <a:gd name="T120" fmla="*/ 739 w 760"/>
              <a:gd name="T121" fmla="*/ 544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0" h="759">
                <a:moveTo>
                  <a:pt x="731" y="642"/>
                </a:moveTo>
                <a:lnTo>
                  <a:pt x="685" y="591"/>
                </a:lnTo>
                <a:lnTo>
                  <a:pt x="681" y="588"/>
                </a:lnTo>
                <a:lnTo>
                  <a:pt x="676" y="586"/>
                </a:lnTo>
                <a:lnTo>
                  <a:pt x="599" y="586"/>
                </a:lnTo>
                <a:lnTo>
                  <a:pt x="594" y="587"/>
                </a:lnTo>
                <a:lnTo>
                  <a:pt x="590" y="590"/>
                </a:lnTo>
                <a:lnTo>
                  <a:pt x="588" y="594"/>
                </a:lnTo>
                <a:lnTo>
                  <a:pt x="586" y="598"/>
                </a:lnTo>
                <a:lnTo>
                  <a:pt x="586" y="675"/>
                </a:lnTo>
                <a:lnTo>
                  <a:pt x="586" y="678"/>
                </a:lnTo>
                <a:lnTo>
                  <a:pt x="588" y="680"/>
                </a:lnTo>
                <a:lnTo>
                  <a:pt x="589" y="683"/>
                </a:lnTo>
                <a:lnTo>
                  <a:pt x="591" y="685"/>
                </a:lnTo>
                <a:lnTo>
                  <a:pt x="643" y="732"/>
                </a:lnTo>
                <a:lnTo>
                  <a:pt x="629" y="734"/>
                </a:lnTo>
                <a:lnTo>
                  <a:pt x="615" y="734"/>
                </a:lnTo>
                <a:lnTo>
                  <a:pt x="600" y="733"/>
                </a:lnTo>
                <a:lnTo>
                  <a:pt x="586" y="729"/>
                </a:lnTo>
                <a:lnTo>
                  <a:pt x="574" y="724"/>
                </a:lnTo>
                <a:lnTo>
                  <a:pt x="561" y="718"/>
                </a:lnTo>
                <a:lnTo>
                  <a:pt x="548" y="710"/>
                </a:lnTo>
                <a:lnTo>
                  <a:pt x="537" y="700"/>
                </a:lnTo>
                <a:lnTo>
                  <a:pt x="531" y="694"/>
                </a:lnTo>
                <a:lnTo>
                  <a:pt x="525" y="688"/>
                </a:lnTo>
                <a:lnTo>
                  <a:pt x="521" y="680"/>
                </a:lnTo>
                <a:lnTo>
                  <a:pt x="517" y="673"/>
                </a:lnTo>
                <a:lnTo>
                  <a:pt x="512" y="665"/>
                </a:lnTo>
                <a:lnTo>
                  <a:pt x="509" y="657"/>
                </a:lnTo>
                <a:lnTo>
                  <a:pt x="507" y="649"/>
                </a:lnTo>
                <a:lnTo>
                  <a:pt x="505" y="640"/>
                </a:lnTo>
                <a:lnTo>
                  <a:pt x="504" y="633"/>
                </a:lnTo>
                <a:lnTo>
                  <a:pt x="504" y="624"/>
                </a:lnTo>
                <a:lnTo>
                  <a:pt x="503" y="616"/>
                </a:lnTo>
                <a:lnTo>
                  <a:pt x="504" y="607"/>
                </a:lnTo>
                <a:lnTo>
                  <a:pt x="505" y="598"/>
                </a:lnTo>
                <a:lnTo>
                  <a:pt x="507" y="590"/>
                </a:lnTo>
                <a:lnTo>
                  <a:pt x="509" y="581"/>
                </a:lnTo>
                <a:lnTo>
                  <a:pt x="512" y="573"/>
                </a:lnTo>
                <a:lnTo>
                  <a:pt x="513" y="569"/>
                </a:lnTo>
                <a:lnTo>
                  <a:pt x="513" y="566"/>
                </a:lnTo>
                <a:lnTo>
                  <a:pt x="512" y="562"/>
                </a:lnTo>
                <a:lnTo>
                  <a:pt x="509" y="559"/>
                </a:lnTo>
                <a:lnTo>
                  <a:pt x="399" y="448"/>
                </a:lnTo>
                <a:lnTo>
                  <a:pt x="449" y="399"/>
                </a:lnTo>
                <a:lnTo>
                  <a:pt x="560" y="509"/>
                </a:lnTo>
                <a:lnTo>
                  <a:pt x="563" y="511"/>
                </a:lnTo>
                <a:lnTo>
                  <a:pt x="566" y="513"/>
                </a:lnTo>
                <a:lnTo>
                  <a:pt x="570" y="513"/>
                </a:lnTo>
                <a:lnTo>
                  <a:pt x="574" y="511"/>
                </a:lnTo>
                <a:lnTo>
                  <a:pt x="582" y="508"/>
                </a:lnTo>
                <a:lnTo>
                  <a:pt x="591" y="506"/>
                </a:lnTo>
                <a:lnTo>
                  <a:pt x="598" y="505"/>
                </a:lnTo>
                <a:lnTo>
                  <a:pt x="607" y="503"/>
                </a:lnTo>
                <a:lnTo>
                  <a:pt x="615" y="503"/>
                </a:lnTo>
                <a:lnTo>
                  <a:pt x="624" y="503"/>
                </a:lnTo>
                <a:lnTo>
                  <a:pt x="633" y="504"/>
                </a:lnTo>
                <a:lnTo>
                  <a:pt x="641" y="505"/>
                </a:lnTo>
                <a:lnTo>
                  <a:pt x="649" y="507"/>
                </a:lnTo>
                <a:lnTo>
                  <a:pt x="657" y="509"/>
                </a:lnTo>
                <a:lnTo>
                  <a:pt x="665" y="513"/>
                </a:lnTo>
                <a:lnTo>
                  <a:pt x="672" y="516"/>
                </a:lnTo>
                <a:lnTo>
                  <a:pt x="680" y="520"/>
                </a:lnTo>
                <a:lnTo>
                  <a:pt x="687" y="525"/>
                </a:lnTo>
                <a:lnTo>
                  <a:pt x="694" y="531"/>
                </a:lnTo>
                <a:lnTo>
                  <a:pt x="700" y="537"/>
                </a:lnTo>
                <a:lnTo>
                  <a:pt x="711" y="548"/>
                </a:lnTo>
                <a:lnTo>
                  <a:pt x="719" y="560"/>
                </a:lnTo>
                <a:lnTo>
                  <a:pt x="725" y="573"/>
                </a:lnTo>
                <a:lnTo>
                  <a:pt x="730" y="587"/>
                </a:lnTo>
                <a:lnTo>
                  <a:pt x="734" y="600"/>
                </a:lnTo>
                <a:lnTo>
                  <a:pt x="735" y="615"/>
                </a:lnTo>
                <a:lnTo>
                  <a:pt x="735" y="628"/>
                </a:lnTo>
                <a:lnTo>
                  <a:pt x="731" y="642"/>
                </a:lnTo>
                <a:close/>
                <a:moveTo>
                  <a:pt x="248" y="573"/>
                </a:moveTo>
                <a:lnTo>
                  <a:pt x="251" y="581"/>
                </a:lnTo>
                <a:lnTo>
                  <a:pt x="254" y="590"/>
                </a:lnTo>
                <a:lnTo>
                  <a:pt x="256" y="598"/>
                </a:lnTo>
                <a:lnTo>
                  <a:pt x="257" y="607"/>
                </a:lnTo>
                <a:lnTo>
                  <a:pt x="258" y="616"/>
                </a:lnTo>
                <a:lnTo>
                  <a:pt x="258" y="624"/>
                </a:lnTo>
                <a:lnTo>
                  <a:pt x="257" y="633"/>
                </a:lnTo>
                <a:lnTo>
                  <a:pt x="256" y="640"/>
                </a:lnTo>
                <a:lnTo>
                  <a:pt x="255" y="649"/>
                </a:lnTo>
                <a:lnTo>
                  <a:pt x="251" y="657"/>
                </a:lnTo>
                <a:lnTo>
                  <a:pt x="248" y="665"/>
                </a:lnTo>
                <a:lnTo>
                  <a:pt x="245" y="673"/>
                </a:lnTo>
                <a:lnTo>
                  <a:pt x="241" y="680"/>
                </a:lnTo>
                <a:lnTo>
                  <a:pt x="236" y="688"/>
                </a:lnTo>
                <a:lnTo>
                  <a:pt x="231" y="694"/>
                </a:lnTo>
                <a:lnTo>
                  <a:pt x="225" y="700"/>
                </a:lnTo>
                <a:lnTo>
                  <a:pt x="216" y="708"/>
                </a:lnTo>
                <a:lnTo>
                  <a:pt x="207" y="714"/>
                </a:lnTo>
                <a:lnTo>
                  <a:pt x="198" y="721"/>
                </a:lnTo>
                <a:lnTo>
                  <a:pt x="188" y="725"/>
                </a:lnTo>
                <a:lnTo>
                  <a:pt x="177" y="729"/>
                </a:lnTo>
                <a:lnTo>
                  <a:pt x="167" y="733"/>
                </a:lnTo>
                <a:lnTo>
                  <a:pt x="155" y="734"/>
                </a:lnTo>
                <a:lnTo>
                  <a:pt x="144" y="735"/>
                </a:lnTo>
                <a:lnTo>
                  <a:pt x="132" y="734"/>
                </a:lnTo>
                <a:lnTo>
                  <a:pt x="119" y="732"/>
                </a:lnTo>
                <a:lnTo>
                  <a:pt x="174" y="685"/>
                </a:lnTo>
                <a:lnTo>
                  <a:pt x="176" y="683"/>
                </a:lnTo>
                <a:lnTo>
                  <a:pt x="177" y="680"/>
                </a:lnTo>
                <a:lnTo>
                  <a:pt x="178" y="678"/>
                </a:lnTo>
                <a:lnTo>
                  <a:pt x="180" y="675"/>
                </a:lnTo>
                <a:lnTo>
                  <a:pt x="180" y="598"/>
                </a:lnTo>
                <a:lnTo>
                  <a:pt x="178" y="594"/>
                </a:lnTo>
                <a:lnTo>
                  <a:pt x="175" y="590"/>
                </a:lnTo>
                <a:lnTo>
                  <a:pt x="171" y="587"/>
                </a:lnTo>
                <a:lnTo>
                  <a:pt x="167" y="586"/>
                </a:lnTo>
                <a:lnTo>
                  <a:pt x="85" y="586"/>
                </a:lnTo>
                <a:lnTo>
                  <a:pt x="80" y="588"/>
                </a:lnTo>
                <a:lnTo>
                  <a:pt x="75" y="591"/>
                </a:lnTo>
                <a:lnTo>
                  <a:pt x="29" y="642"/>
                </a:lnTo>
                <a:lnTo>
                  <a:pt x="27" y="628"/>
                </a:lnTo>
                <a:lnTo>
                  <a:pt x="26" y="615"/>
                </a:lnTo>
                <a:lnTo>
                  <a:pt x="27" y="600"/>
                </a:lnTo>
                <a:lnTo>
                  <a:pt x="30" y="587"/>
                </a:lnTo>
                <a:lnTo>
                  <a:pt x="36" y="573"/>
                </a:lnTo>
                <a:lnTo>
                  <a:pt x="42" y="560"/>
                </a:lnTo>
                <a:lnTo>
                  <a:pt x="51" y="548"/>
                </a:lnTo>
                <a:lnTo>
                  <a:pt x="60" y="537"/>
                </a:lnTo>
                <a:lnTo>
                  <a:pt x="69" y="529"/>
                </a:lnTo>
                <a:lnTo>
                  <a:pt x="78" y="522"/>
                </a:lnTo>
                <a:lnTo>
                  <a:pt x="87" y="516"/>
                </a:lnTo>
                <a:lnTo>
                  <a:pt x="98" y="511"/>
                </a:lnTo>
                <a:lnTo>
                  <a:pt x="108" y="507"/>
                </a:lnTo>
                <a:lnTo>
                  <a:pt x="119" y="505"/>
                </a:lnTo>
                <a:lnTo>
                  <a:pt x="130" y="503"/>
                </a:lnTo>
                <a:lnTo>
                  <a:pt x="142" y="503"/>
                </a:lnTo>
                <a:lnTo>
                  <a:pt x="154" y="503"/>
                </a:lnTo>
                <a:lnTo>
                  <a:pt x="164" y="505"/>
                </a:lnTo>
                <a:lnTo>
                  <a:pt x="176" y="507"/>
                </a:lnTo>
                <a:lnTo>
                  <a:pt x="187" y="511"/>
                </a:lnTo>
                <a:lnTo>
                  <a:pt x="190" y="513"/>
                </a:lnTo>
                <a:lnTo>
                  <a:pt x="195" y="513"/>
                </a:lnTo>
                <a:lnTo>
                  <a:pt x="198" y="511"/>
                </a:lnTo>
                <a:lnTo>
                  <a:pt x="201" y="509"/>
                </a:lnTo>
                <a:lnTo>
                  <a:pt x="509" y="201"/>
                </a:lnTo>
                <a:lnTo>
                  <a:pt x="512" y="198"/>
                </a:lnTo>
                <a:lnTo>
                  <a:pt x="513" y="194"/>
                </a:lnTo>
                <a:lnTo>
                  <a:pt x="513" y="190"/>
                </a:lnTo>
                <a:lnTo>
                  <a:pt x="512" y="187"/>
                </a:lnTo>
                <a:lnTo>
                  <a:pt x="509" y="179"/>
                </a:lnTo>
                <a:lnTo>
                  <a:pt x="507" y="170"/>
                </a:lnTo>
                <a:lnTo>
                  <a:pt x="505" y="161"/>
                </a:lnTo>
                <a:lnTo>
                  <a:pt x="504" y="153"/>
                </a:lnTo>
                <a:lnTo>
                  <a:pt x="503" y="144"/>
                </a:lnTo>
                <a:lnTo>
                  <a:pt x="503" y="136"/>
                </a:lnTo>
                <a:lnTo>
                  <a:pt x="504" y="127"/>
                </a:lnTo>
                <a:lnTo>
                  <a:pt x="505" y="120"/>
                </a:lnTo>
                <a:lnTo>
                  <a:pt x="507" y="111"/>
                </a:lnTo>
                <a:lnTo>
                  <a:pt x="509" y="102"/>
                </a:lnTo>
                <a:lnTo>
                  <a:pt x="512" y="95"/>
                </a:lnTo>
                <a:lnTo>
                  <a:pt x="517" y="87"/>
                </a:lnTo>
                <a:lnTo>
                  <a:pt x="521" y="80"/>
                </a:lnTo>
                <a:lnTo>
                  <a:pt x="525" y="72"/>
                </a:lnTo>
                <a:lnTo>
                  <a:pt x="531" y="66"/>
                </a:lnTo>
                <a:lnTo>
                  <a:pt x="537" y="59"/>
                </a:lnTo>
                <a:lnTo>
                  <a:pt x="546" y="52"/>
                </a:lnTo>
                <a:lnTo>
                  <a:pt x="554" y="45"/>
                </a:lnTo>
                <a:lnTo>
                  <a:pt x="564" y="39"/>
                </a:lnTo>
                <a:lnTo>
                  <a:pt x="575" y="35"/>
                </a:lnTo>
                <a:lnTo>
                  <a:pt x="585" y="30"/>
                </a:lnTo>
                <a:lnTo>
                  <a:pt x="596" y="27"/>
                </a:lnTo>
                <a:lnTo>
                  <a:pt x="607" y="26"/>
                </a:lnTo>
                <a:lnTo>
                  <a:pt x="619" y="25"/>
                </a:lnTo>
                <a:lnTo>
                  <a:pt x="632" y="26"/>
                </a:lnTo>
                <a:lnTo>
                  <a:pt x="643" y="28"/>
                </a:lnTo>
                <a:lnTo>
                  <a:pt x="591" y="74"/>
                </a:lnTo>
                <a:lnTo>
                  <a:pt x="589" y="77"/>
                </a:lnTo>
                <a:lnTo>
                  <a:pt x="588" y="80"/>
                </a:lnTo>
                <a:lnTo>
                  <a:pt x="586" y="82"/>
                </a:lnTo>
                <a:lnTo>
                  <a:pt x="586" y="85"/>
                </a:lnTo>
                <a:lnTo>
                  <a:pt x="586" y="166"/>
                </a:lnTo>
                <a:lnTo>
                  <a:pt x="588" y="171"/>
                </a:lnTo>
                <a:lnTo>
                  <a:pt x="590" y="174"/>
                </a:lnTo>
                <a:lnTo>
                  <a:pt x="594" y="178"/>
                </a:lnTo>
                <a:lnTo>
                  <a:pt x="599" y="179"/>
                </a:lnTo>
                <a:lnTo>
                  <a:pt x="676" y="179"/>
                </a:lnTo>
                <a:lnTo>
                  <a:pt x="681" y="178"/>
                </a:lnTo>
                <a:lnTo>
                  <a:pt x="685" y="174"/>
                </a:lnTo>
                <a:lnTo>
                  <a:pt x="731" y="120"/>
                </a:lnTo>
                <a:lnTo>
                  <a:pt x="735" y="133"/>
                </a:lnTo>
                <a:lnTo>
                  <a:pt x="735" y="147"/>
                </a:lnTo>
                <a:lnTo>
                  <a:pt x="734" y="161"/>
                </a:lnTo>
                <a:lnTo>
                  <a:pt x="730" y="174"/>
                </a:lnTo>
                <a:lnTo>
                  <a:pt x="725" y="187"/>
                </a:lnTo>
                <a:lnTo>
                  <a:pt x="719" y="200"/>
                </a:lnTo>
                <a:lnTo>
                  <a:pt x="711" y="212"/>
                </a:lnTo>
                <a:lnTo>
                  <a:pt x="700" y="223"/>
                </a:lnTo>
                <a:lnTo>
                  <a:pt x="692" y="231"/>
                </a:lnTo>
                <a:lnTo>
                  <a:pt x="683" y="238"/>
                </a:lnTo>
                <a:lnTo>
                  <a:pt x="673" y="244"/>
                </a:lnTo>
                <a:lnTo>
                  <a:pt x="663" y="248"/>
                </a:lnTo>
                <a:lnTo>
                  <a:pt x="653" y="253"/>
                </a:lnTo>
                <a:lnTo>
                  <a:pt x="641" y="255"/>
                </a:lnTo>
                <a:lnTo>
                  <a:pt x="630" y="257"/>
                </a:lnTo>
                <a:lnTo>
                  <a:pt x="619" y="257"/>
                </a:lnTo>
                <a:lnTo>
                  <a:pt x="607" y="257"/>
                </a:lnTo>
                <a:lnTo>
                  <a:pt x="596" y="255"/>
                </a:lnTo>
                <a:lnTo>
                  <a:pt x="584" y="253"/>
                </a:lnTo>
                <a:lnTo>
                  <a:pt x="574" y="248"/>
                </a:lnTo>
                <a:lnTo>
                  <a:pt x="570" y="247"/>
                </a:lnTo>
                <a:lnTo>
                  <a:pt x="566" y="247"/>
                </a:lnTo>
                <a:lnTo>
                  <a:pt x="563" y="248"/>
                </a:lnTo>
                <a:lnTo>
                  <a:pt x="560" y="251"/>
                </a:lnTo>
                <a:lnTo>
                  <a:pt x="251" y="559"/>
                </a:lnTo>
                <a:lnTo>
                  <a:pt x="249" y="562"/>
                </a:lnTo>
                <a:lnTo>
                  <a:pt x="247" y="566"/>
                </a:lnTo>
                <a:lnTo>
                  <a:pt x="247" y="569"/>
                </a:lnTo>
                <a:lnTo>
                  <a:pt x="248" y="573"/>
                </a:lnTo>
                <a:close/>
                <a:moveTo>
                  <a:pt x="201" y="251"/>
                </a:moveTo>
                <a:lnTo>
                  <a:pt x="198" y="249"/>
                </a:lnTo>
                <a:lnTo>
                  <a:pt x="195" y="248"/>
                </a:lnTo>
                <a:lnTo>
                  <a:pt x="190" y="247"/>
                </a:lnTo>
                <a:lnTo>
                  <a:pt x="187" y="248"/>
                </a:lnTo>
                <a:lnTo>
                  <a:pt x="178" y="252"/>
                </a:lnTo>
                <a:lnTo>
                  <a:pt x="170" y="254"/>
                </a:lnTo>
                <a:lnTo>
                  <a:pt x="162" y="256"/>
                </a:lnTo>
                <a:lnTo>
                  <a:pt x="154" y="257"/>
                </a:lnTo>
                <a:lnTo>
                  <a:pt x="145" y="258"/>
                </a:lnTo>
                <a:lnTo>
                  <a:pt x="137" y="258"/>
                </a:lnTo>
                <a:lnTo>
                  <a:pt x="128" y="257"/>
                </a:lnTo>
                <a:lnTo>
                  <a:pt x="119" y="256"/>
                </a:lnTo>
                <a:lnTo>
                  <a:pt x="111" y="254"/>
                </a:lnTo>
                <a:lnTo>
                  <a:pt x="103" y="252"/>
                </a:lnTo>
                <a:lnTo>
                  <a:pt x="96" y="248"/>
                </a:lnTo>
                <a:lnTo>
                  <a:pt x="87" y="244"/>
                </a:lnTo>
                <a:lnTo>
                  <a:pt x="81" y="240"/>
                </a:lnTo>
                <a:lnTo>
                  <a:pt x="73" y="236"/>
                </a:lnTo>
                <a:lnTo>
                  <a:pt x="67" y="230"/>
                </a:lnTo>
                <a:lnTo>
                  <a:pt x="60" y="224"/>
                </a:lnTo>
                <a:lnTo>
                  <a:pt x="51" y="213"/>
                </a:lnTo>
                <a:lnTo>
                  <a:pt x="42" y="201"/>
                </a:lnTo>
                <a:lnTo>
                  <a:pt x="36" y="188"/>
                </a:lnTo>
                <a:lnTo>
                  <a:pt x="31" y="175"/>
                </a:lnTo>
                <a:lnTo>
                  <a:pt x="28" y="161"/>
                </a:lnTo>
                <a:lnTo>
                  <a:pt x="26" y="147"/>
                </a:lnTo>
                <a:lnTo>
                  <a:pt x="27" y="133"/>
                </a:lnTo>
                <a:lnTo>
                  <a:pt x="29" y="120"/>
                </a:lnTo>
                <a:lnTo>
                  <a:pt x="75" y="174"/>
                </a:lnTo>
                <a:lnTo>
                  <a:pt x="80" y="178"/>
                </a:lnTo>
                <a:lnTo>
                  <a:pt x="85" y="179"/>
                </a:lnTo>
                <a:lnTo>
                  <a:pt x="167" y="179"/>
                </a:lnTo>
                <a:lnTo>
                  <a:pt x="171" y="178"/>
                </a:lnTo>
                <a:lnTo>
                  <a:pt x="175" y="174"/>
                </a:lnTo>
                <a:lnTo>
                  <a:pt x="178" y="171"/>
                </a:lnTo>
                <a:lnTo>
                  <a:pt x="180" y="166"/>
                </a:lnTo>
                <a:lnTo>
                  <a:pt x="180" y="85"/>
                </a:lnTo>
                <a:lnTo>
                  <a:pt x="178" y="82"/>
                </a:lnTo>
                <a:lnTo>
                  <a:pt x="177" y="80"/>
                </a:lnTo>
                <a:lnTo>
                  <a:pt x="176" y="77"/>
                </a:lnTo>
                <a:lnTo>
                  <a:pt x="174" y="74"/>
                </a:lnTo>
                <a:lnTo>
                  <a:pt x="119" y="28"/>
                </a:lnTo>
                <a:lnTo>
                  <a:pt x="133" y="26"/>
                </a:lnTo>
                <a:lnTo>
                  <a:pt x="147" y="26"/>
                </a:lnTo>
                <a:lnTo>
                  <a:pt x="161" y="27"/>
                </a:lnTo>
                <a:lnTo>
                  <a:pt x="175" y="30"/>
                </a:lnTo>
                <a:lnTo>
                  <a:pt x="188" y="36"/>
                </a:lnTo>
                <a:lnTo>
                  <a:pt x="201" y="42"/>
                </a:lnTo>
                <a:lnTo>
                  <a:pt x="213" y="50"/>
                </a:lnTo>
                <a:lnTo>
                  <a:pt x="224" y="59"/>
                </a:lnTo>
                <a:lnTo>
                  <a:pt x="230" y="66"/>
                </a:lnTo>
                <a:lnTo>
                  <a:pt x="235" y="72"/>
                </a:lnTo>
                <a:lnTo>
                  <a:pt x="240" y="80"/>
                </a:lnTo>
                <a:lnTo>
                  <a:pt x="244" y="87"/>
                </a:lnTo>
                <a:lnTo>
                  <a:pt x="248" y="95"/>
                </a:lnTo>
                <a:lnTo>
                  <a:pt x="251" y="102"/>
                </a:lnTo>
                <a:lnTo>
                  <a:pt x="254" y="111"/>
                </a:lnTo>
                <a:lnTo>
                  <a:pt x="256" y="120"/>
                </a:lnTo>
                <a:lnTo>
                  <a:pt x="257" y="127"/>
                </a:lnTo>
                <a:lnTo>
                  <a:pt x="258" y="136"/>
                </a:lnTo>
                <a:lnTo>
                  <a:pt x="258" y="144"/>
                </a:lnTo>
                <a:lnTo>
                  <a:pt x="257" y="153"/>
                </a:lnTo>
                <a:lnTo>
                  <a:pt x="256" y="161"/>
                </a:lnTo>
                <a:lnTo>
                  <a:pt x="254" y="170"/>
                </a:lnTo>
                <a:lnTo>
                  <a:pt x="251" y="179"/>
                </a:lnTo>
                <a:lnTo>
                  <a:pt x="248" y="187"/>
                </a:lnTo>
                <a:lnTo>
                  <a:pt x="247" y="190"/>
                </a:lnTo>
                <a:lnTo>
                  <a:pt x="247" y="194"/>
                </a:lnTo>
                <a:lnTo>
                  <a:pt x="249" y="198"/>
                </a:lnTo>
                <a:lnTo>
                  <a:pt x="251" y="201"/>
                </a:lnTo>
                <a:lnTo>
                  <a:pt x="362" y="312"/>
                </a:lnTo>
                <a:lnTo>
                  <a:pt x="312" y="361"/>
                </a:lnTo>
                <a:lnTo>
                  <a:pt x="201" y="251"/>
                </a:lnTo>
                <a:close/>
                <a:moveTo>
                  <a:pt x="719" y="518"/>
                </a:moveTo>
                <a:lnTo>
                  <a:pt x="711" y="511"/>
                </a:lnTo>
                <a:lnTo>
                  <a:pt x="703" y="505"/>
                </a:lnTo>
                <a:lnTo>
                  <a:pt x="695" y="500"/>
                </a:lnTo>
                <a:lnTo>
                  <a:pt x="686" y="494"/>
                </a:lnTo>
                <a:lnTo>
                  <a:pt x="678" y="490"/>
                </a:lnTo>
                <a:lnTo>
                  <a:pt x="669" y="486"/>
                </a:lnTo>
                <a:lnTo>
                  <a:pt x="659" y="482"/>
                </a:lnTo>
                <a:lnTo>
                  <a:pt x="650" y="480"/>
                </a:lnTo>
                <a:lnTo>
                  <a:pt x="640" y="478"/>
                </a:lnTo>
                <a:lnTo>
                  <a:pt x="630" y="477"/>
                </a:lnTo>
                <a:lnTo>
                  <a:pt x="621" y="477"/>
                </a:lnTo>
                <a:lnTo>
                  <a:pt x="611" y="477"/>
                </a:lnTo>
                <a:lnTo>
                  <a:pt x="601" y="478"/>
                </a:lnTo>
                <a:lnTo>
                  <a:pt x="592" y="479"/>
                </a:lnTo>
                <a:lnTo>
                  <a:pt x="581" y="482"/>
                </a:lnTo>
                <a:lnTo>
                  <a:pt x="571" y="485"/>
                </a:lnTo>
                <a:lnTo>
                  <a:pt x="466" y="380"/>
                </a:lnTo>
                <a:lnTo>
                  <a:pt x="571" y="275"/>
                </a:lnTo>
                <a:lnTo>
                  <a:pt x="583" y="278"/>
                </a:lnTo>
                <a:lnTo>
                  <a:pt x="595" y="281"/>
                </a:lnTo>
                <a:lnTo>
                  <a:pt x="607" y="282"/>
                </a:lnTo>
                <a:lnTo>
                  <a:pt x="619" y="283"/>
                </a:lnTo>
                <a:lnTo>
                  <a:pt x="633" y="282"/>
                </a:lnTo>
                <a:lnTo>
                  <a:pt x="647" y="280"/>
                </a:lnTo>
                <a:lnTo>
                  <a:pt x="661" y="276"/>
                </a:lnTo>
                <a:lnTo>
                  <a:pt x="673" y="272"/>
                </a:lnTo>
                <a:lnTo>
                  <a:pt x="685" y="267"/>
                </a:lnTo>
                <a:lnTo>
                  <a:pt x="697" y="259"/>
                </a:lnTo>
                <a:lnTo>
                  <a:pt x="708" y="252"/>
                </a:lnTo>
                <a:lnTo>
                  <a:pt x="719" y="242"/>
                </a:lnTo>
                <a:lnTo>
                  <a:pt x="726" y="233"/>
                </a:lnTo>
                <a:lnTo>
                  <a:pt x="732" y="225"/>
                </a:lnTo>
                <a:lnTo>
                  <a:pt x="739" y="216"/>
                </a:lnTo>
                <a:lnTo>
                  <a:pt x="744" y="208"/>
                </a:lnTo>
                <a:lnTo>
                  <a:pt x="749" y="198"/>
                </a:lnTo>
                <a:lnTo>
                  <a:pt x="752" y="188"/>
                </a:lnTo>
                <a:lnTo>
                  <a:pt x="755" y="179"/>
                </a:lnTo>
                <a:lnTo>
                  <a:pt x="757" y="169"/>
                </a:lnTo>
                <a:lnTo>
                  <a:pt x="759" y="159"/>
                </a:lnTo>
                <a:lnTo>
                  <a:pt x="760" y="150"/>
                </a:lnTo>
                <a:lnTo>
                  <a:pt x="760" y="139"/>
                </a:lnTo>
                <a:lnTo>
                  <a:pt x="759" y="129"/>
                </a:lnTo>
                <a:lnTo>
                  <a:pt x="758" y="118"/>
                </a:lnTo>
                <a:lnTo>
                  <a:pt x="756" y="109"/>
                </a:lnTo>
                <a:lnTo>
                  <a:pt x="753" y="99"/>
                </a:lnTo>
                <a:lnTo>
                  <a:pt x="749" y="89"/>
                </a:lnTo>
                <a:lnTo>
                  <a:pt x="747" y="86"/>
                </a:lnTo>
                <a:lnTo>
                  <a:pt x="745" y="84"/>
                </a:lnTo>
                <a:lnTo>
                  <a:pt x="742" y="82"/>
                </a:lnTo>
                <a:lnTo>
                  <a:pt x="739" y="81"/>
                </a:lnTo>
                <a:lnTo>
                  <a:pt x="736" y="81"/>
                </a:lnTo>
                <a:lnTo>
                  <a:pt x="732" y="82"/>
                </a:lnTo>
                <a:lnTo>
                  <a:pt x="729" y="83"/>
                </a:lnTo>
                <a:lnTo>
                  <a:pt x="727" y="85"/>
                </a:lnTo>
                <a:lnTo>
                  <a:pt x="670" y="153"/>
                </a:lnTo>
                <a:lnTo>
                  <a:pt x="612" y="153"/>
                </a:lnTo>
                <a:lnTo>
                  <a:pt x="612" y="91"/>
                </a:lnTo>
                <a:lnTo>
                  <a:pt x="678" y="33"/>
                </a:lnTo>
                <a:lnTo>
                  <a:pt x="680" y="30"/>
                </a:lnTo>
                <a:lnTo>
                  <a:pt x="681" y="27"/>
                </a:lnTo>
                <a:lnTo>
                  <a:pt x="682" y="25"/>
                </a:lnTo>
                <a:lnTo>
                  <a:pt x="682" y="22"/>
                </a:lnTo>
                <a:lnTo>
                  <a:pt x="681" y="18"/>
                </a:lnTo>
                <a:lnTo>
                  <a:pt x="679" y="15"/>
                </a:lnTo>
                <a:lnTo>
                  <a:pt x="677" y="13"/>
                </a:lnTo>
                <a:lnTo>
                  <a:pt x="674" y="11"/>
                </a:lnTo>
                <a:lnTo>
                  <a:pt x="661" y="7"/>
                </a:lnTo>
                <a:lnTo>
                  <a:pt x="647" y="3"/>
                </a:lnTo>
                <a:lnTo>
                  <a:pt x="633" y="0"/>
                </a:lnTo>
                <a:lnTo>
                  <a:pt x="619" y="0"/>
                </a:lnTo>
                <a:lnTo>
                  <a:pt x="605" y="0"/>
                </a:lnTo>
                <a:lnTo>
                  <a:pt x="591" y="3"/>
                </a:lnTo>
                <a:lnTo>
                  <a:pt x="578" y="6"/>
                </a:lnTo>
                <a:lnTo>
                  <a:pt x="565" y="11"/>
                </a:lnTo>
                <a:lnTo>
                  <a:pt x="552" y="16"/>
                </a:lnTo>
                <a:lnTo>
                  <a:pt x="540" y="24"/>
                </a:lnTo>
                <a:lnTo>
                  <a:pt x="530" y="33"/>
                </a:lnTo>
                <a:lnTo>
                  <a:pt x="519" y="42"/>
                </a:lnTo>
                <a:lnTo>
                  <a:pt x="512" y="50"/>
                </a:lnTo>
                <a:lnTo>
                  <a:pt x="506" y="57"/>
                </a:lnTo>
                <a:lnTo>
                  <a:pt x="499" y="65"/>
                </a:lnTo>
                <a:lnTo>
                  <a:pt x="495" y="73"/>
                </a:lnTo>
                <a:lnTo>
                  <a:pt x="491" y="82"/>
                </a:lnTo>
                <a:lnTo>
                  <a:pt x="487" y="92"/>
                </a:lnTo>
                <a:lnTo>
                  <a:pt x="483" y="101"/>
                </a:lnTo>
                <a:lnTo>
                  <a:pt x="481" y="110"/>
                </a:lnTo>
                <a:lnTo>
                  <a:pt x="479" y="120"/>
                </a:lnTo>
                <a:lnTo>
                  <a:pt x="478" y="129"/>
                </a:lnTo>
                <a:lnTo>
                  <a:pt x="478" y="140"/>
                </a:lnTo>
                <a:lnTo>
                  <a:pt x="478" y="150"/>
                </a:lnTo>
                <a:lnTo>
                  <a:pt x="479" y="159"/>
                </a:lnTo>
                <a:lnTo>
                  <a:pt x="480" y="169"/>
                </a:lnTo>
                <a:lnTo>
                  <a:pt x="482" y="179"/>
                </a:lnTo>
                <a:lnTo>
                  <a:pt x="486" y="188"/>
                </a:lnTo>
                <a:lnTo>
                  <a:pt x="380" y="293"/>
                </a:lnTo>
                <a:lnTo>
                  <a:pt x="275" y="188"/>
                </a:lnTo>
                <a:lnTo>
                  <a:pt x="278" y="179"/>
                </a:lnTo>
                <a:lnTo>
                  <a:pt x="280" y="169"/>
                </a:lnTo>
                <a:lnTo>
                  <a:pt x="282" y="159"/>
                </a:lnTo>
                <a:lnTo>
                  <a:pt x="283" y="150"/>
                </a:lnTo>
                <a:lnTo>
                  <a:pt x="283" y="140"/>
                </a:lnTo>
                <a:lnTo>
                  <a:pt x="283" y="129"/>
                </a:lnTo>
                <a:lnTo>
                  <a:pt x="282" y="120"/>
                </a:lnTo>
                <a:lnTo>
                  <a:pt x="279" y="110"/>
                </a:lnTo>
                <a:lnTo>
                  <a:pt x="277" y="101"/>
                </a:lnTo>
                <a:lnTo>
                  <a:pt x="274" y="92"/>
                </a:lnTo>
                <a:lnTo>
                  <a:pt x="270" y="82"/>
                </a:lnTo>
                <a:lnTo>
                  <a:pt x="265" y="73"/>
                </a:lnTo>
                <a:lnTo>
                  <a:pt x="261" y="65"/>
                </a:lnTo>
                <a:lnTo>
                  <a:pt x="255" y="57"/>
                </a:lnTo>
                <a:lnTo>
                  <a:pt x="248" y="50"/>
                </a:lnTo>
                <a:lnTo>
                  <a:pt x="242" y="42"/>
                </a:lnTo>
                <a:lnTo>
                  <a:pt x="234" y="35"/>
                </a:lnTo>
                <a:lnTo>
                  <a:pt x="226" y="28"/>
                </a:lnTo>
                <a:lnTo>
                  <a:pt x="217" y="22"/>
                </a:lnTo>
                <a:lnTo>
                  <a:pt x="209" y="16"/>
                </a:lnTo>
                <a:lnTo>
                  <a:pt x="199" y="12"/>
                </a:lnTo>
                <a:lnTo>
                  <a:pt x="189" y="9"/>
                </a:lnTo>
                <a:lnTo>
                  <a:pt x="180" y="6"/>
                </a:lnTo>
                <a:lnTo>
                  <a:pt x="170" y="4"/>
                </a:lnTo>
                <a:lnTo>
                  <a:pt x="160" y="1"/>
                </a:lnTo>
                <a:lnTo>
                  <a:pt x="149" y="0"/>
                </a:lnTo>
                <a:lnTo>
                  <a:pt x="140" y="0"/>
                </a:lnTo>
                <a:lnTo>
                  <a:pt x="130" y="1"/>
                </a:lnTo>
                <a:lnTo>
                  <a:pt x="119" y="3"/>
                </a:lnTo>
                <a:lnTo>
                  <a:pt x="110" y="5"/>
                </a:lnTo>
                <a:lnTo>
                  <a:pt x="99" y="8"/>
                </a:lnTo>
                <a:lnTo>
                  <a:pt x="89" y="11"/>
                </a:lnTo>
                <a:lnTo>
                  <a:pt x="86" y="13"/>
                </a:lnTo>
                <a:lnTo>
                  <a:pt x="84" y="15"/>
                </a:lnTo>
                <a:lnTo>
                  <a:pt x="83" y="19"/>
                </a:lnTo>
                <a:lnTo>
                  <a:pt x="82" y="22"/>
                </a:lnTo>
                <a:lnTo>
                  <a:pt x="82" y="25"/>
                </a:lnTo>
                <a:lnTo>
                  <a:pt x="82" y="27"/>
                </a:lnTo>
                <a:lnTo>
                  <a:pt x="84" y="30"/>
                </a:lnTo>
                <a:lnTo>
                  <a:pt x="86" y="33"/>
                </a:lnTo>
                <a:lnTo>
                  <a:pt x="154" y="91"/>
                </a:lnTo>
                <a:lnTo>
                  <a:pt x="154" y="153"/>
                </a:lnTo>
                <a:lnTo>
                  <a:pt x="91" y="153"/>
                </a:lnTo>
                <a:lnTo>
                  <a:pt x="34" y="85"/>
                </a:lnTo>
                <a:lnTo>
                  <a:pt x="31" y="83"/>
                </a:lnTo>
                <a:lnTo>
                  <a:pt x="28" y="82"/>
                </a:lnTo>
                <a:lnTo>
                  <a:pt x="25" y="81"/>
                </a:lnTo>
                <a:lnTo>
                  <a:pt x="22" y="81"/>
                </a:lnTo>
                <a:lnTo>
                  <a:pt x="18" y="82"/>
                </a:lnTo>
                <a:lnTo>
                  <a:pt x="16" y="84"/>
                </a:lnTo>
                <a:lnTo>
                  <a:pt x="13" y="86"/>
                </a:lnTo>
                <a:lnTo>
                  <a:pt x="12" y="89"/>
                </a:lnTo>
                <a:lnTo>
                  <a:pt x="8" y="99"/>
                </a:lnTo>
                <a:lnTo>
                  <a:pt x="6" y="109"/>
                </a:lnTo>
                <a:lnTo>
                  <a:pt x="3" y="120"/>
                </a:lnTo>
                <a:lnTo>
                  <a:pt x="1" y="129"/>
                </a:lnTo>
                <a:lnTo>
                  <a:pt x="1" y="140"/>
                </a:lnTo>
                <a:lnTo>
                  <a:pt x="1" y="150"/>
                </a:lnTo>
                <a:lnTo>
                  <a:pt x="1" y="160"/>
                </a:lnTo>
                <a:lnTo>
                  <a:pt x="3" y="170"/>
                </a:lnTo>
                <a:lnTo>
                  <a:pt x="6" y="181"/>
                </a:lnTo>
                <a:lnTo>
                  <a:pt x="9" y="190"/>
                </a:lnTo>
                <a:lnTo>
                  <a:pt x="13" y="200"/>
                </a:lnTo>
                <a:lnTo>
                  <a:pt x="17" y="209"/>
                </a:lnTo>
                <a:lnTo>
                  <a:pt x="23" y="218"/>
                </a:lnTo>
                <a:lnTo>
                  <a:pt x="28" y="227"/>
                </a:lnTo>
                <a:lnTo>
                  <a:pt x="35" y="236"/>
                </a:lnTo>
                <a:lnTo>
                  <a:pt x="42" y="243"/>
                </a:lnTo>
                <a:lnTo>
                  <a:pt x="50" y="249"/>
                </a:lnTo>
                <a:lnTo>
                  <a:pt x="57" y="256"/>
                </a:lnTo>
                <a:lnTo>
                  <a:pt x="66" y="261"/>
                </a:lnTo>
                <a:lnTo>
                  <a:pt x="74" y="267"/>
                </a:lnTo>
                <a:lnTo>
                  <a:pt x="83" y="271"/>
                </a:lnTo>
                <a:lnTo>
                  <a:pt x="91" y="275"/>
                </a:lnTo>
                <a:lnTo>
                  <a:pt x="101" y="278"/>
                </a:lnTo>
                <a:lnTo>
                  <a:pt x="111" y="281"/>
                </a:lnTo>
                <a:lnTo>
                  <a:pt x="120" y="282"/>
                </a:lnTo>
                <a:lnTo>
                  <a:pt x="130" y="283"/>
                </a:lnTo>
                <a:lnTo>
                  <a:pt x="140" y="284"/>
                </a:lnTo>
                <a:lnTo>
                  <a:pt x="149" y="284"/>
                </a:lnTo>
                <a:lnTo>
                  <a:pt x="159" y="283"/>
                </a:lnTo>
                <a:lnTo>
                  <a:pt x="170" y="281"/>
                </a:lnTo>
                <a:lnTo>
                  <a:pt x="180" y="278"/>
                </a:lnTo>
                <a:lnTo>
                  <a:pt x="189" y="275"/>
                </a:lnTo>
                <a:lnTo>
                  <a:pt x="294" y="380"/>
                </a:lnTo>
                <a:lnTo>
                  <a:pt x="189" y="485"/>
                </a:lnTo>
                <a:lnTo>
                  <a:pt x="177" y="481"/>
                </a:lnTo>
                <a:lnTo>
                  <a:pt x="166" y="479"/>
                </a:lnTo>
                <a:lnTo>
                  <a:pt x="154" y="478"/>
                </a:lnTo>
                <a:lnTo>
                  <a:pt x="142" y="477"/>
                </a:lnTo>
                <a:lnTo>
                  <a:pt x="128" y="478"/>
                </a:lnTo>
                <a:lnTo>
                  <a:pt x="114" y="480"/>
                </a:lnTo>
                <a:lnTo>
                  <a:pt x="101" y="484"/>
                </a:lnTo>
                <a:lnTo>
                  <a:pt x="88" y="488"/>
                </a:lnTo>
                <a:lnTo>
                  <a:pt x="75" y="494"/>
                </a:lnTo>
                <a:lnTo>
                  <a:pt x="64" y="501"/>
                </a:lnTo>
                <a:lnTo>
                  <a:pt x="53" y="509"/>
                </a:lnTo>
                <a:lnTo>
                  <a:pt x="42" y="518"/>
                </a:lnTo>
                <a:lnTo>
                  <a:pt x="35" y="526"/>
                </a:lnTo>
                <a:lnTo>
                  <a:pt x="28" y="535"/>
                </a:lnTo>
                <a:lnTo>
                  <a:pt x="22" y="544"/>
                </a:lnTo>
                <a:lnTo>
                  <a:pt x="17" y="552"/>
                </a:lnTo>
                <a:lnTo>
                  <a:pt x="12" y="562"/>
                </a:lnTo>
                <a:lnTo>
                  <a:pt x="9" y="572"/>
                </a:lnTo>
                <a:lnTo>
                  <a:pt x="6" y="581"/>
                </a:lnTo>
                <a:lnTo>
                  <a:pt x="3" y="592"/>
                </a:lnTo>
                <a:lnTo>
                  <a:pt x="1" y="602"/>
                </a:lnTo>
                <a:lnTo>
                  <a:pt x="1" y="612"/>
                </a:lnTo>
                <a:lnTo>
                  <a:pt x="0" y="622"/>
                </a:lnTo>
                <a:lnTo>
                  <a:pt x="1" y="633"/>
                </a:lnTo>
                <a:lnTo>
                  <a:pt x="2" y="642"/>
                </a:lnTo>
                <a:lnTo>
                  <a:pt x="6" y="653"/>
                </a:lnTo>
                <a:lnTo>
                  <a:pt x="8" y="663"/>
                </a:lnTo>
                <a:lnTo>
                  <a:pt x="12" y="674"/>
                </a:lnTo>
                <a:lnTo>
                  <a:pt x="13" y="676"/>
                </a:lnTo>
                <a:lnTo>
                  <a:pt x="16" y="678"/>
                </a:lnTo>
                <a:lnTo>
                  <a:pt x="18" y="680"/>
                </a:lnTo>
                <a:lnTo>
                  <a:pt x="22" y="681"/>
                </a:lnTo>
                <a:lnTo>
                  <a:pt x="25" y="681"/>
                </a:lnTo>
                <a:lnTo>
                  <a:pt x="28" y="681"/>
                </a:lnTo>
                <a:lnTo>
                  <a:pt x="30" y="679"/>
                </a:lnTo>
                <a:lnTo>
                  <a:pt x="34" y="677"/>
                </a:lnTo>
                <a:lnTo>
                  <a:pt x="90" y="611"/>
                </a:lnTo>
                <a:lnTo>
                  <a:pt x="154" y="611"/>
                </a:lnTo>
                <a:lnTo>
                  <a:pt x="154" y="669"/>
                </a:lnTo>
                <a:lnTo>
                  <a:pt x="86" y="727"/>
                </a:lnTo>
                <a:lnTo>
                  <a:pt x="84" y="729"/>
                </a:lnTo>
                <a:lnTo>
                  <a:pt x="82" y="733"/>
                </a:lnTo>
                <a:lnTo>
                  <a:pt x="82" y="735"/>
                </a:lnTo>
                <a:lnTo>
                  <a:pt x="82" y="738"/>
                </a:lnTo>
                <a:lnTo>
                  <a:pt x="83" y="742"/>
                </a:lnTo>
                <a:lnTo>
                  <a:pt x="84" y="744"/>
                </a:lnTo>
                <a:lnTo>
                  <a:pt x="86" y="747"/>
                </a:lnTo>
                <a:lnTo>
                  <a:pt x="89" y="749"/>
                </a:lnTo>
                <a:lnTo>
                  <a:pt x="102" y="753"/>
                </a:lnTo>
                <a:lnTo>
                  <a:pt x="116" y="757"/>
                </a:lnTo>
                <a:lnTo>
                  <a:pt x="130" y="759"/>
                </a:lnTo>
                <a:lnTo>
                  <a:pt x="144" y="759"/>
                </a:lnTo>
                <a:lnTo>
                  <a:pt x="144" y="759"/>
                </a:lnTo>
                <a:lnTo>
                  <a:pt x="158" y="759"/>
                </a:lnTo>
                <a:lnTo>
                  <a:pt x="171" y="757"/>
                </a:lnTo>
                <a:lnTo>
                  <a:pt x="185" y="754"/>
                </a:lnTo>
                <a:lnTo>
                  <a:pt x="198" y="749"/>
                </a:lnTo>
                <a:lnTo>
                  <a:pt x="210" y="743"/>
                </a:lnTo>
                <a:lnTo>
                  <a:pt x="221" y="736"/>
                </a:lnTo>
                <a:lnTo>
                  <a:pt x="232" y="727"/>
                </a:lnTo>
                <a:lnTo>
                  <a:pt x="243" y="718"/>
                </a:lnTo>
                <a:lnTo>
                  <a:pt x="249" y="710"/>
                </a:lnTo>
                <a:lnTo>
                  <a:pt x="256" y="703"/>
                </a:lnTo>
                <a:lnTo>
                  <a:pt x="261" y="695"/>
                </a:lnTo>
                <a:lnTo>
                  <a:pt x="266" y="686"/>
                </a:lnTo>
                <a:lnTo>
                  <a:pt x="271" y="678"/>
                </a:lnTo>
                <a:lnTo>
                  <a:pt x="275" y="668"/>
                </a:lnTo>
                <a:lnTo>
                  <a:pt x="278" y="660"/>
                </a:lnTo>
                <a:lnTo>
                  <a:pt x="280" y="650"/>
                </a:lnTo>
                <a:lnTo>
                  <a:pt x="282" y="640"/>
                </a:lnTo>
                <a:lnTo>
                  <a:pt x="283" y="631"/>
                </a:lnTo>
                <a:lnTo>
                  <a:pt x="284" y="621"/>
                </a:lnTo>
                <a:lnTo>
                  <a:pt x="283" y="611"/>
                </a:lnTo>
                <a:lnTo>
                  <a:pt x="283" y="602"/>
                </a:lnTo>
                <a:lnTo>
                  <a:pt x="280" y="591"/>
                </a:lnTo>
                <a:lnTo>
                  <a:pt x="278" y="581"/>
                </a:lnTo>
                <a:lnTo>
                  <a:pt x="275" y="572"/>
                </a:lnTo>
                <a:lnTo>
                  <a:pt x="380" y="466"/>
                </a:lnTo>
                <a:lnTo>
                  <a:pt x="486" y="572"/>
                </a:lnTo>
                <a:lnTo>
                  <a:pt x="482" y="581"/>
                </a:lnTo>
                <a:lnTo>
                  <a:pt x="480" y="591"/>
                </a:lnTo>
                <a:lnTo>
                  <a:pt x="479" y="601"/>
                </a:lnTo>
                <a:lnTo>
                  <a:pt x="478" y="610"/>
                </a:lnTo>
                <a:lnTo>
                  <a:pt x="478" y="620"/>
                </a:lnTo>
                <a:lnTo>
                  <a:pt x="478" y="631"/>
                </a:lnTo>
                <a:lnTo>
                  <a:pt x="479" y="640"/>
                </a:lnTo>
                <a:lnTo>
                  <a:pt x="481" y="650"/>
                </a:lnTo>
                <a:lnTo>
                  <a:pt x="483" y="659"/>
                </a:lnTo>
                <a:lnTo>
                  <a:pt x="487" y="668"/>
                </a:lnTo>
                <a:lnTo>
                  <a:pt x="491" y="678"/>
                </a:lnTo>
                <a:lnTo>
                  <a:pt x="495" y="686"/>
                </a:lnTo>
                <a:lnTo>
                  <a:pt x="501" y="695"/>
                </a:lnTo>
                <a:lnTo>
                  <a:pt x="506" y="703"/>
                </a:lnTo>
                <a:lnTo>
                  <a:pt x="512" y="710"/>
                </a:lnTo>
                <a:lnTo>
                  <a:pt x="519" y="718"/>
                </a:lnTo>
                <a:lnTo>
                  <a:pt x="530" y="727"/>
                </a:lnTo>
                <a:lnTo>
                  <a:pt x="541" y="736"/>
                </a:lnTo>
                <a:lnTo>
                  <a:pt x="553" y="743"/>
                </a:lnTo>
                <a:lnTo>
                  <a:pt x="565" y="749"/>
                </a:lnTo>
                <a:lnTo>
                  <a:pt x="578" y="754"/>
                </a:lnTo>
                <a:lnTo>
                  <a:pt x="592" y="757"/>
                </a:lnTo>
                <a:lnTo>
                  <a:pt x="605" y="759"/>
                </a:lnTo>
                <a:lnTo>
                  <a:pt x="619" y="759"/>
                </a:lnTo>
                <a:lnTo>
                  <a:pt x="633" y="759"/>
                </a:lnTo>
                <a:lnTo>
                  <a:pt x="647" y="757"/>
                </a:lnTo>
                <a:lnTo>
                  <a:pt x="661" y="753"/>
                </a:lnTo>
                <a:lnTo>
                  <a:pt x="674" y="749"/>
                </a:lnTo>
                <a:lnTo>
                  <a:pt x="677" y="747"/>
                </a:lnTo>
                <a:lnTo>
                  <a:pt x="679" y="744"/>
                </a:lnTo>
                <a:lnTo>
                  <a:pt x="681" y="742"/>
                </a:lnTo>
                <a:lnTo>
                  <a:pt x="682" y="738"/>
                </a:lnTo>
                <a:lnTo>
                  <a:pt x="682" y="735"/>
                </a:lnTo>
                <a:lnTo>
                  <a:pt x="681" y="733"/>
                </a:lnTo>
                <a:lnTo>
                  <a:pt x="680" y="729"/>
                </a:lnTo>
                <a:lnTo>
                  <a:pt x="678" y="727"/>
                </a:lnTo>
                <a:lnTo>
                  <a:pt x="612" y="669"/>
                </a:lnTo>
                <a:lnTo>
                  <a:pt x="612" y="611"/>
                </a:lnTo>
                <a:lnTo>
                  <a:pt x="670" y="611"/>
                </a:lnTo>
                <a:lnTo>
                  <a:pt x="727" y="677"/>
                </a:lnTo>
                <a:lnTo>
                  <a:pt x="730" y="679"/>
                </a:lnTo>
                <a:lnTo>
                  <a:pt x="732" y="681"/>
                </a:lnTo>
                <a:lnTo>
                  <a:pt x="736" y="681"/>
                </a:lnTo>
                <a:lnTo>
                  <a:pt x="739" y="681"/>
                </a:lnTo>
                <a:lnTo>
                  <a:pt x="742" y="680"/>
                </a:lnTo>
                <a:lnTo>
                  <a:pt x="745" y="678"/>
                </a:lnTo>
                <a:lnTo>
                  <a:pt x="747" y="676"/>
                </a:lnTo>
                <a:lnTo>
                  <a:pt x="749" y="674"/>
                </a:lnTo>
                <a:lnTo>
                  <a:pt x="753" y="663"/>
                </a:lnTo>
                <a:lnTo>
                  <a:pt x="756" y="653"/>
                </a:lnTo>
                <a:lnTo>
                  <a:pt x="758" y="642"/>
                </a:lnTo>
                <a:lnTo>
                  <a:pt x="759" y="633"/>
                </a:lnTo>
                <a:lnTo>
                  <a:pt x="760" y="622"/>
                </a:lnTo>
                <a:lnTo>
                  <a:pt x="760" y="612"/>
                </a:lnTo>
                <a:lnTo>
                  <a:pt x="759" y="602"/>
                </a:lnTo>
                <a:lnTo>
                  <a:pt x="757" y="592"/>
                </a:lnTo>
                <a:lnTo>
                  <a:pt x="755" y="581"/>
                </a:lnTo>
                <a:lnTo>
                  <a:pt x="752" y="572"/>
                </a:lnTo>
                <a:lnTo>
                  <a:pt x="749" y="562"/>
                </a:lnTo>
                <a:lnTo>
                  <a:pt x="744" y="552"/>
                </a:lnTo>
                <a:lnTo>
                  <a:pt x="739" y="544"/>
                </a:lnTo>
                <a:lnTo>
                  <a:pt x="732" y="535"/>
                </a:lnTo>
                <a:lnTo>
                  <a:pt x="726" y="526"/>
                </a:lnTo>
                <a:lnTo>
                  <a:pt x="719" y="5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5103921" y="2480756"/>
            <a:ext cx="1995870" cy="640479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19244" y="2647107"/>
            <a:ext cx="9473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Function</a:t>
            </a:r>
          </a:p>
        </p:txBody>
      </p:sp>
      <p:sp>
        <p:nvSpPr>
          <p:cNvPr id="148" name="Oval 147"/>
          <p:cNvSpPr/>
          <p:nvPr/>
        </p:nvSpPr>
        <p:spPr>
          <a:xfrm>
            <a:off x="6555201" y="2565230"/>
            <a:ext cx="471530" cy="471530"/>
          </a:xfrm>
          <a:prstGeom prst="ellipse">
            <a:avLst/>
          </a:prstGeom>
          <a:solidFill>
            <a:srgbClr val="36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5103921" y="3731287"/>
            <a:ext cx="1995870" cy="640479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42731" y="3897638"/>
            <a:ext cx="9407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Measure</a:t>
            </a:r>
          </a:p>
        </p:txBody>
      </p:sp>
      <p:sp>
        <p:nvSpPr>
          <p:cNvPr id="143" name="Oval 142"/>
          <p:cNvSpPr/>
          <p:nvPr/>
        </p:nvSpPr>
        <p:spPr>
          <a:xfrm>
            <a:off x="5172564" y="3816438"/>
            <a:ext cx="470177" cy="47017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03921" y="1185288"/>
            <a:ext cx="1995870" cy="640479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99114" y="1363874"/>
            <a:ext cx="6781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Invent</a:t>
            </a:r>
          </a:p>
        </p:txBody>
      </p:sp>
      <p:sp>
        <p:nvSpPr>
          <p:cNvPr id="155" name="Oval 154"/>
          <p:cNvSpPr/>
          <p:nvPr/>
        </p:nvSpPr>
        <p:spPr>
          <a:xfrm>
            <a:off x="5178047" y="1283098"/>
            <a:ext cx="469329" cy="46932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5103921" y="5026755"/>
            <a:ext cx="1995870" cy="640479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57697" y="5193106"/>
            <a:ext cx="76431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2000" dirty="0"/>
              <a:t>Market</a:t>
            </a:r>
          </a:p>
        </p:txBody>
      </p:sp>
      <p:sp>
        <p:nvSpPr>
          <p:cNvPr id="136" name="Oval 135"/>
          <p:cNvSpPr/>
          <p:nvPr/>
        </p:nvSpPr>
        <p:spPr>
          <a:xfrm>
            <a:off x="6555790" y="5112715"/>
            <a:ext cx="468559" cy="468559"/>
          </a:xfrm>
          <a:prstGeom prst="ellipse">
            <a:avLst/>
          </a:prstGeom>
          <a:solidFill>
            <a:srgbClr val="36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313"/>
          <p:cNvSpPr>
            <a:spLocks noEditPoints="1"/>
          </p:cNvSpPr>
          <p:nvPr/>
        </p:nvSpPr>
        <p:spPr bwMode="auto">
          <a:xfrm>
            <a:off x="6682725" y="5248596"/>
            <a:ext cx="214688" cy="196797"/>
          </a:xfrm>
          <a:custGeom>
            <a:avLst/>
            <a:gdLst>
              <a:gd name="T0" fmla="*/ 140 w 902"/>
              <a:gd name="T1" fmla="*/ 617 h 827"/>
              <a:gd name="T2" fmla="*/ 35 w 902"/>
              <a:gd name="T3" fmla="*/ 68 h 827"/>
              <a:gd name="T4" fmla="*/ 361 w 902"/>
              <a:gd name="T5" fmla="*/ 165 h 827"/>
              <a:gd name="T6" fmla="*/ 541 w 902"/>
              <a:gd name="T7" fmla="*/ 161 h 827"/>
              <a:gd name="T8" fmla="*/ 569 w 902"/>
              <a:gd name="T9" fmla="*/ 794 h 827"/>
              <a:gd name="T10" fmla="*/ 542 w 902"/>
              <a:gd name="T11" fmla="*/ 761 h 827"/>
              <a:gd name="T12" fmla="*/ 555 w 902"/>
              <a:gd name="T13" fmla="*/ 720 h 827"/>
              <a:gd name="T14" fmla="*/ 595 w 902"/>
              <a:gd name="T15" fmla="*/ 708 h 827"/>
              <a:gd name="T16" fmla="*/ 628 w 902"/>
              <a:gd name="T17" fmla="*/ 735 h 827"/>
              <a:gd name="T18" fmla="*/ 623 w 902"/>
              <a:gd name="T19" fmla="*/ 777 h 827"/>
              <a:gd name="T20" fmla="*/ 587 w 902"/>
              <a:gd name="T21" fmla="*/ 797 h 827"/>
              <a:gd name="T22" fmla="*/ 213 w 902"/>
              <a:gd name="T23" fmla="*/ 784 h 827"/>
              <a:gd name="T24" fmla="*/ 172 w 902"/>
              <a:gd name="T25" fmla="*/ 796 h 827"/>
              <a:gd name="T26" fmla="*/ 139 w 902"/>
              <a:gd name="T27" fmla="*/ 769 h 827"/>
              <a:gd name="T28" fmla="*/ 143 w 902"/>
              <a:gd name="T29" fmla="*/ 726 h 827"/>
              <a:gd name="T30" fmla="*/ 180 w 902"/>
              <a:gd name="T31" fmla="*/ 707 h 827"/>
              <a:gd name="T32" fmla="*/ 218 w 902"/>
              <a:gd name="T33" fmla="*/ 726 h 827"/>
              <a:gd name="T34" fmla="*/ 754 w 902"/>
              <a:gd name="T35" fmla="*/ 45 h 827"/>
              <a:gd name="T36" fmla="*/ 693 w 902"/>
              <a:gd name="T37" fmla="*/ 249 h 827"/>
              <a:gd name="T38" fmla="*/ 565 w 902"/>
              <a:gd name="T39" fmla="*/ 102 h 827"/>
              <a:gd name="T40" fmla="*/ 525 w 902"/>
              <a:gd name="T41" fmla="*/ 135 h 827"/>
              <a:gd name="T42" fmla="*/ 335 w 902"/>
              <a:gd name="T43" fmla="*/ 140 h 827"/>
              <a:gd name="T44" fmla="*/ 331 w 902"/>
              <a:gd name="T45" fmla="*/ 255 h 827"/>
              <a:gd name="T46" fmla="*/ 118 w 902"/>
              <a:gd name="T47" fmla="*/ 2 h 827"/>
              <a:gd name="T48" fmla="*/ 103 w 902"/>
              <a:gd name="T49" fmla="*/ 1 h 827"/>
              <a:gd name="T50" fmla="*/ 1 w 902"/>
              <a:gd name="T51" fmla="*/ 55 h 827"/>
              <a:gd name="T52" fmla="*/ 83 w 902"/>
              <a:gd name="T53" fmla="*/ 255 h 827"/>
              <a:gd name="T54" fmla="*/ 2 w 902"/>
              <a:gd name="T55" fmla="*/ 262 h 827"/>
              <a:gd name="T56" fmla="*/ 115 w 902"/>
              <a:gd name="T57" fmla="*/ 636 h 827"/>
              <a:gd name="T58" fmla="*/ 596 w 902"/>
              <a:gd name="T59" fmla="*/ 647 h 827"/>
              <a:gd name="T60" fmla="*/ 158 w 902"/>
              <a:gd name="T61" fmla="*/ 680 h 827"/>
              <a:gd name="T62" fmla="*/ 128 w 902"/>
              <a:gd name="T63" fmla="*/ 698 h 827"/>
              <a:gd name="T64" fmla="*/ 109 w 902"/>
              <a:gd name="T65" fmla="*/ 729 h 827"/>
              <a:gd name="T66" fmla="*/ 106 w 902"/>
              <a:gd name="T67" fmla="*/ 767 h 827"/>
              <a:gd name="T68" fmla="*/ 123 w 902"/>
              <a:gd name="T69" fmla="*/ 799 h 827"/>
              <a:gd name="T70" fmla="*/ 151 w 902"/>
              <a:gd name="T71" fmla="*/ 822 h 827"/>
              <a:gd name="T72" fmla="*/ 188 w 902"/>
              <a:gd name="T73" fmla="*/ 827 h 827"/>
              <a:gd name="T74" fmla="*/ 222 w 902"/>
              <a:gd name="T75" fmla="*/ 814 h 827"/>
              <a:gd name="T76" fmla="*/ 247 w 902"/>
              <a:gd name="T77" fmla="*/ 787 h 827"/>
              <a:gd name="T78" fmla="*/ 255 w 902"/>
              <a:gd name="T79" fmla="*/ 752 h 827"/>
              <a:gd name="T80" fmla="*/ 527 w 902"/>
              <a:gd name="T81" fmla="*/ 707 h 827"/>
              <a:gd name="T82" fmla="*/ 512 w 902"/>
              <a:gd name="T83" fmla="*/ 759 h 827"/>
              <a:gd name="T84" fmla="*/ 524 w 902"/>
              <a:gd name="T85" fmla="*/ 794 h 827"/>
              <a:gd name="T86" fmla="*/ 550 w 902"/>
              <a:gd name="T87" fmla="*/ 818 h 827"/>
              <a:gd name="T88" fmla="*/ 587 w 902"/>
              <a:gd name="T89" fmla="*/ 827 h 827"/>
              <a:gd name="T90" fmla="*/ 622 w 902"/>
              <a:gd name="T91" fmla="*/ 818 h 827"/>
              <a:gd name="T92" fmla="*/ 649 w 902"/>
              <a:gd name="T93" fmla="*/ 794 h 827"/>
              <a:gd name="T94" fmla="*/ 661 w 902"/>
              <a:gd name="T95" fmla="*/ 759 h 827"/>
              <a:gd name="T96" fmla="*/ 650 w 902"/>
              <a:gd name="T97" fmla="*/ 711 h 827"/>
              <a:gd name="T98" fmla="*/ 630 w 902"/>
              <a:gd name="T99" fmla="*/ 638 h 827"/>
              <a:gd name="T100" fmla="*/ 766 w 902"/>
              <a:gd name="T101" fmla="*/ 75 h 827"/>
              <a:gd name="T102" fmla="*/ 898 w 902"/>
              <a:gd name="T103" fmla="*/ 71 h 827"/>
              <a:gd name="T104" fmla="*/ 902 w 902"/>
              <a:gd name="T105" fmla="*/ 57 h 827"/>
              <a:gd name="T106" fmla="*/ 892 w 902"/>
              <a:gd name="T107" fmla="*/ 46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2" h="827">
                <a:moveTo>
                  <a:pt x="140" y="617"/>
                </a:moveTo>
                <a:lnTo>
                  <a:pt x="36" y="285"/>
                </a:lnTo>
                <a:lnTo>
                  <a:pt x="684" y="285"/>
                </a:lnTo>
                <a:lnTo>
                  <a:pt x="604" y="617"/>
                </a:lnTo>
                <a:lnTo>
                  <a:pt x="140" y="617"/>
                </a:lnTo>
                <a:close/>
                <a:moveTo>
                  <a:pt x="35" y="68"/>
                </a:moveTo>
                <a:lnTo>
                  <a:pt x="102" y="36"/>
                </a:lnTo>
                <a:lnTo>
                  <a:pt x="202" y="255"/>
                </a:lnTo>
                <a:lnTo>
                  <a:pt x="115" y="255"/>
                </a:lnTo>
                <a:lnTo>
                  <a:pt x="35" y="68"/>
                </a:lnTo>
                <a:close/>
                <a:moveTo>
                  <a:pt x="361" y="165"/>
                </a:moveTo>
                <a:lnTo>
                  <a:pt x="493" y="165"/>
                </a:lnTo>
                <a:lnTo>
                  <a:pt x="400" y="255"/>
                </a:lnTo>
                <a:lnTo>
                  <a:pt x="361" y="255"/>
                </a:lnTo>
                <a:lnTo>
                  <a:pt x="361" y="165"/>
                </a:lnTo>
                <a:close/>
                <a:moveTo>
                  <a:pt x="563" y="140"/>
                </a:moveTo>
                <a:lnTo>
                  <a:pt x="660" y="255"/>
                </a:lnTo>
                <a:lnTo>
                  <a:pt x="443" y="255"/>
                </a:lnTo>
                <a:lnTo>
                  <a:pt x="541" y="161"/>
                </a:lnTo>
                <a:lnTo>
                  <a:pt x="541" y="161"/>
                </a:lnTo>
                <a:lnTo>
                  <a:pt x="541" y="161"/>
                </a:lnTo>
                <a:lnTo>
                  <a:pt x="563" y="140"/>
                </a:lnTo>
                <a:close/>
                <a:moveTo>
                  <a:pt x="587" y="797"/>
                </a:moveTo>
                <a:lnTo>
                  <a:pt x="577" y="796"/>
                </a:lnTo>
                <a:lnTo>
                  <a:pt x="569" y="794"/>
                </a:lnTo>
                <a:lnTo>
                  <a:pt x="561" y="790"/>
                </a:lnTo>
                <a:lnTo>
                  <a:pt x="555" y="784"/>
                </a:lnTo>
                <a:lnTo>
                  <a:pt x="549" y="777"/>
                </a:lnTo>
                <a:lnTo>
                  <a:pt x="545" y="769"/>
                </a:lnTo>
                <a:lnTo>
                  <a:pt x="542" y="761"/>
                </a:lnTo>
                <a:lnTo>
                  <a:pt x="542" y="752"/>
                </a:lnTo>
                <a:lnTo>
                  <a:pt x="542" y="742"/>
                </a:lnTo>
                <a:lnTo>
                  <a:pt x="545" y="735"/>
                </a:lnTo>
                <a:lnTo>
                  <a:pt x="549" y="726"/>
                </a:lnTo>
                <a:lnTo>
                  <a:pt x="555" y="720"/>
                </a:lnTo>
                <a:lnTo>
                  <a:pt x="561" y="714"/>
                </a:lnTo>
                <a:lnTo>
                  <a:pt x="569" y="710"/>
                </a:lnTo>
                <a:lnTo>
                  <a:pt x="577" y="708"/>
                </a:lnTo>
                <a:lnTo>
                  <a:pt x="587" y="707"/>
                </a:lnTo>
                <a:lnTo>
                  <a:pt x="595" y="708"/>
                </a:lnTo>
                <a:lnTo>
                  <a:pt x="604" y="710"/>
                </a:lnTo>
                <a:lnTo>
                  <a:pt x="611" y="714"/>
                </a:lnTo>
                <a:lnTo>
                  <a:pt x="618" y="720"/>
                </a:lnTo>
                <a:lnTo>
                  <a:pt x="623" y="726"/>
                </a:lnTo>
                <a:lnTo>
                  <a:pt x="628" y="735"/>
                </a:lnTo>
                <a:lnTo>
                  <a:pt x="631" y="742"/>
                </a:lnTo>
                <a:lnTo>
                  <a:pt x="632" y="752"/>
                </a:lnTo>
                <a:lnTo>
                  <a:pt x="631" y="761"/>
                </a:lnTo>
                <a:lnTo>
                  <a:pt x="628" y="769"/>
                </a:lnTo>
                <a:lnTo>
                  <a:pt x="623" y="777"/>
                </a:lnTo>
                <a:lnTo>
                  <a:pt x="618" y="784"/>
                </a:lnTo>
                <a:lnTo>
                  <a:pt x="611" y="790"/>
                </a:lnTo>
                <a:lnTo>
                  <a:pt x="604" y="794"/>
                </a:lnTo>
                <a:lnTo>
                  <a:pt x="595" y="796"/>
                </a:lnTo>
                <a:lnTo>
                  <a:pt x="587" y="797"/>
                </a:lnTo>
                <a:close/>
                <a:moveTo>
                  <a:pt x="225" y="752"/>
                </a:moveTo>
                <a:lnTo>
                  <a:pt x="224" y="761"/>
                </a:lnTo>
                <a:lnTo>
                  <a:pt x="222" y="769"/>
                </a:lnTo>
                <a:lnTo>
                  <a:pt x="218" y="777"/>
                </a:lnTo>
                <a:lnTo>
                  <a:pt x="213" y="784"/>
                </a:lnTo>
                <a:lnTo>
                  <a:pt x="206" y="790"/>
                </a:lnTo>
                <a:lnTo>
                  <a:pt x="198" y="794"/>
                </a:lnTo>
                <a:lnTo>
                  <a:pt x="190" y="796"/>
                </a:lnTo>
                <a:lnTo>
                  <a:pt x="180" y="797"/>
                </a:lnTo>
                <a:lnTo>
                  <a:pt x="172" y="796"/>
                </a:lnTo>
                <a:lnTo>
                  <a:pt x="163" y="794"/>
                </a:lnTo>
                <a:lnTo>
                  <a:pt x="156" y="790"/>
                </a:lnTo>
                <a:lnTo>
                  <a:pt x="148" y="784"/>
                </a:lnTo>
                <a:lnTo>
                  <a:pt x="143" y="777"/>
                </a:lnTo>
                <a:lnTo>
                  <a:pt x="139" y="769"/>
                </a:lnTo>
                <a:lnTo>
                  <a:pt x="136" y="761"/>
                </a:lnTo>
                <a:lnTo>
                  <a:pt x="135" y="752"/>
                </a:lnTo>
                <a:lnTo>
                  <a:pt x="136" y="742"/>
                </a:lnTo>
                <a:lnTo>
                  <a:pt x="139" y="735"/>
                </a:lnTo>
                <a:lnTo>
                  <a:pt x="143" y="726"/>
                </a:lnTo>
                <a:lnTo>
                  <a:pt x="148" y="720"/>
                </a:lnTo>
                <a:lnTo>
                  <a:pt x="156" y="714"/>
                </a:lnTo>
                <a:lnTo>
                  <a:pt x="163" y="710"/>
                </a:lnTo>
                <a:lnTo>
                  <a:pt x="172" y="708"/>
                </a:lnTo>
                <a:lnTo>
                  <a:pt x="180" y="707"/>
                </a:lnTo>
                <a:lnTo>
                  <a:pt x="190" y="708"/>
                </a:lnTo>
                <a:lnTo>
                  <a:pt x="198" y="710"/>
                </a:lnTo>
                <a:lnTo>
                  <a:pt x="206" y="714"/>
                </a:lnTo>
                <a:lnTo>
                  <a:pt x="213" y="720"/>
                </a:lnTo>
                <a:lnTo>
                  <a:pt x="218" y="726"/>
                </a:lnTo>
                <a:lnTo>
                  <a:pt x="222" y="735"/>
                </a:lnTo>
                <a:lnTo>
                  <a:pt x="224" y="742"/>
                </a:lnTo>
                <a:lnTo>
                  <a:pt x="225" y="752"/>
                </a:lnTo>
                <a:close/>
                <a:moveTo>
                  <a:pt x="887" y="45"/>
                </a:moveTo>
                <a:lnTo>
                  <a:pt x="754" y="45"/>
                </a:lnTo>
                <a:lnTo>
                  <a:pt x="750" y="46"/>
                </a:lnTo>
                <a:lnTo>
                  <a:pt x="745" y="49"/>
                </a:lnTo>
                <a:lnTo>
                  <a:pt x="741" y="52"/>
                </a:lnTo>
                <a:lnTo>
                  <a:pt x="740" y="57"/>
                </a:lnTo>
                <a:lnTo>
                  <a:pt x="693" y="249"/>
                </a:lnTo>
                <a:lnTo>
                  <a:pt x="576" y="107"/>
                </a:lnTo>
                <a:lnTo>
                  <a:pt x="574" y="105"/>
                </a:lnTo>
                <a:lnTo>
                  <a:pt x="572" y="104"/>
                </a:lnTo>
                <a:lnTo>
                  <a:pt x="569" y="103"/>
                </a:lnTo>
                <a:lnTo>
                  <a:pt x="565" y="102"/>
                </a:lnTo>
                <a:lnTo>
                  <a:pt x="562" y="102"/>
                </a:lnTo>
                <a:lnTo>
                  <a:pt x="560" y="103"/>
                </a:lnTo>
                <a:lnTo>
                  <a:pt x="557" y="104"/>
                </a:lnTo>
                <a:lnTo>
                  <a:pt x="555" y="106"/>
                </a:lnTo>
                <a:lnTo>
                  <a:pt x="525" y="135"/>
                </a:lnTo>
                <a:lnTo>
                  <a:pt x="346" y="135"/>
                </a:lnTo>
                <a:lnTo>
                  <a:pt x="342" y="135"/>
                </a:lnTo>
                <a:lnTo>
                  <a:pt x="340" y="136"/>
                </a:lnTo>
                <a:lnTo>
                  <a:pt x="337" y="139"/>
                </a:lnTo>
                <a:lnTo>
                  <a:pt x="335" y="140"/>
                </a:lnTo>
                <a:lnTo>
                  <a:pt x="334" y="142"/>
                </a:lnTo>
                <a:lnTo>
                  <a:pt x="332" y="145"/>
                </a:lnTo>
                <a:lnTo>
                  <a:pt x="332" y="147"/>
                </a:lnTo>
                <a:lnTo>
                  <a:pt x="331" y="150"/>
                </a:lnTo>
                <a:lnTo>
                  <a:pt x="331" y="255"/>
                </a:lnTo>
                <a:lnTo>
                  <a:pt x="235" y="255"/>
                </a:lnTo>
                <a:lnTo>
                  <a:pt x="124" y="9"/>
                </a:lnTo>
                <a:lnTo>
                  <a:pt x="123" y="7"/>
                </a:lnTo>
                <a:lnTo>
                  <a:pt x="120" y="5"/>
                </a:lnTo>
                <a:lnTo>
                  <a:pt x="118" y="2"/>
                </a:lnTo>
                <a:lnTo>
                  <a:pt x="115" y="1"/>
                </a:lnTo>
                <a:lnTo>
                  <a:pt x="112" y="0"/>
                </a:lnTo>
                <a:lnTo>
                  <a:pt x="110" y="0"/>
                </a:lnTo>
                <a:lnTo>
                  <a:pt x="106" y="0"/>
                </a:lnTo>
                <a:lnTo>
                  <a:pt x="103" y="1"/>
                </a:lnTo>
                <a:lnTo>
                  <a:pt x="9" y="46"/>
                </a:lnTo>
                <a:lnTo>
                  <a:pt x="6" y="49"/>
                </a:lnTo>
                <a:lnTo>
                  <a:pt x="4" y="51"/>
                </a:lnTo>
                <a:lnTo>
                  <a:pt x="2" y="53"/>
                </a:lnTo>
                <a:lnTo>
                  <a:pt x="1" y="55"/>
                </a:lnTo>
                <a:lnTo>
                  <a:pt x="0" y="58"/>
                </a:lnTo>
                <a:lnTo>
                  <a:pt x="0" y="60"/>
                </a:lnTo>
                <a:lnTo>
                  <a:pt x="0" y="64"/>
                </a:lnTo>
                <a:lnTo>
                  <a:pt x="1" y="67"/>
                </a:lnTo>
                <a:lnTo>
                  <a:pt x="83" y="255"/>
                </a:lnTo>
                <a:lnTo>
                  <a:pt x="15" y="255"/>
                </a:lnTo>
                <a:lnTo>
                  <a:pt x="12" y="257"/>
                </a:lnTo>
                <a:lnTo>
                  <a:pt x="8" y="258"/>
                </a:lnTo>
                <a:lnTo>
                  <a:pt x="6" y="260"/>
                </a:lnTo>
                <a:lnTo>
                  <a:pt x="2" y="262"/>
                </a:lnTo>
                <a:lnTo>
                  <a:pt x="1" y="265"/>
                </a:lnTo>
                <a:lnTo>
                  <a:pt x="0" y="268"/>
                </a:lnTo>
                <a:lnTo>
                  <a:pt x="0" y="272"/>
                </a:lnTo>
                <a:lnTo>
                  <a:pt x="1" y="276"/>
                </a:lnTo>
                <a:lnTo>
                  <a:pt x="115" y="636"/>
                </a:lnTo>
                <a:lnTo>
                  <a:pt x="117" y="640"/>
                </a:lnTo>
                <a:lnTo>
                  <a:pt x="120" y="644"/>
                </a:lnTo>
                <a:lnTo>
                  <a:pt x="124" y="646"/>
                </a:lnTo>
                <a:lnTo>
                  <a:pt x="129" y="647"/>
                </a:lnTo>
                <a:lnTo>
                  <a:pt x="596" y="647"/>
                </a:lnTo>
                <a:lnTo>
                  <a:pt x="590" y="677"/>
                </a:lnTo>
                <a:lnTo>
                  <a:pt x="180" y="677"/>
                </a:lnTo>
                <a:lnTo>
                  <a:pt x="173" y="677"/>
                </a:lnTo>
                <a:lnTo>
                  <a:pt x="165" y="678"/>
                </a:lnTo>
                <a:lnTo>
                  <a:pt x="158" y="680"/>
                </a:lnTo>
                <a:lnTo>
                  <a:pt x="151" y="682"/>
                </a:lnTo>
                <a:lnTo>
                  <a:pt x="145" y="685"/>
                </a:lnTo>
                <a:lnTo>
                  <a:pt x="139" y="690"/>
                </a:lnTo>
                <a:lnTo>
                  <a:pt x="132" y="694"/>
                </a:lnTo>
                <a:lnTo>
                  <a:pt x="128" y="698"/>
                </a:lnTo>
                <a:lnTo>
                  <a:pt x="123" y="704"/>
                </a:lnTo>
                <a:lnTo>
                  <a:pt x="118" y="710"/>
                </a:lnTo>
                <a:lnTo>
                  <a:pt x="114" y="717"/>
                </a:lnTo>
                <a:lnTo>
                  <a:pt x="111" y="723"/>
                </a:lnTo>
                <a:lnTo>
                  <a:pt x="109" y="729"/>
                </a:lnTo>
                <a:lnTo>
                  <a:pt x="106" y="737"/>
                </a:lnTo>
                <a:lnTo>
                  <a:pt x="105" y="744"/>
                </a:lnTo>
                <a:lnTo>
                  <a:pt x="105" y="752"/>
                </a:lnTo>
                <a:lnTo>
                  <a:pt x="105" y="759"/>
                </a:lnTo>
                <a:lnTo>
                  <a:pt x="106" y="767"/>
                </a:lnTo>
                <a:lnTo>
                  <a:pt x="109" y="774"/>
                </a:lnTo>
                <a:lnTo>
                  <a:pt x="111" y="781"/>
                </a:lnTo>
                <a:lnTo>
                  <a:pt x="114" y="787"/>
                </a:lnTo>
                <a:lnTo>
                  <a:pt x="118" y="794"/>
                </a:lnTo>
                <a:lnTo>
                  <a:pt x="123" y="799"/>
                </a:lnTo>
                <a:lnTo>
                  <a:pt x="128" y="805"/>
                </a:lnTo>
                <a:lnTo>
                  <a:pt x="132" y="810"/>
                </a:lnTo>
                <a:lnTo>
                  <a:pt x="139" y="814"/>
                </a:lnTo>
                <a:lnTo>
                  <a:pt x="145" y="818"/>
                </a:lnTo>
                <a:lnTo>
                  <a:pt x="151" y="822"/>
                </a:lnTo>
                <a:lnTo>
                  <a:pt x="158" y="824"/>
                </a:lnTo>
                <a:lnTo>
                  <a:pt x="165" y="826"/>
                </a:lnTo>
                <a:lnTo>
                  <a:pt x="173" y="827"/>
                </a:lnTo>
                <a:lnTo>
                  <a:pt x="180" y="827"/>
                </a:lnTo>
                <a:lnTo>
                  <a:pt x="188" y="827"/>
                </a:lnTo>
                <a:lnTo>
                  <a:pt x="195" y="826"/>
                </a:lnTo>
                <a:lnTo>
                  <a:pt x="203" y="824"/>
                </a:lnTo>
                <a:lnTo>
                  <a:pt x="209" y="822"/>
                </a:lnTo>
                <a:lnTo>
                  <a:pt x="216" y="818"/>
                </a:lnTo>
                <a:lnTo>
                  <a:pt x="222" y="814"/>
                </a:lnTo>
                <a:lnTo>
                  <a:pt x="229" y="810"/>
                </a:lnTo>
                <a:lnTo>
                  <a:pt x="234" y="805"/>
                </a:lnTo>
                <a:lnTo>
                  <a:pt x="238" y="799"/>
                </a:lnTo>
                <a:lnTo>
                  <a:pt x="243" y="794"/>
                </a:lnTo>
                <a:lnTo>
                  <a:pt x="247" y="787"/>
                </a:lnTo>
                <a:lnTo>
                  <a:pt x="250" y="781"/>
                </a:lnTo>
                <a:lnTo>
                  <a:pt x="252" y="774"/>
                </a:lnTo>
                <a:lnTo>
                  <a:pt x="254" y="767"/>
                </a:lnTo>
                <a:lnTo>
                  <a:pt x="255" y="759"/>
                </a:lnTo>
                <a:lnTo>
                  <a:pt x="255" y="752"/>
                </a:lnTo>
                <a:lnTo>
                  <a:pt x="254" y="739"/>
                </a:lnTo>
                <a:lnTo>
                  <a:pt x="251" y="727"/>
                </a:lnTo>
                <a:lnTo>
                  <a:pt x="247" y="717"/>
                </a:lnTo>
                <a:lnTo>
                  <a:pt x="240" y="707"/>
                </a:lnTo>
                <a:lnTo>
                  <a:pt x="527" y="707"/>
                </a:lnTo>
                <a:lnTo>
                  <a:pt x="520" y="717"/>
                </a:lnTo>
                <a:lnTo>
                  <a:pt x="515" y="727"/>
                </a:lnTo>
                <a:lnTo>
                  <a:pt x="512" y="739"/>
                </a:lnTo>
                <a:lnTo>
                  <a:pt x="511" y="752"/>
                </a:lnTo>
                <a:lnTo>
                  <a:pt x="512" y="759"/>
                </a:lnTo>
                <a:lnTo>
                  <a:pt x="513" y="767"/>
                </a:lnTo>
                <a:lnTo>
                  <a:pt x="515" y="774"/>
                </a:lnTo>
                <a:lnTo>
                  <a:pt x="517" y="781"/>
                </a:lnTo>
                <a:lnTo>
                  <a:pt x="520" y="787"/>
                </a:lnTo>
                <a:lnTo>
                  <a:pt x="524" y="794"/>
                </a:lnTo>
                <a:lnTo>
                  <a:pt x="529" y="799"/>
                </a:lnTo>
                <a:lnTo>
                  <a:pt x="533" y="805"/>
                </a:lnTo>
                <a:lnTo>
                  <a:pt x="539" y="810"/>
                </a:lnTo>
                <a:lnTo>
                  <a:pt x="544" y="814"/>
                </a:lnTo>
                <a:lnTo>
                  <a:pt x="550" y="818"/>
                </a:lnTo>
                <a:lnTo>
                  <a:pt x="557" y="822"/>
                </a:lnTo>
                <a:lnTo>
                  <a:pt x="564" y="824"/>
                </a:lnTo>
                <a:lnTo>
                  <a:pt x="571" y="826"/>
                </a:lnTo>
                <a:lnTo>
                  <a:pt x="578" y="827"/>
                </a:lnTo>
                <a:lnTo>
                  <a:pt x="587" y="827"/>
                </a:lnTo>
                <a:lnTo>
                  <a:pt x="594" y="827"/>
                </a:lnTo>
                <a:lnTo>
                  <a:pt x="602" y="826"/>
                </a:lnTo>
                <a:lnTo>
                  <a:pt x="608" y="824"/>
                </a:lnTo>
                <a:lnTo>
                  <a:pt x="616" y="822"/>
                </a:lnTo>
                <a:lnTo>
                  <a:pt x="622" y="818"/>
                </a:lnTo>
                <a:lnTo>
                  <a:pt x="629" y="814"/>
                </a:lnTo>
                <a:lnTo>
                  <a:pt x="634" y="810"/>
                </a:lnTo>
                <a:lnTo>
                  <a:pt x="639" y="805"/>
                </a:lnTo>
                <a:lnTo>
                  <a:pt x="645" y="799"/>
                </a:lnTo>
                <a:lnTo>
                  <a:pt x="649" y="794"/>
                </a:lnTo>
                <a:lnTo>
                  <a:pt x="652" y="787"/>
                </a:lnTo>
                <a:lnTo>
                  <a:pt x="655" y="781"/>
                </a:lnTo>
                <a:lnTo>
                  <a:pt x="659" y="774"/>
                </a:lnTo>
                <a:lnTo>
                  <a:pt x="660" y="767"/>
                </a:lnTo>
                <a:lnTo>
                  <a:pt x="661" y="759"/>
                </a:lnTo>
                <a:lnTo>
                  <a:pt x="662" y="752"/>
                </a:lnTo>
                <a:lnTo>
                  <a:pt x="661" y="741"/>
                </a:lnTo>
                <a:lnTo>
                  <a:pt x="659" y="731"/>
                </a:lnTo>
                <a:lnTo>
                  <a:pt x="654" y="721"/>
                </a:lnTo>
                <a:lnTo>
                  <a:pt x="650" y="711"/>
                </a:lnTo>
                <a:lnTo>
                  <a:pt x="644" y="703"/>
                </a:lnTo>
                <a:lnTo>
                  <a:pt x="636" y="696"/>
                </a:lnTo>
                <a:lnTo>
                  <a:pt x="628" y="690"/>
                </a:lnTo>
                <a:lnTo>
                  <a:pt x="619" y="684"/>
                </a:lnTo>
                <a:lnTo>
                  <a:pt x="630" y="638"/>
                </a:lnTo>
                <a:lnTo>
                  <a:pt x="631" y="635"/>
                </a:lnTo>
                <a:lnTo>
                  <a:pt x="632" y="632"/>
                </a:lnTo>
                <a:lnTo>
                  <a:pt x="632" y="632"/>
                </a:lnTo>
                <a:lnTo>
                  <a:pt x="632" y="632"/>
                </a:lnTo>
                <a:lnTo>
                  <a:pt x="766" y="75"/>
                </a:lnTo>
                <a:lnTo>
                  <a:pt x="887" y="75"/>
                </a:lnTo>
                <a:lnTo>
                  <a:pt x="890" y="75"/>
                </a:lnTo>
                <a:lnTo>
                  <a:pt x="892" y="74"/>
                </a:lnTo>
                <a:lnTo>
                  <a:pt x="896" y="73"/>
                </a:lnTo>
                <a:lnTo>
                  <a:pt x="898" y="71"/>
                </a:lnTo>
                <a:lnTo>
                  <a:pt x="900" y="69"/>
                </a:lnTo>
                <a:lnTo>
                  <a:pt x="901" y="67"/>
                </a:lnTo>
                <a:lnTo>
                  <a:pt x="902" y="64"/>
                </a:lnTo>
                <a:lnTo>
                  <a:pt x="902" y="60"/>
                </a:lnTo>
                <a:lnTo>
                  <a:pt x="902" y="57"/>
                </a:lnTo>
                <a:lnTo>
                  <a:pt x="901" y="55"/>
                </a:lnTo>
                <a:lnTo>
                  <a:pt x="900" y="52"/>
                </a:lnTo>
                <a:lnTo>
                  <a:pt x="898" y="50"/>
                </a:lnTo>
                <a:lnTo>
                  <a:pt x="896" y="47"/>
                </a:lnTo>
                <a:lnTo>
                  <a:pt x="892" y="46"/>
                </a:lnTo>
                <a:lnTo>
                  <a:pt x="890" y="45"/>
                </a:lnTo>
                <a:lnTo>
                  <a:pt x="88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209"/>
          <p:cNvSpPr>
            <a:spLocks noEditPoints="1"/>
          </p:cNvSpPr>
          <p:nvPr/>
        </p:nvSpPr>
        <p:spPr bwMode="auto">
          <a:xfrm>
            <a:off x="6683026" y="2707367"/>
            <a:ext cx="215881" cy="187256"/>
          </a:xfrm>
          <a:custGeom>
            <a:avLst/>
            <a:gdLst>
              <a:gd name="T0" fmla="*/ 872 w 905"/>
              <a:gd name="T1" fmla="*/ 701 h 784"/>
              <a:gd name="T2" fmla="*/ 858 w 905"/>
              <a:gd name="T3" fmla="*/ 727 h 784"/>
              <a:gd name="T4" fmla="*/ 835 w 905"/>
              <a:gd name="T5" fmla="*/ 745 h 784"/>
              <a:gd name="T6" fmla="*/ 808 w 905"/>
              <a:gd name="T7" fmla="*/ 754 h 784"/>
              <a:gd name="T8" fmla="*/ 799 w 905"/>
              <a:gd name="T9" fmla="*/ 181 h 784"/>
              <a:gd name="T10" fmla="*/ 829 w 905"/>
              <a:gd name="T11" fmla="*/ 187 h 784"/>
              <a:gd name="T12" fmla="*/ 853 w 905"/>
              <a:gd name="T13" fmla="*/ 203 h 784"/>
              <a:gd name="T14" fmla="*/ 869 w 905"/>
              <a:gd name="T15" fmla="*/ 227 h 784"/>
              <a:gd name="T16" fmla="*/ 875 w 905"/>
              <a:gd name="T17" fmla="*/ 256 h 784"/>
              <a:gd name="T18" fmla="*/ 30 w 905"/>
              <a:gd name="T19" fmla="*/ 248 h 784"/>
              <a:gd name="T20" fmla="*/ 39 w 905"/>
              <a:gd name="T21" fmla="*/ 220 h 784"/>
              <a:gd name="T22" fmla="*/ 57 w 905"/>
              <a:gd name="T23" fmla="*/ 198 h 784"/>
              <a:gd name="T24" fmla="*/ 83 w 905"/>
              <a:gd name="T25" fmla="*/ 184 h 784"/>
              <a:gd name="T26" fmla="*/ 151 w 905"/>
              <a:gd name="T27" fmla="*/ 181 h 784"/>
              <a:gd name="T28" fmla="*/ 90 w 905"/>
              <a:gd name="T29" fmla="*/ 752 h 784"/>
              <a:gd name="T30" fmla="*/ 63 w 905"/>
              <a:gd name="T31" fmla="*/ 741 h 784"/>
              <a:gd name="T32" fmla="*/ 43 w 905"/>
              <a:gd name="T33" fmla="*/ 720 h 784"/>
              <a:gd name="T34" fmla="*/ 31 w 905"/>
              <a:gd name="T35" fmla="*/ 694 h 784"/>
              <a:gd name="T36" fmla="*/ 332 w 905"/>
              <a:gd name="T37" fmla="*/ 84 h 784"/>
              <a:gd name="T38" fmla="*/ 339 w 905"/>
              <a:gd name="T39" fmla="*/ 62 h 784"/>
              <a:gd name="T40" fmla="*/ 354 w 905"/>
              <a:gd name="T41" fmla="*/ 44 h 784"/>
              <a:gd name="T42" fmla="*/ 374 w 905"/>
              <a:gd name="T43" fmla="*/ 33 h 784"/>
              <a:gd name="T44" fmla="*/ 513 w 905"/>
              <a:gd name="T45" fmla="*/ 30 h 784"/>
              <a:gd name="T46" fmla="*/ 537 w 905"/>
              <a:gd name="T47" fmla="*/ 34 h 784"/>
              <a:gd name="T48" fmla="*/ 556 w 905"/>
              <a:gd name="T49" fmla="*/ 48 h 784"/>
              <a:gd name="T50" fmla="*/ 569 w 905"/>
              <a:gd name="T51" fmla="*/ 66 h 784"/>
              <a:gd name="T52" fmla="*/ 573 w 905"/>
              <a:gd name="T53" fmla="*/ 90 h 784"/>
              <a:gd name="T54" fmla="*/ 633 w 905"/>
              <a:gd name="T55" fmla="*/ 181 h 784"/>
              <a:gd name="T56" fmla="*/ 633 w 905"/>
              <a:gd name="T57" fmla="*/ 181 h 784"/>
              <a:gd name="T58" fmla="*/ 271 w 905"/>
              <a:gd name="T59" fmla="*/ 181 h 784"/>
              <a:gd name="T60" fmla="*/ 603 w 905"/>
              <a:gd name="T61" fmla="*/ 754 h 784"/>
              <a:gd name="T62" fmla="*/ 603 w 905"/>
              <a:gd name="T63" fmla="*/ 151 h 784"/>
              <a:gd name="T64" fmla="*/ 599 w 905"/>
              <a:gd name="T65" fmla="*/ 63 h 784"/>
              <a:gd name="T66" fmla="*/ 583 w 905"/>
              <a:gd name="T67" fmla="*/ 33 h 784"/>
              <a:gd name="T68" fmla="*/ 556 w 905"/>
              <a:gd name="T69" fmla="*/ 11 h 784"/>
              <a:gd name="T70" fmla="*/ 522 w 905"/>
              <a:gd name="T71" fmla="*/ 0 h 784"/>
              <a:gd name="T72" fmla="*/ 374 w 905"/>
              <a:gd name="T73" fmla="*/ 1 h 784"/>
              <a:gd name="T74" fmla="*/ 342 w 905"/>
              <a:gd name="T75" fmla="*/ 15 h 784"/>
              <a:gd name="T76" fmla="*/ 317 w 905"/>
              <a:gd name="T77" fmla="*/ 39 h 784"/>
              <a:gd name="T78" fmla="*/ 303 w 905"/>
              <a:gd name="T79" fmla="*/ 72 h 784"/>
              <a:gd name="T80" fmla="*/ 105 w 905"/>
              <a:gd name="T81" fmla="*/ 151 h 784"/>
              <a:gd name="T82" fmla="*/ 65 w 905"/>
              <a:gd name="T83" fmla="*/ 159 h 784"/>
              <a:gd name="T84" fmla="*/ 31 w 905"/>
              <a:gd name="T85" fmla="*/ 182 h 784"/>
              <a:gd name="T86" fmla="*/ 8 w 905"/>
              <a:gd name="T87" fmla="*/ 215 h 784"/>
              <a:gd name="T88" fmla="*/ 0 w 905"/>
              <a:gd name="T89" fmla="*/ 256 h 784"/>
              <a:gd name="T90" fmla="*/ 5 w 905"/>
              <a:gd name="T91" fmla="*/ 710 h 784"/>
              <a:gd name="T92" fmla="*/ 24 w 905"/>
              <a:gd name="T93" fmla="*/ 746 h 784"/>
              <a:gd name="T94" fmla="*/ 55 w 905"/>
              <a:gd name="T95" fmla="*/ 772 h 784"/>
              <a:gd name="T96" fmla="*/ 95 w 905"/>
              <a:gd name="T97" fmla="*/ 784 h 784"/>
              <a:gd name="T98" fmla="*/ 820 w 905"/>
              <a:gd name="T99" fmla="*/ 781 h 784"/>
              <a:gd name="T100" fmla="*/ 858 w 905"/>
              <a:gd name="T101" fmla="*/ 766 h 784"/>
              <a:gd name="T102" fmla="*/ 887 w 905"/>
              <a:gd name="T103" fmla="*/ 737 h 784"/>
              <a:gd name="T104" fmla="*/ 903 w 905"/>
              <a:gd name="T105" fmla="*/ 700 h 784"/>
              <a:gd name="T106" fmla="*/ 904 w 905"/>
              <a:gd name="T107" fmla="*/ 245 h 784"/>
              <a:gd name="T108" fmla="*/ 892 w 905"/>
              <a:gd name="T109" fmla="*/ 206 h 784"/>
              <a:gd name="T110" fmla="*/ 866 w 905"/>
              <a:gd name="T111" fmla="*/ 174 h 784"/>
              <a:gd name="T112" fmla="*/ 831 w 905"/>
              <a:gd name="T113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5" h="784">
                <a:moveTo>
                  <a:pt x="875" y="679"/>
                </a:moveTo>
                <a:lnTo>
                  <a:pt x="874" y="686"/>
                </a:lnTo>
                <a:lnTo>
                  <a:pt x="873" y="694"/>
                </a:lnTo>
                <a:lnTo>
                  <a:pt x="872" y="701"/>
                </a:lnTo>
                <a:lnTo>
                  <a:pt x="869" y="708"/>
                </a:lnTo>
                <a:lnTo>
                  <a:pt x="865" y="715"/>
                </a:lnTo>
                <a:lnTo>
                  <a:pt x="862" y="720"/>
                </a:lnTo>
                <a:lnTo>
                  <a:pt x="858" y="727"/>
                </a:lnTo>
                <a:lnTo>
                  <a:pt x="853" y="732"/>
                </a:lnTo>
                <a:lnTo>
                  <a:pt x="847" y="736"/>
                </a:lnTo>
                <a:lnTo>
                  <a:pt x="842" y="741"/>
                </a:lnTo>
                <a:lnTo>
                  <a:pt x="835" y="745"/>
                </a:lnTo>
                <a:lnTo>
                  <a:pt x="829" y="748"/>
                </a:lnTo>
                <a:lnTo>
                  <a:pt x="821" y="750"/>
                </a:lnTo>
                <a:lnTo>
                  <a:pt x="815" y="752"/>
                </a:lnTo>
                <a:lnTo>
                  <a:pt x="808" y="754"/>
                </a:lnTo>
                <a:lnTo>
                  <a:pt x="799" y="754"/>
                </a:lnTo>
                <a:lnTo>
                  <a:pt x="754" y="754"/>
                </a:lnTo>
                <a:lnTo>
                  <a:pt x="754" y="181"/>
                </a:lnTo>
                <a:lnTo>
                  <a:pt x="799" y="181"/>
                </a:lnTo>
                <a:lnTo>
                  <a:pt x="808" y="181"/>
                </a:lnTo>
                <a:lnTo>
                  <a:pt x="815" y="182"/>
                </a:lnTo>
                <a:lnTo>
                  <a:pt x="821" y="184"/>
                </a:lnTo>
                <a:lnTo>
                  <a:pt x="829" y="187"/>
                </a:lnTo>
                <a:lnTo>
                  <a:pt x="835" y="190"/>
                </a:lnTo>
                <a:lnTo>
                  <a:pt x="842" y="194"/>
                </a:lnTo>
                <a:lnTo>
                  <a:pt x="847" y="198"/>
                </a:lnTo>
                <a:lnTo>
                  <a:pt x="853" y="203"/>
                </a:lnTo>
                <a:lnTo>
                  <a:pt x="858" y="209"/>
                </a:lnTo>
                <a:lnTo>
                  <a:pt x="862" y="214"/>
                </a:lnTo>
                <a:lnTo>
                  <a:pt x="865" y="220"/>
                </a:lnTo>
                <a:lnTo>
                  <a:pt x="869" y="227"/>
                </a:lnTo>
                <a:lnTo>
                  <a:pt x="872" y="234"/>
                </a:lnTo>
                <a:lnTo>
                  <a:pt x="873" y="241"/>
                </a:lnTo>
                <a:lnTo>
                  <a:pt x="874" y="248"/>
                </a:lnTo>
                <a:lnTo>
                  <a:pt x="875" y="256"/>
                </a:lnTo>
                <a:lnTo>
                  <a:pt x="875" y="679"/>
                </a:lnTo>
                <a:close/>
                <a:moveTo>
                  <a:pt x="30" y="679"/>
                </a:moveTo>
                <a:lnTo>
                  <a:pt x="30" y="256"/>
                </a:lnTo>
                <a:lnTo>
                  <a:pt x="30" y="248"/>
                </a:lnTo>
                <a:lnTo>
                  <a:pt x="31" y="241"/>
                </a:lnTo>
                <a:lnTo>
                  <a:pt x="34" y="234"/>
                </a:lnTo>
                <a:lnTo>
                  <a:pt x="36" y="227"/>
                </a:lnTo>
                <a:lnTo>
                  <a:pt x="39" y="220"/>
                </a:lnTo>
                <a:lnTo>
                  <a:pt x="43" y="214"/>
                </a:lnTo>
                <a:lnTo>
                  <a:pt x="47" y="209"/>
                </a:lnTo>
                <a:lnTo>
                  <a:pt x="52" y="203"/>
                </a:lnTo>
                <a:lnTo>
                  <a:pt x="57" y="198"/>
                </a:lnTo>
                <a:lnTo>
                  <a:pt x="63" y="194"/>
                </a:lnTo>
                <a:lnTo>
                  <a:pt x="70" y="190"/>
                </a:lnTo>
                <a:lnTo>
                  <a:pt x="76" y="187"/>
                </a:lnTo>
                <a:lnTo>
                  <a:pt x="83" y="184"/>
                </a:lnTo>
                <a:lnTo>
                  <a:pt x="90" y="182"/>
                </a:lnTo>
                <a:lnTo>
                  <a:pt x="98" y="181"/>
                </a:lnTo>
                <a:lnTo>
                  <a:pt x="105" y="181"/>
                </a:lnTo>
                <a:lnTo>
                  <a:pt x="151" y="181"/>
                </a:lnTo>
                <a:lnTo>
                  <a:pt x="151" y="754"/>
                </a:lnTo>
                <a:lnTo>
                  <a:pt x="105" y="754"/>
                </a:lnTo>
                <a:lnTo>
                  <a:pt x="98" y="754"/>
                </a:lnTo>
                <a:lnTo>
                  <a:pt x="90" y="752"/>
                </a:lnTo>
                <a:lnTo>
                  <a:pt x="83" y="750"/>
                </a:lnTo>
                <a:lnTo>
                  <a:pt x="76" y="748"/>
                </a:lnTo>
                <a:lnTo>
                  <a:pt x="70" y="745"/>
                </a:lnTo>
                <a:lnTo>
                  <a:pt x="63" y="741"/>
                </a:lnTo>
                <a:lnTo>
                  <a:pt x="57" y="736"/>
                </a:lnTo>
                <a:lnTo>
                  <a:pt x="52" y="732"/>
                </a:lnTo>
                <a:lnTo>
                  <a:pt x="47" y="727"/>
                </a:lnTo>
                <a:lnTo>
                  <a:pt x="43" y="720"/>
                </a:lnTo>
                <a:lnTo>
                  <a:pt x="39" y="715"/>
                </a:lnTo>
                <a:lnTo>
                  <a:pt x="36" y="708"/>
                </a:lnTo>
                <a:lnTo>
                  <a:pt x="34" y="701"/>
                </a:lnTo>
                <a:lnTo>
                  <a:pt x="31" y="694"/>
                </a:lnTo>
                <a:lnTo>
                  <a:pt x="30" y="686"/>
                </a:lnTo>
                <a:lnTo>
                  <a:pt x="30" y="679"/>
                </a:lnTo>
                <a:close/>
                <a:moveTo>
                  <a:pt x="332" y="90"/>
                </a:moveTo>
                <a:lnTo>
                  <a:pt x="332" y="84"/>
                </a:lnTo>
                <a:lnTo>
                  <a:pt x="333" y="78"/>
                </a:lnTo>
                <a:lnTo>
                  <a:pt x="334" y="73"/>
                </a:lnTo>
                <a:lnTo>
                  <a:pt x="336" y="66"/>
                </a:lnTo>
                <a:lnTo>
                  <a:pt x="339" y="62"/>
                </a:lnTo>
                <a:lnTo>
                  <a:pt x="342" y="57"/>
                </a:lnTo>
                <a:lnTo>
                  <a:pt x="345" y="52"/>
                </a:lnTo>
                <a:lnTo>
                  <a:pt x="349" y="48"/>
                </a:lnTo>
                <a:lnTo>
                  <a:pt x="354" y="44"/>
                </a:lnTo>
                <a:lnTo>
                  <a:pt x="358" y="40"/>
                </a:lnTo>
                <a:lnTo>
                  <a:pt x="363" y="37"/>
                </a:lnTo>
                <a:lnTo>
                  <a:pt x="369" y="34"/>
                </a:lnTo>
                <a:lnTo>
                  <a:pt x="374" y="33"/>
                </a:lnTo>
                <a:lnTo>
                  <a:pt x="380" y="31"/>
                </a:lnTo>
                <a:lnTo>
                  <a:pt x="386" y="30"/>
                </a:lnTo>
                <a:lnTo>
                  <a:pt x="392" y="30"/>
                </a:lnTo>
                <a:lnTo>
                  <a:pt x="513" y="30"/>
                </a:lnTo>
                <a:lnTo>
                  <a:pt x="519" y="30"/>
                </a:lnTo>
                <a:lnTo>
                  <a:pt x="525" y="31"/>
                </a:lnTo>
                <a:lnTo>
                  <a:pt x="530" y="33"/>
                </a:lnTo>
                <a:lnTo>
                  <a:pt x="537" y="34"/>
                </a:lnTo>
                <a:lnTo>
                  <a:pt x="542" y="37"/>
                </a:lnTo>
                <a:lnTo>
                  <a:pt x="546" y="40"/>
                </a:lnTo>
                <a:lnTo>
                  <a:pt x="552" y="44"/>
                </a:lnTo>
                <a:lnTo>
                  <a:pt x="556" y="48"/>
                </a:lnTo>
                <a:lnTo>
                  <a:pt x="559" y="52"/>
                </a:lnTo>
                <a:lnTo>
                  <a:pt x="562" y="57"/>
                </a:lnTo>
                <a:lnTo>
                  <a:pt x="566" y="62"/>
                </a:lnTo>
                <a:lnTo>
                  <a:pt x="569" y="66"/>
                </a:lnTo>
                <a:lnTo>
                  <a:pt x="571" y="73"/>
                </a:lnTo>
                <a:lnTo>
                  <a:pt x="572" y="78"/>
                </a:lnTo>
                <a:lnTo>
                  <a:pt x="573" y="84"/>
                </a:lnTo>
                <a:lnTo>
                  <a:pt x="573" y="90"/>
                </a:lnTo>
                <a:lnTo>
                  <a:pt x="573" y="151"/>
                </a:lnTo>
                <a:lnTo>
                  <a:pt x="332" y="151"/>
                </a:lnTo>
                <a:lnTo>
                  <a:pt x="332" y="90"/>
                </a:lnTo>
                <a:close/>
                <a:moveTo>
                  <a:pt x="633" y="181"/>
                </a:moveTo>
                <a:lnTo>
                  <a:pt x="724" y="181"/>
                </a:lnTo>
                <a:lnTo>
                  <a:pt x="724" y="754"/>
                </a:lnTo>
                <a:lnTo>
                  <a:pt x="633" y="754"/>
                </a:lnTo>
                <a:lnTo>
                  <a:pt x="633" y="181"/>
                </a:lnTo>
                <a:close/>
                <a:moveTo>
                  <a:pt x="271" y="754"/>
                </a:moveTo>
                <a:lnTo>
                  <a:pt x="181" y="754"/>
                </a:lnTo>
                <a:lnTo>
                  <a:pt x="181" y="181"/>
                </a:lnTo>
                <a:lnTo>
                  <a:pt x="271" y="181"/>
                </a:lnTo>
                <a:lnTo>
                  <a:pt x="271" y="754"/>
                </a:lnTo>
                <a:close/>
                <a:moveTo>
                  <a:pt x="301" y="181"/>
                </a:moveTo>
                <a:lnTo>
                  <a:pt x="603" y="181"/>
                </a:lnTo>
                <a:lnTo>
                  <a:pt x="603" y="754"/>
                </a:lnTo>
                <a:lnTo>
                  <a:pt x="301" y="754"/>
                </a:lnTo>
                <a:lnTo>
                  <a:pt x="301" y="181"/>
                </a:lnTo>
                <a:close/>
                <a:moveTo>
                  <a:pt x="799" y="151"/>
                </a:moveTo>
                <a:lnTo>
                  <a:pt x="603" y="151"/>
                </a:lnTo>
                <a:lnTo>
                  <a:pt x="603" y="90"/>
                </a:lnTo>
                <a:lnTo>
                  <a:pt x="603" y="81"/>
                </a:lnTo>
                <a:lnTo>
                  <a:pt x="601" y="72"/>
                </a:lnTo>
                <a:lnTo>
                  <a:pt x="599" y="63"/>
                </a:lnTo>
                <a:lnTo>
                  <a:pt x="597" y="54"/>
                </a:lnTo>
                <a:lnTo>
                  <a:pt x="592" y="47"/>
                </a:lnTo>
                <a:lnTo>
                  <a:pt x="588" y="39"/>
                </a:lnTo>
                <a:lnTo>
                  <a:pt x="583" y="33"/>
                </a:lnTo>
                <a:lnTo>
                  <a:pt x="576" y="27"/>
                </a:lnTo>
                <a:lnTo>
                  <a:pt x="570" y="20"/>
                </a:lnTo>
                <a:lnTo>
                  <a:pt x="563" y="15"/>
                </a:lnTo>
                <a:lnTo>
                  <a:pt x="556" y="11"/>
                </a:lnTo>
                <a:lnTo>
                  <a:pt x="548" y="6"/>
                </a:lnTo>
                <a:lnTo>
                  <a:pt x="540" y="4"/>
                </a:lnTo>
                <a:lnTo>
                  <a:pt x="531" y="2"/>
                </a:lnTo>
                <a:lnTo>
                  <a:pt x="522" y="0"/>
                </a:lnTo>
                <a:lnTo>
                  <a:pt x="513" y="0"/>
                </a:lnTo>
                <a:lnTo>
                  <a:pt x="392" y="0"/>
                </a:lnTo>
                <a:lnTo>
                  <a:pt x="383" y="0"/>
                </a:lnTo>
                <a:lnTo>
                  <a:pt x="374" y="1"/>
                </a:lnTo>
                <a:lnTo>
                  <a:pt x="365" y="4"/>
                </a:lnTo>
                <a:lnTo>
                  <a:pt x="357" y="6"/>
                </a:lnTo>
                <a:lnTo>
                  <a:pt x="349" y="11"/>
                </a:lnTo>
                <a:lnTo>
                  <a:pt x="342" y="15"/>
                </a:lnTo>
                <a:lnTo>
                  <a:pt x="334" y="20"/>
                </a:lnTo>
                <a:lnTo>
                  <a:pt x="328" y="27"/>
                </a:lnTo>
                <a:lnTo>
                  <a:pt x="323" y="33"/>
                </a:lnTo>
                <a:lnTo>
                  <a:pt x="317" y="39"/>
                </a:lnTo>
                <a:lnTo>
                  <a:pt x="313" y="47"/>
                </a:lnTo>
                <a:lnTo>
                  <a:pt x="309" y="55"/>
                </a:lnTo>
                <a:lnTo>
                  <a:pt x="305" y="63"/>
                </a:lnTo>
                <a:lnTo>
                  <a:pt x="303" y="72"/>
                </a:lnTo>
                <a:lnTo>
                  <a:pt x="302" y="81"/>
                </a:lnTo>
                <a:lnTo>
                  <a:pt x="301" y="90"/>
                </a:lnTo>
                <a:lnTo>
                  <a:pt x="301" y="151"/>
                </a:lnTo>
                <a:lnTo>
                  <a:pt x="105" y="151"/>
                </a:lnTo>
                <a:lnTo>
                  <a:pt x="95" y="151"/>
                </a:lnTo>
                <a:lnTo>
                  <a:pt x="84" y="153"/>
                </a:lnTo>
                <a:lnTo>
                  <a:pt x="74" y="155"/>
                </a:lnTo>
                <a:lnTo>
                  <a:pt x="65" y="159"/>
                </a:lnTo>
                <a:lnTo>
                  <a:pt x="55" y="164"/>
                </a:lnTo>
                <a:lnTo>
                  <a:pt x="46" y="169"/>
                </a:lnTo>
                <a:lnTo>
                  <a:pt x="39" y="175"/>
                </a:lnTo>
                <a:lnTo>
                  <a:pt x="31" y="182"/>
                </a:lnTo>
                <a:lnTo>
                  <a:pt x="24" y="189"/>
                </a:lnTo>
                <a:lnTo>
                  <a:pt x="19" y="198"/>
                </a:lnTo>
                <a:lnTo>
                  <a:pt x="13" y="206"/>
                </a:lnTo>
                <a:lnTo>
                  <a:pt x="8" y="215"/>
                </a:lnTo>
                <a:lnTo>
                  <a:pt x="5" y="225"/>
                </a:lnTo>
                <a:lnTo>
                  <a:pt x="2" y="235"/>
                </a:lnTo>
                <a:lnTo>
                  <a:pt x="0" y="245"/>
                </a:lnTo>
                <a:lnTo>
                  <a:pt x="0" y="256"/>
                </a:lnTo>
                <a:lnTo>
                  <a:pt x="0" y="679"/>
                </a:lnTo>
                <a:lnTo>
                  <a:pt x="0" y="689"/>
                </a:lnTo>
                <a:lnTo>
                  <a:pt x="2" y="700"/>
                </a:lnTo>
                <a:lnTo>
                  <a:pt x="5" y="710"/>
                </a:lnTo>
                <a:lnTo>
                  <a:pt x="8" y="719"/>
                </a:lnTo>
                <a:lnTo>
                  <a:pt x="13" y="729"/>
                </a:lnTo>
                <a:lnTo>
                  <a:pt x="19" y="737"/>
                </a:lnTo>
                <a:lnTo>
                  <a:pt x="24" y="746"/>
                </a:lnTo>
                <a:lnTo>
                  <a:pt x="31" y="754"/>
                </a:lnTo>
                <a:lnTo>
                  <a:pt x="39" y="760"/>
                </a:lnTo>
                <a:lnTo>
                  <a:pt x="46" y="766"/>
                </a:lnTo>
                <a:lnTo>
                  <a:pt x="55" y="772"/>
                </a:lnTo>
                <a:lnTo>
                  <a:pt x="65" y="776"/>
                </a:lnTo>
                <a:lnTo>
                  <a:pt x="74" y="779"/>
                </a:lnTo>
                <a:lnTo>
                  <a:pt x="84" y="781"/>
                </a:lnTo>
                <a:lnTo>
                  <a:pt x="95" y="784"/>
                </a:lnTo>
                <a:lnTo>
                  <a:pt x="105" y="784"/>
                </a:lnTo>
                <a:lnTo>
                  <a:pt x="799" y="784"/>
                </a:lnTo>
                <a:lnTo>
                  <a:pt x="810" y="784"/>
                </a:lnTo>
                <a:lnTo>
                  <a:pt x="820" y="781"/>
                </a:lnTo>
                <a:lnTo>
                  <a:pt x="831" y="779"/>
                </a:lnTo>
                <a:lnTo>
                  <a:pt x="841" y="776"/>
                </a:lnTo>
                <a:lnTo>
                  <a:pt x="849" y="772"/>
                </a:lnTo>
                <a:lnTo>
                  <a:pt x="858" y="766"/>
                </a:lnTo>
                <a:lnTo>
                  <a:pt x="866" y="760"/>
                </a:lnTo>
                <a:lnTo>
                  <a:pt x="874" y="754"/>
                </a:lnTo>
                <a:lnTo>
                  <a:pt x="880" y="746"/>
                </a:lnTo>
                <a:lnTo>
                  <a:pt x="887" y="737"/>
                </a:lnTo>
                <a:lnTo>
                  <a:pt x="892" y="729"/>
                </a:lnTo>
                <a:lnTo>
                  <a:pt x="896" y="719"/>
                </a:lnTo>
                <a:lnTo>
                  <a:pt x="901" y="710"/>
                </a:lnTo>
                <a:lnTo>
                  <a:pt x="903" y="700"/>
                </a:lnTo>
                <a:lnTo>
                  <a:pt x="904" y="689"/>
                </a:lnTo>
                <a:lnTo>
                  <a:pt x="905" y="679"/>
                </a:lnTo>
                <a:lnTo>
                  <a:pt x="905" y="256"/>
                </a:lnTo>
                <a:lnTo>
                  <a:pt x="904" y="245"/>
                </a:lnTo>
                <a:lnTo>
                  <a:pt x="903" y="235"/>
                </a:lnTo>
                <a:lnTo>
                  <a:pt x="901" y="225"/>
                </a:lnTo>
                <a:lnTo>
                  <a:pt x="896" y="215"/>
                </a:lnTo>
                <a:lnTo>
                  <a:pt x="892" y="206"/>
                </a:lnTo>
                <a:lnTo>
                  <a:pt x="887" y="198"/>
                </a:lnTo>
                <a:lnTo>
                  <a:pt x="880" y="189"/>
                </a:lnTo>
                <a:lnTo>
                  <a:pt x="874" y="182"/>
                </a:lnTo>
                <a:lnTo>
                  <a:pt x="866" y="174"/>
                </a:lnTo>
                <a:lnTo>
                  <a:pt x="858" y="169"/>
                </a:lnTo>
                <a:lnTo>
                  <a:pt x="849" y="164"/>
                </a:lnTo>
                <a:lnTo>
                  <a:pt x="841" y="159"/>
                </a:lnTo>
                <a:lnTo>
                  <a:pt x="831" y="155"/>
                </a:lnTo>
                <a:lnTo>
                  <a:pt x="820" y="153"/>
                </a:lnTo>
                <a:lnTo>
                  <a:pt x="810" y="151"/>
                </a:lnTo>
                <a:lnTo>
                  <a:pt x="799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15"/>
          <p:cNvSpPr>
            <a:spLocks noEditPoints="1"/>
          </p:cNvSpPr>
          <p:nvPr/>
        </p:nvSpPr>
        <p:spPr bwMode="auto">
          <a:xfrm>
            <a:off x="5300308" y="3943586"/>
            <a:ext cx="214688" cy="215881"/>
          </a:xfrm>
          <a:custGeom>
            <a:avLst/>
            <a:gdLst>
              <a:gd name="T0" fmla="*/ 542 w 903"/>
              <a:gd name="T1" fmla="*/ 543 h 903"/>
              <a:gd name="T2" fmla="*/ 361 w 903"/>
              <a:gd name="T3" fmla="*/ 873 h 903"/>
              <a:gd name="T4" fmla="*/ 361 w 903"/>
              <a:gd name="T5" fmla="*/ 543 h 903"/>
              <a:gd name="T6" fmla="*/ 662 w 903"/>
              <a:gd name="T7" fmla="*/ 30 h 903"/>
              <a:gd name="T8" fmla="*/ 331 w 903"/>
              <a:gd name="T9" fmla="*/ 30 h 903"/>
              <a:gd name="T10" fmla="*/ 783 w 903"/>
              <a:gd name="T11" fmla="*/ 437 h 903"/>
              <a:gd name="T12" fmla="*/ 780 w 903"/>
              <a:gd name="T13" fmla="*/ 429 h 903"/>
              <a:gd name="T14" fmla="*/ 774 w 903"/>
              <a:gd name="T15" fmla="*/ 423 h 903"/>
              <a:gd name="T16" fmla="*/ 511 w 903"/>
              <a:gd name="T17" fmla="*/ 422 h 903"/>
              <a:gd name="T18" fmla="*/ 681 w 903"/>
              <a:gd name="T19" fmla="*/ 392 h 903"/>
              <a:gd name="T20" fmla="*/ 688 w 903"/>
              <a:gd name="T21" fmla="*/ 387 h 903"/>
              <a:gd name="T22" fmla="*/ 692 w 903"/>
              <a:gd name="T23" fmla="*/ 380 h 903"/>
              <a:gd name="T24" fmla="*/ 692 w 903"/>
              <a:gd name="T25" fmla="*/ 13 h 903"/>
              <a:gd name="T26" fmla="*/ 688 w 903"/>
              <a:gd name="T27" fmla="*/ 5 h 903"/>
              <a:gd name="T28" fmla="*/ 681 w 903"/>
              <a:gd name="T29" fmla="*/ 1 h 903"/>
              <a:gd name="T30" fmla="*/ 313 w 903"/>
              <a:gd name="T31" fmla="*/ 1 h 903"/>
              <a:gd name="T32" fmla="*/ 305 w 903"/>
              <a:gd name="T33" fmla="*/ 5 h 903"/>
              <a:gd name="T34" fmla="*/ 301 w 903"/>
              <a:gd name="T35" fmla="*/ 13 h 903"/>
              <a:gd name="T36" fmla="*/ 301 w 903"/>
              <a:gd name="T37" fmla="*/ 380 h 903"/>
              <a:gd name="T38" fmla="*/ 305 w 903"/>
              <a:gd name="T39" fmla="*/ 387 h 903"/>
              <a:gd name="T40" fmla="*/ 313 w 903"/>
              <a:gd name="T41" fmla="*/ 392 h 903"/>
              <a:gd name="T42" fmla="*/ 481 w 903"/>
              <a:gd name="T43" fmla="*/ 422 h 903"/>
              <a:gd name="T44" fmla="*/ 129 w 903"/>
              <a:gd name="T45" fmla="*/ 423 h 903"/>
              <a:gd name="T46" fmla="*/ 123 w 903"/>
              <a:gd name="T47" fmla="*/ 429 h 903"/>
              <a:gd name="T48" fmla="*/ 121 w 903"/>
              <a:gd name="T49" fmla="*/ 437 h 903"/>
              <a:gd name="T50" fmla="*/ 11 w 903"/>
              <a:gd name="T51" fmla="*/ 513 h 903"/>
              <a:gd name="T52" fmla="*/ 4 w 903"/>
              <a:gd name="T53" fmla="*/ 517 h 903"/>
              <a:gd name="T54" fmla="*/ 1 w 903"/>
              <a:gd name="T55" fmla="*/ 525 h 903"/>
              <a:gd name="T56" fmla="*/ 1 w 903"/>
              <a:gd name="T57" fmla="*/ 891 h 903"/>
              <a:gd name="T58" fmla="*/ 4 w 903"/>
              <a:gd name="T59" fmla="*/ 899 h 903"/>
              <a:gd name="T60" fmla="*/ 11 w 903"/>
              <a:gd name="T61" fmla="*/ 903 h 903"/>
              <a:gd name="T62" fmla="*/ 379 w 903"/>
              <a:gd name="T63" fmla="*/ 903 h 903"/>
              <a:gd name="T64" fmla="*/ 387 w 903"/>
              <a:gd name="T65" fmla="*/ 899 h 903"/>
              <a:gd name="T66" fmla="*/ 391 w 903"/>
              <a:gd name="T67" fmla="*/ 891 h 903"/>
              <a:gd name="T68" fmla="*/ 391 w 903"/>
              <a:gd name="T69" fmla="*/ 525 h 903"/>
              <a:gd name="T70" fmla="*/ 387 w 903"/>
              <a:gd name="T71" fmla="*/ 517 h 903"/>
              <a:gd name="T72" fmla="*/ 379 w 903"/>
              <a:gd name="T73" fmla="*/ 513 h 903"/>
              <a:gd name="T74" fmla="*/ 151 w 903"/>
              <a:gd name="T75" fmla="*/ 452 h 903"/>
              <a:gd name="T76" fmla="*/ 526 w 903"/>
              <a:gd name="T77" fmla="*/ 513 h 903"/>
              <a:gd name="T78" fmla="*/ 519 w 903"/>
              <a:gd name="T79" fmla="*/ 515 h 903"/>
              <a:gd name="T80" fmla="*/ 513 w 903"/>
              <a:gd name="T81" fmla="*/ 521 h 903"/>
              <a:gd name="T82" fmla="*/ 511 w 903"/>
              <a:gd name="T83" fmla="*/ 888 h 903"/>
              <a:gd name="T84" fmla="*/ 514 w 903"/>
              <a:gd name="T85" fmla="*/ 897 h 903"/>
              <a:gd name="T86" fmla="*/ 521 w 903"/>
              <a:gd name="T87" fmla="*/ 902 h 903"/>
              <a:gd name="T88" fmla="*/ 888 w 903"/>
              <a:gd name="T89" fmla="*/ 903 h 903"/>
              <a:gd name="T90" fmla="*/ 896 w 903"/>
              <a:gd name="T91" fmla="*/ 901 h 903"/>
              <a:gd name="T92" fmla="*/ 902 w 903"/>
              <a:gd name="T93" fmla="*/ 895 h 903"/>
              <a:gd name="T94" fmla="*/ 903 w 903"/>
              <a:gd name="T95" fmla="*/ 528 h 903"/>
              <a:gd name="T96" fmla="*/ 901 w 903"/>
              <a:gd name="T97" fmla="*/ 519 h 903"/>
              <a:gd name="T98" fmla="*/ 894 w 903"/>
              <a:gd name="T99" fmla="*/ 514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3" h="903">
                <a:moveTo>
                  <a:pt x="873" y="873"/>
                </a:moveTo>
                <a:lnTo>
                  <a:pt x="542" y="873"/>
                </a:lnTo>
                <a:lnTo>
                  <a:pt x="542" y="543"/>
                </a:lnTo>
                <a:lnTo>
                  <a:pt x="873" y="543"/>
                </a:lnTo>
                <a:lnTo>
                  <a:pt x="873" y="873"/>
                </a:lnTo>
                <a:close/>
                <a:moveTo>
                  <a:pt x="361" y="873"/>
                </a:moveTo>
                <a:lnTo>
                  <a:pt x="30" y="873"/>
                </a:lnTo>
                <a:lnTo>
                  <a:pt x="30" y="543"/>
                </a:lnTo>
                <a:lnTo>
                  <a:pt x="361" y="543"/>
                </a:lnTo>
                <a:lnTo>
                  <a:pt x="361" y="873"/>
                </a:lnTo>
                <a:close/>
                <a:moveTo>
                  <a:pt x="331" y="30"/>
                </a:moveTo>
                <a:lnTo>
                  <a:pt x="662" y="30"/>
                </a:lnTo>
                <a:lnTo>
                  <a:pt x="662" y="362"/>
                </a:lnTo>
                <a:lnTo>
                  <a:pt x="331" y="362"/>
                </a:lnTo>
                <a:lnTo>
                  <a:pt x="331" y="30"/>
                </a:lnTo>
                <a:close/>
                <a:moveTo>
                  <a:pt x="888" y="513"/>
                </a:moveTo>
                <a:lnTo>
                  <a:pt x="783" y="513"/>
                </a:lnTo>
                <a:lnTo>
                  <a:pt x="783" y="437"/>
                </a:lnTo>
                <a:lnTo>
                  <a:pt x="783" y="435"/>
                </a:lnTo>
                <a:lnTo>
                  <a:pt x="781" y="431"/>
                </a:lnTo>
                <a:lnTo>
                  <a:pt x="780" y="429"/>
                </a:lnTo>
                <a:lnTo>
                  <a:pt x="778" y="426"/>
                </a:lnTo>
                <a:lnTo>
                  <a:pt x="776" y="425"/>
                </a:lnTo>
                <a:lnTo>
                  <a:pt x="774" y="423"/>
                </a:lnTo>
                <a:lnTo>
                  <a:pt x="771" y="423"/>
                </a:lnTo>
                <a:lnTo>
                  <a:pt x="768" y="422"/>
                </a:lnTo>
                <a:lnTo>
                  <a:pt x="511" y="422"/>
                </a:lnTo>
                <a:lnTo>
                  <a:pt x="511" y="392"/>
                </a:lnTo>
                <a:lnTo>
                  <a:pt x="677" y="392"/>
                </a:lnTo>
                <a:lnTo>
                  <a:pt x="681" y="392"/>
                </a:lnTo>
                <a:lnTo>
                  <a:pt x="683" y="391"/>
                </a:lnTo>
                <a:lnTo>
                  <a:pt x="686" y="389"/>
                </a:lnTo>
                <a:lnTo>
                  <a:pt x="688" y="387"/>
                </a:lnTo>
                <a:lnTo>
                  <a:pt x="689" y="385"/>
                </a:lnTo>
                <a:lnTo>
                  <a:pt x="691" y="383"/>
                </a:lnTo>
                <a:lnTo>
                  <a:pt x="692" y="380"/>
                </a:lnTo>
                <a:lnTo>
                  <a:pt x="692" y="377"/>
                </a:lnTo>
                <a:lnTo>
                  <a:pt x="692" y="15"/>
                </a:lnTo>
                <a:lnTo>
                  <a:pt x="692" y="13"/>
                </a:lnTo>
                <a:lnTo>
                  <a:pt x="691" y="10"/>
                </a:lnTo>
                <a:lnTo>
                  <a:pt x="689" y="8"/>
                </a:lnTo>
                <a:lnTo>
                  <a:pt x="688" y="5"/>
                </a:lnTo>
                <a:lnTo>
                  <a:pt x="686" y="3"/>
                </a:lnTo>
                <a:lnTo>
                  <a:pt x="683" y="1"/>
                </a:lnTo>
                <a:lnTo>
                  <a:pt x="681" y="1"/>
                </a:lnTo>
                <a:lnTo>
                  <a:pt x="677" y="0"/>
                </a:lnTo>
                <a:lnTo>
                  <a:pt x="316" y="0"/>
                </a:lnTo>
                <a:lnTo>
                  <a:pt x="313" y="1"/>
                </a:lnTo>
                <a:lnTo>
                  <a:pt x="311" y="1"/>
                </a:lnTo>
                <a:lnTo>
                  <a:pt x="307" y="3"/>
                </a:lnTo>
                <a:lnTo>
                  <a:pt x="305" y="5"/>
                </a:lnTo>
                <a:lnTo>
                  <a:pt x="303" y="8"/>
                </a:lnTo>
                <a:lnTo>
                  <a:pt x="302" y="10"/>
                </a:lnTo>
                <a:lnTo>
                  <a:pt x="301" y="13"/>
                </a:lnTo>
                <a:lnTo>
                  <a:pt x="301" y="15"/>
                </a:lnTo>
                <a:lnTo>
                  <a:pt x="301" y="377"/>
                </a:lnTo>
                <a:lnTo>
                  <a:pt x="301" y="380"/>
                </a:lnTo>
                <a:lnTo>
                  <a:pt x="302" y="383"/>
                </a:lnTo>
                <a:lnTo>
                  <a:pt x="303" y="385"/>
                </a:lnTo>
                <a:lnTo>
                  <a:pt x="305" y="387"/>
                </a:lnTo>
                <a:lnTo>
                  <a:pt x="307" y="389"/>
                </a:lnTo>
                <a:lnTo>
                  <a:pt x="311" y="391"/>
                </a:lnTo>
                <a:lnTo>
                  <a:pt x="313" y="392"/>
                </a:lnTo>
                <a:lnTo>
                  <a:pt x="316" y="392"/>
                </a:lnTo>
                <a:lnTo>
                  <a:pt x="481" y="392"/>
                </a:lnTo>
                <a:lnTo>
                  <a:pt x="481" y="422"/>
                </a:lnTo>
                <a:lnTo>
                  <a:pt x="136" y="422"/>
                </a:lnTo>
                <a:lnTo>
                  <a:pt x="133" y="423"/>
                </a:lnTo>
                <a:lnTo>
                  <a:pt x="129" y="423"/>
                </a:lnTo>
                <a:lnTo>
                  <a:pt x="127" y="425"/>
                </a:lnTo>
                <a:lnTo>
                  <a:pt x="125" y="426"/>
                </a:lnTo>
                <a:lnTo>
                  <a:pt x="123" y="429"/>
                </a:lnTo>
                <a:lnTo>
                  <a:pt x="122" y="431"/>
                </a:lnTo>
                <a:lnTo>
                  <a:pt x="121" y="435"/>
                </a:lnTo>
                <a:lnTo>
                  <a:pt x="121" y="437"/>
                </a:lnTo>
                <a:lnTo>
                  <a:pt x="121" y="513"/>
                </a:lnTo>
                <a:lnTo>
                  <a:pt x="15" y="513"/>
                </a:lnTo>
                <a:lnTo>
                  <a:pt x="11" y="513"/>
                </a:lnTo>
                <a:lnTo>
                  <a:pt x="9" y="514"/>
                </a:lnTo>
                <a:lnTo>
                  <a:pt x="6" y="515"/>
                </a:lnTo>
                <a:lnTo>
                  <a:pt x="4" y="517"/>
                </a:lnTo>
                <a:lnTo>
                  <a:pt x="3" y="519"/>
                </a:lnTo>
                <a:lnTo>
                  <a:pt x="1" y="521"/>
                </a:lnTo>
                <a:lnTo>
                  <a:pt x="1" y="525"/>
                </a:lnTo>
                <a:lnTo>
                  <a:pt x="0" y="528"/>
                </a:lnTo>
                <a:lnTo>
                  <a:pt x="0" y="888"/>
                </a:lnTo>
                <a:lnTo>
                  <a:pt x="1" y="891"/>
                </a:lnTo>
                <a:lnTo>
                  <a:pt x="1" y="895"/>
                </a:lnTo>
                <a:lnTo>
                  <a:pt x="3" y="897"/>
                </a:lnTo>
                <a:lnTo>
                  <a:pt x="4" y="899"/>
                </a:lnTo>
                <a:lnTo>
                  <a:pt x="6" y="901"/>
                </a:lnTo>
                <a:lnTo>
                  <a:pt x="9" y="902"/>
                </a:lnTo>
                <a:lnTo>
                  <a:pt x="11" y="903"/>
                </a:lnTo>
                <a:lnTo>
                  <a:pt x="15" y="903"/>
                </a:lnTo>
                <a:lnTo>
                  <a:pt x="376" y="903"/>
                </a:lnTo>
                <a:lnTo>
                  <a:pt x="379" y="903"/>
                </a:lnTo>
                <a:lnTo>
                  <a:pt x="382" y="902"/>
                </a:lnTo>
                <a:lnTo>
                  <a:pt x="385" y="901"/>
                </a:lnTo>
                <a:lnTo>
                  <a:pt x="387" y="899"/>
                </a:lnTo>
                <a:lnTo>
                  <a:pt x="389" y="897"/>
                </a:lnTo>
                <a:lnTo>
                  <a:pt x="390" y="895"/>
                </a:lnTo>
                <a:lnTo>
                  <a:pt x="391" y="891"/>
                </a:lnTo>
                <a:lnTo>
                  <a:pt x="391" y="888"/>
                </a:lnTo>
                <a:lnTo>
                  <a:pt x="391" y="528"/>
                </a:lnTo>
                <a:lnTo>
                  <a:pt x="391" y="525"/>
                </a:lnTo>
                <a:lnTo>
                  <a:pt x="390" y="521"/>
                </a:lnTo>
                <a:lnTo>
                  <a:pt x="389" y="519"/>
                </a:lnTo>
                <a:lnTo>
                  <a:pt x="387" y="517"/>
                </a:lnTo>
                <a:lnTo>
                  <a:pt x="385" y="515"/>
                </a:lnTo>
                <a:lnTo>
                  <a:pt x="382" y="514"/>
                </a:lnTo>
                <a:lnTo>
                  <a:pt x="379" y="513"/>
                </a:lnTo>
                <a:lnTo>
                  <a:pt x="376" y="513"/>
                </a:lnTo>
                <a:lnTo>
                  <a:pt x="151" y="513"/>
                </a:lnTo>
                <a:lnTo>
                  <a:pt x="151" y="452"/>
                </a:lnTo>
                <a:lnTo>
                  <a:pt x="753" y="452"/>
                </a:lnTo>
                <a:lnTo>
                  <a:pt x="753" y="513"/>
                </a:lnTo>
                <a:lnTo>
                  <a:pt x="526" y="513"/>
                </a:lnTo>
                <a:lnTo>
                  <a:pt x="524" y="513"/>
                </a:lnTo>
                <a:lnTo>
                  <a:pt x="521" y="514"/>
                </a:lnTo>
                <a:lnTo>
                  <a:pt x="519" y="515"/>
                </a:lnTo>
                <a:lnTo>
                  <a:pt x="517" y="517"/>
                </a:lnTo>
                <a:lnTo>
                  <a:pt x="514" y="519"/>
                </a:lnTo>
                <a:lnTo>
                  <a:pt x="513" y="521"/>
                </a:lnTo>
                <a:lnTo>
                  <a:pt x="512" y="525"/>
                </a:lnTo>
                <a:lnTo>
                  <a:pt x="511" y="528"/>
                </a:lnTo>
                <a:lnTo>
                  <a:pt x="511" y="888"/>
                </a:lnTo>
                <a:lnTo>
                  <a:pt x="512" y="891"/>
                </a:lnTo>
                <a:lnTo>
                  <a:pt x="513" y="895"/>
                </a:lnTo>
                <a:lnTo>
                  <a:pt x="514" y="897"/>
                </a:lnTo>
                <a:lnTo>
                  <a:pt x="517" y="899"/>
                </a:lnTo>
                <a:lnTo>
                  <a:pt x="519" y="901"/>
                </a:lnTo>
                <a:lnTo>
                  <a:pt x="521" y="902"/>
                </a:lnTo>
                <a:lnTo>
                  <a:pt x="524" y="903"/>
                </a:lnTo>
                <a:lnTo>
                  <a:pt x="526" y="903"/>
                </a:lnTo>
                <a:lnTo>
                  <a:pt x="888" y="903"/>
                </a:lnTo>
                <a:lnTo>
                  <a:pt x="891" y="903"/>
                </a:lnTo>
                <a:lnTo>
                  <a:pt x="894" y="902"/>
                </a:lnTo>
                <a:lnTo>
                  <a:pt x="896" y="901"/>
                </a:lnTo>
                <a:lnTo>
                  <a:pt x="898" y="899"/>
                </a:lnTo>
                <a:lnTo>
                  <a:pt x="901" y="897"/>
                </a:lnTo>
                <a:lnTo>
                  <a:pt x="902" y="895"/>
                </a:lnTo>
                <a:lnTo>
                  <a:pt x="903" y="891"/>
                </a:lnTo>
                <a:lnTo>
                  <a:pt x="903" y="888"/>
                </a:lnTo>
                <a:lnTo>
                  <a:pt x="903" y="528"/>
                </a:lnTo>
                <a:lnTo>
                  <a:pt x="903" y="525"/>
                </a:lnTo>
                <a:lnTo>
                  <a:pt x="902" y="521"/>
                </a:lnTo>
                <a:lnTo>
                  <a:pt x="901" y="519"/>
                </a:lnTo>
                <a:lnTo>
                  <a:pt x="898" y="517"/>
                </a:lnTo>
                <a:lnTo>
                  <a:pt x="896" y="515"/>
                </a:lnTo>
                <a:lnTo>
                  <a:pt x="894" y="514"/>
                </a:lnTo>
                <a:lnTo>
                  <a:pt x="891" y="513"/>
                </a:lnTo>
                <a:lnTo>
                  <a:pt x="888" y="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5305367" y="1410418"/>
            <a:ext cx="214688" cy="214688"/>
            <a:chOff x="8869733" y="743989"/>
            <a:chExt cx="418367" cy="418367"/>
          </a:xfrm>
          <a:solidFill>
            <a:schemeClr val="bg1"/>
          </a:solidFill>
        </p:grpSpPr>
        <p:sp>
          <p:nvSpPr>
            <p:cNvPr id="72" name="Freeform 7"/>
            <p:cNvSpPr>
              <a:spLocks noEditPoints="1"/>
            </p:cNvSpPr>
            <p:nvPr/>
          </p:nvSpPr>
          <p:spPr bwMode="auto">
            <a:xfrm>
              <a:off x="9176535" y="883445"/>
              <a:ext cx="83673" cy="83673"/>
            </a:xfrm>
            <a:custGeom>
              <a:avLst/>
              <a:gdLst>
                <a:gd name="T0" fmla="*/ 102 w 180"/>
                <a:gd name="T1" fmla="*/ 31 h 180"/>
                <a:gd name="T2" fmla="*/ 119 w 180"/>
                <a:gd name="T3" fmla="*/ 36 h 180"/>
                <a:gd name="T4" fmla="*/ 133 w 180"/>
                <a:gd name="T5" fmla="*/ 47 h 180"/>
                <a:gd name="T6" fmla="*/ 142 w 180"/>
                <a:gd name="T7" fmla="*/ 61 h 180"/>
                <a:gd name="T8" fmla="*/ 149 w 180"/>
                <a:gd name="T9" fmla="*/ 77 h 180"/>
                <a:gd name="T10" fmla="*/ 150 w 180"/>
                <a:gd name="T11" fmla="*/ 95 h 180"/>
                <a:gd name="T12" fmla="*/ 146 w 180"/>
                <a:gd name="T13" fmla="*/ 113 h 180"/>
                <a:gd name="T14" fmla="*/ 136 w 180"/>
                <a:gd name="T15" fmla="*/ 127 h 180"/>
                <a:gd name="T16" fmla="*/ 124 w 180"/>
                <a:gd name="T17" fmla="*/ 139 h 180"/>
                <a:gd name="T18" fmla="*/ 108 w 180"/>
                <a:gd name="T19" fmla="*/ 147 h 180"/>
                <a:gd name="T20" fmla="*/ 90 w 180"/>
                <a:gd name="T21" fmla="*/ 150 h 180"/>
                <a:gd name="T22" fmla="*/ 73 w 180"/>
                <a:gd name="T23" fmla="*/ 147 h 180"/>
                <a:gd name="T24" fmla="*/ 57 w 180"/>
                <a:gd name="T25" fmla="*/ 139 h 180"/>
                <a:gd name="T26" fmla="*/ 44 w 180"/>
                <a:gd name="T27" fmla="*/ 127 h 180"/>
                <a:gd name="T28" fmla="*/ 34 w 180"/>
                <a:gd name="T29" fmla="*/ 113 h 180"/>
                <a:gd name="T30" fmla="*/ 30 w 180"/>
                <a:gd name="T31" fmla="*/ 96 h 180"/>
                <a:gd name="T32" fmla="*/ 31 w 180"/>
                <a:gd name="T33" fmla="*/ 77 h 180"/>
                <a:gd name="T34" fmla="*/ 37 w 180"/>
                <a:gd name="T35" fmla="*/ 61 h 180"/>
                <a:gd name="T36" fmla="*/ 48 w 180"/>
                <a:gd name="T37" fmla="*/ 47 h 180"/>
                <a:gd name="T38" fmla="*/ 61 w 180"/>
                <a:gd name="T39" fmla="*/ 36 h 180"/>
                <a:gd name="T40" fmla="*/ 78 w 180"/>
                <a:gd name="T41" fmla="*/ 31 h 180"/>
                <a:gd name="T42" fmla="*/ 90 w 180"/>
                <a:gd name="T43" fmla="*/ 180 h 180"/>
                <a:gd name="T44" fmla="*/ 117 w 180"/>
                <a:gd name="T45" fmla="*/ 176 h 180"/>
                <a:gd name="T46" fmla="*/ 140 w 180"/>
                <a:gd name="T47" fmla="*/ 165 h 180"/>
                <a:gd name="T48" fmla="*/ 160 w 180"/>
                <a:gd name="T49" fmla="*/ 147 h 180"/>
                <a:gd name="T50" fmla="*/ 173 w 180"/>
                <a:gd name="T51" fmla="*/ 125 h 180"/>
                <a:gd name="T52" fmla="*/ 180 w 180"/>
                <a:gd name="T53" fmla="*/ 98 h 180"/>
                <a:gd name="T54" fmla="*/ 179 w 180"/>
                <a:gd name="T55" fmla="*/ 72 h 180"/>
                <a:gd name="T56" fmla="*/ 169 w 180"/>
                <a:gd name="T57" fmla="*/ 47 h 180"/>
                <a:gd name="T58" fmla="*/ 154 w 180"/>
                <a:gd name="T59" fmla="*/ 25 h 180"/>
                <a:gd name="T60" fmla="*/ 133 w 180"/>
                <a:gd name="T61" fmla="*/ 10 h 180"/>
                <a:gd name="T62" fmla="*/ 108 w 180"/>
                <a:gd name="T63" fmla="*/ 1 h 180"/>
                <a:gd name="T64" fmla="*/ 81 w 180"/>
                <a:gd name="T65" fmla="*/ 0 h 180"/>
                <a:gd name="T66" fmla="*/ 54 w 180"/>
                <a:gd name="T67" fmla="*/ 6 h 180"/>
                <a:gd name="T68" fmla="*/ 33 w 180"/>
                <a:gd name="T69" fmla="*/ 20 h 180"/>
                <a:gd name="T70" fmla="*/ 15 w 180"/>
                <a:gd name="T71" fmla="*/ 39 h 180"/>
                <a:gd name="T72" fmla="*/ 4 w 180"/>
                <a:gd name="T73" fmla="*/ 63 h 180"/>
                <a:gd name="T74" fmla="*/ 0 w 180"/>
                <a:gd name="T75" fmla="*/ 90 h 180"/>
                <a:gd name="T76" fmla="*/ 4 w 180"/>
                <a:gd name="T77" fmla="*/ 117 h 180"/>
                <a:gd name="T78" fmla="*/ 15 w 180"/>
                <a:gd name="T79" fmla="*/ 140 h 180"/>
                <a:gd name="T80" fmla="*/ 33 w 180"/>
                <a:gd name="T81" fmla="*/ 160 h 180"/>
                <a:gd name="T82" fmla="*/ 54 w 180"/>
                <a:gd name="T83" fmla="*/ 172 h 180"/>
                <a:gd name="T84" fmla="*/ 81 w 180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6" y="30"/>
                  </a:lnTo>
                  <a:lnTo>
                    <a:pt x="102" y="31"/>
                  </a:lnTo>
                  <a:lnTo>
                    <a:pt x="108" y="32"/>
                  </a:lnTo>
                  <a:lnTo>
                    <a:pt x="113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8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0" y="56"/>
                  </a:lnTo>
                  <a:lnTo>
                    <a:pt x="142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2" y="118"/>
                  </a:lnTo>
                  <a:lnTo>
                    <a:pt x="140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8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3" y="144"/>
                  </a:lnTo>
                  <a:lnTo>
                    <a:pt x="108" y="147"/>
                  </a:lnTo>
                  <a:lnTo>
                    <a:pt x="102" y="149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3" y="150"/>
                  </a:lnTo>
                  <a:lnTo>
                    <a:pt x="78" y="149"/>
                  </a:lnTo>
                  <a:lnTo>
                    <a:pt x="73" y="147"/>
                  </a:lnTo>
                  <a:lnTo>
                    <a:pt x="66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8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7" y="118"/>
                  </a:lnTo>
                  <a:lnTo>
                    <a:pt x="34" y="113"/>
                  </a:lnTo>
                  <a:lnTo>
                    <a:pt x="33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3" y="72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8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6" y="34"/>
                  </a:lnTo>
                  <a:lnTo>
                    <a:pt x="73" y="32"/>
                  </a:lnTo>
                  <a:lnTo>
                    <a:pt x="78" y="31"/>
                  </a:lnTo>
                  <a:lnTo>
                    <a:pt x="83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99" y="180"/>
                  </a:lnTo>
                  <a:lnTo>
                    <a:pt x="108" y="178"/>
                  </a:lnTo>
                  <a:lnTo>
                    <a:pt x="117" y="176"/>
                  </a:lnTo>
                  <a:lnTo>
                    <a:pt x="125" y="172"/>
                  </a:lnTo>
                  <a:lnTo>
                    <a:pt x="133" y="169"/>
                  </a:lnTo>
                  <a:lnTo>
                    <a:pt x="140" y="165"/>
                  </a:lnTo>
                  <a:lnTo>
                    <a:pt x="148" y="160"/>
                  </a:lnTo>
                  <a:lnTo>
                    <a:pt x="154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69" y="133"/>
                  </a:lnTo>
                  <a:lnTo>
                    <a:pt x="173" y="125"/>
                  </a:lnTo>
                  <a:lnTo>
                    <a:pt x="177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7" y="63"/>
                  </a:lnTo>
                  <a:lnTo>
                    <a:pt x="173" y="54"/>
                  </a:lnTo>
                  <a:lnTo>
                    <a:pt x="169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4" y="25"/>
                  </a:lnTo>
                  <a:lnTo>
                    <a:pt x="148" y="20"/>
                  </a:lnTo>
                  <a:lnTo>
                    <a:pt x="140" y="15"/>
                  </a:lnTo>
                  <a:lnTo>
                    <a:pt x="133" y="10"/>
                  </a:lnTo>
                  <a:lnTo>
                    <a:pt x="125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4" y="6"/>
                  </a:lnTo>
                  <a:lnTo>
                    <a:pt x="47" y="10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7" y="25"/>
                  </a:lnTo>
                  <a:lnTo>
                    <a:pt x="20" y="32"/>
                  </a:lnTo>
                  <a:lnTo>
                    <a:pt x="15" y="39"/>
                  </a:lnTo>
                  <a:lnTo>
                    <a:pt x="10" y="47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4" y="117"/>
                  </a:lnTo>
                  <a:lnTo>
                    <a:pt x="7" y="125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7"/>
                  </a:lnTo>
                  <a:lnTo>
                    <a:pt x="27" y="153"/>
                  </a:lnTo>
                  <a:lnTo>
                    <a:pt x="33" y="160"/>
                  </a:lnTo>
                  <a:lnTo>
                    <a:pt x="39" y="165"/>
                  </a:lnTo>
                  <a:lnTo>
                    <a:pt x="47" y="169"/>
                  </a:lnTo>
                  <a:lnTo>
                    <a:pt x="54" y="172"/>
                  </a:lnTo>
                  <a:lnTo>
                    <a:pt x="63" y="176"/>
                  </a:lnTo>
                  <a:lnTo>
                    <a:pt x="72" y="178"/>
                  </a:lnTo>
                  <a:lnTo>
                    <a:pt x="81" y="180"/>
                  </a:lnTo>
                  <a:lnTo>
                    <a:pt x="90" y="1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"/>
            <p:cNvSpPr>
              <a:spLocks noEditPoints="1"/>
            </p:cNvSpPr>
            <p:nvPr/>
          </p:nvSpPr>
          <p:spPr bwMode="auto">
            <a:xfrm>
              <a:off x="9150968" y="981064"/>
              <a:ext cx="137132" cy="181292"/>
            </a:xfrm>
            <a:custGeom>
              <a:avLst/>
              <a:gdLst>
                <a:gd name="T0" fmla="*/ 175 w 295"/>
                <a:gd name="T1" fmla="*/ 210 h 391"/>
                <a:gd name="T2" fmla="*/ 115 w 295"/>
                <a:gd name="T3" fmla="*/ 361 h 391"/>
                <a:gd name="T4" fmla="*/ 103 w 295"/>
                <a:gd name="T5" fmla="*/ 208 h 391"/>
                <a:gd name="T6" fmla="*/ 84 w 295"/>
                <a:gd name="T7" fmla="*/ 200 h 391"/>
                <a:gd name="T8" fmla="*/ 68 w 295"/>
                <a:gd name="T9" fmla="*/ 189 h 391"/>
                <a:gd name="T10" fmla="*/ 55 w 295"/>
                <a:gd name="T11" fmla="*/ 173 h 391"/>
                <a:gd name="T12" fmla="*/ 45 w 295"/>
                <a:gd name="T13" fmla="*/ 151 h 391"/>
                <a:gd name="T14" fmla="*/ 39 w 295"/>
                <a:gd name="T15" fmla="*/ 126 h 391"/>
                <a:gd name="T16" fmla="*/ 33 w 295"/>
                <a:gd name="T17" fmla="*/ 99 h 391"/>
                <a:gd name="T18" fmla="*/ 30 w 295"/>
                <a:gd name="T19" fmla="*/ 30 h 391"/>
                <a:gd name="T20" fmla="*/ 264 w 295"/>
                <a:gd name="T21" fmla="*/ 65 h 391"/>
                <a:gd name="T22" fmla="*/ 260 w 295"/>
                <a:gd name="T23" fmla="*/ 112 h 391"/>
                <a:gd name="T24" fmla="*/ 253 w 295"/>
                <a:gd name="T25" fmla="*/ 139 h 391"/>
                <a:gd name="T26" fmla="*/ 245 w 295"/>
                <a:gd name="T27" fmla="*/ 162 h 391"/>
                <a:gd name="T28" fmla="*/ 233 w 295"/>
                <a:gd name="T29" fmla="*/ 181 h 391"/>
                <a:gd name="T30" fmla="*/ 218 w 295"/>
                <a:gd name="T31" fmla="*/ 195 h 391"/>
                <a:gd name="T32" fmla="*/ 198 w 295"/>
                <a:gd name="T33" fmla="*/ 205 h 391"/>
                <a:gd name="T34" fmla="*/ 0 w 295"/>
                <a:gd name="T35" fmla="*/ 0 h 391"/>
                <a:gd name="T36" fmla="*/ 0 w 295"/>
                <a:gd name="T37" fmla="*/ 49 h 391"/>
                <a:gd name="T38" fmla="*/ 3 w 295"/>
                <a:gd name="T39" fmla="*/ 102 h 391"/>
                <a:gd name="T40" fmla="*/ 9 w 295"/>
                <a:gd name="T41" fmla="*/ 134 h 391"/>
                <a:gd name="T42" fmla="*/ 18 w 295"/>
                <a:gd name="T43" fmla="*/ 164 h 391"/>
                <a:gd name="T44" fmla="*/ 30 w 295"/>
                <a:gd name="T45" fmla="*/ 190 h 391"/>
                <a:gd name="T46" fmla="*/ 48 w 295"/>
                <a:gd name="T47" fmla="*/ 211 h 391"/>
                <a:gd name="T48" fmla="*/ 64 w 295"/>
                <a:gd name="T49" fmla="*/ 224 h 391"/>
                <a:gd name="T50" fmla="*/ 77 w 295"/>
                <a:gd name="T51" fmla="*/ 230 h 391"/>
                <a:gd name="T52" fmla="*/ 85 w 295"/>
                <a:gd name="T53" fmla="*/ 391 h 391"/>
                <a:gd name="T54" fmla="*/ 205 w 295"/>
                <a:gd name="T55" fmla="*/ 234 h 391"/>
                <a:gd name="T56" fmla="*/ 220 w 295"/>
                <a:gd name="T57" fmla="*/ 228 h 391"/>
                <a:gd name="T58" fmla="*/ 233 w 295"/>
                <a:gd name="T59" fmla="*/ 221 h 391"/>
                <a:gd name="T60" fmla="*/ 254 w 295"/>
                <a:gd name="T61" fmla="*/ 201 h 391"/>
                <a:gd name="T62" fmla="*/ 270 w 295"/>
                <a:gd name="T63" fmla="*/ 178 h 391"/>
                <a:gd name="T64" fmla="*/ 281 w 295"/>
                <a:gd name="T65" fmla="*/ 149 h 391"/>
                <a:gd name="T66" fmla="*/ 289 w 295"/>
                <a:gd name="T67" fmla="*/ 118 h 391"/>
                <a:gd name="T68" fmla="*/ 293 w 295"/>
                <a:gd name="T69" fmla="*/ 85 h 391"/>
                <a:gd name="T70" fmla="*/ 295 w 295"/>
                <a:gd name="T71" fmla="*/ 15 h 391"/>
                <a:gd name="T72" fmla="*/ 0 w 295"/>
                <a:gd name="T7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5" h="391">
                  <a:moveTo>
                    <a:pt x="187" y="208"/>
                  </a:moveTo>
                  <a:lnTo>
                    <a:pt x="175" y="210"/>
                  </a:lnTo>
                  <a:lnTo>
                    <a:pt x="175" y="361"/>
                  </a:lnTo>
                  <a:lnTo>
                    <a:pt x="115" y="361"/>
                  </a:lnTo>
                  <a:lnTo>
                    <a:pt x="115" y="210"/>
                  </a:lnTo>
                  <a:lnTo>
                    <a:pt x="103" y="208"/>
                  </a:lnTo>
                  <a:lnTo>
                    <a:pt x="92" y="205"/>
                  </a:lnTo>
                  <a:lnTo>
                    <a:pt x="84" y="200"/>
                  </a:lnTo>
                  <a:lnTo>
                    <a:pt x="75" y="195"/>
                  </a:lnTo>
                  <a:lnTo>
                    <a:pt x="68" y="189"/>
                  </a:lnTo>
                  <a:lnTo>
                    <a:pt x="61" y="181"/>
                  </a:lnTo>
                  <a:lnTo>
                    <a:pt x="55" y="173"/>
                  </a:lnTo>
                  <a:lnTo>
                    <a:pt x="49" y="162"/>
                  </a:lnTo>
                  <a:lnTo>
                    <a:pt x="45" y="151"/>
                  </a:lnTo>
                  <a:lnTo>
                    <a:pt x="42" y="139"/>
                  </a:lnTo>
                  <a:lnTo>
                    <a:pt x="39" y="126"/>
                  </a:lnTo>
                  <a:lnTo>
                    <a:pt x="35" y="112"/>
                  </a:lnTo>
                  <a:lnTo>
                    <a:pt x="33" y="99"/>
                  </a:lnTo>
                  <a:lnTo>
                    <a:pt x="31" y="66"/>
                  </a:lnTo>
                  <a:lnTo>
                    <a:pt x="30" y="30"/>
                  </a:lnTo>
                  <a:lnTo>
                    <a:pt x="265" y="30"/>
                  </a:lnTo>
                  <a:lnTo>
                    <a:pt x="264" y="65"/>
                  </a:lnTo>
                  <a:lnTo>
                    <a:pt x="262" y="99"/>
                  </a:lnTo>
                  <a:lnTo>
                    <a:pt x="260" y="112"/>
                  </a:lnTo>
                  <a:lnTo>
                    <a:pt x="256" y="126"/>
                  </a:lnTo>
                  <a:lnTo>
                    <a:pt x="253" y="139"/>
                  </a:lnTo>
                  <a:lnTo>
                    <a:pt x="249" y="151"/>
                  </a:lnTo>
                  <a:lnTo>
                    <a:pt x="245" y="162"/>
                  </a:lnTo>
                  <a:lnTo>
                    <a:pt x="239" y="173"/>
                  </a:lnTo>
                  <a:lnTo>
                    <a:pt x="233" y="181"/>
                  </a:lnTo>
                  <a:lnTo>
                    <a:pt x="225" y="189"/>
                  </a:lnTo>
                  <a:lnTo>
                    <a:pt x="218" y="195"/>
                  </a:lnTo>
                  <a:lnTo>
                    <a:pt x="208" y="200"/>
                  </a:lnTo>
                  <a:lnTo>
                    <a:pt x="198" y="205"/>
                  </a:lnTo>
                  <a:lnTo>
                    <a:pt x="187" y="208"/>
                  </a:lnTo>
                  <a:close/>
                  <a:moveTo>
                    <a:pt x="0" y="0"/>
                  </a:moveTo>
                  <a:lnTo>
                    <a:pt x="0" y="15"/>
                  </a:lnTo>
                  <a:lnTo>
                    <a:pt x="0" y="49"/>
                  </a:lnTo>
                  <a:lnTo>
                    <a:pt x="2" y="85"/>
                  </a:lnTo>
                  <a:lnTo>
                    <a:pt x="3" y="102"/>
                  </a:lnTo>
                  <a:lnTo>
                    <a:pt x="7" y="118"/>
                  </a:lnTo>
                  <a:lnTo>
                    <a:pt x="9" y="134"/>
                  </a:lnTo>
                  <a:lnTo>
                    <a:pt x="13" y="149"/>
                  </a:lnTo>
                  <a:lnTo>
                    <a:pt x="18" y="164"/>
                  </a:lnTo>
                  <a:lnTo>
                    <a:pt x="24" y="177"/>
                  </a:lnTo>
                  <a:lnTo>
                    <a:pt x="30" y="190"/>
                  </a:lnTo>
                  <a:lnTo>
                    <a:pt x="39" y="201"/>
                  </a:lnTo>
                  <a:lnTo>
                    <a:pt x="48" y="211"/>
                  </a:lnTo>
                  <a:lnTo>
                    <a:pt x="59" y="221"/>
                  </a:lnTo>
                  <a:lnTo>
                    <a:pt x="64" y="224"/>
                  </a:lnTo>
                  <a:lnTo>
                    <a:pt x="71" y="228"/>
                  </a:lnTo>
                  <a:lnTo>
                    <a:pt x="77" y="230"/>
                  </a:lnTo>
                  <a:lnTo>
                    <a:pt x="85" y="234"/>
                  </a:lnTo>
                  <a:lnTo>
                    <a:pt x="85" y="391"/>
                  </a:lnTo>
                  <a:lnTo>
                    <a:pt x="205" y="391"/>
                  </a:lnTo>
                  <a:lnTo>
                    <a:pt x="205" y="234"/>
                  </a:lnTo>
                  <a:lnTo>
                    <a:pt x="212" y="231"/>
                  </a:lnTo>
                  <a:lnTo>
                    <a:pt x="220" y="228"/>
                  </a:lnTo>
                  <a:lnTo>
                    <a:pt x="226" y="225"/>
                  </a:lnTo>
                  <a:lnTo>
                    <a:pt x="233" y="221"/>
                  </a:lnTo>
                  <a:lnTo>
                    <a:pt x="245" y="212"/>
                  </a:lnTo>
                  <a:lnTo>
                    <a:pt x="254" y="201"/>
                  </a:lnTo>
                  <a:lnTo>
                    <a:pt x="263" y="191"/>
                  </a:lnTo>
                  <a:lnTo>
                    <a:pt x="270" y="178"/>
                  </a:lnTo>
                  <a:lnTo>
                    <a:pt x="277" y="164"/>
                  </a:lnTo>
                  <a:lnTo>
                    <a:pt x="281" y="149"/>
                  </a:lnTo>
                  <a:lnTo>
                    <a:pt x="285" y="134"/>
                  </a:lnTo>
                  <a:lnTo>
                    <a:pt x="289" y="118"/>
                  </a:lnTo>
                  <a:lnTo>
                    <a:pt x="292" y="102"/>
                  </a:lnTo>
                  <a:lnTo>
                    <a:pt x="293" y="85"/>
                  </a:lnTo>
                  <a:lnTo>
                    <a:pt x="295" y="50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"/>
            <p:cNvSpPr>
              <a:spLocks noEditPoints="1"/>
            </p:cNvSpPr>
            <p:nvPr/>
          </p:nvSpPr>
          <p:spPr bwMode="auto">
            <a:xfrm>
              <a:off x="9037080" y="743989"/>
              <a:ext cx="83673" cy="83673"/>
            </a:xfrm>
            <a:custGeom>
              <a:avLst/>
              <a:gdLst>
                <a:gd name="T0" fmla="*/ 103 w 182"/>
                <a:gd name="T1" fmla="*/ 31 h 180"/>
                <a:gd name="T2" fmla="*/ 120 w 182"/>
                <a:gd name="T3" fmla="*/ 37 h 180"/>
                <a:gd name="T4" fmla="*/ 133 w 182"/>
                <a:gd name="T5" fmla="*/ 48 h 180"/>
                <a:gd name="T6" fmla="*/ 144 w 182"/>
                <a:gd name="T7" fmla="*/ 61 h 180"/>
                <a:gd name="T8" fmla="*/ 151 w 182"/>
                <a:gd name="T9" fmla="*/ 78 h 180"/>
                <a:gd name="T10" fmla="*/ 151 w 182"/>
                <a:gd name="T11" fmla="*/ 96 h 180"/>
                <a:gd name="T12" fmla="*/ 146 w 182"/>
                <a:gd name="T13" fmla="*/ 113 h 180"/>
                <a:gd name="T14" fmla="*/ 138 w 182"/>
                <a:gd name="T15" fmla="*/ 128 h 180"/>
                <a:gd name="T16" fmla="*/ 125 w 182"/>
                <a:gd name="T17" fmla="*/ 140 h 180"/>
                <a:gd name="T18" fmla="*/ 109 w 182"/>
                <a:gd name="T19" fmla="*/ 147 h 180"/>
                <a:gd name="T20" fmla="*/ 92 w 182"/>
                <a:gd name="T21" fmla="*/ 150 h 180"/>
                <a:gd name="T22" fmla="*/ 73 w 182"/>
                <a:gd name="T23" fmla="*/ 147 h 180"/>
                <a:gd name="T24" fmla="*/ 57 w 182"/>
                <a:gd name="T25" fmla="*/ 140 h 180"/>
                <a:gd name="T26" fmla="*/ 44 w 182"/>
                <a:gd name="T27" fmla="*/ 128 h 180"/>
                <a:gd name="T28" fmla="*/ 36 w 182"/>
                <a:gd name="T29" fmla="*/ 113 h 180"/>
                <a:gd name="T30" fmla="*/ 32 w 182"/>
                <a:gd name="T31" fmla="*/ 96 h 180"/>
                <a:gd name="T32" fmla="*/ 33 w 182"/>
                <a:gd name="T33" fmla="*/ 78 h 180"/>
                <a:gd name="T34" fmla="*/ 38 w 182"/>
                <a:gd name="T35" fmla="*/ 61 h 180"/>
                <a:gd name="T36" fmla="*/ 49 w 182"/>
                <a:gd name="T37" fmla="*/ 48 h 180"/>
                <a:gd name="T38" fmla="*/ 63 w 182"/>
                <a:gd name="T39" fmla="*/ 37 h 180"/>
                <a:gd name="T40" fmla="*/ 79 w 182"/>
                <a:gd name="T41" fmla="*/ 31 h 180"/>
                <a:gd name="T42" fmla="*/ 92 w 182"/>
                <a:gd name="T43" fmla="*/ 180 h 180"/>
                <a:gd name="T44" fmla="*/ 118 w 182"/>
                <a:gd name="T45" fmla="*/ 176 h 180"/>
                <a:gd name="T46" fmla="*/ 142 w 182"/>
                <a:gd name="T47" fmla="*/ 165 h 180"/>
                <a:gd name="T48" fmla="*/ 161 w 182"/>
                <a:gd name="T49" fmla="*/ 147 h 180"/>
                <a:gd name="T50" fmla="*/ 174 w 182"/>
                <a:gd name="T51" fmla="*/ 125 h 180"/>
                <a:gd name="T52" fmla="*/ 181 w 182"/>
                <a:gd name="T53" fmla="*/ 99 h 180"/>
                <a:gd name="T54" fmla="*/ 180 w 182"/>
                <a:gd name="T55" fmla="*/ 71 h 180"/>
                <a:gd name="T56" fmla="*/ 171 w 182"/>
                <a:gd name="T57" fmla="*/ 47 h 180"/>
                <a:gd name="T58" fmla="*/ 155 w 182"/>
                <a:gd name="T59" fmla="*/ 26 h 180"/>
                <a:gd name="T60" fmla="*/ 135 w 182"/>
                <a:gd name="T61" fmla="*/ 10 h 180"/>
                <a:gd name="T62" fmla="*/ 110 w 182"/>
                <a:gd name="T63" fmla="*/ 2 h 180"/>
                <a:gd name="T64" fmla="*/ 82 w 182"/>
                <a:gd name="T65" fmla="*/ 1 h 180"/>
                <a:gd name="T66" fmla="*/ 56 w 182"/>
                <a:gd name="T67" fmla="*/ 7 h 180"/>
                <a:gd name="T68" fmla="*/ 34 w 182"/>
                <a:gd name="T69" fmla="*/ 20 h 180"/>
                <a:gd name="T70" fmla="*/ 17 w 182"/>
                <a:gd name="T71" fmla="*/ 39 h 180"/>
                <a:gd name="T72" fmla="*/ 5 w 182"/>
                <a:gd name="T73" fmla="*/ 63 h 180"/>
                <a:gd name="T74" fmla="*/ 0 w 182"/>
                <a:gd name="T75" fmla="*/ 90 h 180"/>
                <a:gd name="T76" fmla="*/ 5 w 182"/>
                <a:gd name="T77" fmla="*/ 116 h 180"/>
                <a:gd name="T78" fmla="*/ 17 w 182"/>
                <a:gd name="T79" fmla="*/ 140 h 180"/>
                <a:gd name="T80" fmla="*/ 34 w 182"/>
                <a:gd name="T81" fmla="*/ 159 h 180"/>
                <a:gd name="T82" fmla="*/ 56 w 182"/>
                <a:gd name="T83" fmla="*/ 173 h 180"/>
                <a:gd name="T84" fmla="*/ 82 w 182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180">
                  <a:moveTo>
                    <a:pt x="92" y="30"/>
                  </a:moveTo>
                  <a:lnTo>
                    <a:pt x="97" y="30"/>
                  </a:lnTo>
                  <a:lnTo>
                    <a:pt x="103" y="31"/>
                  </a:lnTo>
                  <a:lnTo>
                    <a:pt x="109" y="33"/>
                  </a:lnTo>
                  <a:lnTo>
                    <a:pt x="114" y="35"/>
                  </a:lnTo>
                  <a:lnTo>
                    <a:pt x="120" y="37"/>
                  </a:lnTo>
                  <a:lnTo>
                    <a:pt x="125" y="40"/>
                  </a:lnTo>
                  <a:lnTo>
                    <a:pt x="129" y="43"/>
                  </a:lnTo>
                  <a:lnTo>
                    <a:pt x="133" y="48"/>
                  </a:lnTo>
                  <a:lnTo>
                    <a:pt x="138" y="52"/>
                  </a:lnTo>
                  <a:lnTo>
                    <a:pt x="141" y="56"/>
                  </a:lnTo>
                  <a:lnTo>
                    <a:pt x="144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51" y="78"/>
                  </a:lnTo>
                  <a:lnTo>
                    <a:pt x="151" y="84"/>
                  </a:lnTo>
                  <a:lnTo>
                    <a:pt x="152" y="90"/>
                  </a:lnTo>
                  <a:lnTo>
                    <a:pt x="151" y="96"/>
                  </a:lnTo>
                  <a:lnTo>
                    <a:pt x="151" y="102"/>
                  </a:lnTo>
                  <a:lnTo>
                    <a:pt x="148" y="108"/>
                  </a:lnTo>
                  <a:lnTo>
                    <a:pt x="146" y="113"/>
                  </a:lnTo>
                  <a:lnTo>
                    <a:pt x="144" y="119"/>
                  </a:lnTo>
                  <a:lnTo>
                    <a:pt x="141" y="124"/>
                  </a:lnTo>
                  <a:lnTo>
                    <a:pt x="138" y="128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5" y="140"/>
                  </a:lnTo>
                  <a:lnTo>
                    <a:pt x="120" y="143"/>
                  </a:lnTo>
                  <a:lnTo>
                    <a:pt x="114" y="145"/>
                  </a:lnTo>
                  <a:lnTo>
                    <a:pt x="109" y="147"/>
                  </a:lnTo>
                  <a:lnTo>
                    <a:pt x="103" y="149"/>
                  </a:lnTo>
                  <a:lnTo>
                    <a:pt x="97" y="150"/>
                  </a:lnTo>
                  <a:lnTo>
                    <a:pt x="92" y="150"/>
                  </a:lnTo>
                  <a:lnTo>
                    <a:pt x="85" y="150"/>
                  </a:lnTo>
                  <a:lnTo>
                    <a:pt x="79" y="149"/>
                  </a:lnTo>
                  <a:lnTo>
                    <a:pt x="73" y="147"/>
                  </a:lnTo>
                  <a:lnTo>
                    <a:pt x="68" y="145"/>
                  </a:lnTo>
                  <a:lnTo>
                    <a:pt x="63" y="143"/>
                  </a:lnTo>
                  <a:lnTo>
                    <a:pt x="57" y="140"/>
                  </a:lnTo>
                  <a:lnTo>
                    <a:pt x="53" y="136"/>
                  </a:lnTo>
                  <a:lnTo>
                    <a:pt x="49" y="132"/>
                  </a:lnTo>
                  <a:lnTo>
                    <a:pt x="44" y="128"/>
                  </a:lnTo>
                  <a:lnTo>
                    <a:pt x="41" y="124"/>
                  </a:lnTo>
                  <a:lnTo>
                    <a:pt x="38" y="119"/>
                  </a:lnTo>
                  <a:lnTo>
                    <a:pt x="36" y="113"/>
                  </a:lnTo>
                  <a:lnTo>
                    <a:pt x="34" y="108"/>
                  </a:lnTo>
                  <a:lnTo>
                    <a:pt x="33" y="102"/>
                  </a:lnTo>
                  <a:lnTo>
                    <a:pt x="32" y="96"/>
                  </a:lnTo>
                  <a:lnTo>
                    <a:pt x="32" y="90"/>
                  </a:lnTo>
                  <a:lnTo>
                    <a:pt x="32" y="84"/>
                  </a:lnTo>
                  <a:lnTo>
                    <a:pt x="33" y="78"/>
                  </a:lnTo>
                  <a:lnTo>
                    <a:pt x="34" y="72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9" y="48"/>
                  </a:lnTo>
                  <a:lnTo>
                    <a:pt x="53" y="43"/>
                  </a:lnTo>
                  <a:lnTo>
                    <a:pt x="57" y="40"/>
                  </a:lnTo>
                  <a:lnTo>
                    <a:pt x="63" y="37"/>
                  </a:lnTo>
                  <a:lnTo>
                    <a:pt x="68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30"/>
                  </a:lnTo>
                  <a:lnTo>
                    <a:pt x="92" y="30"/>
                  </a:lnTo>
                  <a:close/>
                  <a:moveTo>
                    <a:pt x="92" y="180"/>
                  </a:moveTo>
                  <a:lnTo>
                    <a:pt x="100" y="180"/>
                  </a:lnTo>
                  <a:lnTo>
                    <a:pt x="110" y="179"/>
                  </a:lnTo>
                  <a:lnTo>
                    <a:pt x="118" y="176"/>
                  </a:lnTo>
                  <a:lnTo>
                    <a:pt x="126" y="173"/>
                  </a:lnTo>
                  <a:lnTo>
                    <a:pt x="135" y="169"/>
                  </a:lnTo>
                  <a:lnTo>
                    <a:pt x="142" y="165"/>
                  </a:lnTo>
                  <a:lnTo>
                    <a:pt x="148" y="159"/>
                  </a:lnTo>
                  <a:lnTo>
                    <a:pt x="155" y="154"/>
                  </a:lnTo>
                  <a:lnTo>
                    <a:pt x="161" y="147"/>
                  </a:lnTo>
                  <a:lnTo>
                    <a:pt x="166" y="140"/>
                  </a:lnTo>
                  <a:lnTo>
                    <a:pt x="171" y="132"/>
                  </a:lnTo>
                  <a:lnTo>
                    <a:pt x="174" y="125"/>
                  </a:lnTo>
                  <a:lnTo>
                    <a:pt x="177" y="116"/>
                  </a:lnTo>
                  <a:lnTo>
                    <a:pt x="180" y="108"/>
                  </a:lnTo>
                  <a:lnTo>
                    <a:pt x="181" y="99"/>
                  </a:lnTo>
                  <a:lnTo>
                    <a:pt x="182" y="90"/>
                  </a:lnTo>
                  <a:lnTo>
                    <a:pt x="181" y="81"/>
                  </a:lnTo>
                  <a:lnTo>
                    <a:pt x="180" y="71"/>
                  </a:lnTo>
                  <a:lnTo>
                    <a:pt x="177" y="63"/>
                  </a:lnTo>
                  <a:lnTo>
                    <a:pt x="174" y="54"/>
                  </a:lnTo>
                  <a:lnTo>
                    <a:pt x="171" y="47"/>
                  </a:lnTo>
                  <a:lnTo>
                    <a:pt x="166" y="39"/>
                  </a:lnTo>
                  <a:lnTo>
                    <a:pt x="161" y="33"/>
                  </a:lnTo>
                  <a:lnTo>
                    <a:pt x="155" y="26"/>
                  </a:lnTo>
                  <a:lnTo>
                    <a:pt x="148" y="20"/>
                  </a:lnTo>
                  <a:lnTo>
                    <a:pt x="142" y="15"/>
                  </a:lnTo>
                  <a:lnTo>
                    <a:pt x="135" y="10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0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6" y="7"/>
                  </a:lnTo>
                  <a:lnTo>
                    <a:pt x="49" y="10"/>
                  </a:lnTo>
                  <a:lnTo>
                    <a:pt x="41" y="15"/>
                  </a:lnTo>
                  <a:lnTo>
                    <a:pt x="34" y="20"/>
                  </a:lnTo>
                  <a:lnTo>
                    <a:pt x="27" y="26"/>
                  </a:lnTo>
                  <a:lnTo>
                    <a:pt x="22" y="33"/>
                  </a:lnTo>
                  <a:lnTo>
                    <a:pt x="17" y="39"/>
                  </a:lnTo>
                  <a:lnTo>
                    <a:pt x="12" y="47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3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2" y="99"/>
                  </a:lnTo>
                  <a:lnTo>
                    <a:pt x="3" y="108"/>
                  </a:lnTo>
                  <a:lnTo>
                    <a:pt x="5" y="116"/>
                  </a:lnTo>
                  <a:lnTo>
                    <a:pt x="8" y="125"/>
                  </a:lnTo>
                  <a:lnTo>
                    <a:pt x="12" y="132"/>
                  </a:lnTo>
                  <a:lnTo>
                    <a:pt x="17" y="140"/>
                  </a:lnTo>
                  <a:lnTo>
                    <a:pt x="22" y="147"/>
                  </a:lnTo>
                  <a:lnTo>
                    <a:pt x="27" y="154"/>
                  </a:lnTo>
                  <a:lnTo>
                    <a:pt x="34" y="159"/>
                  </a:lnTo>
                  <a:lnTo>
                    <a:pt x="41" y="165"/>
                  </a:lnTo>
                  <a:lnTo>
                    <a:pt x="49" y="169"/>
                  </a:lnTo>
                  <a:lnTo>
                    <a:pt x="56" y="173"/>
                  </a:lnTo>
                  <a:lnTo>
                    <a:pt x="65" y="176"/>
                  </a:lnTo>
                  <a:lnTo>
                    <a:pt x="73" y="179"/>
                  </a:lnTo>
                  <a:lnTo>
                    <a:pt x="82" y="180"/>
                  </a:lnTo>
                  <a:lnTo>
                    <a:pt x="92" y="1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"/>
            <p:cNvSpPr>
              <a:spLocks noEditPoints="1"/>
            </p:cNvSpPr>
            <p:nvPr/>
          </p:nvSpPr>
          <p:spPr bwMode="auto">
            <a:xfrm>
              <a:off x="9011512" y="841608"/>
              <a:ext cx="137132" cy="181292"/>
            </a:xfrm>
            <a:custGeom>
              <a:avLst/>
              <a:gdLst>
                <a:gd name="T0" fmla="*/ 265 w 296"/>
                <a:gd name="T1" fmla="*/ 67 h 391"/>
                <a:gd name="T2" fmla="*/ 259 w 296"/>
                <a:gd name="T3" fmla="*/ 114 h 391"/>
                <a:gd name="T4" fmla="*/ 253 w 296"/>
                <a:gd name="T5" fmla="*/ 142 h 391"/>
                <a:gd name="T6" fmla="*/ 244 w 296"/>
                <a:gd name="T7" fmla="*/ 165 h 391"/>
                <a:gd name="T8" fmla="*/ 232 w 296"/>
                <a:gd name="T9" fmla="*/ 184 h 391"/>
                <a:gd name="T10" fmla="*/ 217 w 296"/>
                <a:gd name="T11" fmla="*/ 198 h 391"/>
                <a:gd name="T12" fmla="*/ 198 w 296"/>
                <a:gd name="T13" fmla="*/ 208 h 391"/>
                <a:gd name="T14" fmla="*/ 176 w 296"/>
                <a:gd name="T15" fmla="*/ 213 h 391"/>
                <a:gd name="T16" fmla="*/ 116 w 296"/>
                <a:gd name="T17" fmla="*/ 361 h 391"/>
                <a:gd name="T18" fmla="*/ 104 w 296"/>
                <a:gd name="T19" fmla="*/ 211 h 391"/>
                <a:gd name="T20" fmla="*/ 83 w 296"/>
                <a:gd name="T21" fmla="*/ 203 h 391"/>
                <a:gd name="T22" fmla="*/ 67 w 296"/>
                <a:gd name="T23" fmla="*/ 192 h 391"/>
                <a:gd name="T24" fmla="*/ 56 w 296"/>
                <a:gd name="T25" fmla="*/ 174 h 391"/>
                <a:gd name="T26" fmla="*/ 46 w 296"/>
                <a:gd name="T27" fmla="*/ 153 h 391"/>
                <a:gd name="T28" fmla="*/ 38 w 296"/>
                <a:gd name="T29" fmla="*/ 127 h 391"/>
                <a:gd name="T30" fmla="*/ 34 w 296"/>
                <a:gd name="T31" fmla="*/ 98 h 391"/>
                <a:gd name="T32" fmla="*/ 30 w 296"/>
                <a:gd name="T33" fmla="*/ 31 h 391"/>
                <a:gd name="T34" fmla="*/ 0 w 296"/>
                <a:gd name="T35" fmla="*/ 15 h 391"/>
                <a:gd name="T36" fmla="*/ 2 w 296"/>
                <a:gd name="T37" fmla="*/ 85 h 391"/>
                <a:gd name="T38" fmla="*/ 6 w 296"/>
                <a:gd name="T39" fmla="*/ 120 h 391"/>
                <a:gd name="T40" fmla="*/ 14 w 296"/>
                <a:gd name="T41" fmla="*/ 152 h 391"/>
                <a:gd name="T42" fmla="*/ 23 w 296"/>
                <a:gd name="T43" fmla="*/ 180 h 391"/>
                <a:gd name="T44" fmla="*/ 38 w 296"/>
                <a:gd name="T45" fmla="*/ 204 h 391"/>
                <a:gd name="T46" fmla="*/ 59 w 296"/>
                <a:gd name="T47" fmla="*/ 224 h 391"/>
                <a:gd name="T48" fmla="*/ 72 w 296"/>
                <a:gd name="T49" fmla="*/ 231 h 391"/>
                <a:gd name="T50" fmla="*/ 86 w 296"/>
                <a:gd name="T51" fmla="*/ 237 h 391"/>
                <a:gd name="T52" fmla="*/ 206 w 296"/>
                <a:gd name="T53" fmla="*/ 391 h 391"/>
                <a:gd name="T54" fmla="*/ 213 w 296"/>
                <a:gd name="T55" fmla="*/ 234 h 391"/>
                <a:gd name="T56" fmla="*/ 227 w 296"/>
                <a:gd name="T57" fmla="*/ 228 h 391"/>
                <a:gd name="T58" fmla="*/ 244 w 296"/>
                <a:gd name="T59" fmla="*/ 215 h 391"/>
                <a:gd name="T60" fmla="*/ 264 w 296"/>
                <a:gd name="T61" fmla="*/ 193 h 391"/>
                <a:gd name="T62" fmla="*/ 276 w 296"/>
                <a:gd name="T63" fmla="*/ 167 h 391"/>
                <a:gd name="T64" fmla="*/ 286 w 296"/>
                <a:gd name="T65" fmla="*/ 136 h 391"/>
                <a:gd name="T66" fmla="*/ 291 w 296"/>
                <a:gd name="T67" fmla="*/ 104 h 391"/>
                <a:gd name="T68" fmla="*/ 295 w 296"/>
                <a:gd name="T69" fmla="*/ 51 h 391"/>
                <a:gd name="T70" fmla="*/ 296 w 296"/>
                <a:gd name="T71" fmla="*/ 0 h 391"/>
                <a:gd name="T72" fmla="*/ 0 w 296"/>
                <a:gd name="T73" fmla="*/ 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391">
                  <a:moveTo>
                    <a:pt x="266" y="30"/>
                  </a:moveTo>
                  <a:lnTo>
                    <a:pt x="265" y="67"/>
                  </a:lnTo>
                  <a:lnTo>
                    <a:pt x="261" y="99"/>
                  </a:lnTo>
                  <a:lnTo>
                    <a:pt x="259" y="114"/>
                  </a:lnTo>
                  <a:lnTo>
                    <a:pt x="256" y="128"/>
                  </a:lnTo>
                  <a:lnTo>
                    <a:pt x="253" y="142"/>
                  </a:lnTo>
                  <a:lnTo>
                    <a:pt x="250" y="154"/>
                  </a:lnTo>
                  <a:lnTo>
                    <a:pt x="244" y="165"/>
                  </a:lnTo>
                  <a:lnTo>
                    <a:pt x="239" y="175"/>
                  </a:lnTo>
                  <a:lnTo>
                    <a:pt x="232" y="184"/>
                  </a:lnTo>
                  <a:lnTo>
                    <a:pt x="226" y="192"/>
                  </a:lnTo>
                  <a:lnTo>
                    <a:pt x="217" y="198"/>
                  </a:lnTo>
                  <a:lnTo>
                    <a:pt x="209" y="203"/>
                  </a:lnTo>
                  <a:lnTo>
                    <a:pt x="198" y="208"/>
                  </a:lnTo>
                  <a:lnTo>
                    <a:pt x="187" y="211"/>
                  </a:lnTo>
                  <a:lnTo>
                    <a:pt x="176" y="213"/>
                  </a:lnTo>
                  <a:lnTo>
                    <a:pt x="176" y="361"/>
                  </a:lnTo>
                  <a:lnTo>
                    <a:pt x="116" y="361"/>
                  </a:lnTo>
                  <a:lnTo>
                    <a:pt x="116" y="214"/>
                  </a:lnTo>
                  <a:lnTo>
                    <a:pt x="104" y="211"/>
                  </a:lnTo>
                  <a:lnTo>
                    <a:pt x="93" y="208"/>
                  </a:lnTo>
                  <a:lnTo>
                    <a:pt x="83" y="203"/>
                  </a:lnTo>
                  <a:lnTo>
                    <a:pt x="75" y="198"/>
                  </a:lnTo>
                  <a:lnTo>
                    <a:pt x="67" y="192"/>
                  </a:lnTo>
                  <a:lnTo>
                    <a:pt x="61" y="183"/>
                  </a:lnTo>
                  <a:lnTo>
                    <a:pt x="56" y="174"/>
                  </a:lnTo>
                  <a:lnTo>
                    <a:pt x="50" y="164"/>
                  </a:lnTo>
                  <a:lnTo>
                    <a:pt x="46" y="153"/>
                  </a:lnTo>
                  <a:lnTo>
                    <a:pt x="42" y="141"/>
                  </a:lnTo>
                  <a:lnTo>
                    <a:pt x="38" y="127"/>
                  </a:lnTo>
                  <a:lnTo>
                    <a:pt x="36" y="113"/>
                  </a:lnTo>
                  <a:lnTo>
                    <a:pt x="34" y="98"/>
                  </a:lnTo>
                  <a:lnTo>
                    <a:pt x="31" y="66"/>
                  </a:lnTo>
                  <a:lnTo>
                    <a:pt x="30" y="31"/>
                  </a:lnTo>
                  <a:lnTo>
                    <a:pt x="266" y="30"/>
                  </a:lnTo>
                  <a:close/>
                  <a:moveTo>
                    <a:pt x="0" y="15"/>
                  </a:moveTo>
                  <a:lnTo>
                    <a:pt x="1" y="50"/>
                  </a:lnTo>
                  <a:lnTo>
                    <a:pt x="2" y="85"/>
                  </a:lnTo>
                  <a:lnTo>
                    <a:pt x="4" y="103"/>
                  </a:lnTo>
                  <a:lnTo>
                    <a:pt x="6" y="120"/>
                  </a:lnTo>
                  <a:lnTo>
                    <a:pt x="9" y="136"/>
                  </a:lnTo>
                  <a:lnTo>
                    <a:pt x="14" y="152"/>
                  </a:lnTo>
                  <a:lnTo>
                    <a:pt x="18" y="166"/>
                  </a:lnTo>
                  <a:lnTo>
                    <a:pt x="23" y="180"/>
                  </a:lnTo>
                  <a:lnTo>
                    <a:pt x="31" y="193"/>
                  </a:lnTo>
                  <a:lnTo>
                    <a:pt x="38" y="204"/>
                  </a:lnTo>
                  <a:lnTo>
                    <a:pt x="48" y="215"/>
                  </a:lnTo>
                  <a:lnTo>
                    <a:pt x="59" y="224"/>
                  </a:lnTo>
                  <a:lnTo>
                    <a:pt x="65" y="228"/>
                  </a:lnTo>
                  <a:lnTo>
                    <a:pt x="72" y="231"/>
                  </a:lnTo>
                  <a:lnTo>
                    <a:pt x="78" y="234"/>
                  </a:lnTo>
                  <a:lnTo>
                    <a:pt x="86" y="237"/>
                  </a:lnTo>
                  <a:lnTo>
                    <a:pt x="86" y="391"/>
                  </a:lnTo>
                  <a:lnTo>
                    <a:pt x="206" y="391"/>
                  </a:lnTo>
                  <a:lnTo>
                    <a:pt x="206" y="238"/>
                  </a:lnTo>
                  <a:lnTo>
                    <a:pt x="213" y="234"/>
                  </a:lnTo>
                  <a:lnTo>
                    <a:pt x="220" y="231"/>
                  </a:lnTo>
                  <a:lnTo>
                    <a:pt x="227" y="228"/>
                  </a:lnTo>
                  <a:lnTo>
                    <a:pt x="234" y="224"/>
                  </a:lnTo>
                  <a:lnTo>
                    <a:pt x="244" y="215"/>
                  </a:lnTo>
                  <a:lnTo>
                    <a:pt x="255" y="204"/>
                  </a:lnTo>
                  <a:lnTo>
                    <a:pt x="264" y="193"/>
                  </a:lnTo>
                  <a:lnTo>
                    <a:pt x="270" y="181"/>
                  </a:lnTo>
                  <a:lnTo>
                    <a:pt x="276" y="167"/>
                  </a:lnTo>
                  <a:lnTo>
                    <a:pt x="282" y="152"/>
                  </a:lnTo>
                  <a:lnTo>
                    <a:pt x="286" y="136"/>
                  </a:lnTo>
                  <a:lnTo>
                    <a:pt x="289" y="120"/>
                  </a:lnTo>
                  <a:lnTo>
                    <a:pt x="291" y="104"/>
                  </a:lnTo>
                  <a:lnTo>
                    <a:pt x="294" y="85"/>
                  </a:lnTo>
                  <a:lnTo>
                    <a:pt x="295" y="51"/>
                  </a:lnTo>
                  <a:lnTo>
                    <a:pt x="296" y="15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8897624" y="883445"/>
              <a:ext cx="83673" cy="83673"/>
            </a:xfrm>
            <a:custGeom>
              <a:avLst/>
              <a:gdLst>
                <a:gd name="T0" fmla="*/ 102 w 180"/>
                <a:gd name="T1" fmla="*/ 31 h 180"/>
                <a:gd name="T2" fmla="*/ 119 w 180"/>
                <a:gd name="T3" fmla="*/ 36 h 180"/>
                <a:gd name="T4" fmla="*/ 133 w 180"/>
                <a:gd name="T5" fmla="*/ 47 h 180"/>
                <a:gd name="T6" fmla="*/ 143 w 180"/>
                <a:gd name="T7" fmla="*/ 61 h 180"/>
                <a:gd name="T8" fmla="*/ 149 w 180"/>
                <a:gd name="T9" fmla="*/ 77 h 180"/>
                <a:gd name="T10" fmla="*/ 150 w 180"/>
                <a:gd name="T11" fmla="*/ 95 h 180"/>
                <a:gd name="T12" fmla="*/ 146 w 180"/>
                <a:gd name="T13" fmla="*/ 113 h 180"/>
                <a:gd name="T14" fmla="*/ 136 w 180"/>
                <a:gd name="T15" fmla="*/ 127 h 180"/>
                <a:gd name="T16" fmla="*/ 124 w 180"/>
                <a:gd name="T17" fmla="*/ 139 h 180"/>
                <a:gd name="T18" fmla="*/ 109 w 180"/>
                <a:gd name="T19" fmla="*/ 147 h 180"/>
                <a:gd name="T20" fmla="*/ 90 w 180"/>
                <a:gd name="T21" fmla="*/ 150 h 180"/>
                <a:gd name="T22" fmla="*/ 72 w 180"/>
                <a:gd name="T23" fmla="*/ 147 h 180"/>
                <a:gd name="T24" fmla="*/ 57 w 180"/>
                <a:gd name="T25" fmla="*/ 139 h 180"/>
                <a:gd name="T26" fmla="*/ 44 w 180"/>
                <a:gd name="T27" fmla="*/ 127 h 180"/>
                <a:gd name="T28" fmla="*/ 35 w 180"/>
                <a:gd name="T29" fmla="*/ 113 h 180"/>
                <a:gd name="T30" fmla="*/ 30 w 180"/>
                <a:gd name="T31" fmla="*/ 96 h 180"/>
                <a:gd name="T32" fmla="*/ 31 w 180"/>
                <a:gd name="T33" fmla="*/ 77 h 180"/>
                <a:gd name="T34" fmla="*/ 38 w 180"/>
                <a:gd name="T35" fmla="*/ 61 h 180"/>
                <a:gd name="T36" fmla="*/ 47 w 180"/>
                <a:gd name="T37" fmla="*/ 47 h 180"/>
                <a:gd name="T38" fmla="*/ 61 w 180"/>
                <a:gd name="T39" fmla="*/ 36 h 180"/>
                <a:gd name="T40" fmla="*/ 79 w 180"/>
                <a:gd name="T41" fmla="*/ 31 h 180"/>
                <a:gd name="T42" fmla="*/ 90 w 180"/>
                <a:gd name="T43" fmla="*/ 180 h 180"/>
                <a:gd name="T44" fmla="*/ 117 w 180"/>
                <a:gd name="T45" fmla="*/ 176 h 180"/>
                <a:gd name="T46" fmla="*/ 141 w 180"/>
                <a:gd name="T47" fmla="*/ 165 h 180"/>
                <a:gd name="T48" fmla="*/ 160 w 180"/>
                <a:gd name="T49" fmla="*/ 147 h 180"/>
                <a:gd name="T50" fmla="*/ 174 w 180"/>
                <a:gd name="T51" fmla="*/ 125 h 180"/>
                <a:gd name="T52" fmla="*/ 180 w 180"/>
                <a:gd name="T53" fmla="*/ 98 h 180"/>
                <a:gd name="T54" fmla="*/ 179 w 180"/>
                <a:gd name="T55" fmla="*/ 72 h 180"/>
                <a:gd name="T56" fmla="*/ 170 w 180"/>
                <a:gd name="T57" fmla="*/ 47 h 180"/>
                <a:gd name="T58" fmla="*/ 155 w 180"/>
                <a:gd name="T59" fmla="*/ 25 h 180"/>
                <a:gd name="T60" fmla="*/ 133 w 180"/>
                <a:gd name="T61" fmla="*/ 10 h 180"/>
                <a:gd name="T62" fmla="*/ 109 w 180"/>
                <a:gd name="T63" fmla="*/ 1 h 180"/>
                <a:gd name="T64" fmla="*/ 82 w 180"/>
                <a:gd name="T65" fmla="*/ 0 h 180"/>
                <a:gd name="T66" fmla="*/ 55 w 180"/>
                <a:gd name="T67" fmla="*/ 6 h 180"/>
                <a:gd name="T68" fmla="*/ 34 w 180"/>
                <a:gd name="T69" fmla="*/ 20 h 180"/>
                <a:gd name="T70" fmla="*/ 15 w 180"/>
                <a:gd name="T71" fmla="*/ 39 h 180"/>
                <a:gd name="T72" fmla="*/ 5 w 180"/>
                <a:gd name="T73" fmla="*/ 63 h 180"/>
                <a:gd name="T74" fmla="*/ 0 w 180"/>
                <a:gd name="T75" fmla="*/ 90 h 180"/>
                <a:gd name="T76" fmla="*/ 5 w 180"/>
                <a:gd name="T77" fmla="*/ 117 h 180"/>
                <a:gd name="T78" fmla="*/ 15 w 180"/>
                <a:gd name="T79" fmla="*/ 140 h 180"/>
                <a:gd name="T80" fmla="*/ 34 w 180"/>
                <a:gd name="T81" fmla="*/ 160 h 180"/>
                <a:gd name="T82" fmla="*/ 55 w 180"/>
                <a:gd name="T83" fmla="*/ 172 h 180"/>
                <a:gd name="T84" fmla="*/ 82 w 180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7" y="30"/>
                  </a:lnTo>
                  <a:lnTo>
                    <a:pt x="102" y="31"/>
                  </a:lnTo>
                  <a:lnTo>
                    <a:pt x="109" y="32"/>
                  </a:lnTo>
                  <a:lnTo>
                    <a:pt x="114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9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1" y="56"/>
                  </a:lnTo>
                  <a:lnTo>
                    <a:pt x="143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3" y="118"/>
                  </a:lnTo>
                  <a:lnTo>
                    <a:pt x="141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4" y="144"/>
                  </a:lnTo>
                  <a:lnTo>
                    <a:pt x="109" y="147"/>
                  </a:lnTo>
                  <a:lnTo>
                    <a:pt x="102" y="149"/>
                  </a:lnTo>
                  <a:lnTo>
                    <a:pt x="97" y="150"/>
                  </a:lnTo>
                  <a:lnTo>
                    <a:pt x="90" y="150"/>
                  </a:lnTo>
                  <a:lnTo>
                    <a:pt x="84" y="150"/>
                  </a:lnTo>
                  <a:lnTo>
                    <a:pt x="79" y="149"/>
                  </a:lnTo>
                  <a:lnTo>
                    <a:pt x="72" y="147"/>
                  </a:lnTo>
                  <a:lnTo>
                    <a:pt x="67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7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8" y="118"/>
                  </a:lnTo>
                  <a:lnTo>
                    <a:pt x="35" y="113"/>
                  </a:lnTo>
                  <a:lnTo>
                    <a:pt x="34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4" y="72"/>
                  </a:lnTo>
                  <a:lnTo>
                    <a:pt x="35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7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7" y="34"/>
                  </a:lnTo>
                  <a:lnTo>
                    <a:pt x="72" y="32"/>
                  </a:lnTo>
                  <a:lnTo>
                    <a:pt x="79" y="31"/>
                  </a:lnTo>
                  <a:lnTo>
                    <a:pt x="84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100" y="180"/>
                  </a:lnTo>
                  <a:lnTo>
                    <a:pt x="109" y="178"/>
                  </a:lnTo>
                  <a:lnTo>
                    <a:pt x="117" y="176"/>
                  </a:lnTo>
                  <a:lnTo>
                    <a:pt x="126" y="172"/>
                  </a:lnTo>
                  <a:lnTo>
                    <a:pt x="133" y="169"/>
                  </a:lnTo>
                  <a:lnTo>
                    <a:pt x="141" y="165"/>
                  </a:lnTo>
                  <a:lnTo>
                    <a:pt x="148" y="160"/>
                  </a:lnTo>
                  <a:lnTo>
                    <a:pt x="155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70" y="133"/>
                  </a:lnTo>
                  <a:lnTo>
                    <a:pt x="174" y="125"/>
                  </a:lnTo>
                  <a:lnTo>
                    <a:pt x="176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6" y="63"/>
                  </a:lnTo>
                  <a:lnTo>
                    <a:pt x="174" y="54"/>
                  </a:lnTo>
                  <a:lnTo>
                    <a:pt x="170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5" y="25"/>
                  </a:lnTo>
                  <a:lnTo>
                    <a:pt x="148" y="20"/>
                  </a:lnTo>
                  <a:lnTo>
                    <a:pt x="141" y="15"/>
                  </a:lnTo>
                  <a:lnTo>
                    <a:pt x="133" y="10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2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7" y="10"/>
                  </a:lnTo>
                  <a:lnTo>
                    <a:pt x="40" y="15"/>
                  </a:lnTo>
                  <a:lnTo>
                    <a:pt x="34" y="20"/>
                  </a:lnTo>
                  <a:lnTo>
                    <a:pt x="27" y="25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7"/>
                  </a:lnTo>
                  <a:lnTo>
                    <a:pt x="8" y="54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8" y="125"/>
                  </a:lnTo>
                  <a:lnTo>
                    <a:pt x="11" y="133"/>
                  </a:lnTo>
                  <a:lnTo>
                    <a:pt x="15" y="140"/>
                  </a:lnTo>
                  <a:lnTo>
                    <a:pt x="21" y="147"/>
                  </a:lnTo>
                  <a:lnTo>
                    <a:pt x="27" y="153"/>
                  </a:lnTo>
                  <a:lnTo>
                    <a:pt x="34" y="160"/>
                  </a:lnTo>
                  <a:lnTo>
                    <a:pt x="40" y="165"/>
                  </a:lnTo>
                  <a:lnTo>
                    <a:pt x="47" y="169"/>
                  </a:lnTo>
                  <a:lnTo>
                    <a:pt x="55" y="172"/>
                  </a:lnTo>
                  <a:lnTo>
                    <a:pt x="64" y="176"/>
                  </a:lnTo>
                  <a:lnTo>
                    <a:pt x="72" y="178"/>
                  </a:lnTo>
                  <a:lnTo>
                    <a:pt x="82" y="180"/>
                  </a:lnTo>
                  <a:lnTo>
                    <a:pt x="90" y="1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"/>
            <p:cNvSpPr>
              <a:spLocks noEditPoints="1"/>
            </p:cNvSpPr>
            <p:nvPr/>
          </p:nvSpPr>
          <p:spPr bwMode="auto">
            <a:xfrm>
              <a:off x="8869733" y="981064"/>
              <a:ext cx="137132" cy="181292"/>
            </a:xfrm>
            <a:custGeom>
              <a:avLst/>
              <a:gdLst>
                <a:gd name="T0" fmla="*/ 265 w 295"/>
                <a:gd name="T1" fmla="*/ 64 h 391"/>
                <a:gd name="T2" fmla="*/ 261 w 295"/>
                <a:gd name="T3" fmla="*/ 111 h 391"/>
                <a:gd name="T4" fmla="*/ 256 w 295"/>
                <a:gd name="T5" fmla="*/ 138 h 391"/>
                <a:gd name="T6" fmla="*/ 249 w 295"/>
                <a:gd name="T7" fmla="*/ 162 h 391"/>
                <a:gd name="T8" fmla="*/ 238 w 295"/>
                <a:gd name="T9" fmla="*/ 182 h 391"/>
                <a:gd name="T10" fmla="*/ 223 w 295"/>
                <a:gd name="T11" fmla="*/ 197 h 391"/>
                <a:gd name="T12" fmla="*/ 204 w 295"/>
                <a:gd name="T13" fmla="*/ 208 h 391"/>
                <a:gd name="T14" fmla="*/ 180 w 295"/>
                <a:gd name="T15" fmla="*/ 213 h 391"/>
                <a:gd name="T16" fmla="*/ 120 w 295"/>
                <a:gd name="T17" fmla="*/ 361 h 391"/>
                <a:gd name="T18" fmla="*/ 109 w 295"/>
                <a:gd name="T19" fmla="*/ 211 h 391"/>
                <a:gd name="T20" fmla="*/ 90 w 295"/>
                <a:gd name="T21" fmla="*/ 205 h 391"/>
                <a:gd name="T22" fmla="*/ 74 w 295"/>
                <a:gd name="T23" fmla="*/ 194 h 391"/>
                <a:gd name="T24" fmla="*/ 61 w 295"/>
                <a:gd name="T25" fmla="*/ 178 h 391"/>
                <a:gd name="T26" fmla="*/ 51 w 295"/>
                <a:gd name="T27" fmla="*/ 159 h 391"/>
                <a:gd name="T28" fmla="*/ 42 w 295"/>
                <a:gd name="T29" fmla="*/ 134 h 391"/>
                <a:gd name="T30" fmla="*/ 36 w 295"/>
                <a:gd name="T31" fmla="*/ 104 h 391"/>
                <a:gd name="T32" fmla="*/ 32 w 295"/>
                <a:gd name="T33" fmla="*/ 70 h 391"/>
                <a:gd name="T34" fmla="*/ 30 w 295"/>
                <a:gd name="T35" fmla="*/ 30 h 391"/>
                <a:gd name="T36" fmla="*/ 0 w 295"/>
                <a:gd name="T37" fmla="*/ 15 h 391"/>
                <a:gd name="T38" fmla="*/ 3 w 295"/>
                <a:gd name="T39" fmla="*/ 84 h 391"/>
                <a:gd name="T40" fmla="*/ 8 w 295"/>
                <a:gd name="T41" fmla="*/ 118 h 391"/>
                <a:gd name="T42" fmla="*/ 15 w 295"/>
                <a:gd name="T43" fmla="*/ 150 h 391"/>
                <a:gd name="T44" fmla="*/ 27 w 295"/>
                <a:gd name="T45" fmla="*/ 179 h 391"/>
                <a:gd name="T46" fmla="*/ 42 w 295"/>
                <a:gd name="T47" fmla="*/ 204 h 391"/>
                <a:gd name="T48" fmla="*/ 63 w 295"/>
                <a:gd name="T49" fmla="*/ 223 h 391"/>
                <a:gd name="T50" fmla="*/ 76 w 295"/>
                <a:gd name="T51" fmla="*/ 230 h 391"/>
                <a:gd name="T52" fmla="*/ 90 w 295"/>
                <a:gd name="T53" fmla="*/ 237 h 391"/>
                <a:gd name="T54" fmla="*/ 210 w 295"/>
                <a:gd name="T55" fmla="*/ 391 h 391"/>
                <a:gd name="T56" fmla="*/ 218 w 295"/>
                <a:gd name="T57" fmla="*/ 235 h 391"/>
                <a:gd name="T58" fmla="*/ 232 w 295"/>
                <a:gd name="T59" fmla="*/ 227 h 391"/>
                <a:gd name="T60" fmla="*/ 245 w 295"/>
                <a:gd name="T61" fmla="*/ 219 h 391"/>
                <a:gd name="T62" fmla="*/ 255 w 295"/>
                <a:gd name="T63" fmla="*/ 209 h 391"/>
                <a:gd name="T64" fmla="*/ 268 w 295"/>
                <a:gd name="T65" fmla="*/ 191 h 391"/>
                <a:gd name="T66" fmla="*/ 280 w 295"/>
                <a:gd name="T67" fmla="*/ 164 h 391"/>
                <a:gd name="T68" fmla="*/ 289 w 295"/>
                <a:gd name="T69" fmla="*/ 133 h 391"/>
                <a:gd name="T70" fmla="*/ 293 w 295"/>
                <a:gd name="T71" fmla="*/ 100 h 391"/>
                <a:gd name="T72" fmla="*/ 295 w 295"/>
                <a:gd name="T73" fmla="*/ 48 h 391"/>
                <a:gd name="T74" fmla="*/ 295 w 295"/>
                <a:gd name="T75" fmla="*/ 0 h 391"/>
                <a:gd name="T76" fmla="*/ 0 w 295"/>
                <a:gd name="T77" fmla="*/ 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391">
                  <a:moveTo>
                    <a:pt x="265" y="30"/>
                  </a:moveTo>
                  <a:lnTo>
                    <a:pt x="265" y="64"/>
                  </a:lnTo>
                  <a:lnTo>
                    <a:pt x="263" y="96"/>
                  </a:lnTo>
                  <a:lnTo>
                    <a:pt x="261" y="111"/>
                  </a:lnTo>
                  <a:lnTo>
                    <a:pt x="259" y="125"/>
                  </a:lnTo>
                  <a:lnTo>
                    <a:pt x="256" y="138"/>
                  </a:lnTo>
                  <a:lnTo>
                    <a:pt x="253" y="151"/>
                  </a:lnTo>
                  <a:lnTo>
                    <a:pt x="249" y="162"/>
                  </a:lnTo>
                  <a:lnTo>
                    <a:pt x="244" y="173"/>
                  </a:lnTo>
                  <a:lnTo>
                    <a:pt x="238" y="182"/>
                  </a:lnTo>
                  <a:lnTo>
                    <a:pt x="231" y="190"/>
                  </a:lnTo>
                  <a:lnTo>
                    <a:pt x="223" y="197"/>
                  </a:lnTo>
                  <a:lnTo>
                    <a:pt x="214" y="203"/>
                  </a:lnTo>
                  <a:lnTo>
                    <a:pt x="204" y="208"/>
                  </a:lnTo>
                  <a:lnTo>
                    <a:pt x="192" y="211"/>
                  </a:lnTo>
                  <a:lnTo>
                    <a:pt x="180" y="213"/>
                  </a:lnTo>
                  <a:lnTo>
                    <a:pt x="180" y="361"/>
                  </a:lnTo>
                  <a:lnTo>
                    <a:pt x="120" y="361"/>
                  </a:lnTo>
                  <a:lnTo>
                    <a:pt x="120" y="213"/>
                  </a:lnTo>
                  <a:lnTo>
                    <a:pt x="109" y="211"/>
                  </a:lnTo>
                  <a:lnTo>
                    <a:pt x="99" y="208"/>
                  </a:lnTo>
                  <a:lnTo>
                    <a:pt x="90" y="205"/>
                  </a:lnTo>
                  <a:lnTo>
                    <a:pt x="82" y="199"/>
                  </a:lnTo>
                  <a:lnTo>
                    <a:pt x="74" y="194"/>
                  </a:lnTo>
                  <a:lnTo>
                    <a:pt x="68" y="186"/>
                  </a:lnTo>
                  <a:lnTo>
                    <a:pt x="61" y="178"/>
                  </a:lnTo>
                  <a:lnTo>
                    <a:pt x="56" y="169"/>
                  </a:lnTo>
                  <a:lnTo>
                    <a:pt x="51" y="159"/>
                  </a:lnTo>
                  <a:lnTo>
                    <a:pt x="46" y="147"/>
                  </a:lnTo>
                  <a:lnTo>
                    <a:pt x="42" y="134"/>
                  </a:lnTo>
                  <a:lnTo>
                    <a:pt x="39" y="120"/>
                  </a:lnTo>
                  <a:lnTo>
                    <a:pt x="36" y="104"/>
                  </a:lnTo>
                  <a:lnTo>
                    <a:pt x="33" y="88"/>
                  </a:lnTo>
                  <a:lnTo>
                    <a:pt x="32" y="70"/>
                  </a:lnTo>
                  <a:lnTo>
                    <a:pt x="31" y="50"/>
                  </a:lnTo>
                  <a:lnTo>
                    <a:pt x="30" y="30"/>
                  </a:lnTo>
                  <a:lnTo>
                    <a:pt x="265" y="30"/>
                  </a:lnTo>
                  <a:close/>
                  <a:moveTo>
                    <a:pt x="0" y="15"/>
                  </a:moveTo>
                  <a:lnTo>
                    <a:pt x="0" y="49"/>
                  </a:lnTo>
                  <a:lnTo>
                    <a:pt x="3" y="84"/>
                  </a:lnTo>
                  <a:lnTo>
                    <a:pt x="5" y="101"/>
                  </a:lnTo>
                  <a:lnTo>
                    <a:pt x="8" y="118"/>
                  </a:lnTo>
                  <a:lnTo>
                    <a:pt x="11" y="134"/>
                  </a:lnTo>
                  <a:lnTo>
                    <a:pt x="15" y="150"/>
                  </a:lnTo>
                  <a:lnTo>
                    <a:pt x="21" y="164"/>
                  </a:lnTo>
                  <a:lnTo>
                    <a:pt x="27" y="179"/>
                  </a:lnTo>
                  <a:lnTo>
                    <a:pt x="35" y="192"/>
                  </a:lnTo>
                  <a:lnTo>
                    <a:pt x="42" y="204"/>
                  </a:lnTo>
                  <a:lnTo>
                    <a:pt x="53" y="214"/>
                  </a:lnTo>
                  <a:lnTo>
                    <a:pt x="63" y="223"/>
                  </a:lnTo>
                  <a:lnTo>
                    <a:pt x="70" y="227"/>
                  </a:lnTo>
                  <a:lnTo>
                    <a:pt x="76" y="230"/>
                  </a:lnTo>
                  <a:lnTo>
                    <a:pt x="83" y="234"/>
                  </a:lnTo>
                  <a:lnTo>
                    <a:pt x="90" y="237"/>
                  </a:lnTo>
                  <a:lnTo>
                    <a:pt x="90" y="391"/>
                  </a:lnTo>
                  <a:lnTo>
                    <a:pt x="210" y="391"/>
                  </a:lnTo>
                  <a:lnTo>
                    <a:pt x="210" y="237"/>
                  </a:lnTo>
                  <a:lnTo>
                    <a:pt x="218" y="235"/>
                  </a:lnTo>
                  <a:lnTo>
                    <a:pt x="225" y="231"/>
                  </a:lnTo>
                  <a:lnTo>
                    <a:pt x="232" y="227"/>
                  </a:lnTo>
                  <a:lnTo>
                    <a:pt x="238" y="223"/>
                  </a:lnTo>
                  <a:lnTo>
                    <a:pt x="245" y="219"/>
                  </a:lnTo>
                  <a:lnTo>
                    <a:pt x="250" y="214"/>
                  </a:lnTo>
                  <a:lnTo>
                    <a:pt x="255" y="209"/>
                  </a:lnTo>
                  <a:lnTo>
                    <a:pt x="260" y="204"/>
                  </a:lnTo>
                  <a:lnTo>
                    <a:pt x="268" y="191"/>
                  </a:lnTo>
                  <a:lnTo>
                    <a:pt x="275" y="178"/>
                  </a:lnTo>
                  <a:lnTo>
                    <a:pt x="280" y="164"/>
                  </a:lnTo>
                  <a:lnTo>
                    <a:pt x="285" y="149"/>
                  </a:lnTo>
                  <a:lnTo>
                    <a:pt x="289" y="133"/>
                  </a:lnTo>
                  <a:lnTo>
                    <a:pt x="291" y="117"/>
                  </a:lnTo>
                  <a:lnTo>
                    <a:pt x="293" y="100"/>
                  </a:lnTo>
                  <a:lnTo>
                    <a:pt x="294" y="82"/>
                  </a:lnTo>
                  <a:lnTo>
                    <a:pt x="295" y="48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822578" y="1411015"/>
            <a:ext cx="184871" cy="213495"/>
            <a:chOff x="11071225" y="1919288"/>
            <a:chExt cx="246063" cy="284162"/>
          </a:xfrm>
          <a:solidFill>
            <a:schemeClr val="bg1"/>
          </a:solidFill>
        </p:grpSpPr>
        <p:sp>
          <p:nvSpPr>
            <p:cNvPr id="79" name="Freeform 254"/>
            <p:cNvSpPr>
              <a:spLocks noEditPoints="1"/>
            </p:cNvSpPr>
            <p:nvPr/>
          </p:nvSpPr>
          <p:spPr bwMode="auto">
            <a:xfrm>
              <a:off x="11090275" y="1928813"/>
              <a:ext cx="227013" cy="188912"/>
            </a:xfrm>
            <a:custGeom>
              <a:avLst/>
              <a:gdLst>
                <a:gd name="T0" fmla="*/ 183 w 718"/>
                <a:gd name="T1" fmla="*/ 558 h 597"/>
                <a:gd name="T2" fmla="*/ 195 w 718"/>
                <a:gd name="T3" fmla="*/ 543 h 597"/>
                <a:gd name="T4" fmla="*/ 211 w 718"/>
                <a:gd name="T5" fmla="*/ 531 h 597"/>
                <a:gd name="T6" fmla="*/ 229 w 718"/>
                <a:gd name="T7" fmla="*/ 521 h 597"/>
                <a:gd name="T8" fmla="*/ 256 w 718"/>
                <a:gd name="T9" fmla="*/ 513 h 597"/>
                <a:gd name="T10" fmla="*/ 281 w 718"/>
                <a:gd name="T11" fmla="*/ 508 h 597"/>
                <a:gd name="T12" fmla="*/ 287 w 718"/>
                <a:gd name="T13" fmla="*/ 508 h 597"/>
                <a:gd name="T14" fmla="*/ 289 w 718"/>
                <a:gd name="T15" fmla="*/ 506 h 597"/>
                <a:gd name="T16" fmla="*/ 292 w 718"/>
                <a:gd name="T17" fmla="*/ 505 h 597"/>
                <a:gd name="T18" fmla="*/ 294 w 718"/>
                <a:gd name="T19" fmla="*/ 503 h 597"/>
                <a:gd name="T20" fmla="*/ 296 w 718"/>
                <a:gd name="T21" fmla="*/ 501 h 597"/>
                <a:gd name="T22" fmla="*/ 297 w 718"/>
                <a:gd name="T23" fmla="*/ 499 h 597"/>
                <a:gd name="T24" fmla="*/ 298 w 718"/>
                <a:gd name="T25" fmla="*/ 497 h 597"/>
                <a:gd name="T26" fmla="*/ 298 w 718"/>
                <a:gd name="T27" fmla="*/ 494 h 597"/>
                <a:gd name="T28" fmla="*/ 299 w 718"/>
                <a:gd name="T29" fmla="*/ 148 h 597"/>
                <a:gd name="T30" fmla="*/ 417 w 718"/>
                <a:gd name="T31" fmla="*/ 349 h 597"/>
                <a:gd name="T32" fmla="*/ 413 w 718"/>
                <a:gd name="T33" fmla="*/ 355 h 597"/>
                <a:gd name="T34" fmla="*/ 412 w 718"/>
                <a:gd name="T35" fmla="*/ 361 h 597"/>
                <a:gd name="T36" fmla="*/ 413 w 718"/>
                <a:gd name="T37" fmla="*/ 367 h 597"/>
                <a:gd name="T38" fmla="*/ 417 w 718"/>
                <a:gd name="T39" fmla="*/ 373 h 597"/>
                <a:gd name="T40" fmla="*/ 180 w 718"/>
                <a:gd name="T41" fmla="*/ 567 h 597"/>
                <a:gd name="T42" fmla="*/ 184 w 718"/>
                <a:gd name="T43" fmla="*/ 513 h 597"/>
                <a:gd name="T44" fmla="*/ 178 w 718"/>
                <a:gd name="T45" fmla="*/ 508 h 597"/>
                <a:gd name="T46" fmla="*/ 30 w 718"/>
                <a:gd name="T47" fmla="*/ 29 h 597"/>
                <a:gd name="T48" fmla="*/ 270 w 718"/>
                <a:gd name="T49" fmla="*/ 134 h 597"/>
                <a:gd name="T50" fmla="*/ 30 w 718"/>
                <a:gd name="T51" fmla="*/ 478 h 597"/>
                <a:gd name="T52" fmla="*/ 710 w 718"/>
                <a:gd name="T53" fmla="*/ 570 h 597"/>
                <a:gd name="T54" fmla="*/ 712 w 718"/>
                <a:gd name="T55" fmla="*/ 145 h 597"/>
                <a:gd name="T56" fmla="*/ 718 w 718"/>
                <a:gd name="T57" fmla="*/ 138 h 597"/>
                <a:gd name="T58" fmla="*/ 717 w 718"/>
                <a:gd name="T59" fmla="*/ 129 h 597"/>
                <a:gd name="T60" fmla="*/ 711 w 718"/>
                <a:gd name="T61" fmla="*/ 121 h 597"/>
                <a:gd name="T62" fmla="*/ 703 w 718"/>
                <a:gd name="T63" fmla="*/ 119 h 597"/>
                <a:gd name="T64" fmla="*/ 299 w 718"/>
                <a:gd name="T65" fmla="*/ 15 h 597"/>
                <a:gd name="T66" fmla="*/ 298 w 718"/>
                <a:gd name="T67" fmla="*/ 8 h 597"/>
                <a:gd name="T68" fmla="*/ 295 w 718"/>
                <a:gd name="T69" fmla="*/ 4 h 597"/>
                <a:gd name="T70" fmla="*/ 290 w 718"/>
                <a:gd name="T71" fmla="*/ 1 h 597"/>
                <a:gd name="T72" fmla="*/ 284 w 718"/>
                <a:gd name="T73" fmla="*/ 0 h 597"/>
                <a:gd name="T74" fmla="*/ 12 w 718"/>
                <a:gd name="T75" fmla="*/ 0 h 597"/>
                <a:gd name="T76" fmla="*/ 6 w 718"/>
                <a:gd name="T77" fmla="*/ 2 h 597"/>
                <a:gd name="T78" fmla="*/ 2 w 718"/>
                <a:gd name="T79" fmla="*/ 6 h 597"/>
                <a:gd name="T80" fmla="*/ 0 w 718"/>
                <a:gd name="T81" fmla="*/ 11 h 597"/>
                <a:gd name="T82" fmla="*/ 0 w 718"/>
                <a:gd name="T83" fmla="*/ 493 h 597"/>
                <a:gd name="T84" fmla="*/ 1 w 718"/>
                <a:gd name="T85" fmla="*/ 498 h 597"/>
                <a:gd name="T86" fmla="*/ 4 w 718"/>
                <a:gd name="T87" fmla="*/ 503 h 597"/>
                <a:gd name="T88" fmla="*/ 10 w 718"/>
                <a:gd name="T89" fmla="*/ 506 h 597"/>
                <a:gd name="T90" fmla="*/ 15 w 718"/>
                <a:gd name="T91" fmla="*/ 508 h 597"/>
                <a:gd name="T92" fmla="*/ 148 w 718"/>
                <a:gd name="T93" fmla="*/ 582 h 597"/>
                <a:gd name="T94" fmla="*/ 149 w 718"/>
                <a:gd name="T95" fmla="*/ 588 h 597"/>
                <a:gd name="T96" fmla="*/ 152 w 718"/>
                <a:gd name="T97" fmla="*/ 593 h 597"/>
                <a:gd name="T98" fmla="*/ 157 w 718"/>
                <a:gd name="T99" fmla="*/ 596 h 597"/>
                <a:gd name="T100" fmla="*/ 163 w 718"/>
                <a:gd name="T101" fmla="*/ 597 h 597"/>
                <a:gd name="T102" fmla="*/ 703 w 718"/>
                <a:gd name="T103" fmla="*/ 597 h 597"/>
                <a:gd name="T104" fmla="*/ 706 w 718"/>
                <a:gd name="T105" fmla="*/ 597 h 597"/>
                <a:gd name="T106" fmla="*/ 711 w 718"/>
                <a:gd name="T107" fmla="*/ 595 h 597"/>
                <a:gd name="T108" fmla="*/ 715 w 718"/>
                <a:gd name="T109" fmla="*/ 591 h 597"/>
                <a:gd name="T110" fmla="*/ 718 w 718"/>
                <a:gd name="T111" fmla="*/ 586 h 597"/>
                <a:gd name="T112" fmla="*/ 718 w 718"/>
                <a:gd name="T113" fmla="*/ 578 h 597"/>
                <a:gd name="T114" fmla="*/ 713 w 718"/>
                <a:gd name="T115" fmla="*/ 572 h 597"/>
                <a:gd name="T116" fmla="*/ 710 w 718"/>
                <a:gd name="T117" fmla="*/ 57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8" h="597">
                  <a:moveTo>
                    <a:pt x="180" y="567"/>
                  </a:moveTo>
                  <a:lnTo>
                    <a:pt x="183" y="558"/>
                  </a:lnTo>
                  <a:lnTo>
                    <a:pt x="188" y="550"/>
                  </a:lnTo>
                  <a:lnTo>
                    <a:pt x="195" y="543"/>
                  </a:lnTo>
                  <a:lnTo>
                    <a:pt x="202" y="536"/>
                  </a:lnTo>
                  <a:lnTo>
                    <a:pt x="211" y="531"/>
                  </a:lnTo>
                  <a:lnTo>
                    <a:pt x="219" y="526"/>
                  </a:lnTo>
                  <a:lnTo>
                    <a:pt x="229" y="521"/>
                  </a:lnTo>
                  <a:lnTo>
                    <a:pt x="237" y="518"/>
                  </a:lnTo>
                  <a:lnTo>
                    <a:pt x="256" y="513"/>
                  </a:lnTo>
                  <a:lnTo>
                    <a:pt x="271" y="510"/>
                  </a:lnTo>
                  <a:lnTo>
                    <a:pt x="281" y="508"/>
                  </a:lnTo>
                  <a:lnTo>
                    <a:pt x="286" y="508"/>
                  </a:lnTo>
                  <a:lnTo>
                    <a:pt x="287" y="508"/>
                  </a:lnTo>
                  <a:lnTo>
                    <a:pt x="288" y="506"/>
                  </a:lnTo>
                  <a:lnTo>
                    <a:pt x="289" y="506"/>
                  </a:lnTo>
                  <a:lnTo>
                    <a:pt x="291" y="506"/>
                  </a:lnTo>
                  <a:lnTo>
                    <a:pt x="292" y="505"/>
                  </a:lnTo>
                  <a:lnTo>
                    <a:pt x="293" y="504"/>
                  </a:lnTo>
                  <a:lnTo>
                    <a:pt x="294" y="503"/>
                  </a:lnTo>
                  <a:lnTo>
                    <a:pt x="295" y="503"/>
                  </a:lnTo>
                  <a:lnTo>
                    <a:pt x="296" y="501"/>
                  </a:lnTo>
                  <a:lnTo>
                    <a:pt x="296" y="500"/>
                  </a:lnTo>
                  <a:lnTo>
                    <a:pt x="297" y="499"/>
                  </a:lnTo>
                  <a:lnTo>
                    <a:pt x="298" y="498"/>
                  </a:lnTo>
                  <a:lnTo>
                    <a:pt x="298" y="497"/>
                  </a:lnTo>
                  <a:lnTo>
                    <a:pt x="298" y="495"/>
                  </a:lnTo>
                  <a:lnTo>
                    <a:pt x="298" y="494"/>
                  </a:lnTo>
                  <a:lnTo>
                    <a:pt x="299" y="493"/>
                  </a:lnTo>
                  <a:lnTo>
                    <a:pt x="299" y="148"/>
                  </a:lnTo>
                  <a:lnTo>
                    <a:pt x="661" y="148"/>
                  </a:lnTo>
                  <a:lnTo>
                    <a:pt x="417" y="349"/>
                  </a:lnTo>
                  <a:lnTo>
                    <a:pt x="415" y="352"/>
                  </a:lnTo>
                  <a:lnTo>
                    <a:pt x="413" y="355"/>
                  </a:lnTo>
                  <a:lnTo>
                    <a:pt x="412" y="358"/>
                  </a:lnTo>
                  <a:lnTo>
                    <a:pt x="412" y="361"/>
                  </a:lnTo>
                  <a:lnTo>
                    <a:pt x="412" y="364"/>
                  </a:lnTo>
                  <a:lnTo>
                    <a:pt x="413" y="367"/>
                  </a:lnTo>
                  <a:lnTo>
                    <a:pt x="415" y="371"/>
                  </a:lnTo>
                  <a:lnTo>
                    <a:pt x="417" y="373"/>
                  </a:lnTo>
                  <a:lnTo>
                    <a:pt x="660" y="567"/>
                  </a:lnTo>
                  <a:lnTo>
                    <a:pt x="180" y="567"/>
                  </a:lnTo>
                  <a:close/>
                  <a:moveTo>
                    <a:pt x="190" y="508"/>
                  </a:moveTo>
                  <a:lnTo>
                    <a:pt x="184" y="513"/>
                  </a:lnTo>
                  <a:lnTo>
                    <a:pt x="178" y="518"/>
                  </a:lnTo>
                  <a:lnTo>
                    <a:pt x="178" y="508"/>
                  </a:lnTo>
                  <a:lnTo>
                    <a:pt x="190" y="508"/>
                  </a:lnTo>
                  <a:close/>
                  <a:moveTo>
                    <a:pt x="30" y="29"/>
                  </a:moveTo>
                  <a:lnTo>
                    <a:pt x="270" y="29"/>
                  </a:lnTo>
                  <a:lnTo>
                    <a:pt x="270" y="134"/>
                  </a:lnTo>
                  <a:lnTo>
                    <a:pt x="270" y="478"/>
                  </a:lnTo>
                  <a:lnTo>
                    <a:pt x="30" y="478"/>
                  </a:lnTo>
                  <a:lnTo>
                    <a:pt x="30" y="29"/>
                  </a:lnTo>
                  <a:close/>
                  <a:moveTo>
                    <a:pt x="710" y="570"/>
                  </a:moveTo>
                  <a:lnTo>
                    <a:pt x="450" y="361"/>
                  </a:lnTo>
                  <a:lnTo>
                    <a:pt x="712" y="145"/>
                  </a:lnTo>
                  <a:lnTo>
                    <a:pt x="715" y="142"/>
                  </a:lnTo>
                  <a:lnTo>
                    <a:pt x="718" y="138"/>
                  </a:lnTo>
                  <a:lnTo>
                    <a:pt x="718" y="133"/>
                  </a:lnTo>
                  <a:lnTo>
                    <a:pt x="717" y="129"/>
                  </a:lnTo>
                  <a:lnTo>
                    <a:pt x="714" y="125"/>
                  </a:lnTo>
                  <a:lnTo>
                    <a:pt x="711" y="121"/>
                  </a:lnTo>
                  <a:lnTo>
                    <a:pt x="707" y="119"/>
                  </a:lnTo>
                  <a:lnTo>
                    <a:pt x="703" y="119"/>
                  </a:lnTo>
                  <a:lnTo>
                    <a:pt x="299" y="119"/>
                  </a:lnTo>
                  <a:lnTo>
                    <a:pt x="299" y="15"/>
                  </a:lnTo>
                  <a:lnTo>
                    <a:pt x="298" y="11"/>
                  </a:lnTo>
                  <a:lnTo>
                    <a:pt x="298" y="8"/>
                  </a:lnTo>
                  <a:lnTo>
                    <a:pt x="296" y="6"/>
                  </a:lnTo>
                  <a:lnTo>
                    <a:pt x="295" y="4"/>
                  </a:lnTo>
                  <a:lnTo>
                    <a:pt x="292" y="2"/>
                  </a:lnTo>
                  <a:lnTo>
                    <a:pt x="290" y="1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493"/>
                  </a:lnTo>
                  <a:lnTo>
                    <a:pt x="0" y="496"/>
                  </a:lnTo>
                  <a:lnTo>
                    <a:pt x="1" y="498"/>
                  </a:lnTo>
                  <a:lnTo>
                    <a:pt x="2" y="501"/>
                  </a:lnTo>
                  <a:lnTo>
                    <a:pt x="4" y="503"/>
                  </a:lnTo>
                  <a:lnTo>
                    <a:pt x="6" y="505"/>
                  </a:lnTo>
                  <a:lnTo>
                    <a:pt x="10" y="506"/>
                  </a:lnTo>
                  <a:lnTo>
                    <a:pt x="12" y="508"/>
                  </a:lnTo>
                  <a:lnTo>
                    <a:pt x="15" y="508"/>
                  </a:lnTo>
                  <a:lnTo>
                    <a:pt x="148" y="508"/>
                  </a:lnTo>
                  <a:lnTo>
                    <a:pt x="148" y="582"/>
                  </a:lnTo>
                  <a:lnTo>
                    <a:pt x="148" y="586"/>
                  </a:lnTo>
                  <a:lnTo>
                    <a:pt x="149" y="588"/>
                  </a:lnTo>
                  <a:lnTo>
                    <a:pt x="150" y="591"/>
                  </a:lnTo>
                  <a:lnTo>
                    <a:pt x="152" y="593"/>
                  </a:lnTo>
                  <a:lnTo>
                    <a:pt x="154" y="595"/>
                  </a:lnTo>
                  <a:lnTo>
                    <a:pt x="157" y="596"/>
                  </a:lnTo>
                  <a:lnTo>
                    <a:pt x="159" y="597"/>
                  </a:lnTo>
                  <a:lnTo>
                    <a:pt x="163" y="597"/>
                  </a:lnTo>
                  <a:lnTo>
                    <a:pt x="703" y="597"/>
                  </a:lnTo>
                  <a:lnTo>
                    <a:pt x="703" y="597"/>
                  </a:lnTo>
                  <a:lnTo>
                    <a:pt x="703" y="597"/>
                  </a:lnTo>
                  <a:lnTo>
                    <a:pt x="706" y="597"/>
                  </a:lnTo>
                  <a:lnTo>
                    <a:pt x="709" y="596"/>
                  </a:lnTo>
                  <a:lnTo>
                    <a:pt x="711" y="595"/>
                  </a:lnTo>
                  <a:lnTo>
                    <a:pt x="713" y="593"/>
                  </a:lnTo>
                  <a:lnTo>
                    <a:pt x="715" y="591"/>
                  </a:lnTo>
                  <a:lnTo>
                    <a:pt x="717" y="588"/>
                  </a:lnTo>
                  <a:lnTo>
                    <a:pt x="718" y="586"/>
                  </a:lnTo>
                  <a:lnTo>
                    <a:pt x="718" y="582"/>
                  </a:lnTo>
                  <a:lnTo>
                    <a:pt x="718" y="578"/>
                  </a:lnTo>
                  <a:lnTo>
                    <a:pt x="715" y="575"/>
                  </a:lnTo>
                  <a:lnTo>
                    <a:pt x="713" y="572"/>
                  </a:lnTo>
                  <a:lnTo>
                    <a:pt x="710" y="570"/>
                  </a:lnTo>
                  <a:lnTo>
                    <a:pt x="710" y="5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55"/>
            <p:cNvSpPr>
              <a:spLocks/>
            </p:cNvSpPr>
            <p:nvPr/>
          </p:nvSpPr>
          <p:spPr bwMode="auto">
            <a:xfrm>
              <a:off x="11071225" y="1919288"/>
              <a:ext cx="9525" cy="284162"/>
            </a:xfrm>
            <a:custGeom>
              <a:avLst/>
              <a:gdLst>
                <a:gd name="T0" fmla="*/ 15 w 30"/>
                <a:gd name="T1" fmla="*/ 0 h 897"/>
                <a:gd name="T2" fmla="*/ 12 w 30"/>
                <a:gd name="T3" fmla="*/ 0 h 897"/>
                <a:gd name="T4" fmla="*/ 10 w 30"/>
                <a:gd name="T5" fmla="*/ 1 h 897"/>
                <a:gd name="T6" fmla="*/ 7 w 30"/>
                <a:gd name="T7" fmla="*/ 2 h 897"/>
                <a:gd name="T8" fmla="*/ 4 w 30"/>
                <a:gd name="T9" fmla="*/ 4 h 897"/>
                <a:gd name="T10" fmla="*/ 3 w 30"/>
                <a:gd name="T11" fmla="*/ 6 h 897"/>
                <a:gd name="T12" fmla="*/ 1 w 30"/>
                <a:gd name="T13" fmla="*/ 8 h 897"/>
                <a:gd name="T14" fmla="*/ 0 w 30"/>
                <a:gd name="T15" fmla="*/ 11 h 897"/>
                <a:gd name="T16" fmla="*/ 0 w 30"/>
                <a:gd name="T17" fmla="*/ 15 h 897"/>
                <a:gd name="T18" fmla="*/ 0 w 30"/>
                <a:gd name="T19" fmla="*/ 882 h 897"/>
                <a:gd name="T20" fmla="*/ 0 w 30"/>
                <a:gd name="T21" fmla="*/ 884 h 897"/>
                <a:gd name="T22" fmla="*/ 1 w 30"/>
                <a:gd name="T23" fmla="*/ 887 h 897"/>
                <a:gd name="T24" fmla="*/ 3 w 30"/>
                <a:gd name="T25" fmla="*/ 889 h 897"/>
                <a:gd name="T26" fmla="*/ 4 w 30"/>
                <a:gd name="T27" fmla="*/ 892 h 897"/>
                <a:gd name="T28" fmla="*/ 7 w 30"/>
                <a:gd name="T29" fmla="*/ 894 h 897"/>
                <a:gd name="T30" fmla="*/ 10 w 30"/>
                <a:gd name="T31" fmla="*/ 895 h 897"/>
                <a:gd name="T32" fmla="*/ 12 w 30"/>
                <a:gd name="T33" fmla="*/ 896 h 897"/>
                <a:gd name="T34" fmla="*/ 15 w 30"/>
                <a:gd name="T35" fmla="*/ 897 h 897"/>
                <a:gd name="T36" fmla="*/ 18 w 30"/>
                <a:gd name="T37" fmla="*/ 896 h 897"/>
                <a:gd name="T38" fmla="*/ 22 w 30"/>
                <a:gd name="T39" fmla="*/ 895 h 897"/>
                <a:gd name="T40" fmla="*/ 24 w 30"/>
                <a:gd name="T41" fmla="*/ 894 h 897"/>
                <a:gd name="T42" fmla="*/ 26 w 30"/>
                <a:gd name="T43" fmla="*/ 892 h 897"/>
                <a:gd name="T44" fmla="*/ 28 w 30"/>
                <a:gd name="T45" fmla="*/ 889 h 897"/>
                <a:gd name="T46" fmla="*/ 29 w 30"/>
                <a:gd name="T47" fmla="*/ 887 h 897"/>
                <a:gd name="T48" fmla="*/ 30 w 30"/>
                <a:gd name="T49" fmla="*/ 884 h 897"/>
                <a:gd name="T50" fmla="*/ 30 w 30"/>
                <a:gd name="T51" fmla="*/ 882 h 897"/>
                <a:gd name="T52" fmla="*/ 30 w 30"/>
                <a:gd name="T53" fmla="*/ 15 h 897"/>
                <a:gd name="T54" fmla="*/ 30 w 30"/>
                <a:gd name="T55" fmla="*/ 11 h 897"/>
                <a:gd name="T56" fmla="*/ 29 w 30"/>
                <a:gd name="T57" fmla="*/ 8 h 897"/>
                <a:gd name="T58" fmla="*/ 28 w 30"/>
                <a:gd name="T59" fmla="*/ 6 h 897"/>
                <a:gd name="T60" fmla="*/ 26 w 30"/>
                <a:gd name="T61" fmla="*/ 4 h 897"/>
                <a:gd name="T62" fmla="*/ 24 w 30"/>
                <a:gd name="T63" fmla="*/ 2 h 897"/>
                <a:gd name="T64" fmla="*/ 22 w 30"/>
                <a:gd name="T65" fmla="*/ 1 h 897"/>
                <a:gd name="T66" fmla="*/ 18 w 30"/>
                <a:gd name="T67" fmla="*/ 0 h 897"/>
                <a:gd name="T68" fmla="*/ 15 w 30"/>
                <a:gd name="T69" fmla="*/ 0 h 897"/>
                <a:gd name="T70" fmla="*/ 15 w 30"/>
                <a:gd name="T7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897">
                  <a:moveTo>
                    <a:pt x="15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882"/>
                  </a:lnTo>
                  <a:lnTo>
                    <a:pt x="0" y="884"/>
                  </a:lnTo>
                  <a:lnTo>
                    <a:pt x="1" y="887"/>
                  </a:lnTo>
                  <a:lnTo>
                    <a:pt x="3" y="889"/>
                  </a:lnTo>
                  <a:lnTo>
                    <a:pt x="4" y="892"/>
                  </a:lnTo>
                  <a:lnTo>
                    <a:pt x="7" y="894"/>
                  </a:lnTo>
                  <a:lnTo>
                    <a:pt x="10" y="895"/>
                  </a:lnTo>
                  <a:lnTo>
                    <a:pt x="12" y="896"/>
                  </a:lnTo>
                  <a:lnTo>
                    <a:pt x="15" y="897"/>
                  </a:lnTo>
                  <a:lnTo>
                    <a:pt x="18" y="896"/>
                  </a:lnTo>
                  <a:lnTo>
                    <a:pt x="22" y="895"/>
                  </a:lnTo>
                  <a:lnTo>
                    <a:pt x="24" y="894"/>
                  </a:lnTo>
                  <a:lnTo>
                    <a:pt x="26" y="892"/>
                  </a:lnTo>
                  <a:lnTo>
                    <a:pt x="28" y="889"/>
                  </a:lnTo>
                  <a:lnTo>
                    <a:pt x="29" y="887"/>
                  </a:lnTo>
                  <a:lnTo>
                    <a:pt x="30" y="884"/>
                  </a:lnTo>
                  <a:lnTo>
                    <a:pt x="30" y="882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808266" y="5233491"/>
            <a:ext cx="213495" cy="213495"/>
            <a:chOff x="11033125" y="1349375"/>
            <a:chExt cx="284163" cy="284162"/>
          </a:xfrm>
          <a:solidFill>
            <a:schemeClr val="bg1"/>
          </a:solidFill>
        </p:grpSpPr>
        <p:sp>
          <p:nvSpPr>
            <p:cNvPr id="83" name="Freeform 331"/>
            <p:cNvSpPr>
              <a:spLocks noEditPoints="1"/>
            </p:cNvSpPr>
            <p:nvPr/>
          </p:nvSpPr>
          <p:spPr bwMode="auto">
            <a:xfrm>
              <a:off x="11133138" y="1385888"/>
              <a:ext cx="84138" cy="77787"/>
            </a:xfrm>
            <a:custGeom>
              <a:avLst/>
              <a:gdLst>
                <a:gd name="T0" fmla="*/ 167 w 268"/>
                <a:gd name="T1" fmla="*/ 133 h 246"/>
                <a:gd name="T2" fmla="*/ 164 w 268"/>
                <a:gd name="T3" fmla="*/ 142 h 246"/>
                <a:gd name="T4" fmla="*/ 178 w 268"/>
                <a:gd name="T5" fmla="*/ 188 h 246"/>
                <a:gd name="T6" fmla="*/ 139 w 268"/>
                <a:gd name="T7" fmla="*/ 157 h 246"/>
                <a:gd name="T8" fmla="*/ 129 w 268"/>
                <a:gd name="T9" fmla="*/ 157 h 246"/>
                <a:gd name="T10" fmla="*/ 90 w 268"/>
                <a:gd name="T11" fmla="*/ 188 h 246"/>
                <a:gd name="T12" fmla="*/ 105 w 268"/>
                <a:gd name="T13" fmla="*/ 142 h 246"/>
                <a:gd name="T14" fmla="*/ 101 w 268"/>
                <a:gd name="T15" fmla="*/ 133 h 246"/>
                <a:gd name="T16" fmla="*/ 58 w 268"/>
                <a:gd name="T17" fmla="*/ 97 h 246"/>
                <a:gd name="T18" fmla="*/ 109 w 268"/>
                <a:gd name="T19" fmla="*/ 96 h 246"/>
                <a:gd name="T20" fmla="*/ 115 w 268"/>
                <a:gd name="T21" fmla="*/ 91 h 246"/>
                <a:gd name="T22" fmla="*/ 133 w 268"/>
                <a:gd name="T23" fmla="*/ 52 h 246"/>
                <a:gd name="T24" fmla="*/ 153 w 268"/>
                <a:gd name="T25" fmla="*/ 91 h 246"/>
                <a:gd name="T26" fmla="*/ 160 w 268"/>
                <a:gd name="T27" fmla="*/ 96 h 246"/>
                <a:gd name="T28" fmla="*/ 212 w 268"/>
                <a:gd name="T29" fmla="*/ 97 h 246"/>
                <a:gd name="T30" fmla="*/ 254 w 268"/>
                <a:gd name="T31" fmla="*/ 67 h 246"/>
                <a:gd name="T32" fmla="*/ 146 w 268"/>
                <a:gd name="T33" fmla="*/ 9 h 246"/>
                <a:gd name="T34" fmla="*/ 141 w 268"/>
                <a:gd name="T35" fmla="*/ 3 h 246"/>
                <a:gd name="T36" fmla="*/ 132 w 268"/>
                <a:gd name="T37" fmla="*/ 0 h 246"/>
                <a:gd name="T38" fmla="*/ 125 w 268"/>
                <a:gd name="T39" fmla="*/ 3 h 246"/>
                <a:gd name="T40" fmla="*/ 120 w 268"/>
                <a:gd name="T41" fmla="*/ 9 h 246"/>
                <a:gd name="T42" fmla="*/ 15 w 268"/>
                <a:gd name="T43" fmla="*/ 67 h 246"/>
                <a:gd name="T44" fmla="*/ 6 w 268"/>
                <a:gd name="T45" fmla="*/ 69 h 246"/>
                <a:gd name="T46" fmla="*/ 1 w 268"/>
                <a:gd name="T47" fmla="*/ 76 h 246"/>
                <a:gd name="T48" fmla="*/ 0 w 268"/>
                <a:gd name="T49" fmla="*/ 86 h 246"/>
                <a:gd name="T50" fmla="*/ 5 w 268"/>
                <a:gd name="T51" fmla="*/ 93 h 246"/>
                <a:gd name="T52" fmla="*/ 46 w 268"/>
                <a:gd name="T53" fmla="*/ 226 h 246"/>
                <a:gd name="T54" fmla="*/ 46 w 268"/>
                <a:gd name="T55" fmla="*/ 236 h 246"/>
                <a:gd name="T56" fmla="*/ 51 w 268"/>
                <a:gd name="T57" fmla="*/ 243 h 246"/>
                <a:gd name="T58" fmla="*/ 60 w 268"/>
                <a:gd name="T59" fmla="*/ 246 h 246"/>
                <a:gd name="T60" fmla="*/ 69 w 268"/>
                <a:gd name="T61" fmla="*/ 242 h 246"/>
                <a:gd name="T62" fmla="*/ 200 w 268"/>
                <a:gd name="T63" fmla="*/ 242 h 246"/>
                <a:gd name="T64" fmla="*/ 209 w 268"/>
                <a:gd name="T65" fmla="*/ 246 h 246"/>
                <a:gd name="T66" fmla="*/ 218 w 268"/>
                <a:gd name="T67" fmla="*/ 243 h 246"/>
                <a:gd name="T68" fmla="*/ 223 w 268"/>
                <a:gd name="T69" fmla="*/ 236 h 246"/>
                <a:gd name="T70" fmla="*/ 223 w 268"/>
                <a:gd name="T71" fmla="*/ 226 h 246"/>
                <a:gd name="T72" fmla="*/ 263 w 268"/>
                <a:gd name="T73" fmla="*/ 93 h 246"/>
                <a:gd name="T74" fmla="*/ 268 w 268"/>
                <a:gd name="T75" fmla="*/ 86 h 246"/>
                <a:gd name="T76" fmla="*/ 268 w 268"/>
                <a:gd name="T77" fmla="*/ 76 h 246"/>
                <a:gd name="T78" fmla="*/ 263 w 268"/>
                <a:gd name="T79" fmla="*/ 69 h 246"/>
                <a:gd name="T80" fmla="*/ 254 w 268"/>
                <a:gd name="T81" fmla="*/ 6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46">
                  <a:moveTo>
                    <a:pt x="170" y="130"/>
                  </a:moveTo>
                  <a:lnTo>
                    <a:pt x="167" y="133"/>
                  </a:lnTo>
                  <a:lnTo>
                    <a:pt x="164" y="137"/>
                  </a:lnTo>
                  <a:lnTo>
                    <a:pt x="164" y="142"/>
                  </a:lnTo>
                  <a:lnTo>
                    <a:pt x="164" y="146"/>
                  </a:lnTo>
                  <a:lnTo>
                    <a:pt x="178" y="188"/>
                  </a:lnTo>
                  <a:lnTo>
                    <a:pt x="143" y="160"/>
                  </a:lnTo>
                  <a:lnTo>
                    <a:pt x="139" y="157"/>
                  </a:lnTo>
                  <a:lnTo>
                    <a:pt x="135" y="157"/>
                  </a:lnTo>
                  <a:lnTo>
                    <a:pt x="129" y="157"/>
                  </a:lnTo>
                  <a:lnTo>
                    <a:pt x="125" y="160"/>
                  </a:lnTo>
                  <a:lnTo>
                    <a:pt x="90" y="188"/>
                  </a:lnTo>
                  <a:lnTo>
                    <a:pt x="104" y="146"/>
                  </a:lnTo>
                  <a:lnTo>
                    <a:pt x="105" y="142"/>
                  </a:lnTo>
                  <a:lnTo>
                    <a:pt x="104" y="137"/>
                  </a:lnTo>
                  <a:lnTo>
                    <a:pt x="101" y="133"/>
                  </a:lnTo>
                  <a:lnTo>
                    <a:pt x="98" y="130"/>
                  </a:lnTo>
                  <a:lnTo>
                    <a:pt x="58" y="97"/>
                  </a:lnTo>
                  <a:lnTo>
                    <a:pt x="105" y="97"/>
                  </a:lnTo>
                  <a:lnTo>
                    <a:pt x="109" y="96"/>
                  </a:lnTo>
                  <a:lnTo>
                    <a:pt x="112" y="93"/>
                  </a:lnTo>
                  <a:lnTo>
                    <a:pt x="115" y="91"/>
                  </a:lnTo>
                  <a:lnTo>
                    <a:pt x="118" y="87"/>
                  </a:lnTo>
                  <a:lnTo>
                    <a:pt x="133" y="52"/>
                  </a:lnTo>
                  <a:lnTo>
                    <a:pt x="151" y="88"/>
                  </a:lnTo>
                  <a:lnTo>
                    <a:pt x="153" y="91"/>
                  </a:lnTo>
                  <a:lnTo>
                    <a:pt x="156" y="94"/>
                  </a:lnTo>
                  <a:lnTo>
                    <a:pt x="160" y="96"/>
                  </a:lnTo>
                  <a:lnTo>
                    <a:pt x="164" y="97"/>
                  </a:lnTo>
                  <a:lnTo>
                    <a:pt x="212" y="97"/>
                  </a:lnTo>
                  <a:lnTo>
                    <a:pt x="170" y="130"/>
                  </a:lnTo>
                  <a:close/>
                  <a:moveTo>
                    <a:pt x="254" y="67"/>
                  </a:moveTo>
                  <a:lnTo>
                    <a:pt x="174" y="67"/>
                  </a:lnTo>
                  <a:lnTo>
                    <a:pt x="146" y="9"/>
                  </a:lnTo>
                  <a:lnTo>
                    <a:pt x="144" y="5"/>
                  </a:lnTo>
                  <a:lnTo>
                    <a:pt x="141" y="3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25" y="3"/>
                  </a:lnTo>
                  <a:lnTo>
                    <a:pt x="122" y="6"/>
                  </a:lnTo>
                  <a:lnTo>
                    <a:pt x="120" y="9"/>
                  </a:lnTo>
                  <a:lnTo>
                    <a:pt x="95" y="67"/>
                  </a:lnTo>
                  <a:lnTo>
                    <a:pt x="15" y="67"/>
                  </a:lnTo>
                  <a:lnTo>
                    <a:pt x="10" y="67"/>
                  </a:lnTo>
                  <a:lnTo>
                    <a:pt x="6" y="69"/>
                  </a:lnTo>
                  <a:lnTo>
                    <a:pt x="3" y="72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2" y="89"/>
                  </a:lnTo>
                  <a:lnTo>
                    <a:pt x="5" y="93"/>
                  </a:lnTo>
                  <a:lnTo>
                    <a:pt x="71" y="146"/>
                  </a:lnTo>
                  <a:lnTo>
                    <a:pt x="46" y="226"/>
                  </a:lnTo>
                  <a:lnTo>
                    <a:pt x="45" y="231"/>
                  </a:lnTo>
                  <a:lnTo>
                    <a:pt x="46" y="236"/>
                  </a:lnTo>
                  <a:lnTo>
                    <a:pt x="48" y="240"/>
                  </a:lnTo>
                  <a:lnTo>
                    <a:pt x="51" y="243"/>
                  </a:lnTo>
                  <a:lnTo>
                    <a:pt x="55" y="245"/>
                  </a:lnTo>
                  <a:lnTo>
                    <a:pt x="60" y="246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135" y="190"/>
                  </a:lnTo>
                  <a:lnTo>
                    <a:pt x="200" y="242"/>
                  </a:lnTo>
                  <a:lnTo>
                    <a:pt x="204" y="245"/>
                  </a:lnTo>
                  <a:lnTo>
                    <a:pt x="209" y="246"/>
                  </a:lnTo>
                  <a:lnTo>
                    <a:pt x="214" y="245"/>
                  </a:lnTo>
                  <a:lnTo>
                    <a:pt x="218" y="243"/>
                  </a:lnTo>
                  <a:lnTo>
                    <a:pt x="221" y="240"/>
                  </a:lnTo>
                  <a:lnTo>
                    <a:pt x="223" y="236"/>
                  </a:lnTo>
                  <a:lnTo>
                    <a:pt x="224" y="231"/>
                  </a:lnTo>
                  <a:lnTo>
                    <a:pt x="223" y="226"/>
                  </a:lnTo>
                  <a:lnTo>
                    <a:pt x="197" y="146"/>
                  </a:lnTo>
                  <a:lnTo>
                    <a:pt x="263" y="93"/>
                  </a:lnTo>
                  <a:lnTo>
                    <a:pt x="266" y="89"/>
                  </a:lnTo>
                  <a:lnTo>
                    <a:pt x="268" y="86"/>
                  </a:lnTo>
                  <a:lnTo>
                    <a:pt x="268" y="81"/>
                  </a:lnTo>
                  <a:lnTo>
                    <a:pt x="268" y="76"/>
                  </a:lnTo>
                  <a:lnTo>
                    <a:pt x="266" y="72"/>
                  </a:lnTo>
                  <a:lnTo>
                    <a:pt x="263" y="69"/>
                  </a:lnTo>
                  <a:lnTo>
                    <a:pt x="259" y="67"/>
                  </a:lnTo>
                  <a:lnTo>
                    <a:pt x="254" y="67"/>
                  </a:lnTo>
                  <a:lnTo>
                    <a:pt x="25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32"/>
            <p:cNvSpPr>
              <a:spLocks noEditPoints="1"/>
            </p:cNvSpPr>
            <p:nvPr/>
          </p:nvSpPr>
          <p:spPr bwMode="auto">
            <a:xfrm>
              <a:off x="11033125" y="1349375"/>
              <a:ext cx="284163" cy="284162"/>
            </a:xfrm>
            <a:custGeom>
              <a:avLst/>
              <a:gdLst>
                <a:gd name="T0" fmla="*/ 794 w 898"/>
                <a:gd name="T1" fmla="*/ 181 h 897"/>
                <a:gd name="T2" fmla="*/ 861 w 898"/>
                <a:gd name="T3" fmla="*/ 209 h 897"/>
                <a:gd name="T4" fmla="*/ 817 w 898"/>
                <a:gd name="T5" fmla="*/ 324 h 897"/>
                <a:gd name="T6" fmla="*/ 756 w 898"/>
                <a:gd name="T7" fmla="*/ 367 h 897"/>
                <a:gd name="T8" fmla="*/ 527 w 898"/>
                <a:gd name="T9" fmla="*/ 521 h 897"/>
                <a:gd name="T10" fmla="*/ 479 w 898"/>
                <a:gd name="T11" fmla="*/ 583 h 897"/>
                <a:gd name="T12" fmla="*/ 476 w 898"/>
                <a:gd name="T13" fmla="*/ 697 h 897"/>
                <a:gd name="T14" fmla="*/ 533 w 898"/>
                <a:gd name="T15" fmla="*/ 793 h 897"/>
                <a:gd name="T16" fmla="*/ 628 w 898"/>
                <a:gd name="T17" fmla="*/ 867 h 897"/>
                <a:gd name="T18" fmla="*/ 354 w 898"/>
                <a:gd name="T19" fmla="*/ 803 h 897"/>
                <a:gd name="T20" fmla="*/ 415 w 898"/>
                <a:gd name="T21" fmla="*/ 720 h 897"/>
                <a:gd name="T22" fmla="*/ 421 w 898"/>
                <a:gd name="T23" fmla="*/ 595 h 897"/>
                <a:gd name="T24" fmla="*/ 379 w 898"/>
                <a:gd name="T25" fmla="*/ 528 h 897"/>
                <a:gd name="T26" fmla="*/ 275 w 898"/>
                <a:gd name="T27" fmla="*/ 460 h 897"/>
                <a:gd name="T28" fmla="*/ 195 w 898"/>
                <a:gd name="T29" fmla="*/ 371 h 897"/>
                <a:gd name="T30" fmla="*/ 151 w 898"/>
                <a:gd name="T31" fmla="*/ 260 h 897"/>
                <a:gd name="T32" fmla="*/ 127 w 898"/>
                <a:gd name="T33" fmla="*/ 91 h 897"/>
                <a:gd name="T34" fmla="*/ 767 w 898"/>
                <a:gd name="T35" fmla="*/ 145 h 897"/>
                <a:gd name="T36" fmla="*/ 737 w 898"/>
                <a:gd name="T37" fmla="*/ 296 h 897"/>
                <a:gd name="T38" fmla="*/ 688 w 898"/>
                <a:gd name="T39" fmla="*/ 393 h 897"/>
                <a:gd name="T40" fmla="*/ 590 w 898"/>
                <a:gd name="T41" fmla="*/ 480 h 897"/>
                <a:gd name="T42" fmla="*/ 54 w 898"/>
                <a:gd name="T43" fmla="*/ 280 h 897"/>
                <a:gd name="T44" fmla="*/ 30 w 898"/>
                <a:gd name="T45" fmla="*/ 116 h 897"/>
                <a:gd name="T46" fmla="*/ 112 w 898"/>
                <a:gd name="T47" fmla="*/ 221 h 897"/>
                <a:gd name="T48" fmla="*/ 140 w 898"/>
                <a:gd name="T49" fmla="*/ 367 h 897"/>
                <a:gd name="T50" fmla="*/ 89 w 898"/>
                <a:gd name="T51" fmla="*/ 336 h 897"/>
                <a:gd name="T52" fmla="*/ 893 w 898"/>
                <a:gd name="T53" fmla="*/ 64 h 897"/>
                <a:gd name="T54" fmla="*/ 803 w 898"/>
                <a:gd name="T55" fmla="*/ 37 h 897"/>
                <a:gd name="T56" fmla="*/ 797 w 898"/>
                <a:gd name="T57" fmla="*/ 2 h 897"/>
                <a:gd name="T58" fmla="*/ 102 w 898"/>
                <a:gd name="T59" fmla="*/ 2 h 897"/>
                <a:gd name="T60" fmla="*/ 96 w 898"/>
                <a:gd name="T61" fmla="*/ 37 h 897"/>
                <a:gd name="T62" fmla="*/ 5 w 898"/>
                <a:gd name="T63" fmla="*/ 64 h 897"/>
                <a:gd name="T64" fmla="*/ 0 w 898"/>
                <a:gd name="T65" fmla="*/ 117 h 897"/>
                <a:gd name="T66" fmla="*/ 15 w 898"/>
                <a:gd name="T67" fmla="*/ 258 h 897"/>
                <a:gd name="T68" fmla="*/ 80 w 898"/>
                <a:gd name="T69" fmla="*/ 368 h 897"/>
                <a:gd name="T70" fmla="*/ 179 w 898"/>
                <a:gd name="T71" fmla="*/ 403 h 897"/>
                <a:gd name="T72" fmla="*/ 293 w 898"/>
                <a:gd name="T73" fmla="*/ 507 h 897"/>
                <a:gd name="T74" fmla="*/ 371 w 898"/>
                <a:gd name="T75" fmla="*/ 564 h 897"/>
                <a:gd name="T76" fmla="*/ 395 w 898"/>
                <a:gd name="T77" fmla="*/ 625 h 897"/>
                <a:gd name="T78" fmla="*/ 374 w 898"/>
                <a:gd name="T79" fmla="*/ 743 h 897"/>
                <a:gd name="T80" fmla="*/ 301 w 898"/>
                <a:gd name="T81" fmla="*/ 789 h 897"/>
                <a:gd name="T82" fmla="*/ 244 w 898"/>
                <a:gd name="T83" fmla="*/ 797 h 897"/>
                <a:gd name="T84" fmla="*/ 241 w 898"/>
                <a:gd name="T85" fmla="*/ 888 h 897"/>
                <a:gd name="T86" fmla="*/ 643 w 898"/>
                <a:gd name="T87" fmla="*/ 897 h 897"/>
                <a:gd name="T88" fmla="*/ 658 w 898"/>
                <a:gd name="T89" fmla="*/ 886 h 897"/>
                <a:gd name="T90" fmla="*/ 652 w 898"/>
                <a:gd name="T91" fmla="*/ 795 h 897"/>
                <a:gd name="T92" fmla="*/ 580 w 898"/>
                <a:gd name="T93" fmla="*/ 783 h 897"/>
                <a:gd name="T94" fmla="*/ 515 w 898"/>
                <a:gd name="T95" fmla="*/ 720 h 897"/>
                <a:gd name="T96" fmla="*/ 502 w 898"/>
                <a:gd name="T97" fmla="*/ 614 h 897"/>
                <a:gd name="T98" fmla="*/ 531 w 898"/>
                <a:gd name="T99" fmla="*/ 556 h 897"/>
                <a:gd name="T100" fmla="*/ 621 w 898"/>
                <a:gd name="T101" fmla="*/ 496 h 897"/>
                <a:gd name="T102" fmla="*/ 734 w 898"/>
                <a:gd name="T103" fmla="*/ 402 h 897"/>
                <a:gd name="T104" fmla="*/ 827 w 898"/>
                <a:gd name="T105" fmla="*/ 357 h 897"/>
                <a:gd name="T106" fmla="*/ 876 w 898"/>
                <a:gd name="T107" fmla="*/ 272 h 897"/>
                <a:gd name="T108" fmla="*/ 898 w 898"/>
                <a:gd name="T109" fmla="*/ 14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8" h="897">
                  <a:moveTo>
                    <a:pt x="737" y="371"/>
                  </a:moveTo>
                  <a:lnTo>
                    <a:pt x="749" y="348"/>
                  </a:lnTo>
                  <a:lnTo>
                    <a:pt x="761" y="320"/>
                  </a:lnTo>
                  <a:lnTo>
                    <a:pt x="770" y="290"/>
                  </a:lnTo>
                  <a:lnTo>
                    <a:pt x="779" y="258"/>
                  </a:lnTo>
                  <a:lnTo>
                    <a:pt x="787" y="221"/>
                  </a:lnTo>
                  <a:lnTo>
                    <a:pt x="794" y="181"/>
                  </a:lnTo>
                  <a:lnTo>
                    <a:pt x="798" y="137"/>
                  </a:lnTo>
                  <a:lnTo>
                    <a:pt x="801" y="90"/>
                  </a:lnTo>
                  <a:lnTo>
                    <a:pt x="868" y="90"/>
                  </a:lnTo>
                  <a:lnTo>
                    <a:pt x="868" y="113"/>
                  </a:lnTo>
                  <a:lnTo>
                    <a:pt x="868" y="141"/>
                  </a:lnTo>
                  <a:lnTo>
                    <a:pt x="866" y="174"/>
                  </a:lnTo>
                  <a:lnTo>
                    <a:pt x="861" y="209"/>
                  </a:lnTo>
                  <a:lnTo>
                    <a:pt x="858" y="227"/>
                  </a:lnTo>
                  <a:lnTo>
                    <a:pt x="854" y="244"/>
                  </a:lnTo>
                  <a:lnTo>
                    <a:pt x="848" y="261"/>
                  </a:lnTo>
                  <a:lnTo>
                    <a:pt x="842" y="278"/>
                  </a:lnTo>
                  <a:lnTo>
                    <a:pt x="836" y="294"/>
                  </a:lnTo>
                  <a:lnTo>
                    <a:pt x="827" y="309"/>
                  </a:lnTo>
                  <a:lnTo>
                    <a:pt x="817" y="324"/>
                  </a:lnTo>
                  <a:lnTo>
                    <a:pt x="806" y="337"/>
                  </a:lnTo>
                  <a:lnTo>
                    <a:pt x="798" y="343"/>
                  </a:lnTo>
                  <a:lnTo>
                    <a:pt x="791" y="350"/>
                  </a:lnTo>
                  <a:lnTo>
                    <a:pt x="783" y="355"/>
                  </a:lnTo>
                  <a:lnTo>
                    <a:pt x="775" y="359"/>
                  </a:lnTo>
                  <a:lnTo>
                    <a:pt x="766" y="364"/>
                  </a:lnTo>
                  <a:lnTo>
                    <a:pt x="756" y="367"/>
                  </a:lnTo>
                  <a:lnTo>
                    <a:pt x="747" y="370"/>
                  </a:lnTo>
                  <a:lnTo>
                    <a:pt x="737" y="371"/>
                  </a:lnTo>
                  <a:lnTo>
                    <a:pt x="737" y="371"/>
                  </a:lnTo>
                  <a:close/>
                  <a:moveTo>
                    <a:pt x="574" y="490"/>
                  </a:moveTo>
                  <a:lnTo>
                    <a:pt x="553" y="503"/>
                  </a:lnTo>
                  <a:lnTo>
                    <a:pt x="535" y="514"/>
                  </a:lnTo>
                  <a:lnTo>
                    <a:pt x="527" y="521"/>
                  </a:lnTo>
                  <a:lnTo>
                    <a:pt x="518" y="528"/>
                  </a:lnTo>
                  <a:lnTo>
                    <a:pt x="509" y="536"/>
                  </a:lnTo>
                  <a:lnTo>
                    <a:pt x="502" y="543"/>
                  </a:lnTo>
                  <a:lnTo>
                    <a:pt x="496" y="552"/>
                  </a:lnTo>
                  <a:lnTo>
                    <a:pt x="489" y="561"/>
                  </a:lnTo>
                  <a:lnTo>
                    <a:pt x="484" y="572"/>
                  </a:lnTo>
                  <a:lnTo>
                    <a:pt x="479" y="583"/>
                  </a:lnTo>
                  <a:lnTo>
                    <a:pt x="476" y="595"/>
                  </a:lnTo>
                  <a:lnTo>
                    <a:pt x="473" y="607"/>
                  </a:lnTo>
                  <a:lnTo>
                    <a:pt x="471" y="621"/>
                  </a:lnTo>
                  <a:lnTo>
                    <a:pt x="471" y="637"/>
                  </a:lnTo>
                  <a:lnTo>
                    <a:pt x="472" y="659"/>
                  </a:lnTo>
                  <a:lnTo>
                    <a:pt x="473" y="678"/>
                  </a:lnTo>
                  <a:lnTo>
                    <a:pt x="476" y="697"/>
                  </a:lnTo>
                  <a:lnTo>
                    <a:pt x="481" y="714"/>
                  </a:lnTo>
                  <a:lnTo>
                    <a:pt x="486" y="730"/>
                  </a:lnTo>
                  <a:lnTo>
                    <a:pt x="493" y="745"/>
                  </a:lnTo>
                  <a:lnTo>
                    <a:pt x="501" y="759"/>
                  </a:lnTo>
                  <a:lnTo>
                    <a:pt x="510" y="771"/>
                  </a:lnTo>
                  <a:lnTo>
                    <a:pt x="521" y="783"/>
                  </a:lnTo>
                  <a:lnTo>
                    <a:pt x="533" y="793"/>
                  </a:lnTo>
                  <a:lnTo>
                    <a:pt x="546" y="800"/>
                  </a:lnTo>
                  <a:lnTo>
                    <a:pt x="560" y="807"/>
                  </a:lnTo>
                  <a:lnTo>
                    <a:pt x="576" y="813"/>
                  </a:lnTo>
                  <a:lnTo>
                    <a:pt x="592" y="817"/>
                  </a:lnTo>
                  <a:lnTo>
                    <a:pt x="610" y="820"/>
                  </a:lnTo>
                  <a:lnTo>
                    <a:pt x="628" y="822"/>
                  </a:lnTo>
                  <a:lnTo>
                    <a:pt x="628" y="867"/>
                  </a:lnTo>
                  <a:lnTo>
                    <a:pt x="270" y="867"/>
                  </a:lnTo>
                  <a:lnTo>
                    <a:pt x="270" y="822"/>
                  </a:lnTo>
                  <a:lnTo>
                    <a:pt x="289" y="820"/>
                  </a:lnTo>
                  <a:lnTo>
                    <a:pt x="307" y="818"/>
                  </a:lnTo>
                  <a:lnTo>
                    <a:pt x="324" y="814"/>
                  </a:lnTo>
                  <a:lnTo>
                    <a:pt x="340" y="810"/>
                  </a:lnTo>
                  <a:lnTo>
                    <a:pt x="354" y="803"/>
                  </a:lnTo>
                  <a:lnTo>
                    <a:pt x="366" y="796"/>
                  </a:lnTo>
                  <a:lnTo>
                    <a:pt x="378" y="786"/>
                  </a:lnTo>
                  <a:lnTo>
                    <a:pt x="387" y="775"/>
                  </a:lnTo>
                  <a:lnTo>
                    <a:pt x="396" y="764"/>
                  </a:lnTo>
                  <a:lnTo>
                    <a:pt x="404" y="751"/>
                  </a:lnTo>
                  <a:lnTo>
                    <a:pt x="410" y="736"/>
                  </a:lnTo>
                  <a:lnTo>
                    <a:pt x="415" y="720"/>
                  </a:lnTo>
                  <a:lnTo>
                    <a:pt x="420" y="702"/>
                  </a:lnTo>
                  <a:lnTo>
                    <a:pt x="423" y="681"/>
                  </a:lnTo>
                  <a:lnTo>
                    <a:pt x="425" y="660"/>
                  </a:lnTo>
                  <a:lnTo>
                    <a:pt x="425" y="637"/>
                  </a:lnTo>
                  <a:lnTo>
                    <a:pt x="425" y="621"/>
                  </a:lnTo>
                  <a:lnTo>
                    <a:pt x="423" y="607"/>
                  </a:lnTo>
                  <a:lnTo>
                    <a:pt x="421" y="595"/>
                  </a:lnTo>
                  <a:lnTo>
                    <a:pt x="416" y="583"/>
                  </a:lnTo>
                  <a:lnTo>
                    <a:pt x="412" y="572"/>
                  </a:lnTo>
                  <a:lnTo>
                    <a:pt x="407" y="561"/>
                  </a:lnTo>
                  <a:lnTo>
                    <a:pt x="401" y="553"/>
                  </a:lnTo>
                  <a:lnTo>
                    <a:pt x="394" y="544"/>
                  </a:lnTo>
                  <a:lnTo>
                    <a:pt x="386" y="536"/>
                  </a:lnTo>
                  <a:lnTo>
                    <a:pt x="379" y="528"/>
                  </a:lnTo>
                  <a:lnTo>
                    <a:pt x="370" y="522"/>
                  </a:lnTo>
                  <a:lnTo>
                    <a:pt x="362" y="516"/>
                  </a:lnTo>
                  <a:lnTo>
                    <a:pt x="344" y="503"/>
                  </a:lnTo>
                  <a:lnTo>
                    <a:pt x="324" y="491"/>
                  </a:lnTo>
                  <a:lnTo>
                    <a:pt x="308" y="481"/>
                  </a:lnTo>
                  <a:lnTo>
                    <a:pt x="292" y="472"/>
                  </a:lnTo>
                  <a:lnTo>
                    <a:pt x="275" y="460"/>
                  </a:lnTo>
                  <a:lnTo>
                    <a:pt x="258" y="446"/>
                  </a:lnTo>
                  <a:lnTo>
                    <a:pt x="242" y="431"/>
                  </a:lnTo>
                  <a:lnTo>
                    <a:pt x="226" y="414"/>
                  </a:lnTo>
                  <a:lnTo>
                    <a:pt x="217" y="404"/>
                  </a:lnTo>
                  <a:lnTo>
                    <a:pt x="210" y="394"/>
                  </a:lnTo>
                  <a:lnTo>
                    <a:pt x="202" y="383"/>
                  </a:lnTo>
                  <a:lnTo>
                    <a:pt x="195" y="371"/>
                  </a:lnTo>
                  <a:lnTo>
                    <a:pt x="188" y="358"/>
                  </a:lnTo>
                  <a:lnTo>
                    <a:pt x="181" y="344"/>
                  </a:lnTo>
                  <a:lnTo>
                    <a:pt x="174" y="329"/>
                  </a:lnTo>
                  <a:lnTo>
                    <a:pt x="167" y="313"/>
                  </a:lnTo>
                  <a:lnTo>
                    <a:pt x="162" y="297"/>
                  </a:lnTo>
                  <a:lnTo>
                    <a:pt x="157" y="279"/>
                  </a:lnTo>
                  <a:lnTo>
                    <a:pt x="151" y="260"/>
                  </a:lnTo>
                  <a:lnTo>
                    <a:pt x="146" y="240"/>
                  </a:lnTo>
                  <a:lnTo>
                    <a:pt x="142" y="218"/>
                  </a:lnTo>
                  <a:lnTo>
                    <a:pt x="137" y="196"/>
                  </a:lnTo>
                  <a:lnTo>
                    <a:pt x="134" y="172"/>
                  </a:lnTo>
                  <a:lnTo>
                    <a:pt x="131" y="147"/>
                  </a:lnTo>
                  <a:lnTo>
                    <a:pt x="129" y="120"/>
                  </a:lnTo>
                  <a:lnTo>
                    <a:pt x="127" y="91"/>
                  </a:lnTo>
                  <a:lnTo>
                    <a:pt x="126" y="61"/>
                  </a:lnTo>
                  <a:lnTo>
                    <a:pt x="126" y="30"/>
                  </a:lnTo>
                  <a:lnTo>
                    <a:pt x="774" y="30"/>
                  </a:lnTo>
                  <a:lnTo>
                    <a:pt x="774" y="61"/>
                  </a:lnTo>
                  <a:lnTo>
                    <a:pt x="771" y="91"/>
                  </a:lnTo>
                  <a:lnTo>
                    <a:pt x="770" y="119"/>
                  </a:lnTo>
                  <a:lnTo>
                    <a:pt x="767" y="145"/>
                  </a:lnTo>
                  <a:lnTo>
                    <a:pt x="765" y="171"/>
                  </a:lnTo>
                  <a:lnTo>
                    <a:pt x="761" y="195"/>
                  </a:lnTo>
                  <a:lnTo>
                    <a:pt x="758" y="217"/>
                  </a:lnTo>
                  <a:lnTo>
                    <a:pt x="753" y="239"/>
                  </a:lnTo>
                  <a:lnTo>
                    <a:pt x="748" y="259"/>
                  </a:lnTo>
                  <a:lnTo>
                    <a:pt x="743" y="278"/>
                  </a:lnTo>
                  <a:lnTo>
                    <a:pt x="737" y="296"/>
                  </a:lnTo>
                  <a:lnTo>
                    <a:pt x="731" y="312"/>
                  </a:lnTo>
                  <a:lnTo>
                    <a:pt x="724" y="328"/>
                  </a:lnTo>
                  <a:lnTo>
                    <a:pt x="718" y="343"/>
                  </a:lnTo>
                  <a:lnTo>
                    <a:pt x="710" y="356"/>
                  </a:lnTo>
                  <a:lnTo>
                    <a:pt x="704" y="369"/>
                  </a:lnTo>
                  <a:lnTo>
                    <a:pt x="697" y="382"/>
                  </a:lnTo>
                  <a:lnTo>
                    <a:pt x="688" y="393"/>
                  </a:lnTo>
                  <a:lnTo>
                    <a:pt x="681" y="403"/>
                  </a:lnTo>
                  <a:lnTo>
                    <a:pt x="673" y="413"/>
                  </a:lnTo>
                  <a:lnTo>
                    <a:pt x="656" y="430"/>
                  </a:lnTo>
                  <a:lnTo>
                    <a:pt x="640" y="445"/>
                  </a:lnTo>
                  <a:lnTo>
                    <a:pt x="623" y="459"/>
                  </a:lnTo>
                  <a:lnTo>
                    <a:pt x="606" y="471"/>
                  </a:lnTo>
                  <a:lnTo>
                    <a:pt x="590" y="480"/>
                  </a:lnTo>
                  <a:lnTo>
                    <a:pt x="574" y="490"/>
                  </a:lnTo>
                  <a:lnTo>
                    <a:pt x="574" y="490"/>
                  </a:lnTo>
                  <a:close/>
                  <a:moveTo>
                    <a:pt x="89" y="336"/>
                  </a:moveTo>
                  <a:lnTo>
                    <a:pt x="78" y="324"/>
                  </a:lnTo>
                  <a:lnTo>
                    <a:pt x="69" y="310"/>
                  </a:lnTo>
                  <a:lnTo>
                    <a:pt x="61" y="295"/>
                  </a:lnTo>
                  <a:lnTo>
                    <a:pt x="54" y="280"/>
                  </a:lnTo>
                  <a:lnTo>
                    <a:pt x="49" y="264"/>
                  </a:lnTo>
                  <a:lnTo>
                    <a:pt x="43" y="247"/>
                  </a:lnTo>
                  <a:lnTo>
                    <a:pt x="40" y="230"/>
                  </a:lnTo>
                  <a:lnTo>
                    <a:pt x="37" y="213"/>
                  </a:lnTo>
                  <a:lnTo>
                    <a:pt x="32" y="178"/>
                  </a:lnTo>
                  <a:lnTo>
                    <a:pt x="30" y="145"/>
                  </a:lnTo>
                  <a:lnTo>
                    <a:pt x="30" y="116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97" y="90"/>
                  </a:lnTo>
                  <a:lnTo>
                    <a:pt x="100" y="137"/>
                  </a:lnTo>
                  <a:lnTo>
                    <a:pt x="105" y="181"/>
                  </a:lnTo>
                  <a:lnTo>
                    <a:pt x="112" y="221"/>
                  </a:lnTo>
                  <a:lnTo>
                    <a:pt x="119" y="258"/>
                  </a:lnTo>
                  <a:lnTo>
                    <a:pt x="128" y="291"/>
                  </a:lnTo>
                  <a:lnTo>
                    <a:pt x="137" y="321"/>
                  </a:lnTo>
                  <a:lnTo>
                    <a:pt x="149" y="348"/>
                  </a:lnTo>
                  <a:lnTo>
                    <a:pt x="161" y="372"/>
                  </a:lnTo>
                  <a:lnTo>
                    <a:pt x="150" y="370"/>
                  </a:lnTo>
                  <a:lnTo>
                    <a:pt x="140" y="367"/>
                  </a:lnTo>
                  <a:lnTo>
                    <a:pt x="131" y="364"/>
                  </a:lnTo>
                  <a:lnTo>
                    <a:pt x="121" y="359"/>
                  </a:lnTo>
                  <a:lnTo>
                    <a:pt x="113" y="355"/>
                  </a:lnTo>
                  <a:lnTo>
                    <a:pt x="105" y="350"/>
                  </a:lnTo>
                  <a:lnTo>
                    <a:pt x="97" y="343"/>
                  </a:lnTo>
                  <a:lnTo>
                    <a:pt x="89" y="336"/>
                  </a:lnTo>
                  <a:lnTo>
                    <a:pt x="89" y="336"/>
                  </a:lnTo>
                  <a:close/>
                  <a:moveTo>
                    <a:pt x="898" y="86"/>
                  </a:moveTo>
                  <a:lnTo>
                    <a:pt x="898" y="80"/>
                  </a:lnTo>
                  <a:lnTo>
                    <a:pt x="898" y="75"/>
                  </a:lnTo>
                  <a:lnTo>
                    <a:pt x="898" y="72"/>
                  </a:lnTo>
                  <a:lnTo>
                    <a:pt x="897" y="70"/>
                  </a:lnTo>
                  <a:lnTo>
                    <a:pt x="895" y="66"/>
                  </a:lnTo>
                  <a:lnTo>
                    <a:pt x="893" y="64"/>
                  </a:lnTo>
                  <a:lnTo>
                    <a:pt x="891" y="62"/>
                  </a:lnTo>
                  <a:lnTo>
                    <a:pt x="889" y="61"/>
                  </a:lnTo>
                  <a:lnTo>
                    <a:pt x="886" y="60"/>
                  </a:lnTo>
                  <a:lnTo>
                    <a:pt x="883" y="60"/>
                  </a:lnTo>
                  <a:lnTo>
                    <a:pt x="802" y="60"/>
                  </a:lnTo>
                  <a:lnTo>
                    <a:pt x="803" y="49"/>
                  </a:lnTo>
                  <a:lnTo>
                    <a:pt x="803" y="37"/>
                  </a:lnTo>
                  <a:lnTo>
                    <a:pt x="803" y="27"/>
                  </a:lnTo>
                  <a:lnTo>
                    <a:pt x="803" y="15"/>
                  </a:lnTo>
                  <a:lnTo>
                    <a:pt x="803" y="12"/>
                  </a:lnTo>
                  <a:lnTo>
                    <a:pt x="802" y="10"/>
                  </a:lnTo>
                  <a:lnTo>
                    <a:pt x="801" y="6"/>
                  </a:lnTo>
                  <a:lnTo>
                    <a:pt x="799" y="4"/>
                  </a:lnTo>
                  <a:lnTo>
                    <a:pt x="797" y="2"/>
                  </a:lnTo>
                  <a:lnTo>
                    <a:pt x="795" y="1"/>
                  </a:lnTo>
                  <a:lnTo>
                    <a:pt x="792" y="0"/>
                  </a:lnTo>
                  <a:lnTo>
                    <a:pt x="789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4" y="1"/>
                  </a:lnTo>
                  <a:lnTo>
                    <a:pt x="102" y="2"/>
                  </a:lnTo>
                  <a:lnTo>
                    <a:pt x="100" y="4"/>
                  </a:lnTo>
                  <a:lnTo>
                    <a:pt x="98" y="6"/>
                  </a:lnTo>
                  <a:lnTo>
                    <a:pt x="97" y="10"/>
                  </a:lnTo>
                  <a:lnTo>
                    <a:pt x="96" y="12"/>
                  </a:lnTo>
                  <a:lnTo>
                    <a:pt x="96" y="15"/>
                  </a:lnTo>
                  <a:lnTo>
                    <a:pt x="96" y="27"/>
                  </a:lnTo>
                  <a:lnTo>
                    <a:pt x="96" y="37"/>
                  </a:lnTo>
                  <a:lnTo>
                    <a:pt x="96" y="49"/>
                  </a:lnTo>
                  <a:lnTo>
                    <a:pt x="96" y="60"/>
                  </a:lnTo>
                  <a:lnTo>
                    <a:pt x="15" y="60"/>
                  </a:lnTo>
                  <a:lnTo>
                    <a:pt x="12" y="60"/>
                  </a:lnTo>
                  <a:lnTo>
                    <a:pt x="10" y="61"/>
                  </a:lnTo>
                  <a:lnTo>
                    <a:pt x="7" y="62"/>
                  </a:lnTo>
                  <a:lnTo>
                    <a:pt x="5" y="64"/>
                  </a:lnTo>
                  <a:lnTo>
                    <a:pt x="4" y="66"/>
                  </a:lnTo>
                  <a:lnTo>
                    <a:pt x="1" y="70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0" y="117"/>
                  </a:lnTo>
                  <a:lnTo>
                    <a:pt x="0" y="149"/>
                  </a:lnTo>
                  <a:lnTo>
                    <a:pt x="1" y="166"/>
                  </a:lnTo>
                  <a:lnTo>
                    <a:pt x="3" y="184"/>
                  </a:lnTo>
                  <a:lnTo>
                    <a:pt x="5" y="202"/>
                  </a:lnTo>
                  <a:lnTo>
                    <a:pt x="8" y="220"/>
                  </a:lnTo>
                  <a:lnTo>
                    <a:pt x="11" y="240"/>
                  </a:lnTo>
                  <a:lnTo>
                    <a:pt x="15" y="258"/>
                  </a:lnTo>
                  <a:lnTo>
                    <a:pt x="21" y="277"/>
                  </a:lnTo>
                  <a:lnTo>
                    <a:pt x="28" y="294"/>
                  </a:lnTo>
                  <a:lnTo>
                    <a:pt x="36" y="311"/>
                  </a:lnTo>
                  <a:lnTo>
                    <a:pt x="45" y="328"/>
                  </a:lnTo>
                  <a:lnTo>
                    <a:pt x="56" y="343"/>
                  </a:lnTo>
                  <a:lnTo>
                    <a:pt x="68" y="357"/>
                  </a:lnTo>
                  <a:lnTo>
                    <a:pt x="80" y="368"/>
                  </a:lnTo>
                  <a:lnTo>
                    <a:pt x="91" y="376"/>
                  </a:lnTo>
                  <a:lnTo>
                    <a:pt x="104" y="384"/>
                  </a:lnTo>
                  <a:lnTo>
                    <a:pt x="118" y="390"/>
                  </a:lnTo>
                  <a:lnTo>
                    <a:pt x="132" y="396"/>
                  </a:lnTo>
                  <a:lnTo>
                    <a:pt x="147" y="400"/>
                  </a:lnTo>
                  <a:lnTo>
                    <a:pt x="163" y="402"/>
                  </a:lnTo>
                  <a:lnTo>
                    <a:pt x="179" y="403"/>
                  </a:lnTo>
                  <a:lnTo>
                    <a:pt x="195" y="425"/>
                  </a:lnTo>
                  <a:lnTo>
                    <a:pt x="211" y="443"/>
                  </a:lnTo>
                  <a:lnTo>
                    <a:pt x="227" y="459"/>
                  </a:lnTo>
                  <a:lnTo>
                    <a:pt x="243" y="473"/>
                  </a:lnTo>
                  <a:lnTo>
                    <a:pt x="260" y="486"/>
                  </a:lnTo>
                  <a:lnTo>
                    <a:pt x="276" y="497"/>
                  </a:lnTo>
                  <a:lnTo>
                    <a:pt x="293" y="507"/>
                  </a:lnTo>
                  <a:lnTo>
                    <a:pt x="308" y="517"/>
                  </a:lnTo>
                  <a:lnTo>
                    <a:pt x="328" y="528"/>
                  </a:lnTo>
                  <a:lnTo>
                    <a:pt x="345" y="539"/>
                  </a:lnTo>
                  <a:lnTo>
                    <a:pt x="352" y="545"/>
                  </a:lnTo>
                  <a:lnTo>
                    <a:pt x="359" y="551"/>
                  </a:lnTo>
                  <a:lnTo>
                    <a:pt x="366" y="557"/>
                  </a:lnTo>
                  <a:lnTo>
                    <a:pt x="371" y="564"/>
                  </a:lnTo>
                  <a:lnTo>
                    <a:pt x="377" y="570"/>
                  </a:lnTo>
                  <a:lnTo>
                    <a:pt x="382" y="578"/>
                  </a:lnTo>
                  <a:lnTo>
                    <a:pt x="385" y="585"/>
                  </a:lnTo>
                  <a:lnTo>
                    <a:pt x="390" y="594"/>
                  </a:lnTo>
                  <a:lnTo>
                    <a:pt x="392" y="603"/>
                  </a:lnTo>
                  <a:lnTo>
                    <a:pt x="394" y="614"/>
                  </a:lnTo>
                  <a:lnTo>
                    <a:pt x="395" y="625"/>
                  </a:lnTo>
                  <a:lnTo>
                    <a:pt x="395" y="636"/>
                  </a:lnTo>
                  <a:lnTo>
                    <a:pt x="395" y="660"/>
                  </a:lnTo>
                  <a:lnTo>
                    <a:pt x="393" y="681"/>
                  </a:lnTo>
                  <a:lnTo>
                    <a:pt x="390" y="699"/>
                  </a:lnTo>
                  <a:lnTo>
                    <a:pt x="385" y="717"/>
                  </a:lnTo>
                  <a:lnTo>
                    <a:pt x="380" y="730"/>
                  </a:lnTo>
                  <a:lnTo>
                    <a:pt x="374" y="743"/>
                  </a:lnTo>
                  <a:lnTo>
                    <a:pt x="366" y="754"/>
                  </a:lnTo>
                  <a:lnTo>
                    <a:pt x="358" y="764"/>
                  </a:lnTo>
                  <a:lnTo>
                    <a:pt x="348" y="771"/>
                  </a:lnTo>
                  <a:lnTo>
                    <a:pt x="338" y="778"/>
                  </a:lnTo>
                  <a:lnTo>
                    <a:pt x="327" y="783"/>
                  </a:lnTo>
                  <a:lnTo>
                    <a:pt x="314" y="786"/>
                  </a:lnTo>
                  <a:lnTo>
                    <a:pt x="301" y="789"/>
                  </a:lnTo>
                  <a:lnTo>
                    <a:pt x="287" y="791"/>
                  </a:lnTo>
                  <a:lnTo>
                    <a:pt x="271" y="793"/>
                  </a:lnTo>
                  <a:lnTo>
                    <a:pt x="255" y="793"/>
                  </a:lnTo>
                  <a:lnTo>
                    <a:pt x="252" y="793"/>
                  </a:lnTo>
                  <a:lnTo>
                    <a:pt x="250" y="794"/>
                  </a:lnTo>
                  <a:lnTo>
                    <a:pt x="246" y="795"/>
                  </a:lnTo>
                  <a:lnTo>
                    <a:pt x="244" y="797"/>
                  </a:lnTo>
                  <a:lnTo>
                    <a:pt x="242" y="799"/>
                  </a:lnTo>
                  <a:lnTo>
                    <a:pt x="241" y="802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82"/>
                  </a:lnTo>
                  <a:lnTo>
                    <a:pt x="240" y="886"/>
                  </a:lnTo>
                  <a:lnTo>
                    <a:pt x="241" y="888"/>
                  </a:lnTo>
                  <a:lnTo>
                    <a:pt x="242" y="891"/>
                  </a:lnTo>
                  <a:lnTo>
                    <a:pt x="244" y="893"/>
                  </a:lnTo>
                  <a:lnTo>
                    <a:pt x="246" y="894"/>
                  </a:lnTo>
                  <a:lnTo>
                    <a:pt x="250" y="896"/>
                  </a:lnTo>
                  <a:lnTo>
                    <a:pt x="252" y="897"/>
                  </a:lnTo>
                  <a:lnTo>
                    <a:pt x="255" y="897"/>
                  </a:lnTo>
                  <a:lnTo>
                    <a:pt x="643" y="897"/>
                  </a:lnTo>
                  <a:lnTo>
                    <a:pt x="646" y="897"/>
                  </a:lnTo>
                  <a:lnTo>
                    <a:pt x="649" y="896"/>
                  </a:lnTo>
                  <a:lnTo>
                    <a:pt x="652" y="894"/>
                  </a:lnTo>
                  <a:lnTo>
                    <a:pt x="654" y="893"/>
                  </a:lnTo>
                  <a:lnTo>
                    <a:pt x="656" y="891"/>
                  </a:lnTo>
                  <a:lnTo>
                    <a:pt x="657" y="888"/>
                  </a:lnTo>
                  <a:lnTo>
                    <a:pt x="658" y="886"/>
                  </a:lnTo>
                  <a:lnTo>
                    <a:pt x="658" y="882"/>
                  </a:lnTo>
                  <a:lnTo>
                    <a:pt x="658" y="807"/>
                  </a:lnTo>
                  <a:lnTo>
                    <a:pt x="658" y="804"/>
                  </a:lnTo>
                  <a:lnTo>
                    <a:pt x="657" y="802"/>
                  </a:lnTo>
                  <a:lnTo>
                    <a:pt x="656" y="799"/>
                  </a:lnTo>
                  <a:lnTo>
                    <a:pt x="654" y="797"/>
                  </a:lnTo>
                  <a:lnTo>
                    <a:pt x="652" y="795"/>
                  </a:lnTo>
                  <a:lnTo>
                    <a:pt x="649" y="794"/>
                  </a:lnTo>
                  <a:lnTo>
                    <a:pt x="646" y="793"/>
                  </a:lnTo>
                  <a:lnTo>
                    <a:pt x="643" y="793"/>
                  </a:lnTo>
                  <a:lnTo>
                    <a:pt x="626" y="791"/>
                  </a:lnTo>
                  <a:lnTo>
                    <a:pt x="610" y="790"/>
                  </a:lnTo>
                  <a:lnTo>
                    <a:pt x="594" y="787"/>
                  </a:lnTo>
                  <a:lnTo>
                    <a:pt x="580" y="783"/>
                  </a:lnTo>
                  <a:lnTo>
                    <a:pt x="567" y="778"/>
                  </a:lnTo>
                  <a:lnTo>
                    <a:pt x="555" y="771"/>
                  </a:lnTo>
                  <a:lnTo>
                    <a:pt x="545" y="764"/>
                  </a:lnTo>
                  <a:lnTo>
                    <a:pt x="535" y="755"/>
                  </a:lnTo>
                  <a:lnTo>
                    <a:pt x="528" y="744"/>
                  </a:lnTo>
                  <a:lnTo>
                    <a:pt x="520" y="733"/>
                  </a:lnTo>
                  <a:lnTo>
                    <a:pt x="515" y="720"/>
                  </a:lnTo>
                  <a:lnTo>
                    <a:pt x="509" y="706"/>
                  </a:lnTo>
                  <a:lnTo>
                    <a:pt x="505" y="691"/>
                  </a:lnTo>
                  <a:lnTo>
                    <a:pt x="503" y="674"/>
                  </a:lnTo>
                  <a:lnTo>
                    <a:pt x="501" y="657"/>
                  </a:lnTo>
                  <a:lnTo>
                    <a:pt x="501" y="637"/>
                  </a:lnTo>
                  <a:lnTo>
                    <a:pt x="501" y="625"/>
                  </a:lnTo>
                  <a:lnTo>
                    <a:pt x="502" y="614"/>
                  </a:lnTo>
                  <a:lnTo>
                    <a:pt x="504" y="603"/>
                  </a:lnTo>
                  <a:lnTo>
                    <a:pt x="507" y="594"/>
                  </a:lnTo>
                  <a:lnTo>
                    <a:pt x="510" y="585"/>
                  </a:lnTo>
                  <a:lnTo>
                    <a:pt x="515" y="578"/>
                  </a:lnTo>
                  <a:lnTo>
                    <a:pt x="519" y="570"/>
                  </a:lnTo>
                  <a:lnTo>
                    <a:pt x="524" y="563"/>
                  </a:lnTo>
                  <a:lnTo>
                    <a:pt x="531" y="556"/>
                  </a:lnTo>
                  <a:lnTo>
                    <a:pt x="537" y="550"/>
                  </a:lnTo>
                  <a:lnTo>
                    <a:pt x="545" y="544"/>
                  </a:lnTo>
                  <a:lnTo>
                    <a:pt x="552" y="539"/>
                  </a:lnTo>
                  <a:lnTo>
                    <a:pt x="569" y="527"/>
                  </a:lnTo>
                  <a:lnTo>
                    <a:pt x="589" y="516"/>
                  </a:lnTo>
                  <a:lnTo>
                    <a:pt x="605" y="506"/>
                  </a:lnTo>
                  <a:lnTo>
                    <a:pt x="621" y="496"/>
                  </a:lnTo>
                  <a:lnTo>
                    <a:pt x="637" y="484"/>
                  </a:lnTo>
                  <a:lnTo>
                    <a:pt x="654" y="473"/>
                  </a:lnTo>
                  <a:lnTo>
                    <a:pt x="670" y="459"/>
                  </a:lnTo>
                  <a:lnTo>
                    <a:pt x="687" y="443"/>
                  </a:lnTo>
                  <a:lnTo>
                    <a:pt x="703" y="425"/>
                  </a:lnTo>
                  <a:lnTo>
                    <a:pt x="718" y="403"/>
                  </a:lnTo>
                  <a:lnTo>
                    <a:pt x="734" y="402"/>
                  </a:lnTo>
                  <a:lnTo>
                    <a:pt x="750" y="400"/>
                  </a:lnTo>
                  <a:lnTo>
                    <a:pt x="764" y="396"/>
                  </a:lnTo>
                  <a:lnTo>
                    <a:pt x="778" y="390"/>
                  </a:lnTo>
                  <a:lnTo>
                    <a:pt x="792" y="384"/>
                  </a:lnTo>
                  <a:lnTo>
                    <a:pt x="805" y="376"/>
                  </a:lnTo>
                  <a:lnTo>
                    <a:pt x="816" y="368"/>
                  </a:lnTo>
                  <a:lnTo>
                    <a:pt x="827" y="357"/>
                  </a:lnTo>
                  <a:lnTo>
                    <a:pt x="833" y="350"/>
                  </a:lnTo>
                  <a:lnTo>
                    <a:pt x="840" y="342"/>
                  </a:lnTo>
                  <a:lnTo>
                    <a:pt x="846" y="335"/>
                  </a:lnTo>
                  <a:lnTo>
                    <a:pt x="852" y="326"/>
                  </a:lnTo>
                  <a:lnTo>
                    <a:pt x="861" y="309"/>
                  </a:lnTo>
                  <a:lnTo>
                    <a:pt x="869" y="291"/>
                  </a:lnTo>
                  <a:lnTo>
                    <a:pt x="876" y="272"/>
                  </a:lnTo>
                  <a:lnTo>
                    <a:pt x="882" y="252"/>
                  </a:lnTo>
                  <a:lnTo>
                    <a:pt x="887" y="233"/>
                  </a:lnTo>
                  <a:lnTo>
                    <a:pt x="890" y="214"/>
                  </a:lnTo>
                  <a:lnTo>
                    <a:pt x="893" y="195"/>
                  </a:lnTo>
                  <a:lnTo>
                    <a:pt x="895" y="175"/>
                  </a:lnTo>
                  <a:lnTo>
                    <a:pt x="897" y="157"/>
                  </a:lnTo>
                  <a:lnTo>
                    <a:pt x="898" y="140"/>
                  </a:lnTo>
                  <a:lnTo>
                    <a:pt x="898" y="110"/>
                  </a:lnTo>
                  <a:lnTo>
                    <a:pt x="89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9721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" y="2483917"/>
            <a:ext cx="12192002" cy="1890167"/>
            <a:chOff x="-1" y="2483917"/>
            <a:chExt cx="12192002" cy="1890167"/>
          </a:xfrm>
        </p:grpSpPr>
        <p:sp>
          <p:nvSpPr>
            <p:cNvPr id="117" name="Rectangle 116"/>
            <p:cNvSpPr/>
            <p:nvPr/>
          </p:nvSpPr>
          <p:spPr>
            <a:xfrm>
              <a:off x="-1" y="2484075"/>
              <a:ext cx="12192002" cy="1889850"/>
            </a:xfrm>
            <a:prstGeom prst="rect">
              <a:avLst/>
            </a:prstGeom>
            <a:pattFill prst="pct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1" y="2483917"/>
              <a:ext cx="12192002" cy="1890167"/>
            </a:xfrm>
            <a:prstGeom prst="rect">
              <a:avLst/>
            </a:prstGeom>
            <a:solidFill>
              <a:srgbClr val="CCCC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679" y="793852"/>
            <a:ext cx="9478642" cy="5831588"/>
            <a:chOff x="1356679" y="793852"/>
            <a:chExt cx="9478642" cy="583158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6679" y="793852"/>
              <a:ext cx="9478642" cy="583158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086454" y="1535684"/>
              <a:ext cx="6019092" cy="3786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ounded Rectangle 91"/>
          <p:cNvSpPr/>
          <p:nvPr/>
        </p:nvSpPr>
        <p:spPr>
          <a:xfrm>
            <a:off x="7872823" y="3180962"/>
            <a:ext cx="3101405" cy="523902"/>
          </a:xfrm>
          <a:prstGeom prst="roundRect">
            <a:avLst>
              <a:gd name="adj" fmla="val 50000"/>
            </a:avLst>
          </a:prstGeom>
          <a:solidFill>
            <a:srgbClr val="DC7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ounded Rectangle 94"/>
          <p:cNvSpPr/>
          <p:nvPr/>
        </p:nvSpPr>
        <p:spPr>
          <a:xfrm>
            <a:off x="6974499" y="1729592"/>
            <a:ext cx="3101405" cy="523902"/>
          </a:xfrm>
          <a:prstGeom prst="roundRect">
            <a:avLst>
              <a:gd name="adj" fmla="val 50000"/>
            </a:avLst>
          </a:prstGeom>
          <a:solidFill>
            <a:srgbClr val="8C4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6974500" y="4701553"/>
            <a:ext cx="3101405" cy="523902"/>
          </a:xfrm>
          <a:prstGeom prst="roundRect">
            <a:avLst>
              <a:gd name="adj" fmla="val 50000"/>
            </a:avLst>
          </a:prstGeom>
          <a:solidFill>
            <a:srgbClr val="F29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2004435" y="4701553"/>
            <a:ext cx="3101405" cy="523902"/>
          </a:xfrm>
          <a:prstGeom prst="roundRect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004435" y="1720871"/>
            <a:ext cx="3101405" cy="523902"/>
          </a:xfrm>
          <a:prstGeom prst="roundRect">
            <a:avLst>
              <a:gd name="adj" fmla="val 50000"/>
            </a:avLst>
          </a:prstGeom>
          <a:solidFill>
            <a:srgbClr val="22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716985" y="6152827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16985" y="0"/>
            <a:ext cx="247473" cy="435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xmlns="" val="3738874197"/>
              </p:ext>
            </p:extLst>
          </p:nvPr>
        </p:nvGraphicFramePr>
        <p:xfrm>
          <a:off x="4181068" y="2152378"/>
          <a:ext cx="3829864" cy="255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446" y="6419952"/>
            <a:ext cx="8492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22336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logo</a:t>
            </a:r>
          </a:p>
        </p:txBody>
      </p:sp>
      <p:sp>
        <p:nvSpPr>
          <p:cNvPr id="3" name="Oval 2"/>
          <p:cNvSpPr/>
          <p:nvPr/>
        </p:nvSpPr>
        <p:spPr>
          <a:xfrm>
            <a:off x="11593461" y="6299714"/>
            <a:ext cx="486697" cy="486697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9</a:t>
            </a:r>
          </a:p>
        </p:txBody>
      </p:sp>
      <p:grpSp>
        <p:nvGrpSpPr>
          <p:cNvPr id="4" name="Group 3"/>
          <p:cNvGrpSpPr/>
          <p:nvPr/>
        </p:nvGrpSpPr>
        <p:grpSpPr>
          <a:xfrm flipV="1">
            <a:off x="5632595" y="6476518"/>
            <a:ext cx="926810" cy="133088"/>
            <a:chOff x="2496115" y="5556500"/>
            <a:chExt cx="3648413" cy="523902"/>
          </a:xfrm>
        </p:grpSpPr>
        <p:grpSp>
          <p:nvGrpSpPr>
            <p:cNvPr id="5" name="Group 4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372490" y="401065"/>
            <a:ext cx="21592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LEGAL DOCS.</a:t>
            </a:r>
          </a:p>
        </p:txBody>
      </p:sp>
      <p:sp>
        <p:nvSpPr>
          <p:cNvPr id="14" name="Oval 13"/>
          <p:cNvSpPr/>
          <p:nvPr/>
        </p:nvSpPr>
        <p:spPr>
          <a:xfrm>
            <a:off x="5496430" y="2829430"/>
            <a:ext cx="1199140" cy="1199140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3905573" y="605594"/>
            <a:ext cx="8286429" cy="0"/>
          </a:xfrm>
          <a:prstGeom prst="line">
            <a:avLst/>
          </a:prstGeom>
          <a:ln w="38100">
            <a:solidFill>
              <a:srgbClr val="36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94786" y="271087"/>
            <a:ext cx="690842" cy="690842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2578659" y="1852176"/>
            <a:ext cx="1" cy="2612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80000" y="1782767"/>
            <a:ext cx="6703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000" dirty="0">
                <a:solidFill>
                  <a:schemeClr val="bg1"/>
                </a:solidFill>
              </a:rPr>
              <a:t>17%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071056" y="1768343"/>
            <a:ext cx="428959" cy="428959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290315" y="1813545"/>
            <a:ext cx="17489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 err="1">
                <a:solidFill>
                  <a:schemeClr val="bg1"/>
                </a:solidFill>
              </a:rPr>
              <a:t>Lorem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ipsum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dolor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, </a:t>
            </a:r>
            <a:r>
              <a:rPr lang="fr-FR" sz="1100" dirty="0" err="1">
                <a:solidFill>
                  <a:schemeClr val="bg1"/>
                </a:solidFill>
              </a:rPr>
              <a:t>consectetur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adipiscing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elit</a:t>
            </a:r>
            <a:r>
              <a:rPr lang="fr-FR" sz="1100" dirty="0">
                <a:solidFill>
                  <a:schemeClr val="bg1"/>
                </a:solidFill>
              </a:rPr>
              <a:t>..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2578659" y="4832858"/>
            <a:ext cx="1" cy="2612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580000" y="4763449"/>
            <a:ext cx="6703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000" dirty="0">
                <a:solidFill>
                  <a:schemeClr val="bg1"/>
                </a:solidFill>
              </a:rPr>
              <a:t>20%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2071056" y="4749025"/>
            <a:ext cx="428959" cy="428959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290315" y="4794227"/>
            <a:ext cx="17489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 err="1">
                <a:solidFill>
                  <a:schemeClr val="bg1"/>
                </a:solidFill>
              </a:rPr>
              <a:t>Lorem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ipsum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dolor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, </a:t>
            </a:r>
            <a:r>
              <a:rPr lang="fr-FR" sz="1100" dirty="0" err="1">
                <a:solidFill>
                  <a:schemeClr val="bg1"/>
                </a:solidFill>
              </a:rPr>
              <a:t>consectetur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adipiscing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elit</a:t>
            </a:r>
            <a:r>
              <a:rPr lang="fr-FR" sz="1100" dirty="0">
                <a:solidFill>
                  <a:schemeClr val="bg1"/>
                </a:solidFill>
              </a:rPr>
              <a:t>..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9470848" y="4832858"/>
            <a:ext cx="1" cy="2612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 flipH="1">
            <a:off x="8830015" y="4763449"/>
            <a:ext cx="6703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000" dirty="0">
                <a:solidFill>
                  <a:schemeClr val="bg1"/>
                </a:solidFill>
              </a:rPr>
              <a:t>12%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 flipH="1">
            <a:off x="9580324" y="4749025"/>
            <a:ext cx="428959" cy="428959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 flipH="1">
            <a:off x="7041121" y="4794227"/>
            <a:ext cx="17489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100" dirty="0" err="1">
                <a:solidFill>
                  <a:schemeClr val="bg1"/>
                </a:solidFill>
              </a:rPr>
              <a:t>Lorem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ipsum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dolor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, </a:t>
            </a:r>
            <a:r>
              <a:rPr lang="fr-FR" sz="1100" dirty="0" err="1">
                <a:solidFill>
                  <a:schemeClr val="bg1"/>
                </a:solidFill>
              </a:rPr>
              <a:t>consectetur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adipiscing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elit</a:t>
            </a:r>
            <a:r>
              <a:rPr lang="fr-FR" sz="1100" dirty="0">
                <a:solidFill>
                  <a:schemeClr val="bg1"/>
                </a:solidFill>
              </a:rPr>
              <a:t>..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9470847" y="1860897"/>
            <a:ext cx="1" cy="2612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 flipH="1">
            <a:off x="8830014" y="1791488"/>
            <a:ext cx="6703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000" dirty="0">
                <a:solidFill>
                  <a:schemeClr val="bg1"/>
                </a:solidFill>
              </a:rPr>
              <a:t>32%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 flipH="1">
            <a:off x="9580323" y="1777064"/>
            <a:ext cx="428959" cy="428959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 flipH="1">
            <a:off x="7041120" y="1822266"/>
            <a:ext cx="17489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100" dirty="0" err="1">
                <a:solidFill>
                  <a:schemeClr val="bg1"/>
                </a:solidFill>
              </a:rPr>
              <a:t>Lorem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ipsum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dolor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, </a:t>
            </a:r>
            <a:r>
              <a:rPr lang="fr-FR" sz="1100" dirty="0" err="1">
                <a:solidFill>
                  <a:schemeClr val="bg1"/>
                </a:solidFill>
              </a:rPr>
              <a:t>consectetur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adipiscing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elit</a:t>
            </a:r>
            <a:r>
              <a:rPr lang="fr-FR" sz="1100" dirty="0">
                <a:solidFill>
                  <a:schemeClr val="bg1"/>
                </a:solidFill>
              </a:rPr>
              <a:t>..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10381576" y="3298767"/>
            <a:ext cx="1" cy="2612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 flipH="1">
            <a:off x="9740743" y="3229358"/>
            <a:ext cx="6703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000" dirty="0">
                <a:solidFill>
                  <a:schemeClr val="bg1"/>
                </a:solidFill>
              </a:rPr>
              <a:t>13%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 flipH="1">
            <a:off x="10491052" y="3214934"/>
            <a:ext cx="428959" cy="428959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 flipH="1">
            <a:off x="7951849" y="3260136"/>
            <a:ext cx="17489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100" dirty="0" err="1">
                <a:solidFill>
                  <a:schemeClr val="bg1"/>
                </a:solidFill>
              </a:rPr>
              <a:t>Lorem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ipsum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dolor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, </a:t>
            </a:r>
            <a:r>
              <a:rPr lang="fr-FR" sz="1100" dirty="0" err="1">
                <a:solidFill>
                  <a:schemeClr val="bg1"/>
                </a:solidFill>
              </a:rPr>
              <a:t>consectetur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adipiscing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elit</a:t>
            </a:r>
            <a:r>
              <a:rPr lang="fr-FR" sz="1100" dirty="0">
                <a:solidFill>
                  <a:schemeClr val="bg1"/>
                </a:solidFill>
              </a:rPr>
              <a:t>..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196494" y="3167049"/>
            <a:ext cx="3101405" cy="523902"/>
          </a:xfrm>
          <a:prstGeom prst="roundRect">
            <a:avLst>
              <a:gd name="adj" fmla="val 50000"/>
            </a:avLst>
          </a:prstGeom>
          <a:solidFill>
            <a:srgbClr val="95A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1" name="Straight Connector 150"/>
          <p:cNvCxnSpPr/>
          <p:nvPr/>
        </p:nvCxnSpPr>
        <p:spPr>
          <a:xfrm flipH="1">
            <a:off x="1748931" y="3298354"/>
            <a:ext cx="1" cy="2612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750272" y="3228945"/>
            <a:ext cx="6703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23362"/>
                </a:solidFill>
              </a:defRPr>
            </a:lvl1pPr>
          </a:lstStyle>
          <a:p>
            <a:r>
              <a:rPr lang="fr-FR" sz="2000" dirty="0">
                <a:solidFill>
                  <a:schemeClr val="bg1"/>
                </a:solidFill>
              </a:rPr>
              <a:t>11%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1241328" y="3214521"/>
            <a:ext cx="428959" cy="428959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2460587" y="3259723"/>
            <a:ext cx="17489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 err="1">
                <a:solidFill>
                  <a:schemeClr val="bg1"/>
                </a:solidFill>
              </a:rPr>
              <a:t>Lorem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ipsum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dolor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, </a:t>
            </a:r>
            <a:r>
              <a:rPr lang="fr-FR" sz="1100" dirty="0" err="1">
                <a:solidFill>
                  <a:schemeClr val="bg1"/>
                </a:solidFill>
              </a:rPr>
              <a:t>consectetur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adipiscing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elit</a:t>
            </a:r>
            <a:r>
              <a:rPr lang="fr-FR" sz="1100" dirty="0">
                <a:solidFill>
                  <a:schemeClr val="bg1"/>
                </a:solidFill>
              </a:rPr>
              <a:t>..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2" name="Freeform 146"/>
          <p:cNvSpPr>
            <a:spLocks noEditPoints="1"/>
          </p:cNvSpPr>
          <p:nvPr/>
        </p:nvSpPr>
        <p:spPr bwMode="auto">
          <a:xfrm>
            <a:off x="735432" y="473633"/>
            <a:ext cx="209550" cy="285750"/>
          </a:xfrm>
          <a:custGeom>
            <a:avLst/>
            <a:gdLst>
              <a:gd name="T0" fmla="*/ 150 w 660"/>
              <a:gd name="T1" fmla="*/ 31 h 903"/>
              <a:gd name="T2" fmla="*/ 420 w 660"/>
              <a:gd name="T3" fmla="*/ 226 h 903"/>
              <a:gd name="T4" fmla="*/ 421 w 660"/>
              <a:gd name="T5" fmla="*/ 233 h 903"/>
              <a:gd name="T6" fmla="*/ 425 w 660"/>
              <a:gd name="T7" fmla="*/ 237 h 903"/>
              <a:gd name="T8" fmla="*/ 429 w 660"/>
              <a:gd name="T9" fmla="*/ 240 h 903"/>
              <a:gd name="T10" fmla="*/ 435 w 660"/>
              <a:gd name="T11" fmla="*/ 241 h 903"/>
              <a:gd name="T12" fmla="*/ 630 w 660"/>
              <a:gd name="T13" fmla="*/ 752 h 903"/>
              <a:gd name="T14" fmla="*/ 540 w 660"/>
              <a:gd name="T15" fmla="*/ 872 h 903"/>
              <a:gd name="T16" fmla="*/ 30 w 660"/>
              <a:gd name="T17" fmla="*/ 151 h 903"/>
              <a:gd name="T18" fmla="*/ 120 w 660"/>
              <a:gd name="T19" fmla="*/ 767 h 903"/>
              <a:gd name="T20" fmla="*/ 121 w 660"/>
              <a:gd name="T21" fmla="*/ 773 h 903"/>
              <a:gd name="T22" fmla="*/ 124 w 660"/>
              <a:gd name="T23" fmla="*/ 777 h 903"/>
              <a:gd name="T24" fmla="*/ 128 w 660"/>
              <a:gd name="T25" fmla="*/ 781 h 903"/>
              <a:gd name="T26" fmla="*/ 135 w 660"/>
              <a:gd name="T27" fmla="*/ 782 h 903"/>
              <a:gd name="T28" fmla="*/ 540 w 660"/>
              <a:gd name="T29" fmla="*/ 872 h 903"/>
              <a:gd name="T30" fmla="*/ 609 w 660"/>
              <a:gd name="T31" fmla="*/ 211 h 903"/>
              <a:gd name="T32" fmla="*/ 450 w 660"/>
              <a:gd name="T33" fmla="*/ 54 h 903"/>
              <a:gd name="T34" fmla="*/ 445 w 660"/>
              <a:gd name="T35" fmla="*/ 6 h 903"/>
              <a:gd name="T36" fmla="*/ 441 w 660"/>
              <a:gd name="T37" fmla="*/ 3 h 903"/>
              <a:gd name="T38" fmla="*/ 435 w 660"/>
              <a:gd name="T39" fmla="*/ 0 h 903"/>
              <a:gd name="T40" fmla="*/ 131 w 660"/>
              <a:gd name="T41" fmla="*/ 1 h 903"/>
              <a:gd name="T42" fmla="*/ 126 w 660"/>
              <a:gd name="T43" fmla="*/ 4 h 903"/>
              <a:gd name="T44" fmla="*/ 122 w 660"/>
              <a:gd name="T45" fmla="*/ 8 h 903"/>
              <a:gd name="T46" fmla="*/ 120 w 660"/>
              <a:gd name="T47" fmla="*/ 13 h 903"/>
              <a:gd name="T48" fmla="*/ 120 w 660"/>
              <a:gd name="T49" fmla="*/ 121 h 903"/>
              <a:gd name="T50" fmla="*/ 12 w 660"/>
              <a:gd name="T51" fmla="*/ 121 h 903"/>
              <a:gd name="T52" fmla="*/ 6 w 660"/>
              <a:gd name="T53" fmla="*/ 123 h 903"/>
              <a:gd name="T54" fmla="*/ 2 w 660"/>
              <a:gd name="T55" fmla="*/ 128 h 903"/>
              <a:gd name="T56" fmla="*/ 0 w 660"/>
              <a:gd name="T57" fmla="*/ 133 h 903"/>
              <a:gd name="T58" fmla="*/ 0 w 660"/>
              <a:gd name="T59" fmla="*/ 887 h 903"/>
              <a:gd name="T60" fmla="*/ 1 w 660"/>
              <a:gd name="T61" fmla="*/ 893 h 903"/>
              <a:gd name="T62" fmla="*/ 4 w 660"/>
              <a:gd name="T63" fmla="*/ 898 h 903"/>
              <a:gd name="T64" fmla="*/ 8 w 660"/>
              <a:gd name="T65" fmla="*/ 901 h 903"/>
              <a:gd name="T66" fmla="*/ 15 w 660"/>
              <a:gd name="T67" fmla="*/ 903 h 903"/>
              <a:gd name="T68" fmla="*/ 558 w 660"/>
              <a:gd name="T69" fmla="*/ 901 h 903"/>
              <a:gd name="T70" fmla="*/ 564 w 660"/>
              <a:gd name="T71" fmla="*/ 899 h 903"/>
              <a:gd name="T72" fmla="*/ 567 w 660"/>
              <a:gd name="T73" fmla="*/ 896 h 903"/>
              <a:gd name="T74" fmla="*/ 570 w 660"/>
              <a:gd name="T75" fmla="*/ 891 h 903"/>
              <a:gd name="T76" fmla="*/ 570 w 660"/>
              <a:gd name="T77" fmla="*/ 782 h 903"/>
              <a:gd name="T78" fmla="*/ 648 w 660"/>
              <a:gd name="T79" fmla="*/ 782 h 903"/>
              <a:gd name="T80" fmla="*/ 654 w 660"/>
              <a:gd name="T81" fmla="*/ 779 h 903"/>
              <a:gd name="T82" fmla="*/ 658 w 660"/>
              <a:gd name="T83" fmla="*/ 775 h 903"/>
              <a:gd name="T84" fmla="*/ 660 w 660"/>
              <a:gd name="T85" fmla="*/ 770 h 903"/>
              <a:gd name="T86" fmla="*/ 660 w 660"/>
              <a:gd name="T87" fmla="*/ 226 h 903"/>
              <a:gd name="T88" fmla="*/ 656 w 660"/>
              <a:gd name="T89" fmla="*/ 215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0" h="903">
                <a:moveTo>
                  <a:pt x="150" y="752"/>
                </a:moveTo>
                <a:lnTo>
                  <a:pt x="150" y="31"/>
                </a:lnTo>
                <a:lnTo>
                  <a:pt x="420" y="31"/>
                </a:lnTo>
                <a:lnTo>
                  <a:pt x="420" y="226"/>
                </a:lnTo>
                <a:lnTo>
                  <a:pt x="420" y="229"/>
                </a:lnTo>
                <a:lnTo>
                  <a:pt x="421" y="233"/>
                </a:lnTo>
                <a:lnTo>
                  <a:pt x="422" y="235"/>
                </a:lnTo>
                <a:lnTo>
                  <a:pt x="425" y="237"/>
                </a:lnTo>
                <a:lnTo>
                  <a:pt x="427" y="239"/>
                </a:lnTo>
                <a:lnTo>
                  <a:pt x="429" y="240"/>
                </a:lnTo>
                <a:lnTo>
                  <a:pt x="432" y="241"/>
                </a:lnTo>
                <a:lnTo>
                  <a:pt x="435" y="241"/>
                </a:lnTo>
                <a:lnTo>
                  <a:pt x="630" y="241"/>
                </a:lnTo>
                <a:lnTo>
                  <a:pt x="630" y="752"/>
                </a:lnTo>
                <a:lnTo>
                  <a:pt x="150" y="752"/>
                </a:lnTo>
                <a:close/>
                <a:moveTo>
                  <a:pt x="540" y="872"/>
                </a:moveTo>
                <a:lnTo>
                  <a:pt x="30" y="872"/>
                </a:lnTo>
                <a:lnTo>
                  <a:pt x="30" y="151"/>
                </a:lnTo>
                <a:lnTo>
                  <a:pt x="120" y="151"/>
                </a:lnTo>
                <a:lnTo>
                  <a:pt x="120" y="767"/>
                </a:lnTo>
                <a:lnTo>
                  <a:pt x="120" y="770"/>
                </a:lnTo>
                <a:lnTo>
                  <a:pt x="121" y="773"/>
                </a:lnTo>
                <a:lnTo>
                  <a:pt x="122" y="775"/>
                </a:lnTo>
                <a:lnTo>
                  <a:pt x="124" y="777"/>
                </a:lnTo>
                <a:lnTo>
                  <a:pt x="126" y="779"/>
                </a:lnTo>
                <a:lnTo>
                  <a:pt x="128" y="781"/>
                </a:lnTo>
                <a:lnTo>
                  <a:pt x="131" y="782"/>
                </a:lnTo>
                <a:lnTo>
                  <a:pt x="135" y="782"/>
                </a:lnTo>
                <a:lnTo>
                  <a:pt x="540" y="782"/>
                </a:lnTo>
                <a:lnTo>
                  <a:pt x="540" y="872"/>
                </a:lnTo>
                <a:close/>
                <a:moveTo>
                  <a:pt x="450" y="54"/>
                </a:moveTo>
                <a:lnTo>
                  <a:pt x="609" y="211"/>
                </a:lnTo>
                <a:lnTo>
                  <a:pt x="450" y="211"/>
                </a:lnTo>
                <a:lnTo>
                  <a:pt x="450" y="54"/>
                </a:lnTo>
                <a:close/>
                <a:moveTo>
                  <a:pt x="656" y="215"/>
                </a:moveTo>
                <a:lnTo>
                  <a:pt x="445" y="6"/>
                </a:lnTo>
                <a:lnTo>
                  <a:pt x="443" y="4"/>
                </a:lnTo>
                <a:lnTo>
                  <a:pt x="441" y="3"/>
                </a:lnTo>
                <a:lnTo>
                  <a:pt x="437" y="1"/>
                </a:lnTo>
                <a:lnTo>
                  <a:pt x="435" y="0"/>
                </a:lnTo>
                <a:lnTo>
                  <a:pt x="135" y="0"/>
                </a:lnTo>
                <a:lnTo>
                  <a:pt x="131" y="1"/>
                </a:lnTo>
                <a:lnTo>
                  <a:pt x="128" y="3"/>
                </a:lnTo>
                <a:lnTo>
                  <a:pt x="126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20" y="16"/>
                </a:lnTo>
                <a:lnTo>
                  <a:pt x="120" y="121"/>
                </a:lnTo>
                <a:lnTo>
                  <a:pt x="15" y="121"/>
                </a:lnTo>
                <a:lnTo>
                  <a:pt x="12" y="121"/>
                </a:lnTo>
                <a:lnTo>
                  <a:pt x="8" y="122"/>
                </a:lnTo>
                <a:lnTo>
                  <a:pt x="6" y="123"/>
                </a:lnTo>
                <a:lnTo>
                  <a:pt x="4" y="126"/>
                </a:lnTo>
                <a:lnTo>
                  <a:pt x="2" y="128"/>
                </a:lnTo>
                <a:lnTo>
                  <a:pt x="1" y="131"/>
                </a:lnTo>
                <a:lnTo>
                  <a:pt x="0" y="133"/>
                </a:lnTo>
                <a:lnTo>
                  <a:pt x="0" y="136"/>
                </a:lnTo>
                <a:lnTo>
                  <a:pt x="0" y="887"/>
                </a:lnTo>
                <a:lnTo>
                  <a:pt x="0" y="891"/>
                </a:lnTo>
                <a:lnTo>
                  <a:pt x="1" y="893"/>
                </a:lnTo>
                <a:lnTo>
                  <a:pt x="2" y="896"/>
                </a:lnTo>
                <a:lnTo>
                  <a:pt x="4" y="898"/>
                </a:lnTo>
                <a:lnTo>
                  <a:pt x="6" y="899"/>
                </a:lnTo>
                <a:lnTo>
                  <a:pt x="8" y="901"/>
                </a:lnTo>
                <a:lnTo>
                  <a:pt x="12" y="901"/>
                </a:lnTo>
                <a:lnTo>
                  <a:pt x="15" y="903"/>
                </a:lnTo>
                <a:lnTo>
                  <a:pt x="555" y="903"/>
                </a:lnTo>
                <a:lnTo>
                  <a:pt x="558" y="901"/>
                </a:lnTo>
                <a:lnTo>
                  <a:pt x="560" y="901"/>
                </a:lnTo>
                <a:lnTo>
                  <a:pt x="564" y="899"/>
                </a:lnTo>
                <a:lnTo>
                  <a:pt x="566" y="898"/>
                </a:lnTo>
                <a:lnTo>
                  <a:pt x="567" y="896"/>
                </a:lnTo>
                <a:lnTo>
                  <a:pt x="569" y="893"/>
                </a:lnTo>
                <a:lnTo>
                  <a:pt x="570" y="891"/>
                </a:lnTo>
                <a:lnTo>
                  <a:pt x="570" y="888"/>
                </a:lnTo>
                <a:lnTo>
                  <a:pt x="570" y="782"/>
                </a:lnTo>
                <a:lnTo>
                  <a:pt x="645" y="782"/>
                </a:lnTo>
                <a:lnTo>
                  <a:pt x="648" y="782"/>
                </a:lnTo>
                <a:lnTo>
                  <a:pt x="651" y="781"/>
                </a:lnTo>
                <a:lnTo>
                  <a:pt x="654" y="779"/>
                </a:lnTo>
                <a:lnTo>
                  <a:pt x="656" y="777"/>
                </a:lnTo>
                <a:lnTo>
                  <a:pt x="658" y="775"/>
                </a:lnTo>
                <a:lnTo>
                  <a:pt x="659" y="773"/>
                </a:lnTo>
                <a:lnTo>
                  <a:pt x="660" y="770"/>
                </a:lnTo>
                <a:lnTo>
                  <a:pt x="660" y="767"/>
                </a:lnTo>
                <a:lnTo>
                  <a:pt x="660" y="226"/>
                </a:lnTo>
                <a:lnTo>
                  <a:pt x="659" y="221"/>
                </a:lnTo>
                <a:lnTo>
                  <a:pt x="656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13"/>
          <p:cNvSpPr>
            <a:spLocks noEditPoints="1"/>
          </p:cNvSpPr>
          <p:nvPr/>
        </p:nvSpPr>
        <p:spPr bwMode="auto">
          <a:xfrm>
            <a:off x="2167457" y="1874584"/>
            <a:ext cx="236157" cy="216477"/>
          </a:xfrm>
          <a:custGeom>
            <a:avLst/>
            <a:gdLst>
              <a:gd name="T0" fmla="*/ 140 w 902"/>
              <a:gd name="T1" fmla="*/ 617 h 827"/>
              <a:gd name="T2" fmla="*/ 35 w 902"/>
              <a:gd name="T3" fmla="*/ 68 h 827"/>
              <a:gd name="T4" fmla="*/ 361 w 902"/>
              <a:gd name="T5" fmla="*/ 165 h 827"/>
              <a:gd name="T6" fmla="*/ 541 w 902"/>
              <a:gd name="T7" fmla="*/ 161 h 827"/>
              <a:gd name="T8" fmla="*/ 569 w 902"/>
              <a:gd name="T9" fmla="*/ 794 h 827"/>
              <a:gd name="T10" fmla="*/ 542 w 902"/>
              <a:gd name="T11" fmla="*/ 761 h 827"/>
              <a:gd name="T12" fmla="*/ 555 w 902"/>
              <a:gd name="T13" fmla="*/ 720 h 827"/>
              <a:gd name="T14" fmla="*/ 595 w 902"/>
              <a:gd name="T15" fmla="*/ 708 h 827"/>
              <a:gd name="T16" fmla="*/ 628 w 902"/>
              <a:gd name="T17" fmla="*/ 735 h 827"/>
              <a:gd name="T18" fmla="*/ 623 w 902"/>
              <a:gd name="T19" fmla="*/ 777 h 827"/>
              <a:gd name="T20" fmla="*/ 587 w 902"/>
              <a:gd name="T21" fmla="*/ 797 h 827"/>
              <a:gd name="T22" fmla="*/ 213 w 902"/>
              <a:gd name="T23" fmla="*/ 784 h 827"/>
              <a:gd name="T24" fmla="*/ 172 w 902"/>
              <a:gd name="T25" fmla="*/ 796 h 827"/>
              <a:gd name="T26" fmla="*/ 139 w 902"/>
              <a:gd name="T27" fmla="*/ 769 h 827"/>
              <a:gd name="T28" fmla="*/ 143 w 902"/>
              <a:gd name="T29" fmla="*/ 726 h 827"/>
              <a:gd name="T30" fmla="*/ 180 w 902"/>
              <a:gd name="T31" fmla="*/ 707 h 827"/>
              <a:gd name="T32" fmla="*/ 218 w 902"/>
              <a:gd name="T33" fmla="*/ 726 h 827"/>
              <a:gd name="T34" fmla="*/ 754 w 902"/>
              <a:gd name="T35" fmla="*/ 45 h 827"/>
              <a:gd name="T36" fmla="*/ 693 w 902"/>
              <a:gd name="T37" fmla="*/ 249 h 827"/>
              <a:gd name="T38" fmla="*/ 565 w 902"/>
              <a:gd name="T39" fmla="*/ 102 h 827"/>
              <a:gd name="T40" fmla="*/ 525 w 902"/>
              <a:gd name="T41" fmla="*/ 135 h 827"/>
              <a:gd name="T42" fmla="*/ 335 w 902"/>
              <a:gd name="T43" fmla="*/ 140 h 827"/>
              <a:gd name="T44" fmla="*/ 331 w 902"/>
              <a:gd name="T45" fmla="*/ 255 h 827"/>
              <a:gd name="T46" fmla="*/ 118 w 902"/>
              <a:gd name="T47" fmla="*/ 2 h 827"/>
              <a:gd name="T48" fmla="*/ 103 w 902"/>
              <a:gd name="T49" fmla="*/ 1 h 827"/>
              <a:gd name="T50" fmla="*/ 1 w 902"/>
              <a:gd name="T51" fmla="*/ 55 h 827"/>
              <a:gd name="T52" fmla="*/ 83 w 902"/>
              <a:gd name="T53" fmla="*/ 255 h 827"/>
              <a:gd name="T54" fmla="*/ 2 w 902"/>
              <a:gd name="T55" fmla="*/ 262 h 827"/>
              <a:gd name="T56" fmla="*/ 115 w 902"/>
              <a:gd name="T57" fmla="*/ 636 h 827"/>
              <a:gd name="T58" fmla="*/ 596 w 902"/>
              <a:gd name="T59" fmla="*/ 647 h 827"/>
              <a:gd name="T60" fmla="*/ 158 w 902"/>
              <a:gd name="T61" fmla="*/ 680 h 827"/>
              <a:gd name="T62" fmla="*/ 128 w 902"/>
              <a:gd name="T63" fmla="*/ 698 h 827"/>
              <a:gd name="T64" fmla="*/ 109 w 902"/>
              <a:gd name="T65" fmla="*/ 729 h 827"/>
              <a:gd name="T66" fmla="*/ 106 w 902"/>
              <a:gd name="T67" fmla="*/ 767 h 827"/>
              <a:gd name="T68" fmla="*/ 123 w 902"/>
              <a:gd name="T69" fmla="*/ 799 h 827"/>
              <a:gd name="T70" fmla="*/ 151 w 902"/>
              <a:gd name="T71" fmla="*/ 822 h 827"/>
              <a:gd name="T72" fmla="*/ 188 w 902"/>
              <a:gd name="T73" fmla="*/ 827 h 827"/>
              <a:gd name="T74" fmla="*/ 222 w 902"/>
              <a:gd name="T75" fmla="*/ 814 h 827"/>
              <a:gd name="T76" fmla="*/ 247 w 902"/>
              <a:gd name="T77" fmla="*/ 787 h 827"/>
              <a:gd name="T78" fmla="*/ 255 w 902"/>
              <a:gd name="T79" fmla="*/ 752 h 827"/>
              <a:gd name="T80" fmla="*/ 527 w 902"/>
              <a:gd name="T81" fmla="*/ 707 h 827"/>
              <a:gd name="T82" fmla="*/ 512 w 902"/>
              <a:gd name="T83" fmla="*/ 759 h 827"/>
              <a:gd name="T84" fmla="*/ 524 w 902"/>
              <a:gd name="T85" fmla="*/ 794 h 827"/>
              <a:gd name="T86" fmla="*/ 550 w 902"/>
              <a:gd name="T87" fmla="*/ 818 h 827"/>
              <a:gd name="T88" fmla="*/ 587 w 902"/>
              <a:gd name="T89" fmla="*/ 827 h 827"/>
              <a:gd name="T90" fmla="*/ 622 w 902"/>
              <a:gd name="T91" fmla="*/ 818 h 827"/>
              <a:gd name="T92" fmla="*/ 649 w 902"/>
              <a:gd name="T93" fmla="*/ 794 h 827"/>
              <a:gd name="T94" fmla="*/ 661 w 902"/>
              <a:gd name="T95" fmla="*/ 759 h 827"/>
              <a:gd name="T96" fmla="*/ 650 w 902"/>
              <a:gd name="T97" fmla="*/ 711 h 827"/>
              <a:gd name="T98" fmla="*/ 630 w 902"/>
              <a:gd name="T99" fmla="*/ 638 h 827"/>
              <a:gd name="T100" fmla="*/ 766 w 902"/>
              <a:gd name="T101" fmla="*/ 75 h 827"/>
              <a:gd name="T102" fmla="*/ 898 w 902"/>
              <a:gd name="T103" fmla="*/ 71 h 827"/>
              <a:gd name="T104" fmla="*/ 902 w 902"/>
              <a:gd name="T105" fmla="*/ 57 h 827"/>
              <a:gd name="T106" fmla="*/ 892 w 902"/>
              <a:gd name="T107" fmla="*/ 46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2" h="827">
                <a:moveTo>
                  <a:pt x="140" y="617"/>
                </a:moveTo>
                <a:lnTo>
                  <a:pt x="36" y="285"/>
                </a:lnTo>
                <a:lnTo>
                  <a:pt x="684" y="285"/>
                </a:lnTo>
                <a:lnTo>
                  <a:pt x="604" y="617"/>
                </a:lnTo>
                <a:lnTo>
                  <a:pt x="140" y="617"/>
                </a:lnTo>
                <a:close/>
                <a:moveTo>
                  <a:pt x="35" y="68"/>
                </a:moveTo>
                <a:lnTo>
                  <a:pt x="102" y="36"/>
                </a:lnTo>
                <a:lnTo>
                  <a:pt x="202" y="255"/>
                </a:lnTo>
                <a:lnTo>
                  <a:pt x="115" y="255"/>
                </a:lnTo>
                <a:lnTo>
                  <a:pt x="35" y="68"/>
                </a:lnTo>
                <a:close/>
                <a:moveTo>
                  <a:pt x="361" y="165"/>
                </a:moveTo>
                <a:lnTo>
                  <a:pt x="493" y="165"/>
                </a:lnTo>
                <a:lnTo>
                  <a:pt x="400" y="255"/>
                </a:lnTo>
                <a:lnTo>
                  <a:pt x="361" y="255"/>
                </a:lnTo>
                <a:lnTo>
                  <a:pt x="361" y="165"/>
                </a:lnTo>
                <a:close/>
                <a:moveTo>
                  <a:pt x="563" y="140"/>
                </a:moveTo>
                <a:lnTo>
                  <a:pt x="660" y="255"/>
                </a:lnTo>
                <a:lnTo>
                  <a:pt x="443" y="255"/>
                </a:lnTo>
                <a:lnTo>
                  <a:pt x="541" y="161"/>
                </a:lnTo>
                <a:lnTo>
                  <a:pt x="541" y="161"/>
                </a:lnTo>
                <a:lnTo>
                  <a:pt x="541" y="161"/>
                </a:lnTo>
                <a:lnTo>
                  <a:pt x="563" y="140"/>
                </a:lnTo>
                <a:close/>
                <a:moveTo>
                  <a:pt x="587" y="797"/>
                </a:moveTo>
                <a:lnTo>
                  <a:pt x="577" y="796"/>
                </a:lnTo>
                <a:lnTo>
                  <a:pt x="569" y="794"/>
                </a:lnTo>
                <a:lnTo>
                  <a:pt x="561" y="790"/>
                </a:lnTo>
                <a:lnTo>
                  <a:pt x="555" y="784"/>
                </a:lnTo>
                <a:lnTo>
                  <a:pt x="549" y="777"/>
                </a:lnTo>
                <a:lnTo>
                  <a:pt x="545" y="769"/>
                </a:lnTo>
                <a:lnTo>
                  <a:pt x="542" y="761"/>
                </a:lnTo>
                <a:lnTo>
                  <a:pt x="542" y="752"/>
                </a:lnTo>
                <a:lnTo>
                  <a:pt x="542" y="742"/>
                </a:lnTo>
                <a:lnTo>
                  <a:pt x="545" y="735"/>
                </a:lnTo>
                <a:lnTo>
                  <a:pt x="549" y="726"/>
                </a:lnTo>
                <a:lnTo>
                  <a:pt x="555" y="720"/>
                </a:lnTo>
                <a:lnTo>
                  <a:pt x="561" y="714"/>
                </a:lnTo>
                <a:lnTo>
                  <a:pt x="569" y="710"/>
                </a:lnTo>
                <a:lnTo>
                  <a:pt x="577" y="708"/>
                </a:lnTo>
                <a:lnTo>
                  <a:pt x="587" y="707"/>
                </a:lnTo>
                <a:lnTo>
                  <a:pt x="595" y="708"/>
                </a:lnTo>
                <a:lnTo>
                  <a:pt x="604" y="710"/>
                </a:lnTo>
                <a:lnTo>
                  <a:pt x="611" y="714"/>
                </a:lnTo>
                <a:lnTo>
                  <a:pt x="618" y="720"/>
                </a:lnTo>
                <a:lnTo>
                  <a:pt x="623" y="726"/>
                </a:lnTo>
                <a:lnTo>
                  <a:pt x="628" y="735"/>
                </a:lnTo>
                <a:lnTo>
                  <a:pt x="631" y="742"/>
                </a:lnTo>
                <a:lnTo>
                  <a:pt x="632" y="752"/>
                </a:lnTo>
                <a:lnTo>
                  <a:pt x="631" y="761"/>
                </a:lnTo>
                <a:lnTo>
                  <a:pt x="628" y="769"/>
                </a:lnTo>
                <a:lnTo>
                  <a:pt x="623" y="777"/>
                </a:lnTo>
                <a:lnTo>
                  <a:pt x="618" y="784"/>
                </a:lnTo>
                <a:lnTo>
                  <a:pt x="611" y="790"/>
                </a:lnTo>
                <a:lnTo>
                  <a:pt x="604" y="794"/>
                </a:lnTo>
                <a:lnTo>
                  <a:pt x="595" y="796"/>
                </a:lnTo>
                <a:lnTo>
                  <a:pt x="587" y="797"/>
                </a:lnTo>
                <a:close/>
                <a:moveTo>
                  <a:pt x="225" y="752"/>
                </a:moveTo>
                <a:lnTo>
                  <a:pt x="224" y="761"/>
                </a:lnTo>
                <a:lnTo>
                  <a:pt x="222" y="769"/>
                </a:lnTo>
                <a:lnTo>
                  <a:pt x="218" y="777"/>
                </a:lnTo>
                <a:lnTo>
                  <a:pt x="213" y="784"/>
                </a:lnTo>
                <a:lnTo>
                  <a:pt x="206" y="790"/>
                </a:lnTo>
                <a:lnTo>
                  <a:pt x="198" y="794"/>
                </a:lnTo>
                <a:lnTo>
                  <a:pt x="190" y="796"/>
                </a:lnTo>
                <a:lnTo>
                  <a:pt x="180" y="797"/>
                </a:lnTo>
                <a:lnTo>
                  <a:pt x="172" y="796"/>
                </a:lnTo>
                <a:lnTo>
                  <a:pt x="163" y="794"/>
                </a:lnTo>
                <a:lnTo>
                  <a:pt x="156" y="790"/>
                </a:lnTo>
                <a:lnTo>
                  <a:pt x="148" y="784"/>
                </a:lnTo>
                <a:lnTo>
                  <a:pt x="143" y="777"/>
                </a:lnTo>
                <a:lnTo>
                  <a:pt x="139" y="769"/>
                </a:lnTo>
                <a:lnTo>
                  <a:pt x="136" y="761"/>
                </a:lnTo>
                <a:lnTo>
                  <a:pt x="135" y="752"/>
                </a:lnTo>
                <a:lnTo>
                  <a:pt x="136" y="742"/>
                </a:lnTo>
                <a:lnTo>
                  <a:pt x="139" y="735"/>
                </a:lnTo>
                <a:lnTo>
                  <a:pt x="143" y="726"/>
                </a:lnTo>
                <a:lnTo>
                  <a:pt x="148" y="720"/>
                </a:lnTo>
                <a:lnTo>
                  <a:pt x="156" y="714"/>
                </a:lnTo>
                <a:lnTo>
                  <a:pt x="163" y="710"/>
                </a:lnTo>
                <a:lnTo>
                  <a:pt x="172" y="708"/>
                </a:lnTo>
                <a:lnTo>
                  <a:pt x="180" y="707"/>
                </a:lnTo>
                <a:lnTo>
                  <a:pt x="190" y="708"/>
                </a:lnTo>
                <a:lnTo>
                  <a:pt x="198" y="710"/>
                </a:lnTo>
                <a:lnTo>
                  <a:pt x="206" y="714"/>
                </a:lnTo>
                <a:lnTo>
                  <a:pt x="213" y="720"/>
                </a:lnTo>
                <a:lnTo>
                  <a:pt x="218" y="726"/>
                </a:lnTo>
                <a:lnTo>
                  <a:pt x="222" y="735"/>
                </a:lnTo>
                <a:lnTo>
                  <a:pt x="224" y="742"/>
                </a:lnTo>
                <a:lnTo>
                  <a:pt x="225" y="752"/>
                </a:lnTo>
                <a:close/>
                <a:moveTo>
                  <a:pt x="887" y="45"/>
                </a:moveTo>
                <a:lnTo>
                  <a:pt x="754" y="45"/>
                </a:lnTo>
                <a:lnTo>
                  <a:pt x="750" y="46"/>
                </a:lnTo>
                <a:lnTo>
                  <a:pt x="745" y="49"/>
                </a:lnTo>
                <a:lnTo>
                  <a:pt x="741" y="52"/>
                </a:lnTo>
                <a:lnTo>
                  <a:pt x="740" y="57"/>
                </a:lnTo>
                <a:lnTo>
                  <a:pt x="693" y="249"/>
                </a:lnTo>
                <a:lnTo>
                  <a:pt x="576" y="107"/>
                </a:lnTo>
                <a:lnTo>
                  <a:pt x="574" y="105"/>
                </a:lnTo>
                <a:lnTo>
                  <a:pt x="572" y="104"/>
                </a:lnTo>
                <a:lnTo>
                  <a:pt x="569" y="103"/>
                </a:lnTo>
                <a:lnTo>
                  <a:pt x="565" y="102"/>
                </a:lnTo>
                <a:lnTo>
                  <a:pt x="562" y="102"/>
                </a:lnTo>
                <a:lnTo>
                  <a:pt x="560" y="103"/>
                </a:lnTo>
                <a:lnTo>
                  <a:pt x="557" y="104"/>
                </a:lnTo>
                <a:lnTo>
                  <a:pt x="555" y="106"/>
                </a:lnTo>
                <a:lnTo>
                  <a:pt x="525" y="135"/>
                </a:lnTo>
                <a:lnTo>
                  <a:pt x="346" y="135"/>
                </a:lnTo>
                <a:lnTo>
                  <a:pt x="342" y="135"/>
                </a:lnTo>
                <a:lnTo>
                  <a:pt x="340" y="136"/>
                </a:lnTo>
                <a:lnTo>
                  <a:pt x="337" y="139"/>
                </a:lnTo>
                <a:lnTo>
                  <a:pt x="335" y="140"/>
                </a:lnTo>
                <a:lnTo>
                  <a:pt x="334" y="142"/>
                </a:lnTo>
                <a:lnTo>
                  <a:pt x="332" y="145"/>
                </a:lnTo>
                <a:lnTo>
                  <a:pt x="332" y="147"/>
                </a:lnTo>
                <a:lnTo>
                  <a:pt x="331" y="150"/>
                </a:lnTo>
                <a:lnTo>
                  <a:pt x="331" y="255"/>
                </a:lnTo>
                <a:lnTo>
                  <a:pt x="235" y="255"/>
                </a:lnTo>
                <a:lnTo>
                  <a:pt x="124" y="9"/>
                </a:lnTo>
                <a:lnTo>
                  <a:pt x="123" y="7"/>
                </a:lnTo>
                <a:lnTo>
                  <a:pt x="120" y="5"/>
                </a:lnTo>
                <a:lnTo>
                  <a:pt x="118" y="2"/>
                </a:lnTo>
                <a:lnTo>
                  <a:pt x="115" y="1"/>
                </a:lnTo>
                <a:lnTo>
                  <a:pt x="112" y="0"/>
                </a:lnTo>
                <a:lnTo>
                  <a:pt x="110" y="0"/>
                </a:lnTo>
                <a:lnTo>
                  <a:pt x="106" y="0"/>
                </a:lnTo>
                <a:lnTo>
                  <a:pt x="103" y="1"/>
                </a:lnTo>
                <a:lnTo>
                  <a:pt x="9" y="46"/>
                </a:lnTo>
                <a:lnTo>
                  <a:pt x="6" y="49"/>
                </a:lnTo>
                <a:lnTo>
                  <a:pt x="4" y="51"/>
                </a:lnTo>
                <a:lnTo>
                  <a:pt x="2" y="53"/>
                </a:lnTo>
                <a:lnTo>
                  <a:pt x="1" y="55"/>
                </a:lnTo>
                <a:lnTo>
                  <a:pt x="0" y="58"/>
                </a:lnTo>
                <a:lnTo>
                  <a:pt x="0" y="60"/>
                </a:lnTo>
                <a:lnTo>
                  <a:pt x="0" y="64"/>
                </a:lnTo>
                <a:lnTo>
                  <a:pt x="1" y="67"/>
                </a:lnTo>
                <a:lnTo>
                  <a:pt x="83" y="255"/>
                </a:lnTo>
                <a:lnTo>
                  <a:pt x="15" y="255"/>
                </a:lnTo>
                <a:lnTo>
                  <a:pt x="12" y="257"/>
                </a:lnTo>
                <a:lnTo>
                  <a:pt x="8" y="258"/>
                </a:lnTo>
                <a:lnTo>
                  <a:pt x="6" y="260"/>
                </a:lnTo>
                <a:lnTo>
                  <a:pt x="2" y="262"/>
                </a:lnTo>
                <a:lnTo>
                  <a:pt x="1" y="265"/>
                </a:lnTo>
                <a:lnTo>
                  <a:pt x="0" y="268"/>
                </a:lnTo>
                <a:lnTo>
                  <a:pt x="0" y="272"/>
                </a:lnTo>
                <a:lnTo>
                  <a:pt x="1" y="276"/>
                </a:lnTo>
                <a:lnTo>
                  <a:pt x="115" y="636"/>
                </a:lnTo>
                <a:lnTo>
                  <a:pt x="117" y="640"/>
                </a:lnTo>
                <a:lnTo>
                  <a:pt x="120" y="644"/>
                </a:lnTo>
                <a:lnTo>
                  <a:pt x="124" y="646"/>
                </a:lnTo>
                <a:lnTo>
                  <a:pt x="129" y="647"/>
                </a:lnTo>
                <a:lnTo>
                  <a:pt x="596" y="647"/>
                </a:lnTo>
                <a:lnTo>
                  <a:pt x="590" y="677"/>
                </a:lnTo>
                <a:lnTo>
                  <a:pt x="180" y="677"/>
                </a:lnTo>
                <a:lnTo>
                  <a:pt x="173" y="677"/>
                </a:lnTo>
                <a:lnTo>
                  <a:pt x="165" y="678"/>
                </a:lnTo>
                <a:lnTo>
                  <a:pt x="158" y="680"/>
                </a:lnTo>
                <a:lnTo>
                  <a:pt x="151" y="682"/>
                </a:lnTo>
                <a:lnTo>
                  <a:pt x="145" y="685"/>
                </a:lnTo>
                <a:lnTo>
                  <a:pt x="139" y="690"/>
                </a:lnTo>
                <a:lnTo>
                  <a:pt x="132" y="694"/>
                </a:lnTo>
                <a:lnTo>
                  <a:pt x="128" y="698"/>
                </a:lnTo>
                <a:lnTo>
                  <a:pt x="123" y="704"/>
                </a:lnTo>
                <a:lnTo>
                  <a:pt x="118" y="710"/>
                </a:lnTo>
                <a:lnTo>
                  <a:pt x="114" y="717"/>
                </a:lnTo>
                <a:lnTo>
                  <a:pt x="111" y="723"/>
                </a:lnTo>
                <a:lnTo>
                  <a:pt x="109" y="729"/>
                </a:lnTo>
                <a:lnTo>
                  <a:pt x="106" y="737"/>
                </a:lnTo>
                <a:lnTo>
                  <a:pt x="105" y="744"/>
                </a:lnTo>
                <a:lnTo>
                  <a:pt x="105" y="752"/>
                </a:lnTo>
                <a:lnTo>
                  <a:pt x="105" y="759"/>
                </a:lnTo>
                <a:lnTo>
                  <a:pt x="106" y="767"/>
                </a:lnTo>
                <a:lnTo>
                  <a:pt x="109" y="774"/>
                </a:lnTo>
                <a:lnTo>
                  <a:pt x="111" y="781"/>
                </a:lnTo>
                <a:lnTo>
                  <a:pt x="114" y="787"/>
                </a:lnTo>
                <a:lnTo>
                  <a:pt x="118" y="794"/>
                </a:lnTo>
                <a:lnTo>
                  <a:pt x="123" y="799"/>
                </a:lnTo>
                <a:lnTo>
                  <a:pt x="128" y="805"/>
                </a:lnTo>
                <a:lnTo>
                  <a:pt x="132" y="810"/>
                </a:lnTo>
                <a:lnTo>
                  <a:pt x="139" y="814"/>
                </a:lnTo>
                <a:lnTo>
                  <a:pt x="145" y="818"/>
                </a:lnTo>
                <a:lnTo>
                  <a:pt x="151" y="822"/>
                </a:lnTo>
                <a:lnTo>
                  <a:pt x="158" y="824"/>
                </a:lnTo>
                <a:lnTo>
                  <a:pt x="165" y="826"/>
                </a:lnTo>
                <a:lnTo>
                  <a:pt x="173" y="827"/>
                </a:lnTo>
                <a:lnTo>
                  <a:pt x="180" y="827"/>
                </a:lnTo>
                <a:lnTo>
                  <a:pt x="188" y="827"/>
                </a:lnTo>
                <a:lnTo>
                  <a:pt x="195" y="826"/>
                </a:lnTo>
                <a:lnTo>
                  <a:pt x="203" y="824"/>
                </a:lnTo>
                <a:lnTo>
                  <a:pt x="209" y="822"/>
                </a:lnTo>
                <a:lnTo>
                  <a:pt x="216" y="818"/>
                </a:lnTo>
                <a:lnTo>
                  <a:pt x="222" y="814"/>
                </a:lnTo>
                <a:lnTo>
                  <a:pt x="229" y="810"/>
                </a:lnTo>
                <a:lnTo>
                  <a:pt x="234" y="805"/>
                </a:lnTo>
                <a:lnTo>
                  <a:pt x="238" y="799"/>
                </a:lnTo>
                <a:lnTo>
                  <a:pt x="243" y="794"/>
                </a:lnTo>
                <a:lnTo>
                  <a:pt x="247" y="787"/>
                </a:lnTo>
                <a:lnTo>
                  <a:pt x="250" y="781"/>
                </a:lnTo>
                <a:lnTo>
                  <a:pt x="252" y="774"/>
                </a:lnTo>
                <a:lnTo>
                  <a:pt x="254" y="767"/>
                </a:lnTo>
                <a:lnTo>
                  <a:pt x="255" y="759"/>
                </a:lnTo>
                <a:lnTo>
                  <a:pt x="255" y="752"/>
                </a:lnTo>
                <a:lnTo>
                  <a:pt x="254" y="739"/>
                </a:lnTo>
                <a:lnTo>
                  <a:pt x="251" y="727"/>
                </a:lnTo>
                <a:lnTo>
                  <a:pt x="247" y="717"/>
                </a:lnTo>
                <a:lnTo>
                  <a:pt x="240" y="707"/>
                </a:lnTo>
                <a:lnTo>
                  <a:pt x="527" y="707"/>
                </a:lnTo>
                <a:lnTo>
                  <a:pt x="520" y="717"/>
                </a:lnTo>
                <a:lnTo>
                  <a:pt x="515" y="727"/>
                </a:lnTo>
                <a:lnTo>
                  <a:pt x="512" y="739"/>
                </a:lnTo>
                <a:lnTo>
                  <a:pt x="511" y="752"/>
                </a:lnTo>
                <a:lnTo>
                  <a:pt x="512" y="759"/>
                </a:lnTo>
                <a:lnTo>
                  <a:pt x="513" y="767"/>
                </a:lnTo>
                <a:lnTo>
                  <a:pt x="515" y="774"/>
                </a:lnTo>
                <a:lnTo>
                  <a:pt x="517" y="781"/>
                </a:lnTo>
                <a:lnTo>
                  <a:pt x="520" y="787"/>
                </a:lnTo>
                <a:lnTo>
                  <a:pt x="524" y="794"/>
                </a:lnTo>
                <a:lnTo>
                  <a:pt x="529" y="799"/>
                </a:lnTo>
                <a:lnTo>
                  <a:pt x="533" y="805"/>
                </a:lnTo>
                <a:lnTo>
                  <a:pt x="539" y="810"/>
                </a:lnTo>
                <a:lnTo>
                  <a:pt x="544" y="814"/>
                </a:lnTo>
                <a:lnTo>
                  <a:pt x="550" y="818"/>
                </a:lnTo>
                <a:lnTo>
                  <a:pt x="557" y="822"/>
                </a:lnTo>
                <a:lnTo>
                  <a:pt x="564" y="824"/>
                </a:lnTo>
                <a:lnTo>
                  <a:pt x="571" y="826"/>
                </a:lnTo>
                <a:lnTo>
                  <a:pt x="578" y="827"/>
                </a:lnTo>
                <a:lnTo>
                  <a:pt x="587" y="827"/>
                </a:lnTo>
                <a:lnTo>
                  <a:pt x="594" y="827"/>
                </a:lnTo>
                <a:lnTo>
                  <a:pt x="602" y="826"/>
                </a:lnTo>
                <a:lnTo>
                  <a:pt x="608" y="824"/>
                </a:lnTo>
                <a:lnTo>
                  <a:pt x="616" y="822"/>
                </a:lnTo>
                <a:lnTo>
                  <a:pt x="622" y="818"/>
                </a:lnTo>
                <a:lnTo>
                  <a:pt x="629" y="814"/>
                </a:lnTo>
                <a:lnTo>
                  <a:pt x="634" y="810"/>
                </a:lnTo>
                <a:lnTo>
                  <a:pt x="639" y="805"/>
                </a:lnTo>
                <a:lnTo>
                  <a:pt x="645" y="799"/>
                </a:lnTo>
                <a:lnTo>
                  <a:pt x="649" y="794"/>
                </a:lnTo>
                <a:lnTo>
                  <a:pt x="652" y="787"/>
                </a:lnTo>
                <a:lnTo>
                  <a:pt x="655" y="781"/>
                </a:lnTo>
                <a:lnTo>
                  <a:pt x="659" y="774"/>
                </a:lnTo>
                <a:lnTo>
                  <a:pt x="660" y="767"/>
                </a:lnTo>
                <a:lnTo>
                  <a:pt x="661" y="759"/>
                </a:lnTo>
                <a:lnTo>
                  <a:pt x="662" y="752"/>
                </a:lnTo>
                <a:lnTo>
                  <a:pt x="661" y="741"/>
                </a:lnTo>
                <a:lnTo>
                  <a:pt x="659" y="731"/>
                </a:lnTo>
                <a:lnTo>
                  <a:pt x="654" y="721"/>
                </a:lnTo>
                <a:lnTo>
                  <a:pt x="650" y="711"/>
                </a:lnTo>
                <a:lnTo>
                  <a:pt x="644" y="703"/>
                </a:lnTo>
                <a:lnTo>
                  <a:pt x="636" y="696"/>
                </a:lnTo>
                <a:lnTo>
                  <a:pt x="628" y="690"/>
                </a:lnTo>
                <a:lnTo>
                  <a:pt x="619" y="684"/>
                </a:lnTo>
                <a:lnTo>
                  <a:pt x="630" y="638"/>
                </a:lnTo>
                <a:lnTo>
                  <a:pt x="631" y="635"/>
                </a:lnTo>
                <a:lnTo>
                  <a:pt x="632" y="632"/>
                </a:lnTo>
                <a:lnTo>
                  <a:pt x="632" y="632"/>
                </a:lnTo>
                <a:lnTo>
                  <a:pt x="632" y="632"/>
                </a:lnTo>
                <a:lnTo>
                  <a:pt x="766" y="75"/>
                </a:lnTo>
                <a:lnTo>
                  <a:pt x="887" y="75"/>
                </a:lnTo>
                <a:lnTo>
                  <a:pt x="890" y="75"/>
                </a:lnTo>
                <a:lnTo>
                  <a:pt x="892" y="74"/>
                </a:lnTo>
                <a:lnTo>
                  <a:pt x="896" y="73"/>
                </a:lnTo>
                <a:lnTo>
                  <a:pt x="898" y="71"/>
                </a:lnTo>
                <a:lnTo>
                  <a:pt x="900" y="69"/>
                </a:lnTo>
                <a:lnTo>
                  <a:pt x="901" y="67"/>
                </a:lnTo>
                <a:lnTo>
                  <a:pt x="902" y="64"/>
                </a:lnTo>
                <a:lnTo>
                  <a:pt x="902" y="60"/>
                </a:lnTo>
                <a:lnTo>
                  <a:pt x="902" y="57"/>
                </a:lnTo>
                <a:lnTo>
                  <a:pt x="901" y="55"/>
                </a:lnTo>
                <a:lnTo>
                  <a:pt x="900" y="52"/>
                </a:lnTo>
                <a:lnTo>
                  <a:pt x="898" y="50"/>
                </a:lnTo>
                <a:lnTo>
                  <a:pt x="896" y="47"/>
                </a:lnTo>
                <a:lnTo>
                  <a:pt x="892" y="46"/>
                </a:lnTo>
                <a:lnTo>
                  <a:pt x="890" y="45"/>
                </a:lnTo>
                <a:lnTo>
                  <a:pt x="88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09"/>
          <p:cNvSpPr>
            <a:spLocks noEditPoints="1"/>
          </p:cNvSpPr>
          <p:nvPr/>
        </p:nvSpPr>
        <p:spPr bwMode="auto">
          <a:xfrm>
            <a:off x="1337073" y="3326009"/>
            <a:ext cx="237469" cy="205982"/>
          </a:xfrm>
          <a:custGeom>
            <a:avLst/>
            <a:gdLst>
              <a:gd name="T0" fmla="*/ 872 w 905"/>
              <a:gd name="T1" fmla="*/ 701 h 784"/>
              <a:gd name="T2" fmla="*/ 858 w 905"/>
              <a:gd name="T3" fmla="*/ 727 h 784"/>
              <a:gd name="T4" fmla="*/ 835 w 905"/>
              <a:gd name="T5" fmla="*/ 745 h 784"/>
              <a:gd name="T6" fmla="*/ 808 w 905"/>
              <a:gd name="T7" fmla="*/ 754 h 784"/>
              <a:gd name="T8" fmla="*/ 799 w 905"/>
              <a:gd name="T9" fmla="*/ 181 h 784"/>
              <a:gd name="T10" fmla="*/ 829 w 905"/>
              <a:gd name="T11" fmla="*/ 187 h 784"/>
              <a:gd name="T12" fmla="*/ 853 w 905"/>
              <a:gd name="T13" fmla="*/ 203 h 784"/>
              <a:gd name="T14" fmla="*/ 869 w 905"/>
              <a:gd name="T15" fmla="*/ 227 h 784"/>
              <a:gd name="T16" fmla="*/ 875 w 905"/>
              <a:gd name="T17" fmla="*/ 256 h 784"/>
              <a:gd name="T18" fmla="*/ 30 w 905"/>
              <a:gd name="T19" fmla="*/ 248 h 784"/>
              <a:gd name="T20" fmla="*/ 39 w 905"/>
              <a:gd name="T21" fmla="*/ 220 h 784"/>
              <a:gd name="T22" fmla="*/ 57 w 905"/>
              <a:gd name="T23" fmla="*/ 198 h 784"/>
              <a:gd name="T24" fmla="*/ 83 w 905"/>
              <a:gd name="T25" fmla="*/ 184 h 784"/>
              <a:gd name="T26" fmla="*/ 151 w 905"/>
              <a:gd name="T27" fmla="*/ 181 h 784"/>
              <a:gd name="T28" fmla="*/ 90 w 905"/>
              <a:gd name="T29" fmla="*/ 752 h 784"/>
              <a:gd name="T30" fmla="*/ 63 w 905"/>
              <a:gd name="T31" fmla="*/ 741 h 784"/>
              <a:gd name="T32" fmla="*/ 43 w 905"/>
              <a:gd name="T33" fmla="*/ 720 h 784"/>
              <a:gd name="T34" fmla="*/ 31 w 905"/>
              <a:gd name="T35" fmla="*/ 694 h 784"/>
              <a:gd name="T36" fmla="*/ 332 w 905"/>
              <a:gd name="T37" fmla="*/ 84 h 784"/>
              <a:gd name="T38" fmla="*/ 339 w 905"/>
              <a:gd name="T39" fmla="*/ 62 h 784"/>
              <a:gd name="T40" fmla="*/ 354 w 905"/>
              <a:gd name="T41" fmla="*/ 44 h 784"/>
              <a:gd name="T42" fmla="*/ 374 w 905"/>
              <a:gd name="T43" fmla="*/ 33 h 784"/>
              <a:gd name="T44" fmla="*/ 513 w 905"/>
              <a:gd name="T45" fmla="*/ 30 h 784"/>
              <a:gd name="T46" fmla="*/ 537 w 905"/>
              <a:gd name="T47" fmla="*/ 34 h 784"/>
              <a:gd name="T48" fmla="*/ 556 w 905"/>
              <a:gd name="T49" fmla="*/ 48 h 784"/>
              <a:gd name="T50" fmla="*/ 569 w 905"/>
              <a:gd name="T51" fmla="*/ 66 h 784"/>
              <a:gd name="T52" fmla="*/ 573 w 905"/>
              <a:gd name="T53" fmla="*/ 90 h 784"/>
              <a:gd name="T54" fmla="*/ 633 w 905"/>
              <a:gd name="T55" fmla="*/ 181 h 784"/>
              <a:gd name="T56" fmla="*/ 633 w 905"/>
              <a:gd name="T57" fmla="*/ 181 h 784"/>
              <a:gd name="T58" fmla="*/ 271 w 905"/>
              <a:gd name="T59" fmla="*/ 181 h 784"/>
              <a:gd name="T60" fmla="*/ 603 w 905"/>
              <a:gd name="T61" fmla="*/ 754 h 784"/>
              <a:gd name="T62" fmla="*/ 603 w 905"/>
              <a:gd name="T63" fmla="*/ 151 h 784"/>
              <a:gd name="T64" fmla="*/ 599 w 905"/>
              <a:gd name="T65" fmla="*/ 63 h 784"/>
              <a:gd name="T66" fmla="*/ 583 w 905"/>
              <a:gd name="T67" fmla="*/ 33 h 784"/>
              <a:gd name="T68" fmla="*/ 556 w 905"/>
              <a:gd name="T69" fmla="*/ 11 h 784"/>
              <a:gd name="T70" fmla="*/ 522 w 905"/>
              <a:gd name="T71" fmla="*/ 0 h 784"/>
              <a:gd name="T72" fmla="*/ 374 w 905"/>
              <a:gd name="T73" fmla="*/ 1 h 784"/>
              <a:gd name="T74" fmla="*/ 342 w 905"/>
              <a:gd name="T75" fmla="*/ 15 h 784"/>
              <a:gd name="T76" fmla="*/ 317 w 905"/>
              <a:gd name="T77" fmla="*/ 39 h 784"/>
              <a:gd name="T78" fmla="*/ 303 w 905"/>
              <a:gd name="T79" fmla="*/ 72 h 784"/>
              <a:gd name="T80" fmla="*/ 105 w 905"/>
              <a:gd name="T81" fmla="*/ 151 h 784"/>
              <a:gd name="T82" fmla="*/ 65 w 905"/>
              <a:gd name="T83" fmla="*/ 159 h 784"/>
              <a:gd name="T84" fmla="*/ 31 w 905"/>
              <a:gd name="T85" fmla="*/ 182 h 784"/>
              <a:gd name="T86" fmla="*/ 8 w 905"/>
              <a:gd name="T87" fmla="*/ 215 h 784"/>
              <a:gd name="T88" fmla="*/ 0 w 905"/>
              <a:gd name="T89" fmla="*/ 256 h 784"/>
              <a:gd name="T90" fmla="*/ 5 w 905"/>
              <a:gd name="T91" fmla="*/ 710 h 784"/>
              <a:gd name="T92" fmla="*/ 24 w 905"/>
              <a:gd name="T93" fmla="*/ 746 h 784"/>
              <a:gd name="T94" fmla="*/ 55 w 905"/>
              <a:gd name="T95" fmla="*/ 772 h 784"/>
              <a:gd name="T96" fmla="*/ 95 w 905"/>
              <a:gd name="T97" fmla="*/ 784 h 784"/>
              <a:gd name="T98" fmla="*/ 820 w 905"/>
              <a:gd name="T99" fmla="*/ 781 h 784"/>
              <a:gd name="T100" fmla="*/ 858 w 905"/>
              <a:gd name="T101" fmla="*/ 766 h 784"/>
              <a:gd name="T102" fmla="*/ 887 w 905"/>
              <a:gd name="T103" fmla="*/ 737 h 784"/>
              <a:gd name="T104" fmla="*/ 903 w 905"/>
              <a:gd name="T105" fmla="*/ 700 h 784"/>
              <a:gd name="T106" fmla="*/ 904 w 905"/>
              <a:gd name="T107" fmla="*/ 245 h 784"/>
              <a:gd name="T108" fmla="*/ 892 w 905"/>
              <a:gd name="T109" fmla="*/ 206 h 784"/>
              <a:gd name="T110" fmla="*/ 866 w 905"/>
              <a:gd name="T111" fmla="*/ 174 h 784"/>
              <a:gd name="T112" fmla="*/ 831 w 905"/>
              <a:gd name="T113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5" h="784">
                <a:moveTo>
                  <a:pt x="875" y="679"/>
                </a:moveTo>
                <a:lnTo>
                  <a:pt x="874" y="686"/>
                </a:lnTo>
                <a:lnTo>
                  <a:pt x="873" y="694"/>
                </a:lnTo>
                <a:lnTo>
                  <a:pt x="872" y="701"/>
                </a:lnTo>
                <a:lnTo>
                  <a:pt x="869" y="708"/>
                </a:lnTo>
                <a:lnTo>
                  <a:pt x="865" y="715"/>
                </a:lnTo>
                <a:lnTo>
                  <a:pt x="862" y="720"/>
                </a:lnTo>
                <a:lnTo>
                  <a:pt x="858" y="727"/>
                </a:lnTo>
                <a:lnTo>
                  <a:pt x="853" y="732"/>
                </a:lnTo>
                <a:lnTo>
                  <a:pt x="847" y="736"/>
                </a:lnTo>
                <a:lnTo>
                  <a:pt x="842" y="741"/>
                </a:lnTo>
                <a:lnTo>
                  <a:pt x="835" y="745"/>
                </a:lnTo>
                <a:lnTo>
                  <a:pt x="829" y="748"/>
                </a:lnTo>
                <a:lnTo>
                  <a:pt x="821" y="750"/>
                </a:lnTo>
                <a:lnTo>
                  <a:pt x="815" y="752"/>
                </a:lnTo>
                <a:lnTo>
                  <a:pt x="808" y="754"/>
                </a:lnTo>
                <a:lnTo>
                  <a:pt x="799" y="754"/>
                </a:lnTo>
                <a:lnTo>
                  <a:pt x="754" y="754"/>
                </a:lnTo>
                <a:lnTo>
                  <a:pt x="754" y="181"/>
                </a:lnTo>
                <a:lnTo>
                  <a:pt x="799" y="181"/>
                </a:lnTo>
                <a:lnTo>
                  <a:pt x="808" y="181"/>
                </a:lnTo>
                <a:lnTo>
                  <a:pt x="815" y="182"/>
                </a:lnTo>
                <a:lnTo>
                  <a:pt x="821" y="184"/>
                </a:lnTo>
                <a:lnTo>
                  <a:pt x="829" y="187"/>
                </a:lnTo>
                <a:lnTo>
                  <a:pt x="835" y="190"/>
                </a:lnTo>
                <a:lnTo>
                  <a:pt x="842" y="194"/>
                </a:lnTo>
                <a:lnTo>
                  <a:pt x="847" y="198"/>
                </a:lnTo>
                <a:lnTo>
                  <a:pt x="853" y="203"/>
                </a:lnTo>
                <a:lnTo>
                  <a:pt x="858" y="209"/>
                </a:lnTo>
                <a:lnTo>
                  <a:pt x="862" y="214"/>
                </a:lnTo>
                <a:lnTo>
                  <a:pt x="865" y="220"/>
                </a:lnTo>
                <a:lnTo>
                  <a:pt x="869" y="227"/>
                </a:lnTo>
                <a:lnTo>
                  <a:pt x="872" y="234"/>
                </a:lnTo>
                <a:lnTo>
                  <a:pt x="873" y="241"/>
                </a:lnTo>
                <a:lnTo>
                  <a:pt x="874" y="248"/>
                </a:lnTo>
                <a:lnTo>
                  <a:pt x="875" y="256"/>
                </a:lnTo>
                <a:lnTo>
                  <a:pt x="875" y="679"/>
                </a:lnTo>
                <a:close/>
                <a:moveTo>
                  <a:pt x="30" y="679"/>
                </a:moveTo>
                <a:lnTo>
                  <a:pt x="30" y="256"/>
                </a:lnTo>
                <a:lnTo>
                  <a:pt x="30" y="248"/>
                </a:lnTo>
                <a:lnTo>
                  <a:pt x="31" y="241"/>
                </a:lnTo>
                <a:lnTo>
                  <a:pt x="34" y="234"/>
                </a:lnTo>
                <a:lnTo>
                  <a:pt x="36" y="227"/>
                </a:lnTo>
                <a:lnTo>
                  <a:pt x="39" y="220"/>
                </a:lnTo>
                <a:lnTo>
                  <a:pt x="43" y="214"/>
                </a:lnTo>
                <a:lnTo>
                  <a:pt x="47" y="209"/>
                </a:lnTo>
                <a:lnTo>
                  <a:pt x="52" y="203"/>
                </a:lnTo>
                <a:lnTo>
                  <a:pt x="57" y="198"/>
                </a:lnTo>
                <a:lnTo>
                  <a:pt x="63" y="194"/>
                </a:lnTo>
                <a:lnTo>
                  <a:pt x="70" y="190"/>
                </a:lnTo>
                <a:lnTo>
                  <a:pt x="76" y="187"/>
                </a:lnTo>
                <a:lnTo>
                  <a:pt x="83" y="184"/>
                </a:lnTo>
                <a:lnTo>
                  <a:pt x="90" y="182"/>
                </a:lnTo>
                <a:lnTo>
                  <a:pt x="98" y="181"/>
                </a:lnTo>
                <a:lnTo>
                  <a:pt x="105" y="181"/>
                </a:lnTo>
                <a:lnTo>
                  <a:pt x="151" y="181"/>
                </a:lnTo>
                <a:lnTo>
                  <a:pt x="151" y="754"/>
                </a:lnTo>
                <a:lnTo>
                  <a:pt x="105" y="754"/>
                </a:lnTo>
                <a:lnTo>
                  <a:pt x="98" y="754"/>
                </a:lnTo>
                <a:lnTo>
                  <a:pt x="90" y="752"/>
                </a:lnTo>
                <a:lnTo>
                  <a:pt x="83" y="750"/>
                </a:lnTo>
                <a:lnTo>
                  <a:pt x="76" y="748"/>
                </a:lnTo>
                <a:lnTo>
                  <a:pt x="70" y="745"/>
                </a:lnTo>
                <a:lnTo>
                  <a:pt x="63" y="741"/>
                </a:lnTo>
                <a:lnTo>
                  <a:pt x="57" y="736"/>
                </a:lnTo>
                <a:lnTo>
                  <a:pt x="52" y="732"/>
                </a:lnTo>
                <a:lnTo>
                  <a:pt x="47" y="727"/>
                </a:lnTo>
                <a:lnTo>
                  <a:pt x="43" y="720"/>
                </a:lnTo>
                <a:lnTo>
                  <a:pt x="39" y="715"/>
                </a:lnTo>
                <a:lnTo>
                  <a:pt x="36" y="708"/>
                </a:lnTo>
                <a:lnTo>
                  <a:pt x="34" y="701"/>
                </a:lnTo>
                <a:lnTo>
                  <a:pt x="31" y="694"/>
                </a:lnTo>
                <a:lnTo>
                  <a:pt x="30" y="686"/>
                </a:lnTo>
                <a:lnTo>
                  <a:pt x="30" y="679"/>
                </a:lnTo>
                <a:close/>
                <a:moveTo>
                  <a:pt x="332" y="90"/>
                </a:moveTo>
                <a:lnTo>
                  <a:pt x="332" y="84"/>
                </a:lnTo>
                <a:lnTo>
                  <a:pt x="333" y="78"/>
                </a:lnTo>
                <a:lnTo>
                  <a:pt x="334" y="73"/>
                </a:lnTo>
                <a:lnTo>
                  <a:pt x="336" y="66"/>
                </a:lnTo>
                <a:lnTo>
                  <a:pt x="339" y="62"/>
                </a:lnTo>
                <a:lnTo>
                  <a:pt x="342" y="57"/>
                </a:lnTo>
                <a:lnTo>
                  <a:pt x="345" y="52"/>
                </a:lnTo>
                <a:lnTo>
                  <a:pt x="349" y="48"/>
                </a:lnTo>
                <a:lnTo>
                  <a:pt x="354" y="44"/>
                </a:lnTo>
                <a:lnTo>
                  <a:pt x="358" y="40"/>
                </a:lnTo>
                <a:lnTo>
                  <a:pt x="363" y="37"/>
                </a:lnTo>
                <a:lnTo>
                  <a:pt x="369" y="34"/>
                </a:lnTo>
                <a:lnTo>
                  <a:pt x="374" y="33"/>
                </a:lnTo>
                <a:lnTo>
                  <a:pt x="380" y="31"/>
                </a:lnTo>
                <a:lnTo>
                  <a:pt x="386" y="30"/>
                </a:lnTo>
                <a:lnTo>
                  <a:pt x="392" y="30"/>
                </a:lnTo>
                <a:lnTo>
                  <a:pt x="513" y="30"/>
                </a:lnTo>
                <a:lnTo>
                  <a:pt x="519" y="30"/>
                </a:lnTo>
                <a:lnTo>
                  <a:pt x="525" y="31"/>
                </a:lnTo>
                <a:lnTo>
                  <a:pt x="530" y="33"/>
                </a:lnTo>
                <a:lnTo>
                  <a:pt x="537" y="34"/>
                </a:lnTo>
                <a:lnTo>
                  <a:pt x="542" y="37"/>
                </a:lnTo>
                <a:lnTo>
                  <a:pt x="546" y="40"/>
                </a:lnTo>
                <a:lnTo>
                  <a:pt x="552" y="44"/>
                </a:lnTo>
                <a:lnTo>
                  <a:pt x="556" y="48"/>
                </a:lnTo>
                <a:lnTo>
                  <a:pt x="559" y="52"/>
                </a:lnTo>
                <a:lnTo>
                  <a:pt x="562" y="57"/>
                </a:lnTo>
                <a:lnTo>
                  <a:pt x="566" y="62"/>
                </a:lnTo>
                <a:lnTo>
                  <a:pt x="569" y="66"/>
                </a:lnTo>
                <a:lnTo>
                  <a:pt x="571" y="73"/>
                </a:lnTo>
                <a:lnTo>
                  <a:pt x="572" y="78"/>
                </a:lnTo>
                <a:lnTo>
                  <a:pt x="573" y="84"/>
                </a:lnTo>
                <a:lnTo>
                  <a:pt x="573" y="90"/>
                </a:lnTo>
                <a:lnTo>
                  <a:pt x="573" y="151"/>
                </a:lnTo>
                <a:lnTo>
                  <a:pt x="332" y="151"/>
                </a:lnTo>
                <a:lnTo>
                  <a:pt x="332" y="90"/>
                </a:lnTo>
                <a:close/>
                <a:moveTo>
                  <a:pt x="633" y="181"/>
                </a:moveTo>
                <a:lnTo>
                  <a:pt x="724" y="181"/>
                </a:lnTo>
                <a:lnTo>
                  <a:pt x="724" y="754"/>
                </a:lnTo>
                <a:lnTo>
                  <a:pt x="633" y="754"/>
                </a:lnTo>
                <a:lnTo>
                  <a:pt x="633" y="181"/>
                </a:lnTo>
                <a:close/>
                <a:moveTo>
                  <a:pt x="271" y="754"/>
                </a:moveTo>
                <a:lnTo>
                  <a:pt x="181" y="754"/>
                </a:lnTo>
                <a:lnTo>
                  <a:pt x="181" y="181"/>
                </a:lnTo>
                <a:lnTo>
                  <a:pt x="271" y="181"/>
                </a:lnTo>
                <a:lnTo>
                  <a:pt x="271" y="754"/>
                </a:lnTo>
                <a:close/>
                <a:moveTo>
                  <a:pt x="301" y="181"/>
                </a:moveTo>
                <a:lnTo>
                  <a:pt x="603" y="181"/>
                </a:lnTo>
                <a:lnTo>
                  <a:pt x="603" y="754"/>
                </a:lnTo>
                <a:lnTo>
                  <a:pt x="301" y="754"/>
                </a:lnTo>
                <a:lnTo>
                  <a:pt x="301" y="181"/>
                </a:lnTo>
                <a:close/>
                <a:moveTo>
                  <a:pt x="799" y="151"/>
                </a:moveTo>
                <a:lnTo>
                  <a:pt x="603" y="151"/>
                </a:lnTo>
                <a:lnTo>
                  <a:pt x="603" y="90"/>
                </a:lnTo>
                <a:lnTo>
                  <a:pt x="603" y="81"/>
                </a:lnTo>
                <a:lnTo>
                  <a:pt x="601" y="72"/>
                </a:lnTo>
                <a:lnTo>
                  <a:pt x="599" y="63"/>
                </a:lnTo>
                <a:lnTo>
                  <a:pt x="597" y="54"/>
                </a:lnTo>
                <a:lnTo>
                  <a:pt x="592" y="47"/>
                </a:lnTo>
                <a:lnTo>
                  <a:pt x="588" y="39"/>
                </a:lnTo>
                <a:lnTo>
                  <a:pt x="583" y="33"/>
                </a:lnTo>
                <a:lnTo>
                  <a:pt x="576" y="27"/>
                </a:lnTo>
                <a:lnTo>
                  <a:pt x="570" y="20"/>
                </a:lnTo>
                <a:lnTo>
                  <a:pt x="563" y="15"/>
                </a:lnTo>
                <a:lnTo>
                  <a:pt x="556" y="11"/>
                </a:lnTo>
                <a:lnTo>
                  <a:pt x="548" y="6"/>
                </a:lnTo>
                <a:lnTo>
                  <a:pt x="540" y="4"/>
                </a:lnTo>
                <a:lnTo>
                  <a:pt x="531" y="2"/>
                </a:lnTo>
                <a:lnTo>
                  <a:pt x="522" y="0"/>
                </a:lnTo>
                <a:lnTo>
                  <a:pt x="513" y="0"/>
                </a:lnTo>
                <a:lnTo>
                  <a:pt x="392" y="0"/>
                </a:lnTo>
                <a:lnTo>
                  <a:pt x="383" y="0"/>
                </a:lnTo>
                <a:lnTo>
                  <a:pt x="374" y="1"/>
                </a:lnTo>
                <a:lnTo>
                  <a:pt x="365" y="4"/>
                </a:lnTo>
                <a:lnTo>
                  <a:pt x="357" y="6"/>
                </a:lnTo>
                <a:lnTo>
                  <a:pt x="349" y="11"/>
                </a:lnTo>
                <a:lnTo>
                  <a:pt x="342" y="15"/>
                </a:lnTo>
                <a:lnTo>
                  <a:pt x="334" y="20"/>
                </a:lnTo>
                <a:lnTo>
                  <a:pt x="328" y="27"/>
                </a:lnTo>
                <a:lnTo>
                  <a:pt x="323" y="33"/>
                </a:lnTo>
                <a:lnTo>
                  <a:pt x="317" y="39"/>
                </a:lnTo>
                <a:lnTo>
                  <a:pt x="313" y="47"/>
                </a:lnTo>
                <a:lnTo>
                  <a:pt x="309" y="55"/>
                </a:lnTo>
                <a:lnTo>
                  <a:pt x="305" y="63"/>
                </a:lnTo>
                <a:lnTo>
                  <a:pt x="303" y="72"/>
                </a:lnTo>
                <a:lnTo>
                  <a:pt x="302" y="81"/>
                </a:lnTo>
                <a:lnTo>
                  <a:pt x="301" y="90"/>
                </a:lnTo>
                <a:lnTo>
                  <a:pt x="301" y="151"/>
                </a:lnTo>
                <a:lnTo>
                  <a:pt x="105" y="151"/>
                </a:lnTo>
                <a:lnTo>
                  <a:pt x="95" y="151"/>
                </a:lnTo>
                <a:lnTo>
                  <a:pt x="84" y="153"/>
                </a:lnTo>
                <a:lnTo>
                  <a:pt x="74" y="155"/>
                </a:lnTo>
                <a:lnTo>
                  <a:pt x="65" y="159"/>
                </a:lnTo>
                <a:lnTo>
                  <a:pt x="55" y="164"/>
                </a:lnTo>
                <a:lnTo>
                  <a:pt x="46" y="169"/>
                </a:lnTo>
                <a:lnTo>
                  <a:pt x="39" y="175"/>
                </a:lnTo>
                <a:lnTo>
                  <a:pt x="31" y="182"/>
                </a:lnTo>
                <a:lnTo>
                  <a:pt x="24" y="189"/>
                </a:lnTo>
                <a:lnTo>
                  <a:pt x="19" y="198"/>
                </a:lnTo>
                <a:lnTo>
                  <a:pt x="13" y="206"/>
                </a:lnTo>
                <a:lnTo>
                  <a:pt x="8" y="215"/>
                </a:lnTo>
                <a:lnTo>
                  <a:pt x="5" y="225"/>
                </a:lnTo>
                <a:lnTo>
                  <a:pt x="2" y="235"/>
                </a:lnTo>
                <a:lnTo>
                  <a:pt x="0" y="245"/>
                </a:lnTo>
                <a:lnTo>
                  <a:pt x="0" y="256"/>
                </a:lnTo>
                <a:lnTo>
                  <a:pt x="0" y="679"/>
                </a:lnTo>
                <a:lnTo>
                  <a:pt x="0" y="689"/>
                </a:lnTo>
                <a:lnTo>
                  <a:pt x="2" y="700"/>
                </a:lnTo>
                <a:lnTo>
                  <a:pt x="5" y="710"/>
                </a:lnTo>
                <a:lnTo>
                  <a:pt x="8" y="719"/>
                </a:lnTo>
                <a:lnTo>
                  <a:pt x="13" y="729"/>
                </a:lnTo>
                <a:lnTo>
                  <a:pt x="19" y="737"/>
                </a:lnTo>
                <a:lnTo>
                  <a:pt x="24" y="746"/>
                </a:lnTo>
                <a:lnTo>
                  <a:pt x="31" y="754"/>
                </a:lnTo>
                <a:lnTo>
                  <a:pt x="39" y="760"/>
                </a:lnTo>
                <a:lnTo>
                  <a:pt x="46" y="766"/>
                </a:lnTo>
                <a:lnTo>
                  <a:pt x="55" y="772"/>
                </a:lnTo>
                <a:lnTo>
                  <a:pt x="65" y="776"/>
                </a:lnTo>
                <a:lnTo>
                  <a:pt x="74" y="779"/>
                </a:lnTo>
                <a:lnTo>
                  <a:pt x="84" y="781"/>
                </a:lnTo>
                <a:lnTo>
                  <a:pt x="95" y="784"/>
                </a:lnTo>
                <a:lnTo>
                  <a:pt x="105" y="784"/>
                </a:lnTo>
                <a:lnTo>
                  <a:pt x="799" y="784"/>
                </a:lnTo>
                <a:lnTo>
                  <a:pt x="810" y="784"/>
                </a:lnTo>
                <a:lnTo>
                  <a:pt x="820" y="781"/>
                </a:lnTo>
                <a:lnTo>
                  <a:pt x="831" y="779"/>
                </a:lnTo>
                <a:lnTo>
                  <a:pt x="841" y="776"/>
                </a:lnTo>
                <a:lnTo>
                  <a:pt x="849" y="772"/>
                </a:lnTo>
                <a:lnTo>
                  <a:pt x="858" y="766"/>
                </a:lnTo>
                <a:lnTo>
                  <a:pt x="866" y="760"/>
                </a:lnTo>
                <a:lnTo>
                  <a:pt x="874" y="754"/>
                </a:lnTo>
                <a:lnTo>
                  <a:pt x="880" y="746"/>
                </a:lnTo>
                <a:lnTo>
                  <a:pt x="887" y="737"/>
                </a:lnTo>
                <a:lnTo>
                  <a:pt x="892" y="729"/>
                </a:lnTo>
                <a:lnTo>
                  <a:pt x="896" y="719"/>
                </a:lnTo>
                <a:lnTo>
                  <a:pt x="901" y="710"/>
                </a:lnTo>
                <a:lnTo>
                  <a:pt x="903" y="700"/>
                </a:lnTo>
                <a:lnTo>
                  <a:pt x="904" y="689"/>
                </a:lnTo>
                <a:lnTo>
                  <a:pt x="905" y="679"/>
                </a:lnTo>
                <a:lnTo>
                  <a:pt x="905" y="256"/>
                </a:lnTo>
                <a:lnTo>
                  <a:pt x="904" y="245"/>
                </a:lnTo>
                <a:lnTo>
                  <a:pt x="903" y="235"/>
                </a:lnTo>
                <a:lnTo>
                  <a:pt x="901" y="225"/>
                </a:lnTo>
                <a:lnTo>
                  <a:pt x="896" y="215"/>
                </a:lnTo>
                <a:lnTo>
                  <a:pt x="892" y="206"/>
                </a:lnTo>
                <a:lnTo>
                  <a:pt x="887" y="198"/>
                </a:lnTo>
                <a:lnTo>
                  <a:pt x="880" y="189"/>
                </a:lnTo>
                <a:lnTo>
                  <a:pt x="874" y="182"/>
                </a:lnTo>
                <a:lnTo>
                  <a:pt x="866" y="174"/>
                </a:lnTo>
                <a:lnTo>
                  <a:pt x="858" y="169"/>
                </a:lnTo>
                <a:lnTo>
                  <a:pt x="849" y="164"/>
                </a:lnTo>
                <a:lnTo>
                  <a:pt x="841" y="159"/>
                </a:lnTo>
                <a:lnTo>
                  <a:pt x="831" y="155"/>
                </a:lnTo>
                <a:lnTo>
                  <a:pt x="820" y="153"/>
                </a:lnTo>
                <a:lnTo>
                  <a:pt x="810" y="151"/>
                </a:lnTo>
                <a:lnTo>
                  <a:pt x="799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154927" y="4841555"/>
            <a:ext cx="261216" cy="243898"/>
            <a:chOff x="6683892" y="852815"/>
            <a:chExt cx="420692" cy="392800"/>
          </a:xfrm>
        </p:grpSpPr>
        <p:sp>
          <p:nvSpPr>
            <p:cNvPr id="69" name="Freeform 314"/>
            <p:cNvSpPr>
              <a:spLocks/>
            </p:cNvSpPr>
            <p:nvPr/>
          </p:nvSpPr>
          <p:spPr bwMode="auto">
            <a:xfrm>
              <a:off x="6739674" y="1061999"/>
              <a:ext cx="309127" cy="183616"/>
            </a:xfrm>
            <a:custGeom>
              <a:avLst/>
              <a:gdLst>
                <a:gd name="T0" fmla="*/ 647 w 662"/>
                <a:gd name="T1" fmla="*/ 0 h 392"/>
                <a:gd name="T2" fmla="*/ 644 w 662"/>
                <a:gd name="T3" fmla="*/ 1 h 392"/>
                <a:gd name="T4" fmla="*/ 641 w 662"/>
                <a:gd name="T5" fmla="*/ 2 h 392"/>
                <a:gd name="T6" fmla="*/ 639 w 662"/>
                <a:gd name="T7" fmla="*/ 3 h 392"/>
                <a:gd name="T8" fmla="*/ 637 w 662"/>
                <a:gd name="T9" fmla="*/ 5 h 392"/>
                <a:gd name="T10" fmla="*/ 634 w 662"/>
                <a:gd name="T11" fmla="*/ 7 h 392"/>
                <a:gd name="T12" fmla="*/ 633 w 662"/>
                <a:gd name="T13" fmla="*/ 10 h 392"/>
                <a:gd name="T14" fmla="*/ 632 w 662"/>
                <a:gd name="T15" fmla="*/ 13 h 392"/>
                <a:gd name="T16" fmla="*/ 632 w 662"/>
                <a:gd name="T17" fmla="*/ 16 h 392"/>
                <a:gd name="T18" fmla="*/ 632 w 662"/>
                <a:gd name="T19" fmla="*/ 361 h 392"/>
                <a:gd name="T20" fmla="*/ 451 w 662"/>
                <a:gd name="T21" fmla="*/ 361 h 392"/>
                <a:gd name="T22" fmla="*/ 451 w 662"/>
                <a:gd name="T23" fmla="*/ 91 h 392"/>
                <a:gd name="T24" fmla="*/ 211 w 662"/>
                <a:gd name="T25" fmla="*/ 91 h 392"/>
                <a:gd name="T26" fmla="*/ 211 w 662"/>
                <a:gd name="T27" fmla="*/ 361 h 392"/>
                <a:gd name="T28" fmla="*/ 30 w 662"/>
                <a:gd name="T29" fmla="*/ 361 h 392"/>
                <a:gd name="T30" fmla="*/ 30 w 662"/>
                <a:gd name="T31" fmla="*/ 15 h 392"/>
                <a:gd name="T32" fmla="*/ 30 w 662"/>
                <a:gd name="T33" fmla="*/ 13 h 392"/>
                <a:gd name="T34" fmla="*/ 29 w 662"/>
                <a:gd name="T35" fmla="*/ 10 h 392"/>
                <a:gd name="T36" fmla="*/ 27 w 662"/>
                <a:gd name="T37" fmla="*/ 7 h 392"/>
                <a:gd name="T38" fmla="*/ 25 w 662"/>
                <a:gd name="T39" fmla="*/ 5 h 392"/>
                <a:gd name="T40" fmla="*/ 23 w 662"/>
                <a:gd name="T41" fmla="*/ 3 h 392"/>
                <a:gd name="T42" fmla="*/ 21 w 662"/>
                <a:gd name="T43" fmla="*/ 2 h 392"/>
                <a:gd name="T44" fmla="*/ 18 w 662"/>
                <a:gd name="T45" fmla="*/ 1 h 392"/>
                <a:gd name="T46" fmla="*/ 15 w 662"/>
                <a:gd name="T47" fmla="*/ 0 h 392"/>
                <a:gd name="T48" fmla="*/ 11 w 662"/>
                <a:gd name="T49" fmla="*/ 1 h 392"/>
                <a:gd name="T50" fmla="*/ 9 w 662"/>
                <a:gd name="T51" fmla="*/ 2 h 392"/>
                <a:gd name="T52" fmla="*/ 6 w 662"/>
                <a:gd name="T53" fmla="*/ 3 h 392"/>
                <a:gd name="T54" fmla="*/ 4 w 662"/>
                <a:gd name="T55" fmla="*/ 5 h 392"/>
                <a:gd name="T56" fmla="*/ 3 w 662"/>
                <a:gd name="T57" fmla="*/ 7 h 392"/>
                <a:gd name="T58" fmla="*/ 1 w 662"/>
                <a:gd name="T59" fmla="*/ 10 h 392"/>
                <a:gd name="T60" fmla="*/ 0 w 662"/>
                <a:gd name="T61" fmla="*/ 13 h 392"/>
                <a:gd name="T62" fmla="*/ 0 w 662"/>
                <a:gd name="T63" fmla="*/ 16 h 392"/>
                <a:gd name="T64" fmla="*/ 0 w 662"/>
                <a:gd name="T65" fmla="*/ 392 h 392"/>
                <a:gd name="T66" fmla="*/ 241 w 662"/>
                <a:gd name="T67" fmla="*/ 392 h 392"/>
                <a:gd name="T68" fmla="*/ 241 w 662"/>
                <a:gd name="T69" fmla="*/ 121 h 392"/>
                <a:gd name="T70" fmla="*/ 421 w 662"/>
                <a:gd name="T71" fmla="*/ 121 h 392"/>
                <a:gd name="T72" fmla="*/ 421 w 662"/>
                <a:gd name="T73" fmla="*/ 392 h 392"/>
                <a:gd name="T74" fmla="*/ 662 w 662"/>
                <a:gd name="T75" fmla="*/ 392 h 392"/>
                <a:gd name="T76" fmla="*/ 662 w 662"/>
                <a:gd name="T77" fmla="*/ 15 h 392"/>
                <a:gd name="T78" fmla="*/ 661 w 662"/>
                <a:gd name="T79" fmla="*/ 13 h 392"/>
                <a:gd name="T80" fmla="*/ 661 w 662"/>
                <a:gd name="T81" fmla="*/ 10 h 392"/>
                <a:gd name="T82" fmla="*/ 659 w 662"/>
                <a:gd name="T83" fmla="*/ 7 h 392"/>
                <a:gd name="T84" fmla="*/ 658 w 662"/>
                <a:gd name="T85" fmla="*/ 5 h 392"/>
                <a:gd name="T86" fmla="*/ 655 w 662"/>
                <a:gd name="T87" fmla="*/ 3 h 392"/>
                <a:gd name="T88" fmla="*/ 653 w 662"/>
                <a:gd name="T89" fmla="*/ 2 h 392"/>
                <a:gd name="T90" fmla="*/ 649 w 662"/>
                <a:gd name="T91" fmla="*/ 1 h 392"/>
                <a:gd name="T92" fmla="*/ 647 w 662"/>
                <a:gd name="T93" fmla="*/ 0 h 392"/>
                <a:gd name="T94" fmla="*/ 647 w 662"/>
                <a:gd name="T9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2" h="392">
                  <a:moveTo>
                    <a:pt x="647" y="0"/>
                  </a:moveTo>
                  <a:lnTo>
                    <a:pt x="644" y="1"/>
                  </a:lnTo>
                  <a:lnTo>
                    <a:pt x="641" y="2"/>
                  </a:lnTo>
                  <a:lnTo>
                    <a:pt x="639" y="3"/>
                  </a:lnTo>
                  <a:lnTo>
                    <a:pt x="637" y="5"/>
                  </a:lnTo>
                  <a:lnTo>
                    <a:pt x="634" y="7"/>
                  </a:lnTo>
                  <a:lnTo>
                    <a:pt x="633" y="10"/>
                  </a:lnTo>
                  <a:lnTo>
                    <a:pt x="632" y="13"/>
                  </a:lnTo>
                  <a:lnTo>
                    <a:pt x="632" y="16"/>
                  </a:lnTo>
                  <a:lnTo>
                    <a:pt x="632" y="361"/>
                  </a:lnTo>
                  <a:lnTo>
                    <a:pt x="451" y="361"/>
                  </a:lnTo>
                  <a:lnTo>
                    <a:pt x="451" y="91"/>
                  </a:lnTo>
                  <a:lnTo>
                    <a:pt x="211" y="91"/>
                  </a:lnTo>
                  <a:lnTo>
                    <a:pt x="211" y="361"/>
                  </a:lnTo>
                  <a:lnTo>
                    <a:pt x="30" y="361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392"/>
                  </a:lnTo>
                  <a:lnTo>
                    <a:pt x="241" y="392"/>
                  </a:lnTo>
                  <a:lnTo>
                    <a:pt x="241" y="121"/>
                  </a:lnTo>
                  <a:lnTo>
                    <a:pt x="421" y="121"/>
                  </a:lnTo>
                  <a:lnTo>
                    <a:pt x="421" y="392"/>
                  </a:lnTo>
                  <a:lnTo>
                    <a:pt x="662" y="392"/>
                  </a:lnTo>
                  <a:lnTo>
                    <a:pt x="662" y="15"/>
                  </a:lnTo>
                  <a:lnTo>
                    <a:pt x="661" y="13"/>
                  </a:lnTo>
                  <a:lnTo>
                    <a:pt x="661" y="10"/>
                  </a:lnTo>
                  <a:lnTo>
                    <a:pt x="659" y="7"/>
                  </a:lnTo>
                  <a:lnTo>
                    <a:pt x="658" y="5"/>
                  </a:lnTo>
                  <a:lnTo>
                    <a:pt x="655" y="3"/>
                  </a:lnTo>
                  <a:lnTo>
                    <a:pt x="653" y="2"/>
                  </a:lnTo>
                  <a:lnTo>
                    <a:pt x="649" y="1"/>
                  </a:lnTo>
                  <a:lnTo>
                    <a:pt x="647" y="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15"/>
            <p:cNvSpPr>
              <a:spLocks/>
            </p:cNvSpPr>
            <p:nvPr/>
          </p:nvSpPr>
          <p:spPr bwMode="auto">
            <a:xfrm>
              <a:off x="6683892" y="852815"/>
              <a:ext cx="420692" cy="218481"/>
            </a:xfrm>
            <a:custGeom>
              <a:avLst/>
              <a:gdLst>
                <a:gd name="T0" fmla="*/ 899 w 903"/>
                <a:gd name="T1" fmla="*/ 441 h 468"/>
                <a:gd name="T2" fmla="*/ 463 w 903"/>
                <a:gd name="T3" fmla="*/ 4 h 468"/>
                <a:gd name="T4" fmla="*/ 461 w 903"/>
                <a:gd name="T5" fmla="*/ 3 h 468"/>
                <a:gd name="T6" fmla="*/ 457 w 903"/>
                <a:gd name="T7" fmla="*/ 1 h 468"/>
                <a:gd name="T8" fmla="*/ 455 w 903"/>
                <a:gd name="T9" fmla="*/ 1 h 468"/>
                <a:gd name="T10" fmla="*/ 452 w 903"/>
                <a:gd name="T11" fmla="*/ 0 h 468"/>
                <a:gd name="T12" fmla="*/ 449 w 903"/>
                <a:gd name="T13" fmla="*/ 1 h 468"/>
                <a:gd name="T14" fmla="*/ 447 w 903"/>
                <a:gd name="T15" fmla="*/ 1 h 468"/>
                <a:gd name="T16" fmla="*/ 443 w 903"/>
                <a:gd name="T17" fmla="*/ 3 h 468"/>
                <a:gd name="T18" fmla="*/ 441 w 903"/>
                <a:gd name="T19" fmla="*/ 4 h 468"/>
                <a:gd name="T20" fmla="*/ 5 w 903"/>
                <a:gd name="T21" fmla="*/ 441 h 468"/>
                <a:gd name="T22" fmla="*/ 3 w 903"/>
                <a:gd name="T23" fmla="*/ 444 h 468"/>
                <a:gd name="T24" fmla="*/ 2 w 903"/>
                <a:gd name="T25" fmla="*/ 447 h 468"/>
                <a:gd name="T26" fmla="*/ 0 w 903"/>
                <a:gd name="T27" fmla="*/ 450 h 468"/>
                <a:gd name="T28" fmla="*/ 0 w 903"/>
                <a:gd name="T29" fmla="*/ 452 h 468"/>
                <a:gd name="T30" fmla="*/ 0 w 903"/>
                <a:gd name="T31" fmla="*/ 455 h 468"/>
                <a:gd name="T32" fmla="*/ 2 w 903"/>
                <a:gd name="T33" fmla="*/ 458 h 468"/>
                <a:gd name="T34" fmla="*/ 3 w 903"/>
                <a:gd name="T35" fmla="*/ 460 h 468"/>
                <a:gd name="T36" fmla="*/ 5 w 903"/>
                <a:gd name="T37" fmla="*/ 463 h 468"/>
                <a:gd name="T38" fmla="*/ 7 w 903"/>
                <a:gd name="T39" fmla="*/ 465 h 468"/>
                <a:gd name="T40" fmla="*/ 10 w 903"/>
                <a:gd name="T41" fmla="*/ 466 h 468"/>
                <a:gd name="T42" fmla="*/ 12 w 903"/>
                <a:gd name="T43" fmla="*/ 467 h 468"/>
                <a:gd name="T44" fmla="*/ 15 w 903"/>
                <a:gd name="T45" fmla="*/ 468 h 468"/>
                <a:gd name="T46" fmla="*/ 19 w 903"/>
                <a:gd name="T47" fmla="*/ 467 h 468"/>
                <a:gd name="T48" fmla="*/ 21 w 903"/>
                <a:gd name="T49" fmla="*/ 467 h 468"/>
                <a:gd name="T50" fmla="*/ 24 w 903"/>
                <a:gd name="T51" fmla="*/ 465 h 468"/>
                <a:gd name="T52" fmla="*/ 26 w 903"/>
                <a:gd name="T53" fmla="*/ 463 h 468"/>
                <a:gd name="T54" fmla="*/ 452 w 903"/>
                <a:gd name="T55" fmla="*/ 37 h 468"/>
                <a:gd name="T56" fmla="*/ 878 w 903"/>
                <a:gd name="T57" fmla="*/ 463 h 468"/>
                <a:gd name="T58" fmla="*/ 880 w 903"/>
                <a:gd name="T59" fmla="*/ 465 h 468"/>
                <a:gd name="T60" fmla="*/ 883 w 903"/>
                <a:gd name="T61" fmla="*/ 466 h 468"/>
                <a:gd name="T62" fmla="*/ 885 w 903"/>
                <a:gd name="T63" fmla="*/ 467 h 468"/>
                <a:gd name="T64" fmla="*/ 888 w 903"/>
                <a:gd name="T65" fmla="*/ 468 h 468"/>
                <a:gd name="T66" fmla="*/ 892 w 903"/>
                <a:gd name="T67" fmla="*/ 467 h 468"/>
                <a:gd name="T68" fmla="*/ 894 w 903"/>
                <a:gd name="T69" fmla="*/ 466 h 468"/>
                <a:gd name="T70" fmla="*/ 897 w 903"/>
                <a:gd name="T71" fmla="*/ 465 h 468"/>
                <a:gd name="T72" fmla="*/ 899 w 903"/>
                <a:gd name="T73" fmla="*/ 463 h 468"/>
                <a:gd name="T74" fmla="*/ 901 w 903"/>
                <a:gd name="T75" fmla="*/ 460 h 468"/>
                <a:gd name="T76" fmla="*/ 902 w 903"/>
                <a:gd name="T77" fmla="*/ 458 h 468"/>
                <a:gd name="T78" fmla="*/ 903 w 903"/>
                <a:gd name="T79" fmla="*/ 455 h 468"/>
                <a:gd name="T80" fmla="*/ 903 w 903"/>
                <a:gd name="T81" fmla="*/ 452 h 468"/>
                <a:gd name="T82" fmla="*/ 903 w 903"/>
                <a:gd name="T83" fmla="*/ 450 h 468"/>
                <a:gd name="T84" fmla="*/ 902 w 903"/>
                <a:gd name="T85" fmla="*/ 447 h 468"/>
                <a:gd name="T86" fmla="*/ 901 w 903"/>
                <a:gd name="T87" fmla="*/ 444 h 468"/>
                <a:gd name="T88" fmla="*/ 899 w 903"/>
                <a:gd name="T89" fmla="*/ 442 h 468"/>
                <a:gd name="T90" fmla="*/ 899 w 903"/>
                <a:gd name="T91" fmla="*/ 44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3" h="468">
                  <a:moveTo>
                    <a:pt x="899" y="441"/>
                  </a:moveTo>
                  <a:lnTo>
                    <a:pt x="463" y="4"/>
                  </a:lnTo>
                  <a:lnTo>
                    <a:pt x="461" y="3"/>
                  </a:lnTo>
                  <a:lnTo>
                    <a:pt x="457" y="1"/>
                  </a:lnTo>
                  <a:lnTo>
                    <a:pt x="455" y="1"/>
                  </a:lnTo>
                  <a:lnTo>
                    <a:pt x="452" y="0"/>
                  </a:lnTo>
                  <a:lnTo>
                    <a:pt x="449" y="1"/>
                  </a:lnTo>
                  <a:lnTo>
                    <a:pt x="447" y="1"/>
                  </a:lnTo>
                  <a:lnTo>
                    <a:pt x="443" y="3"/>
                  </a:lnTo>
                  <a:lnTo>
                    <a:pt x="441" y="4"/>
                  </a:lnTo>
                  <a:lnTo>
                    <a:pt x="5" y="441"/>
                  </a:lnTo>
                  <a:lnTo>
                    <a:pt x="3" y="444"/>
                  </a:lnTo>
                  <a:lnTo>
                    <a:pt x="2" y="447"/>
                  </a:lnTo>
                  <a:lnTo>
                    <a:pt x="0" y="450"/>
                  </a:lnTo>
                  <a:lnTo>
                    <a:pt x="0" y="452"/>
                  </a:lnTo>
                  <a:lnTo>
                    <a:pt x="0" y="455"/>
                  </a:lnTo>
                  <a:lnTo>
                    <a:pt x="2" y="458"/>
                  </a:lnTo>
                  <a:lnTo>
                    <a:pt x="3" y="460"/>
                  </a:lnTo>
                  <a:lnTo>
                    <a:pt x="5" y="463"/>
                  </a:lnTo>
                  <a:lnTo>
                    <a:pt x="7" y="465"/>
                  </a:lnTo>
                  <a:lnTo>
                    <a:pt x="10" y="466"/>
                  </a:lnTo>
                  <a:lnTo>
                    <a:pt x="12" y="467"/>
                  </a:lnTo>
                  <a:lnTo>
                    <a:pt x="15" y="468"/>
                  </a:lnTo>
                  <a:lnTo>
                    <a:pt x="19" y="467"/>
                  </a:lnTo>
                  <a:lnTo>
                    <a:pt x="21" y="467"/>
                  </a:lnTo>
                  <a:lnTo>
                    <a:pt x="24" y="465"/>
                  </a:lnTo>
                  <a:lnTo>
                    <a:pt x="26" y="463"/>
                  </a:lnTo>
                  <a:lnTo>
                    <a:pt x="452" y="37"/>
                  </a:lnTo>
                  <a:lnTo>
                    <a:pt x="878" y="463"/>
                  </a:lnTo>
                  <a:lnTo>
                    <a:pt x="880" y="465"/>
                  </a:lnTo>
                  <a:lnTo>
                    <a:pt x="883" y="466"/>
                  </a:lnTo>
                  <a:lnTo>
                    <a:pt x="885" y="467"/>
                  </a:lnTo>
                  <a:lnTo>
                    <a:pt x="888" y="468"/>
                  </a:lnTo>
                  <a:lnTo>
                    <a:pt x="892" y="467"/>
                  </a:lnTo>
                  <a:lnTo>
                    <a:pt x="894" y="466"/>
                  </a:lnTo>
                  <a:lnTo>
                    <a:pt x="897" y="465"/>
                  </a:lnTo>
                  <a:lnTo>
                    <a:pt x="899" y="463"/>
                  </a:lnTo>
                  <a:lnTo>
                    <a:pt x="901" y="460"/>
                  </a:lnTo>
                  <a:lnTo>
                    <a:pt x="902" y="458"/>
                  </a:lnTo>
                  <a:lnTo>
                    <a:pt x="903" y="455"/>
                  </a:lnTo>
                  <a:lnTo>
                    <a:pt x="903" y="452"/>
                  </a:lnTo>
                  <a:lnTo>
                    <a:pt x="903" y="450"/>
                  </a:lnTo>
                  <a:lnTo>
                    <a:pt x="902" y="447"/>
                  </a:lnTo>
                  <a:lnTo>
                    <a:pt x="901" y="444"/>
                  </a:lnTo>
                  <a:lnTo>
                    <a:pt x="899" y="442"/>
                  </a:lnTo>
                  <a:lnTo>
                    <a:pt x="899" y="4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16"/>
            <p:cNvSpPr>
              <a:spLocks/>
            </p:cNvSpPr>
            <p:nvPr/>
          </p:nvSpPr>
          <p:spPr bwMode="auto">
            <a:xfrm>
              <a:off x="6948858" y="866761"/>
              <a:ext cx="85998" cy="83674"/>
            </a:xfrm>
            <a:custGeom>
              <a:avLst/>
              <a:gdLst>
                <a:gd name="T0" fmla="*/ 15 w 181"/>
                <a:gd name="T1" fmla="*/ 30 h 182"/>
                <a:gd name="T2" fmla="*/ 151 w 181"/>
                <a:gd name="T3" fmla="*/ 30 h 182"/>
                <a:gd name="T4" fmla="*/ 151 w 181"/>
                <a:gd name="T5" fmla="*/ 167 h 182"/>
                <a:gd name="T6" fmla="*/ 151 w 181"/>
                <a:gd name="T7" fmla="*/ 170 h 182"/>
                <a:gd name="T8" fmla="*/ 152 w 181"/>
                <a:gd name="T9" fmla="*/ 172 h 182"/>
                <a:gd name="T10" fmla="*/ 153 w 181"/>
                <a:gd name="T11" fmla="*/ 175 h 182"/>
                <a:gd name="T12" fmla="*/ 156 w 181"/>
                <a:gd name="T13" fmla="*/ 177 h 182"/>
                <a:gd name="T14" fmla="*/ 158 w 181"/>
                <a:gd name="T15" fmla="*/ 178 h 182"/>
                <a:gd name="T16" fmla="*/ 160 w 181"/>
                <a:gd name="T17" fmla="*/ 180 h 182"/>
                <a:gd name="T18" fmla="*/ 163 w 181"/>
                <a:gd name="T19" fmla="*/ 182 h 182"/>
                <a:gd name="T20" fmla="*/ 166 w 181"/>
                <a:gd name="T21" fmla="*/ 182 h 182"/>
                <a:gd name="T22" fmla="*/ 168 w 181"/>
                <a:gd name="T23" fmla="*/ 182 h 182"/>
                <a:gd name="T24" fmla="*/ 172 w 181"/>
                <a:gd name="T25" fmla="*/ 180 h 182"/>
                <a:gd name="T26" fmla="*/ 174 w 181"/>
                <a:gd name="T27" fmla="*/ 178 h 182"/>
                <a:gd name="T28" fmla="*/ 176 w 181"/>
                <a:gd name="T29" fmla="*/ 177 h 182"/>
                <a:gd name="T30" fmla="*/ 178 w 181"/>
                <a:gd name="T31" fmla="*/ 175 h 182"/>
                <a:gd name="T32" fmla="*/ 179 w 181"/>
                <a:gd name="T33" fmla="*/ 172 h 182"/>
                <a:gd name="T34" fmla="*/ 180 w 181"/>
                <a:gd name="T35" fmla="*/ 170 h 182"/>
                <a:gd name="T36" fmla="*/ 181 w 181"/>
                <a:gd name="T37" fmla="*/ 167 h 182"/>
                <a:gd name="T38" fmla="*/ 181 w 181"/>
                <a:gd name="T39" fmla="*/ 0 h 182"/>
                <a:gd name="T40" fmla="*/ 15 w 181"/>
                <a:gd name="T41" fmla="*/ 0 h 182"/>
                <a:gd name="T42" fmla="*/ 12 w 181"/>
                <a:gd name="T43" fmla="*/ 1 h 182"/>
                <a:gd name="T44" fmla="*/ 10 w 181"/>
                <a:gd name="T45" fmla="*/ 2 h 182"/>
                <a:gd name="T46" fmla="*/ 7 w 181"/>
                <a:gd name="T47" fmla="*/ 3 h 182"/>
                <a:gd name="T48" fmla="*/ 4 w 181"/>
                <a:gd name="T49" fmla="*/ 6 h 182"/>
                <a:gd name="T50" fmla="*/ 3 w 181"/>
                <a:gd name="T51" fmla="*/ 8 h 182"/>
                <a:gd name="T52" fmla="*/ 1 w 181"/>
                <a:gd name="T53" fmla="*/ 10 h 182"/>
                <a:gd name="T54" fmla="*/ 0 w 181"/>
                <a:gd name="T55" fmla="*/ 13 h 182"/>
                <a:gd name="T56" fmla="*/ 0 w 181"/>
                <a:gd name="T57" fmla="*/ 16 h 182"/>
                <a:gd name="T58" fmla="*/ 0 w 181"/>
                <a:gd name="T59" fmla="*/ 18 h 182"/>
                <a:gd name="T60" fmla="*/ 1 w 181"/>
                <a:gd name="T61" fmla="*/ 22 h 182"/>
                <a:gd name="T62" fmla="*/ 3 w 181"/>
                <a:gd name="T63" fmla="*/ 24 h 182"/>
                <a:gd name="T64" fmla="*/ 4 w 181"/>
                <a:gd name="T65" fmla="*/ 26 h 182"/>
                <a:gd name="T66" fmla="*/ 7 w 181"/>
                <a:gd name="T67" fmla="*/ 28 h 182"/>
                <a:gd name="T68" fmla="*/ 10 w 181"/>
                <a:gd name="T69" fmla="*/ 29 h 182"/>
                <a:gd name="T70" fmla="*/ 12 w 181"/>
                <a:gd name="T71" fmla="*/ 30 h 182"/>
                <a:gd name="T72" fmla="*/ 15 w 181"/>
                <a:gd name="T73" fmla="*/ 31 h 182"/>
                <a:gd name="T74" fmla="*/ 15 w 181"/>
                <a:gd name="T75" fmla="*/ 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1" h="182">
                  <a:moveTo>
                    <a:pt x="15" y="30"/>
                  </a:moveTo>
                  <a:lnTo>
                    <a:pt x="151" y="30"/>
                  </a:lnTo>
                  <a:lnTo>
                    <a:pt x="151" y="167"/>
                  </a:lnTo>
                  <a:lnTo>
                    <a:pt x="151" y="170"/>
                  </a:lnTo>
                  <a:lnTo>
                    <a:pt x="152" y="172"/>
                  </a:lnTo>
                  <a:lnTo>
                    <a:pt x="153" y="175"/>
                  </a:lnTo>
                  <a:lnTo>
                    <a:pt x="156" y="177"/>
                  </a:lnTo>
                  <a:lnTo>
                    <a:pt x="158" y="178"/>
                  </a:lnTo>
                  <a:lnTo>
                    <a:pt x="160" y="180"/>
                  </a:lnTo>
                  <a:lnTo>
                    <a:pt x="163" y="182"/>
                  </a:lnTo>
                  <a:lnTo>
                    <a:pt x="166" y="182"/>
                  </a:lnTo>
                  <a:lnTo>
                    <a:pt x="168" y="182"/>
                  </a:lnTo>
                  <a:lnTo>
                    <a:pt x="172" y="180"/>
                  </a:lnTo>
                  <a:lnTo>
                    <a:pt x="174" y="178"/>
                  </a:lnTo>
                  <a:lnTo>
                    <a:pt x="176" y="177"/>
                  </a:lnTo>
                  <a:lnTo>
                    <a:pt x="178" y="175"/>
                  </a:lnTo>
                  <a:lnTo>
                    <a:pt x="179" y="172"/>
                  </a:lnTo>
                  <a:lnTo>
                    <a:pt x="180" y="170"/>
                  </a:lnTo>
                  <a:lnTo>
                    <a:pt x="181" y="167"/>
                  </a:lnTo>
                  <a:lnTo>
                    <a:pt x="181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Freeform 115"/>
          <p:cNvSpPr>
            <a:spLocks noEditPoints="1"/>
          </p:cNvSpPr>
          <p:nvPr/>
        </p:nvSpPr>
        <p:spPr bwMode="auto">
          <a:xfrm>
            <a:off x="10587453" y="3310679"/>
            <a:ext cx="236157" cy="237469"/>
          </a:xfrm>
          <a:custGeom>
            <a:avLst/>
            <a:gdLst>
              <a:gd name="T0" fmla="*/ 542 w 903"/>
              <a:gd name="T1" fmla="*/ 543 h 903"/>
              <a:gd name="T2" fmla="*/ 361 w 903"/>
              <a:gd name="T3" fmla="*/ 873 h 903"/>
              <a:gd name="T4" fmla="*/ 361 w 903"/>
              <a:gd name="T5" fmla="*/ 543 h 903"/>
              <a:gd name="T6" fmla="*/ 662 w 903"/>
              <a:gd name="T7" fmla="*/ 30 h 903"/>
              <a:gd name="T8" fmla="*/ 331 w 903"/>
              <a:gd name="T9" fmla="*/ 30 h 903"/>
              <a:gd name="T10" fmla="*/ 783 w 903"/>
              <a:gd name="T11" fmla="*/ 437 h 903"/>
              <a:gd name="T12" fmla="*/ 780 w 903"/>
              <a:gd name="T13" fmla="*/ 429 h 903"/>
              <a:gd name="T14" fmla="*/ 774 w 903"/>
              <a:gd name="T15" fmla="*/ 423 h 903"/>
              <a:gd name="T16" fmla="*/ 511 w 903"/>
              <a:gd name="T17" fmla="*/ 422 h 903"/>
              <a:gd name="T18" fmla="*/ 681 w 903"/>
              <a:gd name="T19" fmla="*/ 392 h 903"/>
              <a:gd name="T20" fmla="*/ 688 w 903"/>
              <a:gd name="T21" fmla="*/ 387 h 903"/>
              <a:gd name="T22" fmla="*/ 692 w 903"/>
              <a:gd name="T23" fmla="*/ 380 h 903"/>
              <a:gd name="T24" fmla="*/ 692 w 903"/>
              <a:gd name="T25" fmla="*/ 13 h 903"/>
              <a:gd name="T26" fmla="*/ 688 w 903"/>
              <a:gd name="T27" fmla="*/ 5 h 903"/>
              <a:gd name="T28" fmla="*/ 681 w 903"/>
              <a:gd name="T29" fmla="*/ 1 h 903"/>
              <a:gd name="T30" fmla="*/ 313 w 903"/>
              <a:gd name="T31" fmla="*/ 1 h 903"/>
              <a:gd name="T32" fmla="*/ 305 w 903"/>
              <a:gd name="T33" fmla="*/ 5 h 903"/>
              <a:gd name="T34" fmla="*/ 301 w 903"/>
              <a:gd name="T35" fmla="*/ 13 h 903"/>
              <a:gd name="T36" fmla="*/ 301 w 903"/>
              <a:gd name="T37" fmla="*/ 380 h 903"/>
              <a:gd name="T38" fmla="*/ 305 w 903"/>
              <a:gd name="T39" fmla="*/ 387 h 903"/>
              <a:gd name="T40" fmla="*/ 313 w 903"/>
              <a:gd name="T41" fmla="*/ 392 h 903"/>
              <a:gd name="T42" fmla="*/ 481 w 903"/>
              <a:gd name="T43" fmla="*/ 422 h 903"/>
              <a:gd name="T44" fmla="*/ 129 w 903"/>
              <a:gd name="T45" fmla="*/ 423 h 903"/>
              <a:gd name="T46" fmla="*/ 123 w 903"/>
              <a:gd name="T47" fmla="*/ 429 h 903"/>
              <a:gd name="T48" fmla="*/ 121 w 903"/>
              <a:gd name="T49" fmla="*/ 437 h 903"/>
              <a:gd name="T50" fmla="*/ 11 w 903"/>
              <a:gd name="T51" fmla="*/ 513 h 903"/>
              <a:gd name="T52" fmla="*/ 4 w 903"/>
              <a:gd name="T53" fmla="*/ 517 h 903"/>
              <a:gd name="T54" fmla="*/ 1 w 903"/>
              <a:gd name="T55" fmla="*/ 525 h 903"/>
              <a:gd name="T56" fmla="*/ 1 w 903"/>
              <a:gd name="T57" fmla="*/ 891 h 903"/>
              <a:gd name="T58" fmla="*/ 4 w 903"/>
              <a:gd name="T59" fmla="*/ 899 h 903"/>
              <a:gd name="T60" fmla="*/ 11 w 903"/>
              <a:gd name="T61" fmla="*/ 903 h 903"/>
              <a:gd name="T62" fmla="*/ 379 w 903"/>
              <a:gd name="T63" fmla="*/ 903 h 903"/>
              <a:gd name="T64" fmla="*/ 387 w 903"/>
              <a:gd name="T65" fmla="*/ 899 h 903"/>
              <a:gd name="T66" fmla="*/ 391 w 903"/>
              <a:gd name="T67" fmla="*/ 891 h 903"/>
              <a:gd name="T68" fmla="*/ 391 w 903"/>
              <a:gd name="T69" fmla="*/ 525 h 903"/>
              <a:gd name="T70" fmla="*/ 387 w 903"/>
              <a:gd name="T71" fmla="*/ 517 h 903"/>
              <a:gd name="T72" fmla="*/ 379 w 903"/>
              <a:gd name="T73" fmla="*/ 513 h 903"/>
              <a:gd name="T74" fmla="*/ 151 w 903"/>
              <a:gd name="T75" fmla="*/ 452 h 903"/>
              <a:gd name="T76" fmla="*/ 526 w 903"/>
              <a:gd name="T77" fmla="*/ 513 h 903"/>
              <a:gd name="T78" fmla="*/ 519 w 903"/>
              <a:gd name="T79" fmla="*/ 515 h 903"/>
              <a:gd name="T80" fmla="*/ 513 w 903"/>
              <a:gd name="T81" fmla="*/ 521 h 903"/>
              <a:gd name="T82" fmla="*/ 511 w 903"/>
              <a:gd name="T83" fmla="*/ 888 h 903"/>
              <a:gd name="T84" fmla="*/ 514 w 903"/>
              <a:gd name="T85" fmla="*/ 897 h 903"/>
              <a:gd name="T86" fmla="*/ 521 w 903"/>
              <a:gd name="T87" fmla="*/ 902 h 903"/>
              <a:gd name="T88" fmla="*/ 888 w 903"/>
              <a:gd name="T89" fmla="*/ 903 h 903"/>
              <a:gd name="T90" fmla="*/ 896 w 903"/>
              <a:gd name="T91" fmla="*/ 901 h 903"/>
              <a:gd name="T92" fmla="*/ 902 w 903"/>
              <a:gd name="T93" fmla="*/ 895 h 903"/>
              <a:gd name="T94" fmla="*/ 903 w 903"/>
              <a:gd name="T95" fmla="*/ 528 h 903"/>
              <a:gd name="T96" fmla="*/ 901 w 903"/>
              <a:gd name="T97" fmla="*/ 519 h 903"/>
              <a:gd name="T98" fmla="*/ 894 w 903"/>
              <a:gd name="T99" fmla="*/ 514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3" h="903">
                <a:moveTo>
                  <a:pt x="873" y="873"/>
                </a:moveTo>
                <a:lnTo>
                  <a:pt x="542" y="873"/>
                </a:lnTo>
                <a:lnTo>
                  <a:pt x="542" y="543"/>
                </a:lnTo>
                <a:lnTo>
                  <a:pt x="873" y="543"/>
                </a:lnTo>
                <a:lnTo>
                  <a:pt x="873" y="873"/>
                </a:lnTo>
                <a:close/>
                <a:moveTo>
                  <a:pt x="361" y="873"/>
                </a:moveTo>
                <a:lnTo>
                  <a:pt x="30" y="873"/>
                </a:lnTo>
                <a:lnTo>
                  <a:pt x="30" y="543"/>
                </a:lnTo>
                <a:lnTo>
                  <a:pt x="361" y="543"/>
                </a:lnTo>
                <a:lnTo>
                  <a:pt x="361" y="873"/>
                </a:lnTo>
                <a:close/>
                <a:moveTo>
                  <a:pt x="331" y="30"/>
                </a:moveTo>
                <a:lnTo>
                  <a:pt x="662" y="30"/>
                </a:lnTo>
                <a:lnTo>
                  <a:pt x="662" y="362"/>
                </a:lnTo>
                <a:lnTo>
                  <a:pt x="331" y="362"/>
                </a:lnTo>
                <a:lnTo>
                  <a:pt x="331" y="30"/>
                </a:lnTo>
                <a:close/>
                <a:moveTo>
                  <a:pt x="888" y="513"/>
                </a:moveTo>
                <a:lnTo>
                  <a:pt x="783" y="513"/>
                </a:lnTo>
                <a:lnTo>
                  <a:pt x="783" y="437"/>
                </a:lnTo>
                <a:lnTo>
                  <a:pt x="783" y="435"/>
                </a:lnTo>
                <a:lnTo>
                  <a:pt x="781" y="431"/>
                </a:lnTo>
                <a:lnTo>
                  <a:pt x="780" y="429"/>
                </a:lnTo>
                <a:lnTo>
                  <a:pt x="778" y="426"/>
                </a:lnTo>
                <a:lnTo>
                  <a:pt x="776" y="425"/>
                </a:lnTo>
                <a:lnTo>
                  <a:pt x="774" y="423"/>
                </a:lnTo>
                <a:lnTo>
                  <a:pt x="771" y="423"/>
                </a:lnTo>
                <a:lnTo>
                  <a:pt x="768" y="422"/>
                </a:lnTo>
                <a:lnTo>
                  <a:pt x="511" y="422"/>
                </a:lnTo>
                <a:lnTo>
                  <a:pt x="511" y="392"/>
                </a:lnTo>
                <a:lnTo>
                  <a:pt x="677" y="392"/>
                </a:lnTo>
                <a:lnTo>
                  <a:pt x="681" y="392"/>
                </a:lnTo>
                <a:lnTo>
                  <a:pt x="683" y="391"/>
                </a:lnTo>
                <a:lnTo>
                  <a:pt x="686" y="389"/>
                </a:lnTo>
                <a:lnTo>
                  <a:pt x="688" y="387"/>
                </a:lnTo>
                <a:lnTo>
                  <a:pt x="689" y="385"/>
                </a:lnTo>
                <a:lnTo>
                  <a:pt x="691" y="383"/>
                </a:lnTo>
                <a:lnTo>
                  <a:pt x="692" y="380"/>
                </a:lnTo>
                <a:lnTo>
                  <a:pt x="692" y="377"/>
                </a:lnTo>
                <a:lnTo>
                  <a:pt x="692" y="15"/>
                </a:lnTo>
                <a:lnTo>
                  <a:pt x="692" y="13"/>
                </a:lnTo>
                <a:lnTo>
                  <a:pt x="691" y="10"/>
                </a:lnTo>
                <a:lnTo>
                  <a:pt x="689" y="8"/>
                </a:lnTo>
                <a:lnTo>
                  <a:pt x="688" y="5"/>
                </a:lnTo>
                <a:lnTo>
                  <a:pt x="686" y="3"/>
                </a:lnTo>
                <a:lnTo>
                  <a:pt x="683" y="1"/>
                </a:lnTo>
                <a:lnTo>
                  <a:pt x="681" y="1"/>
                </a:lnTo>
                <a:lnTo>
                  <a:pt x="677" y="0"/>
                </a:lnTo>
                <a:lnTo>
                  <a:pt x="316" y="0"/>
                </a:lnTo>
                <a:lnTo>
                  <a:pt x="313" y="1"/>
                </a:lnTo>
                <a:lnTo>
                  <a:pt x="311" y="1"/>
                </a:lnTo>
                <a:lnTo>
                  <a:pt x="307" y="3"/>
                </a:lnTo>
                <a:lnTo>
                  <a:pt x="305" y="5"/>
                </a:lnTo>
                <a:lnTo>
                  <a:pt x="303" y="8"/>
                </a:lnTo>
                <a:lnTo>
                  <a:pt x="302" y="10"/>
                </a:lnTo>
                <a:lnTo>
                  <a:pt x="301" y="13"/>
                </a:lnTo>
                <a:lnTo>
                  <a:pt x="301" y="15"/>
                </a:lnTo>
                <a:lnTo>
                  <a:pt x="301" y="377"/>
                </a:lnTo>
                <a:lnTo>
                  <a:pt x="301" y="380"/>
                </a:lnTo>
                <a:lnTo>
                  <a:pt x="302" y="383"/>
                </a:lnTo>
                <a:lnTo>
                  <a:pt x="303" y="385"/>
                </a:lnTo>
                <a:lnTo>
                  <a:pt x="305" y="387"/>
                </a:lnTo>
                <a:lnTo>
                  <a:pt x="307" y="389"/>
                </a:lnTo>
                <a:lnTo>
                  <a:pt x="311" y="391"/>
                </a:lnTo>
                <a:lnTo>
                  <a:pt x="313" y="392"/>
                </a:lnTo>
                <a:lnTo>
                  <a:pt x="316" y="392"/>
                </a:lnTo>
                <a:lnTo>
                  <a:pt x="481" y="392"/>
                </a:lnTo>
                <a:lnTo>
                  <a:pt x="481" y="422"/>
                </a:lnTo>
                <a:lnTo>
                  <a:pt x="136" y="422"/>
                </a:lnTo>
                <a:lnTo>
                  <a:pt x="133" y="423"/>
                </a:lnTo>
                <a:lnTo>
                  <a:pt x="129" y="423"/>
                </a:lnTo>
                <a:lnTo>
                  <a:pt x="127" y="425"/>
                </a:lnTo>
                <a:lnTo>
                  <a:pt x="125" y="426"/>
                </a:lnTo>
                <a:lnTo>
                  <a:pt x="123" y="429"/>
                </a:lnTo>
                <a:lnTo>
                  <a:pt x="122" y="431"/>
                </a:lnTo>
                <a:lnTo>
                  <a:pt x="121" y="435"/>
                </a:lnTo>
                <a:lnTo>
                  <a:pt x="121" y="437"/>
                </a:lnTo>
                <a:lnTo>
                  <a:pt x="121" y="513"/>
                </a:lnTo>
                <a:lnTo>
                  <a:pt x="15" y="513"/>
                </a:lnTo>
                <a:lnTo>
                  <a:pt x="11" y="513"/>
                </a:lnTo>
                <a:lnTo>
                  <a:pt x="9" y="514"/>
                </a:lnTo>
                <a:lnTo>
                  <a:pt x="6" y="515"/>
                </a:lnTo>
                <a:lnTo>
                  <a:pt x="4" y="517"/>
                </a:lnTo>
                <a:lnTo>
                  <a:pt x="3" y="519"/>
                </a:lnTo>
                <a:lnTo>
                  <a:pt x="1" y="521"/>
                </a:lnTo>
                <a:lnTo>
                  <a:pt x="1" y="525"/>
                </a:lnTo>
                <a:lnTo>
                  <a:pt x="0" y="528"/>
                </a:lnTo>
                <a:lnTo>
                  <a:pt x="0" y="888"/>
                </a:lnTo>
                <a:lnTo>
                  <a:pt x="1" y="891"/>
                </a:lnTo>
                <a:lnTo>
                  <a:pt x="1" y="895"/>
                </a:lnTo>
                <a:lnTo>
                  <a:pt x="3" y="897"/>
                </a:lnTo>
                <a:lnTo>
                  <a:pt x="4" y="899"/>
                </a:lnTo>
                <a:lnTo>
                  <a:pt x="6" y="901"/>
                </a:lnTo>
                <a:lnTo>
                  <a:pt x="9" y="902"/>
                </a:lnTo>
                <a:lnTo>
                  <a:pt x="11" y="903"/>
                </a:lnTo>
                <a:lnTo>
                  <a:pt x="15" y="903"/>
                </a:lnTo>
                <a:lnTo>
                  <a:pt x="376" y="903"/>
                </a:lnTo>
                <a:lnTo>
                  <a:pt x="379" y="903"/>
                </a:lnTo>
                <a:lnTo>
                  <a:pt x="382" y="902"/>
                </a:lnTo>
                <a:lnTo>
                  <a:pt x="385" y="901"/>
                </a:lnTo>
                <a:lnTo>
                  <a:pt x="387" y="899"/>
                </a:lnTo>
                <a:lnTo>
                  <a:pt x="389" y="897"/>
                </a:lnTo>
                <a:lnTo>
                  <a:pt x="390" y="895"/>
                </a:lnTo>
                <a:lnTo>
                  <a:pt x="391" y="891"/>
                </a:lnTo>
                <a:lnTo>
                  <a:pt x="391" y="888"/>
                </a:lnTo>
                <a:lnTo>
                  <a:pt x="391" y="528"/>
                </a:lnTo>
                <a:lnTo>
                  <a:pt x="391" y="525"/>
                </a:lnTo>
                <a:lnTo>
                  <a:pt x="390" y="521"/>
                </a:lnTo>
                <a:lnTo>
                  <a:pt x="389" y="519"/>
                </a:lnTo>
                <a:lnTo>
                  <a:pt x="387" y="517"/>
                </a:lnTo>
                <a:lnTo>
                  <a:pt x="385" y="515"/>
                </a:lnTo>
                <a:lnTo>
                  <a:pt x="382" y="514"/>
                </a:lnTo>
                <a:lnTo>
                  <a:pt x="379" y="513"/>
                </a:lnTo>
                <a:lnTo>
                  <a:pt x="376" y="513"/>
                </a:lnTo>
                <a:lnTo>
                  <a:pt x="151" y="513"/>
                </a:lnTo>
                <a:lnTo>
                  <a:pt x="151" y="452"/>
                </a:lnTo>
                <a:lnTo>
                  <a:pt x="753" y="452"/>
                </a:lnTo>
                <a:lnTo>
                  <a:pt x="753" y="513"/>
                </a:lnTo>
                <a:lnTo>
                  <a:pt x="526" y="513"/>
                </a:lnTo>
                <a:lnTo>
                  <a:pt x="524" y="513"/>
                </a:lnTo>
                <a:lnTo>
                  <a:pt x="521" y="514"/>
                </a:lnTo>
                <a:lnTo>
                  <a:pt x="519" y="515"/>
                </a:lnTo>
                <a:lnTo>
                  <a:pt x="517" y="517"/>
                </a:lnTo>
                <a:lnTo>
                  <a:pt x="514" y="519"/>
                </a:lnTo>
                <a:lnTo>
                  <a:pt x="513" y="521"/>
                </a:lnTo>
                <a:lnTo>
                  <a:pt x="512" y="525"/>
                </a:lnTo>
                <a:lnTo>
                  <a:pt x="511" y="528"/>
                </a:lnTo>
                <a:lnTo>
                  <a:pt x="511" y="888"/>
                </a:lnTo>
                <a:lnTo>
                  <a:pt x="512" y="891"/>
                </a:lnTo>
                <a:lnTo>
                  <a:pt x="513" y="895"/>
                </a:lnTo>
                <a:lnTo>
                  <a:pt x="514" y="897"/>
                </a:lnTo>
                <a:lnTo>
                  <a:pt x="517" y="899"/>
                </a:lnTo>
                <a:lnTo>
                  <a:pt x="519" y="901"/>
                </a:lnTo>
                <a:lnTo>
                  <a:pt x="521" y="902"/>
                </a:lnTo>
                <a:lnTo>
                  <a:pt x="524" y="903"/>
                </a:lnTo>
                <a:lnTo>
                  <a:pt x="526" y="903"/>
                </a:lnTo>
                <a:lnTo>
                  <a:pt x="888" y="903"/>
                </a:lnTo>
                <a:lnTo>
                  <a:pt x="891" y="903"/>
                </a:lnTo>
                <a:lnTo>
                  <a:pt x="894" y="902"/>
                </a:lnTo>
                <a:lnTo>
                  <a:pt x="896" y="901"/>
                </a:lnTo>
                <a:lnTo>
                  <a:pt x="898" y="899"/>
                </a:lnTo>
                <a:lnTo>
                  <a:pt x="901" y="897"/>
                </a:lnTo>
                <a:lnTo>
                  <a:pt x="902" y="895"/>
                </a:lnTo>
                <a:lnTo>
                  <a:pt x="903" y="891"/>
                </a:lnTo>
                <a:lnTo>
                  <a:pt x="903" y="888"/>
                </a:lnTo>
                <a:lnTo>
                  <a:pt x="903" y="528"/>
                </a:lnTo>
                <a:lnTo>
                  <a:pt x="903" y="525"/>
                </a:lnTo>
                <a:lnTo>
                  <a:pt x="902" y="521"/>
                </a:lnTo>
                <a:lnTo>
                  <a:pt x="901" y="519"/>
                </a:lnTo>
                <a:lnTo>
                  <a:pt x="898" y="517"/>
                </a:lnTo>
                <a:lnTo>
                  <a:pt x="896" y="515"/>
                </a:lnTo>
                <a:lnTo>
                  <a:pt x="894" y="514"/>
                </a:lnTo>
                <a:lnTo>
                  <a:pt x="891" y="513"/>
                </a:lnTo>
                <a:lnTo>
                  <a:pt x="888" y="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9676724" y="1873465"/>
            <a:ext cx="236157" cy="236157"/>
            <a:chOff x="8869733" y="743989"/>
            <a:chExt cx="418367" cy="418367"/>
          </a:xfrm>
        </p:grpSpPr>
        <p:sp>
          <p:nvSpPr>
            <p:cNvPr id="75" name="Freeform 7"/>
            <p:cNvSpPr>
              <a:spLocks noEditPoints="1"/>
            </p:cNvSpPr>
            <p:nvPr/>
          </p:nvSpPr>
          <p:spPr bwMode="auto">
            <a:xfrm>
              <a:off x="9176535" y="883445"/>
              <a:ext cx="83673" cy="83673"/>
            </a:xfrm>
            <a:custGeom>
              <a:avLst/>
              <a:gdLst>
                <a:gd name="T0" fmla="*/ 102 w 180"/>
                <a:gd name="T1" fmla="*/ 31 h 180"/>
                <a:gd name="T2" fmla="*/ 119 w 180"/>
                <a:gd name="T3" fmla="*/ 36 h 180"/>
                <a:gd name="T4" fmla="*/ 133 w 180"/>
                <a:gd name="T5" fmla="*/ 47 h 180"/>
                <a:gd name="T6" fmla="*/ 142 w 180"/>
                <a:gd name="T7" fmla="*/ 61 h 180"/>
                <a:gd name="T8" fmla="*/ 149 w 180"/>
                <a:gd name="T9" fmla="*/ 77 h 180"/>
                <a:gd name="T10" fmla="*/ 150 w 180"/>
                <a:gd name="T11" fmla="*/ 95 h 180"/>
                <a:gd name="T12" fmla="*/ 146 w 180"/>
                <a:gd name="T13" fmla="*/ 113 h 180"/>
                <a:gd name="T14" fmla="*/ 136 w 180"/>
                <a:gd name="T15" fmla="*/ 127 h 180"/>
                <a:gd name="T16" fmla="*/ 124 w 180"/>
                <a:gd name="T17" fmla="*/ 139 h 180"/>
                <a:gd name="T18" fmla="*/ 108 w 180"/>
                <a:gd name="T19" fmla="*/ 147 h 180"/>
                <a:gd name="T20" fmla="*/ 90 w 180"/>
                <a:gd name="T21" fmla="*/ 150 h 180"/>
                <a:gd name="T22" fmla="*/ 73 w 180"/>
                <a:gd name="T23" fmla="*/ 147 h 180"/>
                <a:gd name="T24" fmla="*/ 57 w 180"/>
                <a:gd name="T25" fmla="*/ 139 h 180"/>
                <a:gd name="T26" fmla="*/ 44 w 180"/>
                <a:gd name="T27" fmla="*/ 127 h 180"/>
                <a:gd name="T28" fmla="*/ 34 w 180"/>
                <a:gd name="T29" fmla="*/ 113 h 180"/>
                <a:gd name="T30" fmla="*/ 30 w 180"/>
                <a:gd name="T31" fmla="*/ 96 h 180"/>
                <a:gd name="T32" fmla="*/ 31 w 180"/>
                <a:gd name="T33" fmla="*/ 77 h 180"/>
                <a:gd name="T34" fmla="*/ 37 w 180"/>
                <a:gd name="T35" fmla="*/ 61 h 180"/>
                <a:gd name="T36" fmla="*/ 48 w 180"/>
                <a:gd name="T37" fmla="*/ 47 h 180"/>
                <a:gd name="T38" fmla="*/ 61 w 180"/>
                <a:gd name="T39" fmla="*/ 36 h 180"/>
                <a:gd name="T40" fmla="*/ 78 w 180"/>
                <a:gd name="T41" fmla="*/ 31 h 180"/>
                <a:gd name="T42" fmla="*/ 90 w 180"/>
                <a:gd name="T43" fmla="*/ 180 h 180"/>
                <a:gd name="T44" fmla="*/ 117 w 180"/>
                <a:gd name="T45" fmla="*/ 176 h 180"/>
                <a:gd name="T46" fmla="*/ 140 w 180"/>
                <a:gd name="T47" fmla="*/ 165 h 180"/>
                <a:gd name="T48" fmla="*/ 160 w 180"/>
                <a:gd name="T49" fmla="*/ 147 h 180"/>
                <a:gd name="T50" fmla="*/ 173 w 180"/>
                <a:gd name="T51" fmla="*/ 125 h 180"/>
                <a:gd name="T52" fmla="*/ 180 w 180"/>
                <a:gd name="T53" fmla="*/ 98 h 180"/>
                <a:gd name="T54" fmla="*/ 179 w 180"/>
                <a:gd name="T55" fmla="*/ 72 h 180"/>
                <a:gd name="T56" fmla="*/ 169 w 180"/>
                <a:gd name="T57" fmla="*/ 47 h 180"/>
                <a:gd name="T58" fmla="*/ 154 w 180"/>
                <a:gd name="T59" fmla="*/ 25 h 180"/>
                <a:gd name="T60" fmla="*/ 133 w 180"/>
                <a:gd name="T61" fmla="*/ 10 h 180"/>
                <a:gd name="T62" fmla="*/ 108 w 180"/>
                <a:gd name="T63" fmla="*/ 1 h 180"/>
                <a:gd name="T64" fmla="*/ 81 w 180"/>
                <a:gd name="T65" fmla="*/ 0 h 180"/>
                <a:gd name="T66" fmla="*/ 54 w 180"/>
                <a:gd name="T67" fmla="*/ 6 h 180"/>
                <a:gd name="T68" fmla="*/ 33 w 180"/>
                <a:gd name="T69" fmla="*/ 20 h 180"/>
                <a:gd name="T70" fmla="*/ 15 w 180"/>
                <a:gd name="T71" fmla="*/ 39 h 180"/>
                <a:gd name="T72" fmla="*/ 4 w 180"/>
                <a:gd name="T73" fmla="*/ 63 h 180"/>
                <a:gd name="T74" fmla="*/ 0 w 180"/>
                <a:gd name="T75" fmla="*/ 90 h 180"/>
                <a:gd name="T76" fmla="*/ 4 w 180"/>
                <a:gd name="T77" fmla="*/ 117 h 180"/>
                <a:gd name="T78" fmla="*/ 15 w 180"/>
                <a:gd name="T79" fmla="*/ 140 h 180"/>
                <a:gd name="T80" fmla="*/ 33 w 180"/>
                <a:gd name="T81" fmla="*/ 160 h 180"/>
                <a:gd name="T82" fmla="*/ 54 w 180"/>
                <a:gd name="T83" fmla="*/ 172 h 180"/>
                <a:gd name="T84" fmla="*/ 81 w 180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6" y="30"/>
                  </a:lnTo>
                  <a:lnTo>
                    <a:pt x="102" y="31"/>
                  </a:lnTo>
                  <a:lnTo>
                    <a:pt x="108" y="32"/>
                  </a:lnTo>
                  <a:lnTo>
                    <a:pt x="113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8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0" y="56"/>
                  </a:lnTo>
                  <a:lnTo>
                    <a:pt x="142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2" y="118"/>
                  </a:lnTo>
                  <a:lnTo>
                    <a:pt x="140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8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3" y="144"/>
                  </a:lnTo>
                  <a:lnTo>
                    <a:pt x="108" y="147"/>
                  </a:lnTo>
                  <a:lnTo>
                    <a:pt x="102" y="149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3" y="150"/>
                  </a:lnTo>
                  <a:lnTo>
                    <a:pt x="78" y="149"/>
                  </a:lnTo>
                  <a:lnTo>
                    <a:pt x="73" y="147"/>
                  </a:lnTo>
                  <a:lnTo>
                    <a:pt x="66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8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7" y="118"/>
                  </a:lnTo>
                  <a:lnTo>
                    <a:pt x="34" y="113"/>
                  </a:lnTo>
                  <a:lnTo>
                    <a:pt x="33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3" y="72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8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6" y="34"/>
                  </a:lnTo>
                  <a:lnTo>
                    <a:pt x="73" y="32"/>
                  </a:lnTo>
                  <a:lnTo>
                    <a:pt x="78" y="31"/>
                  </a:lnTo>
                  <a:lnTo>
                    <a:pt x="83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99" y="180"/>
                  </a:lnTo>
                  <a:lnTo>
                    <a:pt x="108" y="178"/>
                  </a:lnTo>
                  <a:lnTo>
                    <a:pt x="117" y="176"/>
                  </a:lnTo>
                  <a:lnTo>
                    <a:pt x="125" y="172"/>
                  </a:lnTo>
                  <a:lnTo>
                    <a:pt x="133" y="169"/>
                  </a:lnTo>
                  <a:lnTo>
                    <a:pt x="140" y="165"/>
                  </a:lnTo>
                  <a:lnTo>
                    <a:pt x="148" y="160"/>
                  </a:lnTo>
                  <a:lnTo>
                    <a:pt x="154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69" y="133"/>
                  </a:lnTo>
                  <a:lnTo>
                    <a:pt x="173" y="125"/>
                  </a:lnTo>
                  <a:lnTo>
                    <a:pt x="177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7" y="63"/>
                  </a:lnTo>
                  <a:lnTo>
                    <a:pt x="173" y="54"/>
                  </a:lnTo>
                  <a:lnTo>
                    <a:pt x="169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4" y="25"/>
                  </a:lnTo>
                  <a:lnTo>
                    <a:pt x="148" y="20"/>
                  </a:lnTo>
                  <a:lnTo>
                    <a:pt x="140" y="15"/>
                  </a:lnTo>
                  <a:lnTo>
                    <a:pt x="133" y="10"/>
                  </a:lnTo>
                  <a:lnTo>
                    <a:pt x="125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4" y="6"/>
                  </a:lnTo>
                  <a:lnTo>
                    <a:pt x="47" y="10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7" y="25"/>
                  </a:lnTo>
                  <a:lnTo>
                    <a:pt x="20" y="32"/>
                  </a:lnTo>
                  <a:lnTo>
                    <a:pt x="15" y="39"/>
                  </a:lnTo>
                  <a:lnTo>
                    <a:pt x="10" y="47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4" y="117"/>
                  </a:lnTo>
                  <a:lnTo>
                    <a:pt x="7" y="125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7"/>
                  </a:lnTo>
                  <a:lnTo>
                    <a:pt x="27" y="153"/>
                  </a:lnTo>
                  <a:lnTo>
                    <a:pt x="33" y="160"/>
                  </a:lnTo>
                  <a:lnTo>
                    <a:pt x="39" y="165"/>
                  </a:lnTo>
                  <a:lnTo>
                    <a:pt x="47" y="169"/>
                  </a:lnTo>
                  <a:lnTo>
                    <a:pt x="54" y="172"/>
                  </a:lnTo>
                  <a:lnTo>
                    <a:pt x="63" y="176"/>
                  </a:lnTo>
                  <a:lnTo>
                    <a:pt x="72" y="178"/>
                  </a:lnTo>
                  <a:lnTo>
                    <a:pt x="81" y="180"/>
                  </a:lnTo>
                  <a:lnTo>
                    <a:pt x="90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/>
            <p:cNvSpPr>
              <a:spLocks noEditPoints="1"/>
            </p:cNvSpPr>
            <p:nvPr/>
          </p:nvSpPr>
          <p:spPr bwMode="auto">
            <a:xfrm>
              <a:off x="9150968" y="981064"/>
              <a:ext cx="137132" cy="181292"/>
            </a:xfrm>
            <a:custGeom>
              <a:avLst/>
              <a:gdLst>
                <a:gd name="T0" fmla="*/ 175 w 295"/>
                <a:gd name="T1" fmla="*/ 210 h 391"/>
                <a:gd name="T2" fmla="*/ 115 w 295"/>
                <a:gd name="T3" fmla="*/ 361 h 391"/>
                <a:gd name="T4" fmla="*/ 103 w 295"/>
                <a:gd name="T5" fmla="*/ 208 h 391"/>
                <a:gd name="T6" fmla="*/ 84 w 295"/>
                <a:gd name="T7" fmla="*/ 200 h 391"/>
                <a:gd name="T8" fmla="*/ 68 w 295"/>
                <a:gd name="T9" fmla="*/ 189 h 391"/>
                <a:gd name="T10" fmla="*/ 55 w 295"/>
                <a:gd name="T11" fmla="*/ 173 h 391"/>
                <a:gd name="T12" fmla="*/ 45 w 295"/>
                <a:gd name="T13" fmla="*/ 151 h 391"/>
                <a:gd name="T14" fmla="*/ 39 w 295"/>
                <a:gd name="T15" fmla="*/ 126 h 391"/>
                <a:gd name="T16" fmla="*/ 33 w 295"/>
                <a:gd name="T17" fmla="*/ 99 h 391"/>
                <a:gd name="T18" fmla="*/ 30 w 295"/>
                <a:gd name="T19" fmla="*/ 30 h 391"/>
                <a:gd name="T20" fmla="*/ 264 w 295"/>
                <a:gd name="T21" fmla="*/ 65 h 391"/>
                <a:gd name="T22" fmla="*/ 260 w 295"/>
                <a:gd name="T23" fmla="*/ 112 h 391"/>
                <a:gd name="T24" fmla="*/ 253 w 295"/>
                <a:gd name="T25" fmla="*/ 139 h 391"/>
                <a:gd name="T26" fmla="*/ 245 w 295"/>
                <a:gd name="T27" fmla="*/ 162 h 391"/>
                <a:gd name="T28" fmla="*/ 233 w 295"/>
                <a:gd name="T29" fmla="*/ 181 h 391"/>
                <a:gd name="T30" fmla="*/ 218 w 295"/>
                <a:gd name="T31" fmla="*/ 195 h 391"/>
                <a:gd name="T32" fmla="*/ 198 w 295"/>
                <a:gd name="T33" fmla="*/ 205 h 391"/>
                <a:gd name="T34" fmla="*/ 0 w 295"/>
                <a:gd name="T35" fmla="*/ 0 h 391"/>
                <a:gd name="T36" fmla="*/ 0 w 295"/>
                <a:gd name="T37" fmla="*/ 49 h 391"/>
                <a:gd name="T38" fmla="*/ 3 w 295"/>
                <a:gd name="T39" fmla="*/ 102 h 391"/>
                <a:gd name="T40" fmla="*/ 9 w 295"/>
                <a:gd name="T41" fmla="*/ 134 h 391"/>
                <a:gd name="T42" fmla="*/ 18 w 295"/>
                <a:gd name="T43" fmla="*/ 164 h 391"/>
                <a:gd name="T44" fmla="*/ 30 w 295"/>
                <a:gd name="T45" fmla="*/ 190 h 391"/>
                <a:gd name="T46" fmla="*/ 48 w 295"/>
                <a:gd name="T47" fmla="*/ 211 h 391"/>
                <a:gd name="T48" fmla="*/ 64 w 295"/>
                <a:gd name="T49" fmla="*/ 224 h 391"/>
                <a:gd name="T50" fmla="*/ 77 w 295"/>
                <a:gd name="T51" fmla="*/ 230 h 391"/>
                <a:gd name="T52" fmla="*/ 85 w 295"/>
                <a:gd name="T53" fmla="*/ 391 h 391"/>
                <a:gd name="T54" fmla="*/ 205 w 295"/>
                <a:gd name="T55" fmla="*/ 234 h 391"/>
                <a:gd name="T56" fmla="*/ 220 w 295"/>
                <a:gd name="T57" fmla="*/ 228 h 391"/>
                <a:gd name="T58" fmla="*/ 233 w 295"/>
                <a:gd name="T59" fmla="*/ 221 h 391"/>
                <a:gd name="T60" fmla="*/ 254 w 295"/>
                <a:gd name="T61" fmla="*/ 201 h 391"/>
                <a:gd name="T62" fmla="*/ 270 w 295"/>
                <a:gd name="T63" fmla="*/ 178 h 391"/>
                <a:gd name="T64" fmla="*/ 281 w 295"/>
                <a:gd name="T65" fmla="*/ 149 h 391"/>
                <a:gd name="T66" fmla="*/ 289 w 295"/>
                <a:gd name="T67" fmla="*/ 118 h 391"/>
                <a:gd name="T68" fmla="*/ 293 w 295"/>
                <a:gd name="T69" fmla="*/ 85 h 391"/>
                <a:gd name="T70" fmla="*/ 295 w 295"/>
                <a:gd name="T71" fmla="*/ 15 h 391"/>
                <a:gd name="T72" fmla="*/ 0 w 295"/>
                <a:gd name="T7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5" h="391">
                  <a:moveTo>
                    <a:pt x="187" y="208"/>
                  </a:moveTo>
                  <a:lnTo>
                    <a:pt x="175" y="210"/>
                  </a:lnTo>
                  <a:lnTo>
                    <a:pt x="175" y="361"/>
                  </a:lnTo>
                  <a:lnTo>
                    <a:pt x="115" y="361"/>
                  </a:lnTo>
                  <a:lnTo>
                    <a:pt x="115" y="210"/>
                  </a:lnTo>
                  <a:lnTo>
                    <a:pt x="103" y="208"/>
                  </a:lnTo>
                  <a:lnTo>
                    <a:pt x="92" y="205"/>
                  </a:lnTo>
                  <a:lnTo>
                    <a:pt x="84" y="200"/>
                  </a:lnTo>
                  <a:lnTo>
                    <a:pt x="75" y="195"/>
                  </a:lnTo>
                  <a:lnTo>
                    <a:pt x="68" y="189"/>
                  </a:lnTo>
                  <a:lnTo>
                    <a:pt x="61" y="181"/>
                  </a:lnTo>
                  <a:lnTo>
                    <a:pt x="55" y="173"/>
                  </a:lnTo>
                  <a:lnTo>
                    <a:pt x="49" y="162"/>
                  </a:lnTo>
                  <a:lnTo>
                    <a:pt x="45" y="151"/>
                  </a:lnTo>
                  <a:lnTo>
                    <a:pt x="42" y="139"/>
                  </a:lnTo>
                  <a:lnTo>
                    <a:pt x="39" y="126"/>
                  </a:lnTo>
                  <a:lnTo>
                    <a:pt x="35" y="112"/>
                  </a:lnTo>
                  <a:lnTo>
                    <a:pt x="33" y="99"/>
                  </a:lnTo>
                  <a:lnTo>
                    <a:pt x="31" y="66"/>
                  </a:lnTo>
                  <a:lnTo>
                    <a:pt x="30" y="30"/>
                  </a:lnTo>
                  <a:lnTo>
                    <a:pt x="265" y="30"/>
                  </a:lnTo>
                  <a:lnTo>
                    <a:pt x="264" y="65"/>
                  </a:lnTo>
                  <a:lnTo>
                    <a:pt x="262" y="99"/>
                  </a:lnTo>
                  <a:lnTo>
                    <a:pt x="260" y="112"/>
                  </a:lnTo>
                  <a:lnTo>
                    <a:pt x="256" y="126"/>
                  </a:lnTo>
                  <a:lnTo>
                    <a:pt x="253" y="139"/>
                  </a:lnTo>
                  <a:lnTo>
                    <a:pt x="249" y="151"/>
                  </a:lnTo>
                  <a:lnTo>
                    <a:pt x="245" y="162"/>
                  </a:lnTo>
                  <a:lnTo>
                    <a:pt x="239" y="173"/>
                  </a:lnTo>
                  <a:lnTo>
                    <a:pt x="233" y="181"/>
                  </a:lnTo>
                  <a:lnTo>
                    <a:pt x="225" y="189"/>
                  </a:lnTo>
                  <a:lnTo>
                    <a:pt x="218" y="195"/>
                  </a:lnTo>
                  <a:lnTo>
                    <a:pt x="208" y="200"/>
                  </a:lnTo>
                  <a:lnTo>
                    <a:pt x="198" y="205"/>
                  </a:lnTo>
                  <a:lnTo>
                    <a:pt x="187" y="208"/>
                  </a:lnTo>
                  <a:close/>
                  <a:moveTo>
                    <a:pt x="0" y="0"/>
                  </a:moveTo>
                  <a:lnTo>
                    <a:pt x="0" y="15"/>
                  </a:lnTo>
                  <a:lnTo>
                    <a:pt x="0" y="49"/>
                  </a:lnTo>
                  <a:lnTo>
                    <a:pt x="2" y="85"/>
                  </a:lnTo>
                  <a:lnTo>
                    <a:pt x="3" y="102"/>
                  </a:lnTo>
                  <a:lnTo>
                    <a:pt x="7" y="118"/>
                  </a:lnTo>
                  <a:lnTo>
                    <a:pt x="9" y="134"/>
                  </a:lnTo>
                  <a:lnTo>
                    <a:pt x="13" y="149"/>
                  </a:lnTo>
                  <a:lnTo>
                    <a:pt x="18" y="164"/>
                  </a:lnTo>
                  <a:lnTo>
                    <a:pt x="24" y="177"/>
                  </a:lnTo>
                  <a:lnTo>
                    <a:pt x="30" y="190"/>
                  </a:lnTo>
                  <a:lnTo>
                    <a:pt x="39" y="201"/>
                  </a:lnTo>
                  <a:lnTo>
                    <a:pt x="48" y="211"/>
                  </a:lnTo>
                  <a:lnTo>
                    <a:pt x="59" y="221"/>
                  </a:lnTo>
                  <a:lnTo>
                    <a:pt x="64" y="224"/>
                  </a:lnTo>
                  <a:lnTo>
                    <a:pt x="71" y="228"/>
                  </a:lnTo>
                  <a:lnTo>
                    <a:pt x="77" y="230"/>
                  </a:lnTo>
                  <a:lnTo>
                    <a:pt x="85" y="234"/>
                  </a:lnTo>
                  <a:lnTo>
                    <a:pt x="85" y="391"/>
                  </a:lnTo>
                  <a:lnTo>
                    <a:pt x="205" y="391"/>
                  </a:lnTo>
                  <a:lnTo>
                    <a:pt x="205" y="234"/>
                  </a:lnTo>
                  <a:lnTo>
                    <a:pt x="212" y="231"/>
                  </a:lnTo>
                  <a:lnTo>
                    <a:pt x="220" y="228"/>
                  </a:lnTo>
                  <a:lnTo>
                    <a:pt x="226" y="225"/>
                  </a:lnTo>
                  <a:lnTo>
                    <a:pt x="233" y="221"/>
                  </a:lnTo>
                  <a:lnTo>
                    <a:pt x="245" y="212"/>
                  </a:lnTo>
                  <a:lnTo>
                    <a:pt x="254" y="201"/>
                  </a:lnTo>
                  <a:lnTo>
                    <a:pt x="263" y="191"/>
                  </a:lnTo>
                  <a:lnTo>
                    <a:pt x="270" y="178"/>
                  </a:lnTo>
                  <a:lnTo>
                    <a:pt x="277" y="164"/>
                  </a:lnTo>
                  <a:lnTo>
                    <a:pt x="281" y="149"/>
                  </a:lnTo>
                  <a:lnTo>
                    <a:pt x="285" y="134"/>
                  </a:lnTo>
                  <a:lnTo>
                    <a:pt x="289" y="118"/>
                  </a:lnTo>
                  <a:lnTo>
                    <a:pt x="292" y="102"/>
                  </a:lnTo>
                  <a:lnTo>
                    <a:pt x="293" y="85"/>
                  </a:lnTo>
                  <a:lnTo>
                    <a:pt x="295" y="50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9037080" y="743989"/>
              <a:ext cx="83673" cy="83673"/>
            </a:xfrm>
            <a:custGeom>
              <a:avLst/>
              <a:gdLst>
                <a:gd name="T0" fmla="*/ 103 w 182"/>
                <a:gd name="T1" fmla="*/ 31 h 180"/>
                <a:gd name="T2" fmla="*/ 120 w 182"/>
                <a:gd name="T3" fmla="*/ 37 h 180"/>
                <a:gd name="T4" fmla="*/ 133 w 182"/>
                <a:gd name="T5" fmla="*/ 48 h 180"/>
                <a:gd name="T6" fmla="*/ 144 w 182"/>
                <a:gd name="T7" fmla="*/ 61 h 180"/>
                <a:gd name="T8" fmla="*/ 151 w 182"/>
                <a:gd name="T9" fmla="*/ 78 h 180"/>
                <a:gd name="T10" fmla="*/ 151 w 182"/>
                <a:gd name="T11" fmla="*/ 96 h 180"/>
                <a:gd name="T12" fmla="*/ 146 w 182"/>
                <a:gd name="T13" fmla="*/ 113 h 180"/>
                <a:gd name="T14" fmla="*/ 138 w 182"/>
                <a:gd name="T15" fmla="*/ 128 h 180"/>
                <a:gd name="T16" fmla="*/ 125 w 182"/>
                <a:gd name="T17" fmla="*/ 140 h 180"/>
                <a:gd name="T18" fmla="*/ 109 w 182"/>
                <a:gd name="T19" fmla="*/ 147 h 180"/>
                <a:gd name="T20" fmla="*/ 92 w 182"/>
                <a:gd name="T21" fmla="*/ 150 h 180"/>
                <a:gd name="T22" fmla="*/ 73 w 182"/>
                <a:gd name="T23" fmla="*/ 147 h 180"/>
                <a:gd name="T24" fmla="*/ 57 w 182"/>
                <a:gd name="T25" fmla="*/ 140 h 180"/>
                <a:gd name="T26" fmla="*/ 44 w 182"/>
                <a:gd name="T27" fmla="*/ 128 h 180"/>
                <a:gd name="T28" fmla="*/ 36 w 182"/>
                <a:gd name="T29" fmla="*/ 113 h 180"/>
                <a:gd name="T30" fmla="*/ 32 w 182"/>
                <a:gd name="T31" fmla="*/ 96 h 180"/>
                <a:gd name="T32" fmla="*/ 33 w 182"/>
                <a:gd name="T33" fmla="*/ 78 h 180"/>
                <a:gd name="T34" fmla="*/ 38 w 182"/>
                <a:gd name="T35" fmla="*/ 61 h 180"/>
                <a:gd name="T36" fmla="*/ 49 w 182"/>
                <a:gd name="T37" fmla="*/ 48 h 180"/>
                <a:gd name="T38" fmla="*/ 63 w 182"/>
                <a:gd name="T39" fmla="*/ 37 h 180"/>
                <a:gd name="T40" fmla="*/ 79 w 182"/>
                <a:gd name="T41" fmla="*/ 31 h 180"/>
                <a:gd name="T42" fmla="*/ 92 w 182"/>
                <a:gd name="T43" fmla="*/ 180 h 180"/>
                <a:gd name="T44" fmla="*/ 118 w 182"/>
                <a:gd name="T45" fmla="*/ 176 h 180"/>
                <a:gd name="T46" fmla="*/ 142 w 182"/>
                <a:gd name="T47" fmla="*/ 165 h 180"/>
                <a:gd name="T48" fmla="*/ 161 w 182"/>
                <a:gd name="T49" fmla="*/ 147 h 180"/>
                <a:gd name="T50" fmla="*/ 174 w 182"/>
                <a:gd name="T51" fmla="*/ 125 h 180"/>
                <a:gd name="T52" fmla="*/ 181 w 182"/>
                <a:gd name="T53" fmla="*/ 99 h 180"/>
                <a:gd name="T54" fmla="*/ 180 w 182"/>
                <a:gd name="T55" fmla="*/ 71 h 180"/>
                <a:gd name="T56" fmla="*/ 171 w 182"/>
                <a:gd name="T57" fmla="*/ 47 h 180"/>
                <a:gd name="T58" fmla="*/ 155 w 182"/>
                <a:gd name="T59" fmla="*/ 26 h 180"/>
                <a:gd name="T60" fmla="*/ 135 w 182"/>
                <a:gd name="T61" fmla="*/ 10 h 180"/>
                <a:gd name="T62" fmla="*/ 110 w 182"/>
                <a:gd name="T63" fmla="*/ 2 h 180"/>
                <a:gd name="T64" fmla="*/ 82 w 182"/>
                <a:gd name="T65" fmla="*/ 1 h 180"/>
                <a:gd name="T66" fmla="*/ 56 w 182"/>
                <a:gd name="T67" fmla="*/ 7 h 180"/>
                <a:gd name="T68" fmla="*/ 34 w 182"/>
                <a:gd name="T69" fmla="*/ 20 h 180"/>
                <a:gd name="T70" fmla="*/ 17 w 182"/>
                <a:gd name="T71" fmla="*/ 39 h 180"/>
                <a:gd name="T72" fmla="*/ 5 w 182"/>
                <a:gd name="T73" fmla="*/ 63 h 180"/>
                <a:gd name="T74" fmla="*/ 0 w 182"/>
                <a:gd name="T75" fmla="*/ 90 h 180"/>
                <a:gd name="T76" fmla="*/ 5 w 182"/>
                <a:gd name="T77" fmla="*/ 116 h 180"/>
                <a:gd name="T78" fmla="*/ 17 w 182"/>
                <a:gd name="T79" fmla="*/ 140 h 180"/>
                <a:gd name="T80" fmla="*/ 34 w 182"/>
                <a:gd name="T81" fmla="*/ 159 h 180"/>
                <a:gd name="T82" fmla="*/ 56 w 182"/>
                <a:gd name="T83" fmla="*/ 173 h 180"/>
                <a:gd name="T84" fmla="*/ 82 w 182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180">
                  <a:moveTo>
                    <a:pt x="92" y="30"/>
                  </a:moveTo>
                  <a:lnTo>
                    <a:pt x="97" y="30"/>
                  </a:lnTo>
                  <a:lnTo>
                    <a:pt x="103" y="31"/>
                  </a:lnTo>
                  <a:lnTo>
                    <a:pt x="109" y="33"/>
                  </a:lnTo>
                  <a:lnTo>
                    <a:pt x="114" y="35"/>
                  </a:lnTo>
                  <a:lnTo>
                    <a:pt x="120" y="37"/>
                  </a:lnTo>
                  <a:lnTo>
                    <a:pt x="125" y="40"/>
                  </a:lnTo>
                  <a:lnTo>
                    <a:pt x="129" y="43"/>
                  </a:lnTo>
                  <a:lnTo>
                    <a:pt x="133" y="48"/>
                  </a:lnTo>
                  <a:lnTo>
                    <a:pt x="138" y="52"/>
                  </a:lnTo>
                  <a:lnTo>
                    <a:pt x="141" y="56"/>
                  </a:lnTo>
                  <a:lnTo>
                    <a:pt x="144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51" y="78"/>
                  </a:lnTo>
                  <a:lnTo>
                    <a:pt x="151" y="84"/>
                  </a:lnTo>
                  <a:lnTo>
                    <a:pt x="152" y="90"/>
                  </a:lnTo>
                  <a:lnTo>
                    <a:pt x="151" y="96"/>
                  </a:lnTo>
                  <a:lnTo>
                    <a:pt x="151" y="102"/>
                  </a:lnTo>
                  <a:lnTo>
                    <a:pt x="148" y="108"/>
                  </a:lnTo>
                  <a:lnTo>
                    <a:pt x="146" y="113"/>
                  </a:lnTo>
                  <a:lnTo>
                    <a:pt x="144" y="119"/>
                  </a:lnTo>
                  <a:lnTo>
                    <a:pt x="141" y="124"/>
                  </a:lnTo>
                  <a:lnTo>
                    <a:pt x="138" y="128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5" y="140"/>
                  </a:lnTo>
                  <a:lnTo>
                    <a:pt x="120" y="143"/>
                  </a:lnTo>
                  <a:lnTo>
                    <a:pt x="114" y="145"/>
                  </a:lnTo>
                  <a:lnTo>
                    <a:pt x="109" y="147"/>
                  </a:lnTo>
                  <a:lnTo>
                    <a:pt x="103" y="149"/>
                  </a:lnTo>
                  <a:lnTo>
                    <a:pt x="97" y="150"/>
                  </a:lnTo>
                  <a:lnTo>
                    <a:pt x="92" y="150"/>
                  </a:lnTo>
                  <a:lnTo>
                    <a:pt x="85" y="150"/>
                  </a:lnTo>
                  <a:lnTo>
                    <a:pt x="79" y="149"/>
                  </a:lnTo>
                  <a:lnTo>
                    <a:pt x="73" y="147"/>
                  </a:lnTo>
                  <a:lnTo>
                    <a:pt x="68" y="145"/>
                  </a:lnTo>
                  <a:lnTo>
                    <a:pt x="63" y="143"/>
                  </a:lnTo>
                  <a:lnTo>
                    <a:pt x="57" y="140"/>
                  </a:lnTo>
                  <a:lnTo>
                    <a:pt x="53" y="136"/>
                  </a:lnTo>
                  <a:lnTo>
                    <a:pt x="49" y="132"/>
                  </a:lnTo>
                  <a:lnTo>
                    <a:pt x="44" y="128"/>
                  </a:lnTo>
                  <a:lnTo>
                    <a:pt x="41" y="124"/>
                  </a:lnTo>
                  <a:lnTo>
                    <a:pt x="38" y="119"/>
                  </a:lnTo>
                  <a:lnTo>
                    <a:pt x="36" y="113"/>
                  </a:lnTo>
                  <a:lnTo>
                    <a:pt x="34" y="108"/>
                  </a:lnTo>
                  <a:lnTo>
                    <a:pt x="33" y="102"/>
                  </a:lnTo>
                  <a:lnTo>
                    <a:pt x="32" y="96"/>
                  </a:lnTo>
                  <a:lnTo>
                    <a:pt x="32" y="90"/>
                  </a:lnTo>
                  <a:lnTo>
                    <a:pt x="32" y="84"/>
                  </a:lnTo>
                  <a:lnTo>
                    <a:pt x="33" y="78"/>
                  </a:lnTo>
                  <a:lnTo>
                    <a:pt x="34" y="72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9" y="48"/>
                  </a:lnTo>
                  <a:lnTo>
                    <a:pt x="53" y="43"/>
                  </a:lnTo>
                  <a:lnTo>
                    <a:pt x="57" y="40"/>
                  </a:lnTo>
                  <a:lnTo>
                    <a:pt x="63" y="37"/>
                  </a:lnTo>
                  <a:lnTo>
                    <a:pt x="68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30"/>
                  </a:lnTo>
                  <a:lnTo>
                    <a:pt x="92" y="30"/>
                  </a:lnTo>
                  <a:close/>
                  <a:moveTo>
                    <a:pt x="92" y="180"/>
                  </a:moveTo>
                  <a:lnTo>
                    <a:pt x="100" y="180"/>
                  </a:lnTo>
                  <a:lnTo>
                    <a:pt x="110" y="179"/>
                  </a:lnTo>
                  <a:lnTo>
                    <a:pt x="118" y="176"/>
                  </a:lnTo>
                  <a:lnTo>
                    <a:pt x="126" y="173"/>
                  </a:lnTo>
                  <a:lnTo>
                    <a:pt x="135" y="169"/>
                  </a:lnTo>
                  <a:lnTo>
                    <a:pt x="142" y="165"/>
                  </a:lnTo>
                  <a:lnTo>
                    <a:pt x="148" y="159"/>
                  </a:lnTo>
                  <a:lnTo>
                    <a:pt x="155" y="154"/>
                  </a:lnTo>
                  <a:lnTo>
                    <a:pt x="161" y="147"/>
                  </a:lnTo>
                  <a:lnTo>
                    <a:pt x="166" y="140"/>
                  </a:lnTo>
                  <a:lnTo>
                    <a:pt x="171" y="132"/>
                  </a:lnTo>
                  <a:lnTo>
                    <a:pt x="174" y="125"/>
                  </a:lnTo>
                  <a:lnTo>
                    <a:pt x="177" y="116"/>
                  </a:lnTo>
                  <a:lnTo>
                    <a:pt x="180" y="108"/>
                  </a:lnTo>
                  <a:lnTo>
                    <a:pt x="181" y="99"/>
                  </a:lnTo>
                  <a:lnTo>
                    <a:pt x="182" y="90"/>
                  </a:lnTo>
                  <a:lnTo>
                    <a:pt x="181" y="81"/>
                  </a:lnTo>
                  <a:lnTo>
                    <a:pt x="180" y="71"/>
                  </a:lnTo>
                  <a:lnTo>
                    <a:pt x="177" y="63"/>
                  </a:lnTo>
                  <a:lnTo>
                    <a:pt x="174" y="54"/>
                  </a:lnTo>
                  <a:lnTo>
                    <a:pt x="171" y="47"/>
                  </a:lnTo>
                  <a:lnTo>
                    <a:pt x="166" y="39"/>
                  </a:lnTo>
                  <a:lnTo>
                    <a:pt x="161" y="33"/>
                  </a:lnTo>
                  <a:lnTo>
                    <a:pt x="155" y="26"/>
                  </a:lnTo>
                  <a:lnTo>
                    <a:pt x="148" y="20"/>
                  </a:lnTo>
                  <a:lnTo>
                    <a:pt x="142" y="15"/>
                  </a:lnTo>
                  <a:lnTo>
                    <a:pt x="135" y="10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0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6" y="7"/>
                  </a:lnTo>
                  <a:lnTo>
                    <a:pt x="49" y="10"/>
                  </a:lnTo>
                  <a:lnTo>
                    <a:pt x="41" y="15"/>
                  </a:lnTo>
                  <a:lnTo>
                    <a:pt x="34" y="20"/>
                  </a:lnTo>
                  <a:lnTo>
                    <a:pt x="27" y="26"/>
                  </a:lnTo>
                  <a:lnTo>
                    <a:pt x="22" y="33"/>
                  </a:lnTo>
                  <a:lnTo>
                    <a:pt x="17" y="39"/>
                  </a:lnTo>
                  <a:lnTo>
                    <a:pt x="12" y="47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3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2" y="99"/>
                  </a:lnTo>
                  <a:lnTo>
                    <a:pt x="3" y="108"/>
                  </a:lnTo>
                  <a:lnTo>
                    <a:pt x="5" y="116"/>
                  </a:lnTo>
                  <a:lnTo>
                    <a:pt x="8" y="125"/>
                  </a:lnTo>
                  <a:lnTo>
                    <a:pt x="12" y="132"/>
                  </a:lnTo>
                  <a:lnTo>
                    <a:pt x="17" y="140"/>
                  </a:lnTo>
                  <a:lnTo>
                    <a:pt x="22" y="147"/>
                  </a:lnTo>
                  <a:lnTo>
                    <a:pt x="27" y="154"/>
                  </a:lnTo>
                  <a:lnTo>
                    <a:pt x="34" y="159"/>
                  </a:lnTo>
                  <a:lnTo>
                    <a:pt x="41" y="165"/>
                  </a:lnTo>
                  <a:lnTo>
                    <a:pt x="49" y="169"/>
                  </a:lnTo>
                  <a:lnTo>
                    <a:pt x="56" y="173"/>
                  </a:lnTo>
                  <a:lnTo>
                    <a:pt x="65" y="176"/>
                  </a:lnTo>
                  <a:lnTo>
                    <a:pt x="73" y="179"/>
                  </a:lnTo>
                  <a:lnTo>
                    <a:pt x="82" y="180"/>
                  </a:lnTo>
                  <a:lnTo>
                    <a:pt x="92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9011512" y="841608"/>
              <a:ext cx="137132" cy="181292"/>
            </a:xfrm>
            <a:custGeom>
              <a:avLst/>
              <a:gdLst>
                <a:gd name="T0" fmla="*/ 265 w 296"/>
                <a:gd name="T1" fmla="*/ 67 h 391"/>
                <a:gd name="T2" fmla="*/ 259 w 296"/>
                <a:gd name="T3" fmla="*/ 114 h 391"/>
                <a:gd name="T4" fmla="*/ 253 w 296"/>
                <a:gd name="T5" fmla="*/ 142 h 391"/>
                <a:gd name="T6" fmla="*/ 244 w 296"/>
                <a:gd name="T7" fmla="*/ 165 h 391"/>
                <a:gd name="T8" fmla="*/ 232 w 296"/>
                <a:gd name="T9" fmla="*/ 184 h 391"/>
                <a:gd name="T10" fmla="*/ 217 w 296"/>
                <a:gd name="T11" fmla="*/ 198 h 391"/>
                <a:gd name="T12" fmla="*/ 198 w 296"/>
                <a:gd name="T13" fmla="*/ 208 h 391"/>
                <a:gd name="T14" fmla="*/ 176 w 296"/>
                <a:gd name="T15" fmla="*/ 213 h 391"/>
                <a:gd name="T16" fmla="*/ 116 w 296"/>
                <a:gd name="T17" fmla="*/ 361 h 391"/>
                <a:gd name="T18" fmla="*/ 104 w 296"/>
                <a:gd name="T19" fmla="*/ 211 h 391"/>
                <a:gd name="T20" fmla="*/ 83 w 296"/>
                <a:gd name="T21" fmla="*/ 203 h 391"/>
                <a:gd name="T22" fmla="*/ 67 w 296"/>
                <a:gd name="T23" fmla="*/ 192 h 391"/>
                <a:gd name="T24" fmla="*/ 56 w 296"/>
                <a:gd name="T25" fmla="*/ 174 h 391"/>
                <a:gd name="T26" fmla="*/ 46 w 296"/>
                <a:gd name="T27" fmla="*/ 153 h 391"/>
                <a:gd name="T28" fmla="*/ 38 w 296"/>
                <a:gd name="T29" fmla="*/ 127 h 391"/>
                <a:gd name="T30" fmla="*/ 34 w 296"/>
                <a:gd name="T31" fmla="*/ 98 h 391"/>
                <a:gd name="T32" fmla="*/ 30 w 296"/>
                <a:gd name="T33" fmla="*/ 31 h 391"/>
                <a:gd name="T34" fmla="*/ 0 w 296"/>
                <a:gd name="T35" fmla="*/ 15 h 391"/>
                <a:gd name="T36" fmla="*/ 2 w 296"/>
                <a:gd name="T37" fmla="*/ 85 h 391"/>
                <a:gd name="T38" fmla="*/ 6 w 296"/>
                <a:gd name="T39" fmla="*/ 120 h 391"/>
                <a:gd name="T40" fmla="*/ 14 w 296"/>
                <a:gd name="T41" fmla="*/ 152 h 391"/>
                <a:gd name="T42" fmla="*/ 23 w 296"/>
                <a:gd name="T43" fmla="*/ 180 h 391"/>
                <a:gd name="T44" fmla="*/ 38 w 296"/>
                <a:gd name="T45" fmla="*/ 204 h 391"/>
                <a:gd name="T46" fmla="*/ 59 w 296"/>
                <a:gd name="T47" fmla="*/ 224 h 391"/>
                <a:gd name="T48" fmla="*/ 72 w 296"/>
                <a:gd name="T49" fmla="*/ 231 h 391"/>
                <a:gd name="T50" fmla="*/ 86 w 296"/>
                <a:gd name="T51" fmla="*/ 237 h 391"/>
                <a:gd name="T52" fmla="*/ 206 w 296"/>
                <a:gd name="T53" fmla="*/ 391 h 391"/>
                <a:gd name="T54" fmla="*/ 213 w 296"/>
                <a:gd name="T55" fmla="*/ 234 h 391"/>
                <a:gd name="T56" fmla="*/ 227 w 296"/>
                <a:gd name="T57" fmla="*/ 228 h 391"/>
                <a:gd name="T58" fmla="*/ 244 w 296"/>
                <a:gd name="T59" fmla="*/ 215 h 391"/>
                <a:gd name="T60" fmla="*/ 264 w 296"/>
                <a:gd name="T61" fmla="*/ 193 h 391"/>
                <a:gd name="T62" fmla="*/ 276 w 296"/>
                <a:gd name="T63" fmla="*/ 167 h 391"/>
                <a:gd name="T64" fmla="*/ 286 w 296"/>
                <a:gd name="T65" fmla="*/ 136 h 391"/>
                <a:gd name="T66" fmla="*/ 291 w 296"/>
                <a:gd name="T67" fmla="*/ 104 h 391"/>
                <a:gd name="T68" fmla="*/ 295 w 296"/>
                <a:gd name="T69" fmla="*/ 51 h 391"/>
                <a:gd name="T70" fmla="*/ 296 w 296"/>
                <a:gd name="T71" fmla="*/ 0 h 391"/>
                <a:gd name="T72" fmla="*/ 0 w 296"/>
                <a:gd name="T73" fmla="*/ 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391">
                  <a:moveTo>
                    <a:pt x="266" y="30"/>
                  </a:moveTo>
                  <a:lnTo>
                    <a:pt x="265" y="67"/>
                  </a:lnTo>
                  <a:lnTo>
                    <a:pt x="261" y="99"/>
                  </a:lnTo>
                  <a:lnTo>
                    <a:pt x="259" y="114"/>
                  </a:lnTo>
                  <a:lnTo>
                    <a:pt x="256" y="128"/>
                  </a:lnTo>
                  <a:lnTo>
                    <a:pt x="253" y="142"/>
                  </a:lnTo>
                  <a:lnTo>
                    <a:pt x="250" y="154"/>
                  </a:lnTo>
                  <a:lnTo>
                    <a:pt x="244" y="165"/>
                  </a:lnTo>
                  <a:lnTo>
                    <a:pt x="239" y="175"/>
                  </a:lnTo>
                  <a:lnTo>
                    <a:pt x="232" y="184"/>
                  </a:lnTo>
                  <a:lnTo>
                    <a:pt x="226" y="192"/>
                  </a:lnTo>
                  <a:lnTo>
                    <a:pt x="217" y="198"/>
                  </a:lnTo>
                  <a:lnTo>
                    <a:pt x="209" y="203"/>
                  </a:lnTo>
                  <a:lnTo>
                    <a:pt x="198" y="208"/>
                  </a:lnTo>
                  <a:lnTo>
                    <a:pt x="187" y="211"/>
                  </a:lnTo>
                  <a:lnTo>
                    <a:pt x="176" y="213"/>
                  </a:lnTo>
                  <a:lnTo>
                    <a:pt x="176" y="361"/>
                  </a:lnTo>
                  <a:lnTo>
                    <a:pt x="116" y="361"/>
                  </a:lnTo>
                  <a:lnTo>
                    <a:pt x="116" y="214"/>
                  </a:lnTo>
                  <a:lnTo>
                    <a:pt x="104" y="211"/>
                  </a:lnTo>
                  <a:lnTo>
                    <a:pt x="93" y="208"/>
                  </a:lnTo>
                  <a:lnTo>
                    <a:pt x="83" y="203"/>
                  </a:lnTo>
                  <a:lnTo>
                    <a:pt x="75" y="198"/>
                  </a:lnTo>
                  <a:lnTo>
                    <a:pt x="67" y="192"/>
                  </a:lnTo>
                  <a:lnTo>
                    <a:pt x="61" y="183"/>
                  </a:lnTo>
                  <a:lnTo>
                    <a:pt x="56" y="174"/>
                  </a:lnTo>
                  <a:lnTo>
                    <a:pt x="50" y="164"/>
                  </a:lnTo>
                  <a:lnTo>
                    <a:pt x="46" y="153"/>
                  </a:lnTo>
                  <a:lnTo>
                    <a:pt x="42" y="141"/>
                  </a:lnTo>
                  <a:lnTo>
                    <a:pt x="38" y="127"/>
                  </a:lnTo>
                  <a:lnTo>
                    <a:pt x="36" y="113"/>
                  </a:lnTo>
                  <a:lnTo>
                    <a:pt x="34" y="98"/>
                  </a:lnTo>
                  <a:lnTo>
                    <a:pt x="31" y="66"/>
                  </a:lnTo>
                  <a:lnTo>
                    <a:pt x="30" y="31"/>
                  </a:lnTo>
                  <a:lnTo>
                    <a:pt x="266" y="30"/>
                  </a:lnTo>
                  <a:close/>
                  <a:moveTo>
                    <a:pt x="0" y="15"/>
                  </a:moveTo>
                  <a:lnTo>
                    <a:pt x="1" y="50"/>
                  </a:lnTo>
                  <a:lnTo>
                    <a:pt x="2" y="85"/>
                  </a:lnTo>
                  <a:lnTo>
                    <a:pt x="4" y="103"/>
                  </a:lnTo>
                  <a:lnTo>
                    <a:pt x="6" y="120"/>
                  </a:lnTo>
                  <a:lnTo>
                    <a:pt x="9" y="136"/>
                  </a:lnTo>
                  <a:lnTo>
                    <a:pt x="14" y="152"/>
                  </a:lnTo>
                  <a:lnTo>
                    <a:pt x="18" y="166"/>
                  </a:lnTo>
                  <a:lnTo>
                    <a:pt x="23" y="180"/>
                  </a:lnTo>
                  <a:lnTo>
                    <a:pt x="31" y="193"/>
                  </a:lnTo>
                  <a:lnTo>
                    <a:pt x="38" y="204"/>
                  </a:lnTo>
                  <a:lnTo>
                    <a:pt x="48" y="215"/>
                  </a:lnTo>
                  <a:lnTo>
                    <a:pt x="59" y="224"/>
                  </a:lnTo>
                  <a:lnTo>
                    <a:pt x="65" y="228"/>
                  </a:lnTo>
                  <a:lnTo>
                    <a:pt x="72" y="231"/>
                  </a:lnTo>
                  <a:lnTo>
                    <a:pt x="78" y="234"/>
                  </a:lnTo>
                  <a:lnTo>
                    <a:pt x="86" y="237"/>
                  </a:lnTo>
                  <a:lnTo>
                    <a:pt x="86" y="391"/>
                  </a:lnTo>
                  <a:lnTo>
                    <a:pt x="206" y="391"/>
                  </a:lnTo>
                  <a:lnTo>
                    <a:pt x="206" y="238"/>
                  </a:lnTo>
                  <a:lnTo>
                    <a:pt x="213" y="234"/>
                  </a:lnTo>
                  <a:lnTo>
                    <a:pt x="220" y="231"/>
                  </a:lnTo>
                  <a:lnTo>
                    <a:pt x="227" y="228"/>
                  </a:lnTo>
                  <a:lnTo>
                    <a:pt x="234" y="224"/>
                  </a:lnTo>
                  <a:lnTo>
                    <a:pt x="244" y="215"/>
                  </a:lnTo>
                  <a:lnTo>
                    <a:pt x="255" y="204"/>
                  </a:lnTo>
                  <a:lnTo>
                    <a:pt x="264" y="193"/>
                  </a:lnTo>
                  <a:lnTo>
                    <a:pt x="270" y="181"/>
                  </a:lnTo>
                  <a:lnTo>
                    <a:pt x="276" y="167"/>
                  </a:lnTo>
                  <a:lnTo>
                    <a:pt x="282" y="152"/>
                  </a:lnTo>
                  <a:lnTo>
                    <a:pt x="286" y="136"/>
                  </a:lnTo>
                  <a:lnTo>
                    <a:pt x="289" y="120"/>
                  </a:lnTo>
                  <a:lnTo>
                    <a:pt x="291" y="104"/>
                  </a:lnTo>
                  <a:lnTo>
                    <a:pt x="294" y="85"/>
                  </a:lnTo>
                  <a:lnTo>
                    <a:pt x="295" y="51"/>
                  </a:lnTo>
                  <a:lnTo>
                    <a:pt x="296" y="15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8897624" y="883445"/>
              <a:ext cx="83673" cy="83673"/>
            </a:xfrm>
            <a:custGeom>
              <a:avLst/>
              <a:gdLst>
                <a:gd name="T0" fmla="*/ 102 w 180"/>
                <a:gd name="T1" fmla="*/ 31 h 180"/>
                <a:gd name="T2" fmla="*/ 119 w 180"/>
                <a:gd name="T3" fmla="*/ 36 h 180"/>
                <a:gd name="T4" fmla="*/ 133 w 180"/>
                <a:gd name="T5" fmla="*/ 47 h 180"/>
                <a:gd name="T6" fmla="*/ 143 w 180"/>
                <a:gd name="T7" fmla="*/ 61 h 180"/>
                <a:gd name="T8" fmla="*/ 149 w 180"/>
                <a:gd name="T9" fmla="*/ 77 h 180"/>
                <a:gd name="T10" fmla="*/ 150 w 180"/>
                <a:gd name="T11" fmla="*/ 95 h 180"/>
                <a:gd name="T12" fmla="*/ 146 w 180"/>
                <a:gd name="T13" fmla="*/ 113 h 180"/>
                <a:gd name="T14" fmla="*/ 136 w 180"/>
                <a:gd name="T15" fmla="*/ 127 h 180"/>
                <a:gd name="T16" fmla="*/ 124 w 180"/>
                <a:gd name="T17" fmla="*/ 139 h 180"/>
                <a:gd name="T18" fmla="*/ 109 w 180"/>
                <a:gd name="T19" fmla="*/ 147 h 180"/>
                <a:gd name="T20" fmla="*/ 90 w 180"/>
                <a:gd name="T21" fmla="*/ 150 h 180"/>
                <a:gd name="T22" fmla="*/ 72 w 180"/>
                <a:gd name="T23" fmla="*/ 147 h 180"/>
                <a:gd name="T24" fmla="*/ 57 w 180"/>
                <a:gd name="T25" fmla="*/ 139 h 180"/>
                <a:gd name="T26" fmla="*/ 44 w 180"/>
                <a:gd name="T27" fmla="*/ 127 h 180"/>
                <a:gd name="T28" fmla="*/ 35 w 180"/>
                <a:gd name="T29" fmla="*/ 113 h 180"/>
                <a:gd name="T30" fmla="*/ 30 w 180"/>
                <a:gd name="T31" fmla="*/ 96 h 180"/>
                <a:gd name="T32" fmla="*/ 31 w 180"/>
                <a:gd name="T33" fmla="*/ 77 h 180"/>
                <a:gd name="T34" fmla="*/ 38 w 180"/>
                <a:gd name="T35" fmla="*/ 61 h 180"/>
                <a:gd name="T36" fmla="*/ 47 w 180"/>
                <a:gd name="T37" fmla="*/ 47 h 180"/>
                <a:gd name="T38" fmla="*/ 61 w 180"/>
                <a:gd name="T39" fmla="*/ 36 h 180"/>
                <a:gd name="T40" fmla="*/ 79 w 180"/>
                <a:gd name="T41" fmla="*/ 31 h 180"/>
                <a:gd name="T42" fmla="*/ 90 w 180"/>
                <a:gd name="T43" fmla="*/ 180 h 180"/>
                <a:gd name="T44" fmla="*/ 117 w 180"/>
                <a:gd name="T45" fmla="*/ 176 h 180"/>
                <a:gd name="T46" fmla="*/ 141 w 180"/>
                <a:gd name="T47" fmla="*/ 165 h 180"/>
                <a:gd name="T48" fmla="*/ 160 w 180"/>
                <a:gd name="T49" fmla="*/ 147 h 180"/>
                <a:gd name="T50" fmla="*/ 174 w 180"/>
                <a:gd name="T51" fmla="*/ 125 h 180"/>
                <a:gd name="T52" fmla="*/ 180 w 180"/>
                <a:gd name="T53" fmla="*/ 98 h 180"/>
                <a:gd name="T54" fmla="*/ 179 w 180"/>
                <a:gd name="T55" fmla="*/ 72 h 180"/>
                <a:gd name="T56" fmla="*/ 170 w 180"/>
                <a:gd name="T57" fmla="*/ 47 h 180"/>
                <a:gd name="T58" fmla="*/ 155 w 180"/>
                <a:gd name="T59" fmla="*/ 25 h 180"/>
                <a:gd name="T60" fmla="*/ 133 w 180"/>
                <a:gd name="T61" fmla="*/ 10 h 180"/>
                <a:gd name="T62" fmla="*/ 109 w 180"/>
                <a:gd name="T63" fmla="*/ 1 h 180"/>
                <a:gd name="T64" fmla="*/ 82 w 180"/>
                <a:gd name="T65" fmla="*/ 0 h 180"/>
                <a:gd name="T66" fmla="*/ 55 w 180"/>
                <a:gd name="T67" fmla="*/ 6 h 180"/>
                <a:gd name="T68" fmla="*/ 34 w 180"/>
                <a:gd name="T69" fmla="*/ 20 h 180"/>
                <a:gd name="T70" fmla="*/ 15 w 180"/>
                <a:gd name="T71" fmla="*/ 39 h 180"/>
                <a:gd name="T72" fmla="*/ 5 w 180"/>
                <a:gd name="T73" fmla="*/ 63 h 180"/>
                <a:gd name="T74" fmla="*/ 0 w 180"/>
                <a:gd name="T75" fmla="*/ 90 h 180"/>
                <a:gd name="T76" fmla="*/ 5 w 180"/>
                <a:gd name="T77" fmla="*/ 117 h 180"/>
                <a:gd name="T78" fmla="*/ 15 w 180"/>
                <a:gd name="T79" fmla="*/ 140 h 180"/>
                <a:gd name="T80" fmla="*/ 34 w 180"/>
                <a:gd name="T81" fmla="*/ 160 h 180"/>
                <a:gd name="T82" fmla="*/ 55 w 180"/>
                <a:gd name="T83" fmla="*/ 172 h 180"/>
                <a:gd name="T84" fmla="*/ 82 w 180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7" y="30"/>
                  </a:lnTo>
                  <a:lnTo>
                    <a:pt x="102" y="31"/>
                  </a:lnTo>
                  <a:lnTo>
                    <a:pt x="109" y="32"/>
                  </a:lnTo>
                  <a:lnTo>
                    <a:pt x="114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9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1" y="56"/>
                  </a:lnTo>
                  <a:lnTo>
                    <a:pt x="143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3" y="118"/>
                  </a:lnTo>
                  <a:lnTo>
                    <a:pt x="141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4" y="144"/>
                  </a:lnTo>
                  <a:lnTo>
                    <a:pt x="109" y="147"/>
                  </a:lnTo>
                  <a:lnTo>
                    <a:pt x="102" y="149"/>
                  </a:lnTo>
                  <a:lnTo>
                    <a:pt x="97" y="150"/>
                  </a:lnTo>
                  <a:lnTo>
                    <a:pt x="90" y="150"/>
                  </a:lnTo>
                  <a:lnTo>
                    <a:pt x="84" y="150"/>
                  </a:lnTo>
                  <a:lnTo>
                    <a:pt x="79" y="149"/>
                  </a:lnTo>
                  <a:lnTo>
                    <a:pt x="72" y="147"/>
                  </a:lnTo>
                  <a:lnTo>
                    <a:pt x="67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7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8" y="118"/>
                  </a:lnTo>
                  <a:lnTo>
                    <a:pt x="35" y="113"/>
                  </a:lnTo>
                  <a:lnTo>
                    <a:pt x="34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4" y="72"/>
                  </a:lnTo>
                  <a:lnTo>
                    <a:pt x="35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7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7" y="34"/>
                  </a:lnTo>
                  <a:lnTo>
                    <a:pt x="72" y="32"/>
                  </a:lnTo>
                  <a:lnTo>
                    <a:pt x="79" y="31"/>
                  </a:lnTo>
                  <a:lnTo>
                    <a:pt x="84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100" y="180"/>
                  </a:lnTo>
                  <a:lnTo>
                    <a:pt x="109" y="178"/>
                  </a:lnTo>
                  <a:lnTo>
                    <a:pt x="117" y="176"/>
                  </a:lnTo>
                  <a:lnTo>
                    <a:pt x="126" y="172"/>
                  </a:lnTo>
                  <a:lnTo>
                    <a:pt x="133" y="169"/>
                  </a:lnTo>
                  <a:lnTo>
                    <a:pt x="141" y="165"/>
                  </a:lnTo>
                  <a:lnTo>
                    <a:pt x="148" y="160"/>
                  </a:lnTo>
                  <a:lnTo>
                    <a:pt x="155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70" y="133"/>
                  </a:lnTo>
                  <a:lnTo>
                    <a:pt x="174" y="125"/>
                  </a:lnTo>
                  <a:lnTo>
                    <a:pt x="176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6" y="63"/>
                  </a:lnTo>
                  <a:lnTo>
                    <a:pt x="174" y="54"/>
                  </a:lnTo>
                  <a:lnTo>
                    <a:pt x="170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5" y="25"/>
                  </a:lnTo>
                  <a:lnTo>
                    <a:pt x="148" y="20"/>
                  </a:lnTo>
                  <a:lnTo>
                    <a:pt x="141" y="15"/>
                  </a:lnTo>
                  <a:lnTo>
                    <a:pt x="133" y="10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2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7" y="10"/>
                  </a:lnTo>
                  <a:lnTo>
                    <a:pt x="40" y="15"/>
                  </a:lnTo>
                  <a:lnTo>
                    <a:pt x="34" y="20"/>
                  </a:lnTo>
                  <a:lnTo>
                    <a:pt x="27" y="25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7"/>
                  </a:lnTo>
                  <a:lnTo>
                    <a:pt x="8" y="54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8" y="125"/>
                  </a:lnTo>
                  <a:lnTo>
                    <a:pt x="11" y="133"/>
                  </a:lnTo>
                  <a:lnTo>
                    <a:pt x="15" y="140"/>
                  </a:lnTo>
                  <a:lnTo>
                    <a:pt x="21" y="147"/>
                  </a:lnTo>
                  <a:lnTo>
                    <a:pt x="27" y="153"/>
                  </a:lnTo>
                  <a:lnTo>
                    <a:pt x="34" y="160"/>
                  </a:lnTo>
                  <a:lnTo>
                    <a:pt x="40" y="165"/>
                  </a:lnTo>
                  <a:lnTo>
                    <a:pt x="47" y="169"/>
                  </a:lnTo>
                  <a:lnTo>
                    <a:pt x="55" y="172"/>
                  </a:lnTo>
                  <a:lnTo>
                    <a:pt x="64" y="176"/>
                  </a:lnTo>
                  <a:lnTo>
                    <a:pt x="72" y="178"/>
                  </a:lnTo>
                  <a:lnTo>
                    <a:pt x="82" y="180"/>
                  </a:lnTo>
                  <a:lnTo>
                    <a:pt x="90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"/>
            <p:cNvSpPr>
              <a:spLocks noEditPoints="1"/>
            </p:cNvSpPr>
            <p:nvPr/>
          </p:nvSpPr>
          <p:spPr bwMode="auto">
            <a:xfrm>
              <a:off x="8869733" y="981064"/>
              <a:ext cx="137132" cy="181292"/>
            </a:xfrm>
            <a:custGeom>
              <a:avLst/>
              <a:gdLst>
                <a:gd name="T0" fmla="*/ 265 w 295"/>
                <a:gd name="T1" fmla="*/ 64 h 391"/>
                <a:gd name="T2" fmla="*/ 261 w 295"/>
                <a:gd name="T3" fmla="*/ 111 h 391"/>
                <a:gd name="T4" fmla="*/ 256 w 295"/>
                <a:gd name="T5" fmla="*/ 138 h 391"/>
                <a:gd name="T6" fmla="*/ 249 w 295"/>
                <a:gd name="T7" fmla="*/ 162 h 391"/>
                <a:gd name="T8" fmla="*/ 238 w 295"/>
                <a:gd name="T9" fmla="*/ 182 h 391"/>
                <a:gd name="T10" fmla="*/ 223 w 295"/>
                <a:gd name="T11" fmla="*/ 197 h 391"/>
                <a:gd name="T12" fmla="*/ 204 w 295"/>
                <a:gd name="T13" fmla="*/ 208 h 391"/>
                <a:gd name="T14" fmla="*/ 180 w 295"/>
                <a:gd name="T15" fmla="*/ 213 h 391"/>
                <a:gd name="T16" fmla="*/ 120 w 295"/>
                <a:gd name="T17" fmla="*/ 361 h 391"/>
                <a:gd name="T18" fmla="*/ 109 w 295"/>
                <a:gd name="T19" fmla="*/ 211 h 391"/>
                <a:gd name="T20" fmla="*/ 90 w 295"/>
                <a:gd name="T21" fmla="*/ 205 h 391"/>
                <a:gd name="T22" fmla="*/ 74 w 295"/>
                <a:gd name="T23" fmla="*/ 194 h 391"/>
                <a:gd name="T24" fmla="*/ 61 w 295"/>
                <a:gd name="T25" fmla="*/ 178 h 391"/>
                <a:gd name="T26" fmla="*/ 51 w 295"/>
                <a:gd name="T27" fmla="*/ 159 h 391"/>
                <a:gd name="T28" fmla="*/ 42 w 295"/>
                <a:gd name="T29" fmla="*/ 134 h 391"/>
                <a:gd name="T30" fmla="*/ 36 w 295"/>
                <a:gd name="T31" fmla="*/ 104 h 391"/>
                <a:gd name="T32" fmla="*/ 32 w 295"/>
                <a:gd name="T33" fmla="*/ 70 h 391"/>
                <a:gd name="T34" fmla="*/ 30 w 295"/>
                <a:gd name="T35" fmla="*/ 30 h 391"/>
                <a:gd name="T36" fmla="*/ 0 w 295"/>
                <a:gd name="T37" fmla="*/ 15 h 391"/>
                <a:gd name="T38" fmla="*/ 3 w 295"/>
                <a:gd name="T39" fmla="*/ 84 h 391"/>
                <a:gd name="T40" fmla="*/ 8 w 295"/>
                <a:gd name="T41" fmla="*/ 118 h 391"/>
                <a:gd name="T42" fmla="*/ 15 w 295"/>
                <a:gd name="T43" fmla="*/ 150 h 391"/>
                <a:gd name="T44" fmla="*/ 27 w 295"/>
                <a:gd name="T45" fmla="*/ 179 h 391"/>
                <a:gd name="T46" fmla="*/ 42 w 295"/>
                <a:gd name="T47" fmla="*/ 204 h 391"/>
                <a:gd name="T48" fmla="*/ 63 w 295"/>
                <a:gd name="T49" fmla="*/ 223 h 391"/>
                <a:gd name="T50" fmla="*/ 76 w 295"/>
                <a:gd name="T51" fmla="*/ 230 h 391"/>
                <a:gd name="T52" fmla="*/ 90 w 295"/>
                <a:gd name="T53" fmla="*/ 237 h 391"/>
                <a:gd name="T54" fmla="*/ 210 w 295"/>
                <a:gd name="T55" fmla="*/ 391 h 391"/>
                <a:gd name="T56" fmla="*/ 218 w 295"/>
                <a:gd name="T57" fmla="*/ 235 h 391"/>
                <a:gd name="T58" fmla="*/ 232 w 295"/>
                <a:gd name="T59" fmla="*/ 227 h 391"/>
                <a:gd name="T60" fmla="*/ 245 w 295"/>
                <a:gd name="T61" fmla="*/ 219 h 391"/>
                <a:gd name="T62" fmla="*/ 255 w 295"/>
                <a:gd name="T63" fmla="*/ 209 h 391"/>
                <a:gd name="T64" fmla="*/ 268 w 295"/>
                <a:gd name="T65" fmla="*/ 191 h 391"/>
                <a:gd name="T66" fmla="*/ 280 w 295"/>
                <a:gd name="T67" fmla="*/ 164 h 391"/>
                <a:gd name="T68" fmla="*/ 289 w 295"/>
                <a:gd name="T69" fmla="*/ 133 h 391"/>
                <a:gd name="T70" fmla="*/ 293 w 295"/>
                <a:gd name="T71" fmla="*/ 100 h 391"/>
                <a:gd name="T72" fmla="*/ 295 w 295"/>
                <a:gd name="T73" fmla="*/ 48 h 391"/>
                <a:gd name="T74" fmla="*/ 295 w 295"/>
                <a:gd name="T75" fmla="*/ 0 h 391"/>
                <a:gd name="T76" fmla="*/ 0 w 295"/>
                <a:gd name="T77" fmla="*/ 1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391">
                  <a:moveTo>
                    <a:pt x="265" y="30"/>
                  </a:moveTo>
                  <a:lnTo>
                    <a:pt x="265" y="64"/>
                  </a:lnTo>
                  <a:lnTo>
                    <a:pt x="263" y="96"/>
                  </a:lnTo>
                  <a:lnTo>
                    <a:pt x="261" y="111"/>
                  </a:lnTo>
                  <a:lnTo>
                    <a:pt x="259" y="125"/>
                  </a:lnTo>
                  <a:lnTo>
                    <a:pt x="256" y="138"/>
                  </a:lnTo>
                  <a:lnTo>
                    <a:pt x="253" y="151"/>
                  </a:lnTo>
                  <a:lnTo>
                    <a:pt x="249" y="162"/>
                  </a:lnTo>
                  <a:lnTo>
                    <a:pt x="244" y="173"/>
                  </a:lnTo>
                  <a:lnTo>
                    <a:pt x="238" y="182"/>
                  </a:lnTo>
                  <a:lnTo>
                    <a:pt x="231" y="190"/>
                  </a:lnTo>
                  <a:lnTo>
                    <a:pt x="223" y="197"/>
                  </a:lnTo>
                  <a:lnTo>
                    <a:pt x="214" y="203"/>
                  </a:lnTo>
                  <a:lnTo>
                    <a:pt x="204" y="208"/>
                  </a:lnTo>
                  <a:lnTo>
                    <a:pt x="192" y="211"/>
                  </a:lnTo>
                  <a:lnTo>
                    <a:pt x="180" y="213"/>
                  </a:lnTo>
                  <a:lnTo>
                    <a:pt x="180" y="361"/>
                  </a:lnTo>
                  <a:lnTo>
                    <a:pt x="120" y="361"/>
                  </a:lnTo>
                  <a:lnTo>
                    <a:pt x="120" y="213"/>
                  </a:lnTo>
                  <a:lnTo>
                    <a:pt x="109" y="211"/>
                  </a:lnTo>
                  <a:lnTo>
                    <a:pt x="99" y="208"/>
                  </a:lnTo>
                  <a:lnTo>
                    <a:pt x="90" y="205"/>
                  </a:lnTo>
                  <a:lnTo>
                    <a:pt x="82" y="199"/>
                  </a:lnTo>
                  <a:lnTo>
                    <a:pt x="74" y="194"/>
                  </a:lnTo>
                  <a:lnTo>
                    <a:pt x="68" y="186"/>
                  </a:lnTo>
                  <a:lnTo>
                    <a:pt x="61" y="178"/>
                  </a:lnTo>
                  <a:lnTo>
                    <a:pt x="56" y="169"/>
                  </a:lnTo>
                  <a:lnTo>
                    <a:pt x="51" y="159"/>
                  </a:lnTo>
                  <a:lnTo>
                    <a:pt x="46" y="147"/>
                  </a:lnTo>
                  <a:lnTo>
                    <a:pt x="42" y="134"/>
                  </a:lnTo>
                  <a:lnTo>
                    <a:pt x="39" y="120"/>
                  </a:lnTo>
                  <a:lnTo>
                    <a:pt x="36" y="104"/>
                  </a:lnTo>
                  <a:lnTo>
                    <a:pt x="33" y="88"/>
                  </a:lnTo>
                  <a:lnTo>
                    <a:pt x="32" y="70"/>
                  </a:lnTo>
                  <a:lnTo>
                    <a:pt x="31" y="50"/>
                  </a:lnTo>
                  <a:lnTo>
                    <a:pt x="30" y="30"/>
                  </a:lnTo>
                  <a:lnTo>
                    <a:pt x="265" y="30"/>
                  </a:lnTo>
                  <a:close/>
                  <a:moveTo>
                    <a:pt x="0" y="15"/>
                  </a:moveTo>
                  <a:lnTo>
                    <a:pt x="0" y="49"/>
                  </a:lnTo>
                  <a:lnTo>
                    <a:pt x="3" y="84"/>
                  </a:lnTo>
                  <a:lnTo>
                    <a:pt x="5" y="101"/>
                  </a:lnTo>
                  <a:lnTo>
                    <a:pt x="8" y="118"/>
                  </a:lnTo>
                  <a:lnTo>
                    <a:pt x="11" y="134"/>
                  </a:lnTo>
                  <a:lnTo>
                    <a:pt x="15" y="150"/>
                  </a:lnTo>
                  <a:lnTo>
                    <a:pt x="21" y="164"/>
                  </a:lnTo>
                  <a:lnTo>
                    <a:pt x="27" y="179"/>
                  </a:lnTo>
                  <a:lnTo>
                    <a:pt x="35" y="192"/>
                  </a:lnTo>
                  <a:lnTo>
                    <a:pt x="42" y="204"/>
                  </a:lnTo>
                  <a:lnTo>
                    <a:pt x="53" y="214"/>
                  </a:lnTo>
                  <a:lnTo>
                    <a:pt x="63" y="223"/>
                  </a:lnTo>
                  <a:lnTo>
                    <a:pt x="70" y="227"/>
                  </a:lnTo>
                  <a:lnTo>
                    <a:pt x="76" y="230"/>
                  </a:lnTo>
                  <a:lnTo>
                    <a:pt x="83" y="234"/>
                  </a:lnTo>
                  <a:lnTo>
                    <a:pt x="90" y="237"/>
                  </a:lnTo>
                  <a:lnTo>
                    <a:pt x="90" y="391"/>
                  </a:lnTo>
                  <a:lnTo>
                    <a:pt x="210" y="391"/>
                  </a:lnTo>
                  <a:lnTo>
                    <a:pt x="210" y="237"/>
                  </a:lnTo>
                  <a:lnTo>
                    <a:pt x="218" y="235"/>
                  </a:lnTo>
                  <a:lnTo>
                    <a:pt x="225" y="231"/>
                  </a:lnTo>
                  <a:lnTo>
                    <a:pt x="232" y="227"/>
                  </a:lnTo>
                  <a:lnTo>
                    <a:pt x="238" y="223"/>
                  </a:lnTo>
                  <a:lnTo>
                    <a:pt x="245" y="219"/>
                  </a:lnTo>
                  <a:lnTo>
                    <a:pt x="250" y="214"/>
                  </a:lnTo>
                  <a:lnTo>
                    <a:pt x="255" y="209"/>
                  </a:lnTo>
                  <a:lnTo>
                    <a:pt x="260" y="204"/>
                  </a:lnTo>
                  <a:lnTo>
                    <a:pt x="268" y="191"/>
                  </a:lnTo>
                  <a:lnTo>
                    <a:pt x="275" y="178"/>
                  </a:lnTo>
                  <a:lnTo>
                    <a:pt x="280" y="164"/>
                  </a:lnTo>
                  <a:lnTo>
                    <a:pt x="285" y="149"/>
                  </a:lnTo>
                  <a:lnTo>
                    <a:pt x="289" y="133"/>
                  </a:lnTo>
                  <a:lnTo>
                    <a:pt x="291" y="117"/>
                  </a:lnTo>
                  <a:lnTo>
                    <a:pt x="293" y="100"/>
                  </a:lnTo>
                  <a:lnTo>
                    <a:pt x="294" y="82"/>
                  </a:lnTo>
                  <a:lnTo>
                    <a:pt x="295" y="48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Freeform 66"/>
          <p:cNvSpPr>
            <a:spLocks noEditPoints="1"/>
          </p:cNvSpPr>
          <p:nvPr/>
        </p:nvSpPr>
        <p:spPr bwMode="auto">
          <a:xfrm>
            <a:off x="5838325" y="3214035"/>
            <a:ext cx="515350" cy="429931"/>
          </a:xfrm>
          <a:custGeom>
            <a:avLst/>
            <a:gdLst>
              <a:gd name="T0" fmla="*/ 556 w 903"/>
              <a:gd name="T1" fmla="*/ 37 h 753"/>
              <a:gd name="T2" fmla="*/ 572 w 903"/>
              <a:gd name="T3" fmla="*/ 56 h 753"/>
              <a:gd name="T4" fmla="*/ 484 w 903"/>
              <a:gd name="T5" fmla="*/ 50 h 753"/>
              <a:gd name="T6" fmla="*/ 510 w 903"/>
              <a:gd name="T7" fmla="*/ 33 h 753"/>
              <a:gd name="T8" fmla="*/ 742 w 903"/>
              <a:gd name="T9" fmla="*/ 31 h 753"/>
              <a:gd name="T10" fmla="*/ 752 w 903"/>
              <a:gd name="T11" fmla="*/ 46 h 753"/>
              <a:gd name="T12" fmla="*/ 685 w 903"/>
              <a:gd name="T13" fmla="*/ 415 h 753"/>
              <a:gd name="T14" fmla="*/ 670 w 903"/>
              <a:gd name="T15" fmla="*/ 416 h 753"/>
              <a:gd name="T16" fmla="*/ 599 w 903"/>
              <a:gd name="T17" fmla="*/ 44 h 753"/>
              <a:gd name="T18" fmla="*/ 850 w 903"/>
              <a:gd name="T19" fmla="*/ 150 h 753"/>
              <a:gd name="T20" fmla="*/ 838 w 903"/>
              <a:gd name="T21" fmla="*/ 158 h 753"/>
              <a:gd name="T22" fmla="*/ 837 w 903"/>
              <a:gd name="T23" fmla="*/ 172 h 753"/>
              <a:gd name="T24" fmla="*/ 847 w 903"/>
              <a:gd name="T25" fmla="*/ 181 h 753"/>
              <a:gd name="T26" fmla="*/ 871 w 903"/>
              <a:gd name="T27" fmla="*/ 638 h 753"/>
              <a:gd name="T28" fmla="*/ 850 w 903"/>
              <a:gd name="T29" fmla="*/ 682 h 753"/>
              <a:gd name="T30" fmla="*/ 813 w 903"/>
              <a:gd name="T31" fmla="*/ 712 h 753"/>
              <a:gd name="T32" fmla="*/ 177 w 903"/>
              <a:gd name="T33" fmla="*/ 723 h 753"/>
              <a:gd name="T34" fmla="*/ 206 w 903"/>
              <a:gd name="T35" fmla="*/ 678 h 753"/>
              <a:gd name="T36" fmla="*/ 508 w 903"/>
              <a:gd name="T37" fmla="*/ 181 h 753"/>
              <a:gd name="T38" fmla="*/ 521 w 903"/>
              <a:gd name="T39" fmla="*/ 174 h 753"/>
              <a:gd name="T40" fmla="*/ 522 w 903"/>
              <a:gd name="T41" fmla="*/ 160 h 753"/>
              <a:gd name="T42" fmla="*/ 512 w 903"/>
              <a:gd name="T43" fmla="*/ 150 h 753"/>
              <a:gd name="T44" fmla="*/ 188 w 903"/>
              <a:gd name="T45" fmla="*/ 154 h 753"/>
              <a:gd name="T46" fmla="*/ 180 w 903"/>
              <a:gd name="T47" fmla="*/ 165 h 753"/>
              <a:gd name="T48" fmla="*/ 175 w 903"/>
              <a:gd name="T49" fmla="*/ 672 h 753"/>
              <a:gd name="T50" fmla="*/ 154 w 903"/>
              <a:gd name="T51" fmla="*/ 702 h 753"/>
              <a:gd name="T52" fmla="*/ 121 w 903"/>
              <a:gd name="T53" fmla="*/ 721 h 753"/>
              <a:gd name="T54" fmla="*/ 81 w 903"/>
              <a:gd name="T55" fmla="*/ 719 h 753"/>
              <a:gd name="T56" fmla="*/ 50 w 903"/>
              <a:gd name="T57" fmla="*/ 700 h 753"/>
              <a:gd name="T58" fmla="*/ 33 w 903"/>
              <a:gd name="T59" fmla="*/ 668 h 753"/>
              <a:gd name="T60" fmla="*/ 271 w 903"/>
              <a:gd name="T61" fmla="*/ 30 h 753"/>
              <a:gd name="T62" fmla="*/ 276 w 903"/>
              <a:gd name="T63" fmla="*/ 86 h 753"/>
              <a:gd name="T64" fmla="*/ 572 w 903"/>
              <a:gd name="T65" fmla="*/ 90 h 753"/>
              <a:gd name="T66" fmla="*/ 581 w 903"/>
              <a:gd name="T67" fmla="*/ 538 h 753"/>
              <a:gd name="T68" fmla="*/ 679 w 903"/>
              <a:gd name="T69" fmla="*/ 452 h 753"/>
              <a:gd name="T70" fmla="*/ 768 w 903"/>
              <a:gd name="T71" fmla="*/ 539 h 753"/>
              <a:gd name="T72" fmla="*/ 782 w 903"/>
              <a:gd name="T73" fmla="*/ 528 h 753"/>
              <a:gd name="T74" fmla="*/ 774 w 903"/>
              <a:gd name="T75" fmla="*/ 22 h 753"/>
              <a:gd name="T76" fmla="*/ 736 w 903"/>
              <a:gd name="T77" fmla="*/ 0 h 753"/>
              <a:gd name="T78" fmla="*/ 510 w 903"/>
              <a:gd name="T79" fmla="*/ 1 h 753"/>
              <a:gd name="T80" fmla="*/ 477 w 903"/>
              <a:gd name="T81" fmla="*/ 13 h 753"/>
              <a:gd name="T82" fmla="*/ 457 w 903"/>
              <a:gd name="T83" fmla="*/ 37 h 753"/>
              <a:gd name="T84" fmla="*/ 301 w 903"/>
              <a:gd name="T85" fmla="*/ 60 h 753"/>
              <a:gd name="T86" fmla="*/ 296 w 903"/>
              <a:gd name="T87" fmla="*/ 5 h 753"/>
              <a:gd name="T88" fmla="*/ 15 w 903"/>
              <a:gd name="T89" fmla="*/ 0 h 753"/>
              <a:gd name="T90" fmla="*/ 2 w 903"/>
              <a:gd name="T91" fmla="*/ 7 h 753"/>
              <a:gd name="T92" fmla="*/ 0 w 903"/>
              <a:gd name="T93" fmla="*/ 657 h 753"/>
              <a:gd name="T94" fmla="*/ 16 w 903"/>
              <a:gd name="T95" fmla="*/ 703 h 753"/>
              <a:gd name="T96" fmla="*/ 53 w 903"/>
              <a:gd name="T97" fmla="*/ 738 h 753"/>
              <a:gd name="T98" fmla="*/ 105 w 903"/>
              <a:gd name="T99" fmla="*/ 753 h 753"/>
              <a:gd name="T100" fmla="*/ 775 w 903"/>
              <a:gd name="T101" fmla="*/ 753 h 753"/>
              <a:gd name="T102" fmla="*/ 837 w 903"/>
              <a:gd name="T103" fmla="*/ 733 h 753"/>
              <a:gd name="T104" fmla="*/ 882 w 903"/>
              <a:gd name="T105" fmla="*/ 690 h 753"/>
              <a:gd name="T106" fmla="*/ 902 w 903"/>
              <a:gd name="T107" fmla="*/ 632 h 753"/>
              <a:gd name="T108" fmla="*/ 901 w 903"/>
              <a:gd name="T109" fmla="*/ 158 h 753"/>
              <a:gd name="T110" fmla="*/ 888 w 903"/>
              <a:gd name="T111" fmla="*/ 15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3" h="753">
                <a:moveTo>
                  <a:pt x="527" y="30"/>
                </a:moveTo>
                <a:lnTo>
                  <a:pt x="533" y="30"/>
                </a:lnTo>
                <a:lnTo>
                  <a:pt x="540" y="31"/>
                </a:lnTo>
                <a:lnTo>
                  <a:pt x="548" y="34"/>
                </a:lnTo>
                <a:lnTo>
                  <a:pt x="556" y="37"/>
                </a:lnTo>
                <a:lnTo>
                  <a:pt x="562" y="41"/>
                </a:lnTo>
                <a:lnTo>
                  <a:pt x="567" y="46"/>
                </a:lnTo>
                <a:lnTo>
                  <a:pt x="569" y="50"/>
                </a:lnTo>
                <a:lnTo>
                  <a:pt x="571" y="53"/>
                </a:lnTo>
                <a:lnTo>
                  <a:pt x="572" y="56"/>
                </a:lnTo>
                <a:lnTo>
                  <a:pt x="572" y="60"/>
                </a:lnTo>
                <a:lnTo>
                  <a:pt x="482" y="60"/>
                </a:lnTo>
                <a:lnTo>
                  <a:pt x="482" y="56"/>
                </a:lnTo>
                <a:lnTo>
                  <a:pt x="483" y="53"/>
                </a:lnTo>
                <a:lnTo>
                  <a:pt x="484" y="50"/>
                </a:lnTo>
                <a:lnTo>
                  <a:pt x="486" y="46"/>
                </a:lnTo>
                <a:lnTo>
                  <a:pt x="490" y="41"/>
                </a:lnTo>
                <a:lnTo>
                  <a:pt x="497" y="38"/>
                </a:lnTo>
                <a:lnTo>
                  <a:pt x="503" y="35"/>
                </a:lnTo>
                <a:lnTo>
                  <a:pt x="510" y="33"/>
                </a:lnTo>
                <a:lnTo>
                  <a:pt x="519" y="30"/>
                </a:lnTo>
                <a:lnTo>
                  <a:pt x="527" y="30"/>
                </a:lnTo>
                <a:close/>
                <a:moveTo>
                  <a:pt x="736" y="30"/>
                </a:moveTo>
                <a:lnTo>
                  <a:pt x="739" y="30"/>
                </a:lnTo>
                <a:lnTo>
                  <a:pt x="742" y="31"/>
                </a:lnTo>
                <a:lnTo>
                  <a:pt x="744" y="34"/>
                </a:lnTo>
                <a:lnTo>
                  <a:pt x="747" y="36"/>
                </a:lnTo>
                <a:lnTo>
                  <a:pt x="750" y="39"/>
                </a:lnTo>
                <a:lnTo>
                  <a:pt x="751" y="42"/>
                </a:lnTo>
                <a:lnTo>
                  <a:pt x="752" y="46"/>
                </a:lnTo>
                <a:lnTo>
                  <a:pt x="753" y="50"/>
                </a:lnTo>
                <a:lnTo>
                  <a:pt x="753" y="486"/>
                </a:lnTo>
                <a:lnTo>
                  <a:pt x="691" y="419"/>
                </a:lnTo>
                <a:lnTo>
                  <a:pt x="687" y="416"/>
                </a:lnTo>
                <a:lnTo>
                  <a:pt x="685" y="415"/>
                </a:lnTo>
                <a:lnTo>
                  <a:pt x="682" y="414"/>
                </a:lnTo>
                <a:lnTo>
                  <a:pt x="679" y="414"/>
                </a:lnTo>
                <a:lnTo>
                  <a:pt x="676" y="414"/>
                </a:lnTo>
                <a:lnTo>
                  <a:pt x="673" y="415"/>
                </a:lnTo>
                <a:lnTo>
                  <a:pt x="670" y="416"/>
                </a:lnTo>
                <a:lnTo>
                  <a:pt x="668" y="419"/>
                </a:lnTo>
                <a:lnTo>
                  <a:pt x="602" y="488"/>
                </a:lnTo>
                <a:lnTo>
                  <a:pt x="602" y="60"/>
                </a:lnTo>
                <a:lnTo>
                  <a:pt x="602" y="53"/>
                </a:lnTo>
                <a:lnTo>
                  <a:pt x="599" y="44"/>
                </a:lnTo>
                <a:lnTo>
                  <a:pt x="597" y="37"/>
                </a:lnTo>
                <a:lnTo>
                  <a:pt x="593" y="30"/>
                </a:lnTo>
                <a:lnTo>
                  <a:pt x="736" y="30"/>
                </a:lnTo>
                <a:close/>
                <a:moveTo>
                  <a:pt x="888" y="150"/>
                </a:moveTo>
                <a:lnTo>
                  <a:pt x="850" y="150"/>
                </a:lnTo>
                <a:lnTo>
                  <a:pt x="847" y="150"/>
                </a:lnTo>
                <a:lnTo>
                  <a:pt x="844" y="152"/>
                </a:lnTo>
                <a:lnTo>
                  <a:pt x="842" y="154"/>
                </a:lnTo>
                <a:lnTo>
                  <a:pt x="840" y="156"/>
                </a:lnTo>
                <a:lnTo>
                  <a:pt x="838" y="158"/>
                </a:lnTo>
                <a:lnTo>
                  <a:pt x="837" y="160"/>
                </a:lnTo>
                <a:lnTo>
                  <a:pt x="835" y="163"/>
                </a:lnTo>
                <a:lnTo>
                  <a:pt x="835" y="165"/>
                </a:lnTo>
                <a:lnTo>
                  <a:pt x="835" y="169"/>
                </a:lnTo>
                <a:lnTo>
                  <a:pt x="837" y="172"/>
                </a:lnTo>
                <a:lnTo>
                  <a:pt x="838" y="174"/>
                </a:lnTo>
                <a:lnTo>
                  <a:pt x="840" y="176"/>
                </a:lnTo>
                <a:lnTo>
                  <a:pt x="842" y="178"/>
                </a:lnTo>
                <a:lnTo>
                  <a:pt x="844" y="179"/>
                </a:lnTo>
                <a:lnTo>
                  <a:pt x="847" y="181"/>
                </a:lnTo>
                <a:lnTo>
                  <a:pt x="850" y="181"/>
                </a:lnTo>
                <a:lnTo>
                  <a:pt x="873" y="181"/>
                </a:lnTo>
                <a:lnTo>
                  <a:pt x="873" y="619"/>
                </a:lnTo>
                <a:lnTo>
                  <a:pt x="872" y="629"/>
                </a:lnTo>
                <a:lnTo>
                  <a:pt x="871" y="638"/>
                </a:lnTo>
                <a:lnTo>
                  <a:pt x="869" y="648"/>
                </a:lnTo>
                <a:lnTo>
                  <a:pt x="865" y="658"/>
                </a:lnTo>
                <a:lnTo>
                  <a:pt x="861" y="666"/>
                </a:lnTo>
                <a:lnTo>
                  <a:pt x="856" y="674"/>
                </a:lnTo>
                <a:lnTo>
                  <a:pt x="850" y="682"/>
                </a:lnTo>
                <a:lnTo>
                  <a:pt x="844" y="689"/>
                </a:lnTo>
                <a:lnTo>
                  <a:pt x="837" y="696"/>
                </a:lnTo>
                <a:lnTo>
                  <a:pt x="829" y="702"/>
                </a:lnTo>
                <a:lnTo>
                  <a:pt x="821" y="707"/>
                </a:lnTo>
                <a:lnTo>
                  <a:pt x="813" y="712"/>
                </a:lnTo>
                <a:lnTo>
                  <a:pt x="803" y="716"/>
                </a:lnTo>
                <a:lnTo>
                  <a:pt x="794" y="719"/>
                </a:lnTo>
                <a:lnTo>
                  <a:pt x="784" y="721"/>
                </a:lnTo>
                <a:lnTo>
                  <a:pt x="774" y="723"/>
                </a:lnTo>
                <a:lnTo>
                  <a:pt x="177" y="723"/>
                </a:lnTo>
                <a:lnTo>
                  <a:pt x="184" y="715"/>
                </a:lnTo>
                <a:lnTo>
                  <a:pt x="191" y="706"/>
                </a:lnTo>
                <a:lnTo>
                  <a:pt x="196" y="697"/>
                </a:lnTo>
                <a:lnTo>
                  <a:pt x="202" y="688"/>
                </a:lnTo>
                <a:lnTo>
                  <a:pt x="206" y="678"/>
                </a:lnTo>
                <a:lnTo>
                  <a:pt x="208" y="667"/>
                </a:lnTo>
                <a:lnTo>
                  <a:pt x="210" y="658"/>
                </a:lnTo>
                <a:lnTo>
                  <a:pt x="210" y="647"/>
                </a:lnTo>
                <a:lnTo>
                  <a:pt x="210" y="181"/>
                </a:lnTo>
                <a:lnTo>
                  <a:pt x="508" y="181"/>
                </a:lnTo>
                <a:lnTo>
                  <a:pt x="512" y="181"/>
                </a:lnTo>
                <a:lnTo>
                  <a:pt x="514" y="179"/>
                </a:lnTo>
                <a:lnTo>
                  <a:pt x="517" y="178"/>
                </a:lnTo>
                <a:lnTo>
                  <a:pt x="519" y="176"/>
                </a:lnTo>
                <a:lnTo>
                  <a:pt x="521" y="174"/>
                </a:lnTo>
                <a:lnTo>
                  <a:pt x="522" y="172"/>
                </a:lnTo>
                <a:lnTo>
                  <a:pt x="523" y="169"/>
                </a:lnTo>
                <a:lnTo>
                  <a:pt x="523" y="165"/>
                </a:lnTo>
                <a:lnTo>
                  <a:pt x="523" y="163"/>
                </a:lnTo>
                <a:lnTo>
                  <a:pt x="522" y="160"/>
                </a:lnTo>
                <a:lnTo>
                  <a:pt x="521" y="158"/>
                </a:lnTo>
                <a:lnTo>
                  <a:pt x="519" y="156"/>
                </a:lnTo>
                <a:lnTo>
                  <a:pt x="517" y="154"/>
                </a:lnTo>
                <a:lnTo>
                  <a:pt x="514" y="152"/>
                </a:lnTo>
                <a:lnTo>
                  <a:pt x="512" y="150"/>
                </a:lnTo>
                <a:lnTo>
                  <a:pt x="508" y="150"/>
                </a:lnTo>
                <a:lnTo>
                  <a:pt x="195" y="150"/>
                </a:lnTo>
                <a:lnTo>
                  <a:pt x="193" y="150"/>
                </a:lnTo>
                <a:lnTo>
                  <a:pt x="190" y="152"/>
                </a:lnTo>
                <a:lnTo>
                  <a:pt x="188" y="154"/>
                </a:lnTo>
                <a:lnTo>
                  <a:pt x="184" y="156"/>
                </a:lnTo>
                <a:lnTo>
                  <a:pt x="183" y="158"/>
                </a:lnTo>
                <a:lnTo>
                  <a:pt x="181" y="160"/>
                </a:lnTo>
                <a:lnTo>
                  <a:pt x="181" y="163"/>
                </a:lnTo>
                <a:lnTo>
                  <a:pt x="180" y="165"/>
                </a:lnTo>
                <a:lnTo>
                  <a:pt x="180" y="647"/>
                </a:lnTo>
                <a:lnTo>
                  <a:pt x="180" y="653"/>
                </a:lnTo>
                <a:lnTo>
                  <a:pt x="179" y="659"/>
                </a:lnTo>
                <a:lnTo>
                  <a:pt x="177" y="665"/>
                </a:lnTo>
                <a:lnTo>
                  <a:pt x="175" y="672"/>
                </a:lnTo>
                <a:lnTo>
                  <a:pt x="173" y="678"/>
                </a:lnTo>
                <a:lnTo>
                  <a:pt x="168" y="685"/>
                </a:lnTo>
                <a:lnTo>
                  <a:pt x="164" y="691"/>
                </a:lnTo>
                <a:lnTo>
                  <a:pt x="160" y="696"/>
                </a:lnTo>
                <a:lnTo>
                  <a:pt x="154" y="702"/>
                </a:lnTo>
                <a:lnTo>
                  <a:pt x="149" y="707"/>
                </a:lnTo>
                <a:lnTo>
                  <a:pt x="143" y="711"/>
                </a:lnTo>
                <a:lnTo>
                  <a:pt x="136" y="716"/>
                </a:lnTo>
                <a:lnTo>
                  <a:pt x="129" y="718"/>
                </a:lnTo>
                <a:lnTo>
                  <a:pt x="121" y="721"/>
                </a:lnTo>
                <a:lnTo>
                  <a:pt x="114" y="722"/>
                </a:lnTo>
                <a:lnTo>
                  <a:pt x="105" y="723"/>
                </a:lnTo>
                <a:lnTo>
                  <a:pt x="96" y="722"/>
                </a:lnTo>
                <a:lnTo>
                  <a:pt x="89" y="721"/>
                </a:lnTo>
                <a:lnTo>
                  <a:pt x="81" y="719"/>
                </a:lnTo>
                <a:lnTo>
                  <a:pt x="74" y="716"/>
                </a:lnTo>
                <a:lnTo>
                  <a:pt x="68" y="712"/>
                </a:lnTo>
                <a:lnTo>
                  <a:pt x="61" y="709"/>
                </a:lnTo>
                <a:lnTo>
                  <a:pt x="56" y="704"/>
                </a:lnTo>
                <a:lnTo>
                  <a:pt x="50" y="700"/>
                </a:lnTo>
                <a:lnTo>
                  <a:pt x="46" y="693"/>
                </a:lnTo>
                <a:lnTo>
                  <a:pt x="42" y="688"/>
                </a:lnTo>
                <a:lnTo>
                  <a:pt x="39" y="681"/>
                </a:lnTo>
                <a:lnTo>
                  <a:pt x="35" y="675"/>
                </a:lnTo>
                <a:lnTo>
                  <a:pt x="33" y="668"/>
                </a:lnTo>
                <a:lnTo>
                  <a:pt x="31" y="661"/>
                </a:lnTo>
                <a:lnTo>
                  <a:pt x="30" y="654"/>
                </a:lnTo>
                <a:lnTo>
                  <a:pt x="30" y="647"/>
                </a:lnTo>
                <a:lnTo>
                  <a:pt x="30" y="30"/>
                </a:lnTo>
                <a:lnTo>
                  <a:pt x="271" y="30"/>
                </a:lnTo>
                <a:lnTo>
                  <a:pt x="271" y="75"/>
                </a:lnTo>
                <a:lnTo>
                  <a:pt x="271" y="79"/>
                </a:lnTo>
                <a:lnTo>
                  <a:pt x="272" y="82"/>
                </a:lnTo>
                <a:lnTo>
                  <a:pt x="273" y="84"/>
                </a:lnTo>
                <a:lnTo>
                  <a:pt x="276" y="86"/>
                </a:lnTo>
                <a:lnTo>
                  <a:pt x="278" y="88"/>
                </a:lnTo>
                <a:lnTo>
                  <a:pt x="280" y="89"/>
                </a:lnTo>
                <a:lnTo>
                  <a:pt x="283" y="90"/>
                </a:lnTo>
                <a:lnTo>
                  <a:pt x="286" y="90"/>
                </a:lnTo>
                <a:lnTo>
                  <a:pt x="572" y="90"/>
                </a:lnTo>
                <a:lnTo>
                  <a:pt x="572" y="524"/>
                </a:lnTo>
                <a:lnTo>
                  <a:pt x="573" y="528"/>
                </a:lnTo>
                <a:lnTo>
                  <a:pt x="575" y="532"/>
                </a:lnTo>
                <a:lnTo>
                  <a:pt x="577" y="535"/>
                </a:lnTo>
                <a:lnTo>
                  <a:pt x="581" y="538"/>
                </a:lnTo>
                <a:lnTo>
                  <a:pt x="586" y="539"/>
                </a:lnTo>
                <a:lnTo>
                  <a:pt x="590" y="539"/>
                </a:lnTo>
                <a:lnTo>
                  <a:pt x="594" y="538"/>
                </a:lnTo>
                <a:lnTo>
                  <a:pt x="597" y="534"/>
                </a:lnTo>
                <a:lnTo>
                  <a:pt x="679" y="452"/>
                </a:lnTo>
                <a:lnTo>
                  <a:pt x="756" y="534"/>
                </a:lnTo>
                <a:lnTo>
                  <a:pt x="759" y="537"/>
                </a:lnTo>
                <a:lnTo>
                  <a:pt x="761" y="538"/>
                </a:lnTo>
                <a:lnTo>
                  <a:pt x="765" y="539"/>
                </a:lnTo>
                <a:lnTo>
                  <a:pt x="768" y="539"/>
                </a:lnTo>
                <a:lnTo>
                  <a:pt x="770" y="539"/>
                </a:lnTo>
                <a:lnTo>
                  <a:pt x="773" y="539"/>
                </a:lnTo>
                <a:lnTo>
                  <a:pt x="778" y="537"/>
                </a:lnTo>
                <a:lnTo>
                  <a:pt x="780" y="532"/>
                </a:lnTo>
                <a:lnTo>
                  <a:pt x="782" y="528"/>
                </a:lnTo>
                <a:lnTo>
                  <a:pt x="783" y="524"/>
                </a:lnTo>
                <a:lnTo>
                  <a:pt x="783" y="50"/>
                </a:lnTo>
                <a:lnTo>
                  <a:pt x="782" y="40"/>
                </a:lnTo>
                <a:lnTo>
                  <a:pt x="779" y="30"/>
                </a:lnTo>
                <a:lnTo>
                  <a:pt x="774" y="22"/>
                </a:lnTo>
                <a:lnTo>
                  <a:pt x="769" y="14"/>
                </a:lnTo>
                <a:lnTo>
                  <a:pt x="761" y="9"/>
                </a:lnTo>
                <a:lnTo>
                  <a:pt x="754" y="4"/>
                </a:lnTo>
                <a:lnTo>
                  <a:pt x="745" y="1"/>
                </a:lnTo>
                <a:lnTo>
                  <a:pt x="736" y="0"/>
                </a:lnTo>
                <a:lnTo>
                  <a:pt x="528" y="0"/>
                </a:lnTo>
                <a:lnTo>
                  <a:pt x="527" y="0"/>
                </a:lnTo>
                <a:lnTo>
                  <a:pt x="527" y="0"/>
                </a:lnTo>
                <a:lnTo>
                  <a:pt x="519" y="0"/>
                </a:lnTo>
                <a:lnTo>
                  <a:pt x="510" y="1"/>
                </a:lnTo>
                <a:lnTo>
                  <a:pt x="503" y="3"/>
                </a:lnTo>
                <a:lnTo>
                  <a:pt x="497" y="5"/>
                </a:lnTo>
                <a:lnTo>
                  <a:pt x="490" y="7"/>
                </a:lnTo>
                <a:lnTo>
                  <a:pt x="484" y="10"/>
                </a:lnTo>
                <a:lnTo>
                  <a:pt x="477" y="13"/>
                </a:lnTo>
                <a:lnTo>
                  <a:pt x="473" y="18"/>
                </a:lnTo>
                <a:lnTo>
                  <a:pt x="468" y="22"/>
                </a:lnTo>
                <a:lnTo>
                  <a:pt x="463" y="26"/>
                </a:lnTo>
                <a:lnTo>
                  <a:pt x="460" y="31"/>
                </a:lnTo>
                <a:lnTo>
                  <a:pt x="457" y="37"/>
                </a:lnTo>
                <a:lnTo>
                  <a:pt x="455" y="42"/>
                </a:lnTo>
                <a:lnTo>
                  <a:pt x="453" y="48"/>
                </a:lnTo>
                <a:lnTo>
                  <a:pt x="451" y="54"/>
                </a:lnTo>
                <a:lnTo>
                  <a:pt x="451" y="60"/>
                </a:lnTo>
                <a:lnTo>
                  <a:pt x="301" y="60"/>
                </a:lnTo>
                <a:lnTo>
                  <a:pt x="301" y="15"/>
                </a:lnTo>
                <a:lnTo>
                  <a:pt x="300" y="12"/>
                </a:lnTo>
                <a:lnTo>
                  <a:pt x="299" y="10"/>
                </a:lnTo>
                <a:lnTo>
                  <a:pt x="298" y="7"/>
                </a:lnTo>
                <a:lnTo>
                  <a:pt x="296" y="5"/>
                </a:lnTo>
                <a:lnTo>
                  <a:pt x="294" y="3"/>
                </a:lnTo>
                <a:lnTo>
                  <a:pt x="292" y="1"/>
                </a:lnTo>
                <a:lnTo>
                  <a:pt x="288" y="0"/>
                </a:lnTo>
                <a:lnTo>
                  <a:pt x="286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6" y="3"/>
                </a:lnTo>
                <a:lnTo>
                  <a:pt x="4" y="5"/>
                </a:lnTo>
                <a:lnTo>
                  <a:pt x="2" y="7"/>
                </a:lnTo>
                <a:lnTo>
                  <a:pt x="1" y="10"/>
                </a:lnTo>
                <a:lnTo>
                  <a:pt x="0" y="12"/>
                </a:lnTo>
                <a:lnTo>
                  <a:pt x="0" y="15"/>
                </a:lnTo>
                <a:lnTo>
                  <a:pt x="0" y="647"/>
                </a:lnTo>
                <a:lnTo>
                  <a:pt x="0" y="657"/>
                </a:lnTo>
                <a:lnTo>
                  <a:pt x="2" y="666"/>
                </a:lnTo>
                <a:lnTo>
                  <a:pt x="4" y="676"/>
                </a:lnTo>
                <a:lnTo>
                  <a:pt x="7" y="686"/>
                </a:lnTo>
                <a:lnTo>
                  <a:pt x="12" y="694"/>
                </a:lnTo>
                <a:lnTo>
                  <a:pt x="16" y="703"/>
                </a:lnTo>
                <a:lnTo>
                  <a:pt x="22" y="711"/>
                </a:lnTo>
                <a:lnTo>
                  <a:pt x="29" y="719"/>
                </a:lnTo>
                <a:lnTo>
                  <a:pt x="36" y="726"/>
                </a:lnTo>
                <a:lnTo>
                  <a:pt x="44" y="733"/>
                </a:lnTo>
                <a:lnTo>
                  <a:pt x="53" y="738"/>
                </a:lnTo>
                <a:lnTo>
                  <a:pt x="62" y="743"/>
                </a:lnTo>
                <a:lnTo>
                  <a:pt x="72" y="748"/>
                </a:lnTo>
                <a:lnTo>
                  <a:pt x="83" y="750"/>
                </a:lnTo>
                <a:lnTo>
                  <a:pt x="93" y="752"/>
                </a:lnTo>
                <a:lnTo>
                  <a:pt x="105" y="753"/>
                </a:lnTo>
                <a:lnTo>
                  <a:pt x="107" y="753"/>
                </a:lnTo>
                <a:lnTo>
                  <a:pt x="109" y="753"/>
                </a:lnTo>
                <a:lnTo>
                  <a:pt x="109" y="753"/>
                </a:lnTo>
                <a:lnTo>
                  <a:pt x="109" y="753"/>
                </a:lnTo>
                <a:lnTo>
                  <a:pt x="775" y="753"/>
                </a:lnTo>
                <a:lnTo>
                  <a:pt x="788" y="751"/>
                </a:lnTo>
                <a:lnTo>
                  <a:pt x="801" y="748"/>
                </a:lnTo>
                <a:lnTo>
                  <a:pt x="814" y="743"/>
                </a:lnTo>
                <a:lnTo>
                  <a:pt x="826" y="739"/>
                </a:lnTo>
                <a:lnTo>
                  <a:pt x="837" y="733"/>
                </a:lnTo>
                <a:lnTo>
                  <a:pt x="847" y="726"/>
                </a:lnTo>
                <a:lnTo>
                  <a:pt x="857" y="718"/>
                </a:lnTo>
                <a:lnTo>
                  <a:pt x="865" y="709"/>
                </a:lnTo>
                <a:lnTo>
                  <a:pt x="874" y="700"/>
                </a:lnTo>
                <a:lnTo>
                  <a:pt x="882" y="690"/>
                </a:lnTo>
                <a:lnTo>
                  <a:pt x="888" y="679"/>
                </a:lnTo>
                <a:lnTo>
                  <a:pt x="893" y="668"/>
                </a:lnTo>
                <a:lnTo>
                  <a:pt x="898" y="657"/>
                </a:lnTo>
                <a:lnTo>
                  <a:pt x="901" y="644"/>
                </a:lnTo>
                <a:lnTo>
                  <a:pt x="902" y="632"/>
                </a:lnTo>
                <a:lnTo>
                  <a:pt x="903" y="619"/>
                </a:lnTo>
                <a:lnTo>
                  <a:pt x="903" y="165"/>
                </a:lnTo>
                <a:lnTo>
                  <a:pt x="903" y="163"/>
                </a:lnTo>
                <a:lnTo>
                  <a:pt x="902" y="160"/>
                </a:lnTo>
                <a:lnTo>
                  <a:pt x="901" y="158"/>
                </a:lnTo>
                <a:lnTo>
                  <a:pt x="899" y="156"/>
                </a:lnTo>
                <a:lnTo>
                  <a:pt x="897" y="154"/>
                </a:lnTo>
                <a:lnTo>
                  <a:pt x="893" y="152"/>
                </a:lnTo>
                <a:lnTo>
                  <a:pt x="891" y="150"/>
                </a:lnTo>
                <a:lnTo>
                  <a:pt x="888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9705596" y="4874790"/>
            <a:ext cx="178415" cy="177429"/>
            <a:chOff x="9883775" y="3078163"/>
            <a:chExt cx="287338" cy="285751"/>
          </a:xfrm>
          <a:solidFill>
            <a:schemeClr val="bg1"/>
          </a:solidFill>
        </p:grpSpPr>
        <p:sp>
          <p:nvSpPr>
            <p:cNvPr id="91" name="Freeform 242"/>
            <p:cNvSpPr>
              <a:spLocks noEditPoints="1"/>
            </p:cNvSpPr>
            <p:nvPr/>
          </p:nvSpPr>
          <p:spPr bwMode="auto">
            <a:xfrm>
              <a:off x="9883775" y="3078163"/>
              <a:ext cx="201613" cy="257175"/>
            </a:xfrm>
            <a:custGeom>
              <a:avLst/>
              <a:gdLst>
                <a:gd name="T0" fmla="*/ 451 w 632"/>
                <a:gd name="T1" fmla="*/ 53 h 812"/>
                <a:gd name="T2" fmla="*/ 580 w 632"/>
                <a:gd name="T3" fmla="*/ 180 h 812"/>
                <a:gd name="T4" fmla="*/ 451 w 632"/>
                <a:gd name="T5" fmla="*/ 180 h 812"/>
                <a:gd name="T6" fmla="*/ 451 w 632"/>
                <a:gd name="T7" fmla="*/ 53 h 812"/>
                <a:gd name="T8" fmla="*/ 602 w 632"/>
                <a:gd name="T9" fmla="*/ 357 h 812"/>
                <a:gd name="T10" fmla="*/ 632 w 632"/>
                <a:gd name="T11" fmla="*/ 357 h 812"/>
                <a:gd name="T12" fmla="*/ 632 w 632"/>
                <a:gd name="T13" fmla="*/ 196 h 812"/>
                <a:gd name="T14" fmla="*/ 631 w 632"/>
                <a:gd name="T15" fmla="*/ 193 h 812"/>
                <a:gd name="T16" fmla="*/ 631 w 632"/>
                <a:gd name="T17" fmla="*/ 191 h 812"/>
                <a:gd name="T18" fmla="*/ 628 w 632"/>
                <a:gd name="T19" fmla="*/ 188 h 812"/>
                <a:gd name="T20" fmla="*/ 627 w 632"/>
                <a:gd name="T21" fmla="*/ 186 h 812"/>
                <a:gd name="T22" fmla="*/ 447 w 632"/>
                <a:gd name="T23" fmla="*/ 5 h 812"/>
                <a:gd name="T24" fmla="*/ 444 w 632"/>
                <a:gd name="T25" fmla="*/ 4 h 812"/>
                <a:gd name="T26" fmla="*/ 442 w 632"/>
                <a:gd name="T27" fmla="*/ 1 h 812"/>
                <a:gd name="T28" fmla="*/ 439 w 632"/>
                <a:gd name="T29" fmla="*/ 1 h 812"/>
                <a:gd name="T30" fmla="*/ 436 w 632"/>
                <a:gd name="T31" fmla="*/ 0 h 812"/>
                <a:gd name="T32" fmla="*/ 15 w 632"/>
                <a:gd name="T33" fmla="*/ 0 h 812"/>
                <a:gd name="T34" fmla="*/ 12 w 632"/>
                <a:gd name="T35" fmla="*/ 0 h 812"/>
                <a:gd name="T36" fmla="*/ 10 w 632"/>
                <a:gd name="T37" fmla="*/ 1 h 812"/>
                <a:gd name="T38" fmla="*/ 7 w 632"/>
                <a:gd name="T39" fmla="*/ 4 h 812"/>
                <a:gd name="T40" fmla="*/ 5 w 632"/>
                <a:gd name="T41" fmla="*/ 5 h 812"/>
                <a:gd name="T42" fmla="*/ 4 w 632"/>
                <a:gd name="T43" fmla="*/ 8 h 812"/>
                <a:gd name="T44" fmla="*/ 1 w 632"/>
                <a:gd name="T45" fmla="*/ 10 h 812"/>
                <a:gd name="T46" fmla="*/ 1 w 632"/>
                <a:gd name="T47" fmla="*/ 12 h 812"/>
                <a:gd name="T48" fmla="*/ 0 w 632"/>
                <a:gd name="T49" fmla="*/ 15 h 812"/>
                <a:gd name="T50" fmla="*/ 0 w 632"/>
                <a:gd name="T51" fmla="*/ 797 h 812"/>
                <a:gd name="T52" fmla="*/ 1 w 632"/>
                <a:gd name="T53" fmla="*/ 800 h 812"/>
                <a:gd name="T54" fmla="*/ 1 w 632"/>
                <a:gd name="T55" fmla="*/ 803 h 812"/>
                <a:gd name="T56" fmla="*/ 4 w 632"/>
                <a:gd name="T57" fmla="*/ 805 h 812"/>
                <a:gd name="T58" fmla="*/ 5 w 632"/>
                <a:gd name="T59" fmla="*/ 807 h 812"/>
                <a:gd name="T60" fmla="*/ 7 w 632"/>
                <a:gd name="T61" fmla="*/ 809 h 812"/>
                <a:gd name="T62" fmla="*/ 10 w 632"/>
                <a:gd name="T63" fmla="*/ 811 h 812"/>
                <a:gd name="T64" fmla="*/ 12 w 632"/>
                <a:gd name="T65" fmla="*/ 812 h 812"/>
                <a:gd name="T66" fmla="*/ 15 w 632"/>
                <a:gd name="T67" fmla="*/ 812 h 812"/>
                <a:gd name="T68" fmla="*/ 394 w 632"/>
                <a:gd name="T69" fmla="*/ 812 h 812"/>
                <a:gd name="T70" fmla="*/ 394 w 632"/>
                <a:gd name="T71" fmla="*/ 782 h 812"/>
                <a:gd name="T72" fmla="*/ 30 w 632"/>
                <a:gd name="T73" fmla="*/ 782 h 812"/>
                <a:gd name="T74" fmla="*/ 30 w 632"/>
                <a:gd name="T75" fmla="*/ 30 h 812"/>
                <a:gd name="T76" fmla="*/ 421 w 632"/>
                <a:gd name="T77" fmla="*/ 30 h 812"/>
                <a:gd name="T78" fmla="*/ 421 w 632"/>
                <a:gd name="T79" fmla="*/ 196 h 812"/>
                <a:gd name="T80" fmla="*/ 421 w 632"/>
                <a:gd name="T81" fmla="*/ 199 h 812"/>
                <a:gd name="T82" fmla="*/ 422 w 632"/>
                <a:gd name="T83" fmla="*/ 202 h 812"/>
                <a:gd name="T84" fmla="*/ 424 w 632"/>
                <a:gd name="T85" fmla="*/ 205 h 812"/>
                <a:gd name="T86" fmla="*/ 425 w 632"/>
                <a:gd name="T87" fmla="*/ 207 h 812"/>
                <a:gd name="T88" fmla="*/ 427 w 632"/>
                <a:gd name="T89" fmla="*/ 208 h 812"/>
                <a:gd name="T90" fmla="*/ 430 w 632"/>
                <a:gd name="T91" fmla="*/ 210 h 812"/>
                <a:gd name="T92" fmla="*/ 433 w 632"/>
                <a:gd name="T93" fmla="*/ 210 h 812"/>
                <a:gd name="T94" fmla="*/ 436 w 632"/>
                <a:gd name="T95" fmla="*/ 211 h 812"/>
                <a:gd name="T96" fmla="*/ 602 w 632"/>
                <a:gd name="T97" fmla="*/ 211 h 812"/>
                <a:gd name="T98" fmla="*/ 602 w 632"/>
                <a:gd name="T99" fmla="*/ 357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2" h="812">
                  <a:moveTo>
                    <a:pt x="451" y="53"/>
                  </a:moveTo>
                  <a:lnTo>
                    <a:pt x="580" y="180"/>
                  </a:lnTo>
                  <a:lnTo>
                    <a:pt x="451" y="180"/>
                  </a:lnTo>
                  <a:lnTo>
                    <a:pt x="451" y="53"/>
                  </a:lnTo>
                  <a:close/>
                  <a:moveTo>
                    <a:pt x="602" y="357"/>
                  </a:moveTo>
                  <a:lnTo>
                    <a:pt x="632" y="357"/>
                  </a:lnTo>
                  <a:lnTo>
                    <a:pt x="632" y="196"/>
                  </a:lnTo>
                  <a:lnTo>
                    <a:pt x="631" y="193"/>
                  </a:lnTo>
                  <a:lnTo>
                    <a:pt x="631" y="191"/>
                  </a:lnTo>
                  <a:lnTo>
                    <a:pt x="628" y="188"/>
                  </a:lnTo>
                  <a:lnTo>
                    <a:pt x="627" y="186"/>
                  </a:lnTo>
                  <a:lnTo>
                    <a:pt x="447" y="5"/>
                  </a:lnTo>
                  <a:lnTo>
                    <a:pt x="444" y="4"/>
                  </a:lnTo>
                  <a:lnTo>
                    <a:pt x="442" y="1"/>
                  </a:lnTo>
                  <a:lnTo>
                    <a:pt x="439" y="1"/>
                  </a:lnTo>
                  <a:lnTo>
                    <a:pt x="43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797"/>
                  </a:lnTo>
                  <a:lnTo>
                    <a:pt x="1" y="800"/>
                  </a:lnTo>
                  <a:lnTo>
                    <a:pt x="1" y="803"/>
                  </a:lnTo>
                  <a:lnTo>
                    <a:pt x="4" y="805"/>
                  </a:lnTo>
                  <a:lnTo>
                    <a:pt x="5" y="807"/>
                  </a:lnTo>
                  <a:lnTo>
                    <a:pt x="7" y="809"/>
                  </a:lnTo>
                  <a:lnTo>
                    <a:pt x="10" y="811"/>
                  </a:lnTo>
                  <a:lnTo>
                    <a:pt x="12" y="812"/>
                  </a:lnTo>
                  <a:lnTo>
                    <a:pt x="15" y="812"/>
                  </a:lnTo>
                  <a:lnTo>
                    <a:pt x="394" y="812"/>
                  </a:lnTo>
                  <a:lnTo>
                    <a:pt x="394" y="782"/>
                  </a:lnTo>
                  <a:lnTo>
                    <a:pt x="30" y="782"/>
                  </a:lnTo>
                  <a:lnTo>
                    <a:pt x="30" y="30"/>
                  </a:lnTo>
                  <a:lnTo>
                    <a:pt x="421" y="30"/>
                  </a:lnTo>
                  <a:lnTo>
                    <a:pt x="421" y="196"/>
                  </a:lnTo>
                  <a:lnTo>
                    <a:pt x="421" y="199"/>
                  </a:lnTo>
                  <a:lnTo>
                    <a:pt x="422" y="202"/>
                  </a:lnTo>
                  <a:lnTo>
                    <a:pt x="424" y="205"/>
                  </a:lnTo>
                  <a:lnTo>
                    <a:pt x="425" y="207"/>
                  </a:lnTo>
                  <a:lnTo>
                    <a:pt x="427" y="208"/>
                  </a:lnTo>
                  <a:lnTo>
                    <a:pt x="430" y="210"/>
                  </a:lnTo>
                  <a:lnTo>
                    <a:pt x="433" y="210"/>
                  </a:lnTo>
                  <a:lnTo>
                    <a:pt x="436" y="211"/>
                  </a:lnTo>
                  <a:lnTo>
                    <a:pt x="602" y="211"/>
                  </a:lnTo>
                  <a:lnTo>
                    <a:pt x="602" y="3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43"/>
            <p:cNvSpPr>
              <a:spLocks noEditPoints="1"/>
            </p:cNvSpPr>
            <p:nvPr/>
          </p:nvSpPr>
          <p:spPr bwMode="auto">
            <a:xfrm>
              <a:off x="10028238" y="3222626"/>
              <a:ext cx="142875" cy="141288"/>
            </a:xfrm>
            <a:custGeom>
              <a:avLst/>
              <a:gdLst>
                <a:gd name="T0" fmla="*/ 356 w 446"/>
                <a:gd name="T1" fmla="*/ 164 h 446"/>
                <a:gd name="T2" fmla="*/ 283 w 446"/>
                <a:gd name="T3" fmla="*/ 91 h 446"/>
                <a:gd name="T4" fmla="*/ 337 w 446"/>
                <a:gd name="T5" fmla="*/ 37 h 446"/>
                <a:gd name="T6" fmla="*/ 410 w 446"/>
                <a:gd name="T7" fmla="*/ 110 h 446"/>
                <a:gd name="T8" fmla="*/ 356 w 446"/>
                <a:gd name="T9" fmla="*/ 164 h 446"/>
                <a:gd name="T10" fmla="*/ 60 w 446"/>
                <a:gd name="T11" fmla="*/ 328 h 446"/>
                <a:gd name="T12" fmla="*/ 119 w 446"/>
                <a:gd name="T13" fmla="*/ 387 h 446"/>
                <a:gd name="T14" fmla="*/ 36 w 446"/>
                <a:gd name="T15" fmla="*/ 410 h 446"/>
                <a:gd name="T16" fmla="*/ 60 w 446"/>
                <a:gd name="T17" fmla="*/ 328 h 446"/>
                <a:gd name="T18" fmla="*/ 148 w 446"/>
                <a:gd name="T19" fmla="*/ 373 h 446"/>
                <a:gd name="T20" fmla="*/ 74 w 446"/>
                <a:gd name="T21" fmla="*/ 300 h 446"/>
                <a:gd name="T22" fmla="*/ 261 w 446"/>
                <a:gd name="T23" fmla="*/ 114 h 446"/>
                <a:gd name="T24" fmla="*/ 335 w 446"/>
                <a:gd name="T25" fmla="*/ 185 h 446"/>
                <a:gd name="T26" fmla="*/ 148 w 446"/>
                <a:gd name="T27" fmla="*/ 373 h 446"/>
                <a:gd name="T28" fmla="*/ 442 w 446"/>
                <a:gd name="T29" fmla="*/ 100 h 446"/>
                <a:gd name="T30" fmla="*/ 348 w 446"/>
                <a:gd name="T31" fmla="*/ 6 h 446"/>
                <a:gd name="T32" fmla="*/ 346 w 446"/>
                <a:gd name="T33" fmla="*/ 3 h 446"/>
                <a:gd name="T34" fmla="*/ 343 w 446"/>
                <a:gd name="T35" fmla="*/ 1 h 446"/>
                <a:gd name="T36" fmla="*/ 340 w 446"/>
                <a:gd name="T37" fmla="*/ 1 h 446"/>
                <a:gd name="T38" fmla="*/ 337 w 446"/>
                <a:gd name="T39" fmla="*/ 0 h 446"/>
                <a:gd name="T40" fmla="*/ 334 w 446"/>
                <a:gd name="T41" fmla="*/ 1 h 446"/>
                <a:gd name="T42" fmla="*/ 332 w 446"/>
                <a:gd name="T43" fmla="*/ 1 h 446"/>
                <a:gd name="T44" fmla="*/ 329 w 446"/>
                <a:gd name="T45" fmla="*/ 3 h 446"/>
                <a:gd name="T46" fmla="*/ 326 w 446"/>
                <a:gd name="T47" fmla="*/ 6 h 446"/>
                <a:gd name="T48" fmla="*/ 42 w 446"/>
                <a:gd name="T49" fmla="*/ 289 h 446"/>
                <a:gd name="T50" fmla="*/ 41 w 446"/>
                <a:gd name="T51" fmla="*/ 291 h 446"/>
                <a:gd name="T52" fmla="*/ 40 w 446"/>
                <a:gd name="T53" fmla="*/ 293 h 446"/>
                <a:gd name="T54" fmla="*/ 39 w 446"/>
                <a:gd name="T55" fmla="*/ 295 h 446"/>
                <a:gd name="T56" fmla="*/ 39 w 446"/>
                <a:gd name="T57" fmla="*/ 295 h 446"/>
                <a:gd name="T58" fmla="*/ 39 w 446"/>
                <a:gd name="T59" fmla="*/ 295 h 446"/>
                <a:gd name="T60" fmla="*/ 39 w 446"/>
                <a:gd name="T61" fmla="*/ 295 h 446"/>
                <a:gd name="T62" fmla="*/ 0 w 446"/>
                <a:gd name="T63" fmla="*/ 428 h 446"/>
                <a:gd name="T64" fmla="*/ 0 w 446"/>
                <a:gd name="T65" fmla="*/ 433 h 446"/>
                <a:gd name="T66" fmla="*/ 0 w 446"/>
                <a:gd name="T67" fmla="*/ 436 h 446"/>
                <a:gd name="T68" fmla="*/ 2 w 446"/>
                <a:gd name="T69" fmla="*/ 439 h 446"/>
                <a:gd name="T70" fmla="*/ 4 w 446"/>
                <a:gd name="T71" fmla="*/ 442 h 446"/>
                <a:gd name="T72" fmla="*/ 7 w 446"/>
                <a:gd name="T73" fmla="*/ 444 h 446"/>
                <a:gd name="T74" fmla="*/ 10 w 446"/>
                <a:gd name="T75" fmla="*/ 445 h 446"/>
                <a:gd name="T76" fmla="*/ 12 w 446"/>
                <a:gd name="T77" fmla="*/ 446 h 446"/>
                <a:gd name="T78" fmla="*/ 15 w 446"/>
                <a:gd name="T79" fmla="*/ 446 h 446"/>
                <a:gd name="T80" fmla="*/ 17 w 446"/>
                <a:gd name="T81" fmla="*/ 446 h 446"/>
                <a:gd name="T82" fmla="*/ 19 w 446"/>
                <a:gd name="T83" fmla="*/ 446 h 446"/>
                <a:gd name="T84" fmla="*/ 152 w 446"/>
                <a:gd name="T85" fmla="*/ 409 h 446"/>
                <a:gd name="T86" fmla="*/ 152 w 446"/>
                <a:gd name="T87" fmla="*/ 409 h 446"/>
                <a:gd name="T88" fmla="*/ 153 w 446"/>
                <a:gd name="T89" fmla="*/ 409 h 446"/>
                <a:gd name="T90" fmla="*/ 153 w 446"/>
                <a:gd name="T91" fmla="*/ 408 h 446"/>
                <a:gd name="T92" fmla="*/ 154 w 446"/>
                <a:gd name="T93" fmla="*/ 408 h 446"/>
                <a:gd name="T94" fmla="*/ 156 w 446"/>
                <a:gd name="T95" fmla="*/ 407 h 446"/>
                <a:gd name="T96" fmla="*/ 158 w 446"/>
                <a:gd name="T97" fmla="*/ 405 h 446"/>
                <a:gd name="T98" fmla="*/ 442 w 446"/>
                <a:gd name="T99" fmla="*/ 121 h 446"/>
                <a:gd name="T100" fmla="*/ 444 w 446"/>
                <a:gd name="T101" fmla="*/ 118 h 446"/>
                <a:gd name="T102" fmla="*/ 445 w 446"/>
                <a:gd name="T103" fmla="*/ 116 h 446"/>
                <a:gd name="T104" fmla="*/ 446 w 446"/>
                <a:gd name="T105" fmla="*/ 113 h 446"/>
                <a:gd name="T106" fmla="*/ 446 w 446"/>
                <a:gd name="T107" fmla="*/ 110 h 446"/>
                <a:gd name="T108" fmla="*/ 446 w 446"/>
                <a:gd name="T109" fmla="*/ 107 h 446"/>
                <a:gd name="T110" fmla="*/ 445 w 446"/>
                <a:gd name="T111" fmla="*/ 105 h 446"/>
                <a:gd name="T112" fmla="*/ 444 w 446"/>
                <a:gd name="T113" fmla="*/ 102 h 446"/>
                <a:gd name="T114" fmla="*/ 442 w 446"/>
                <a:gd name="T115" fmla="*/ 10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6" h="446">
                  <a:moveTo>
                    <a:pt x="356" y="164"/>
                  </a:moveTo>
                  <a:lnTo>
                    <a:pt x="283" y="91"/>
                  </a:lnTo>
                  <a:lnTo>
                    <a:pt x="337" y="37"/>
                  </a:lnTo>
                  <a:lnTo>
                    <a:pt x="410" y="110"/>
                  </a:lnTo>
                  <a:lnTo>
                    <a:pt x="356" y="164"/>
                  </a:lnTo>
                  <a:close/>
                  <a:moveTo>
                    <a:pt x="60" y="328"/>
                  </a:moveTo>
                  <a:lnTo>
                    <a:pt x="119" y="387"/>
                  </a:lnTo>
                  <a:lnTo>
                    <a:pt x="36" y="410"/>
                  </a:lnTo>
                  <a:lnTo>
                    <a:pt x="60" y="328"/>
                  </a:lnTo>
                  <a:close/>
                  <a:moveTo>
                    <a:pt x="148" y="373"/>
                  </a:moveTo>
                  <a:lnTo>
                    <a:pt x="74" y="300"/>
                  </a:lnTo>
                  <a:lnTo>
                    <a:pt x="261" y="114"/>
                  </a:lnTo>
                  <a:lnTo>
                    <a:pt x="335" y="185"/>
                  </a:lnTo>
                  <a:lnTo>
                    <a:pt x="148" y="373"/>
                  </a:lnTo>
                  <a:close/>
                  <a:moveTo>
                    <a:pt x="442" y="100"/>
                  </a:moveTo>
                  <a:lnTo>
                    <a:pt x="348" y="6"/>
                  </a:lnTo>
                  <a:lnTo>
                    <a:pt x="346" y="3"/>
                  </a:lnTo>
                  <a:lnTo>
                    <a:pt x="343" y="1"/>
                  </a:lnTo>
                  <a:lnTo>
                    <a:pt x="340" y="1"/>
                  </a:lnTo>
                  <a:lnTo>
                    <a:pt x="337" y="0"/>
                  </a:lnTo>
                  <a:lnTo>
                    <a:pt x="334" y="1"/>
                  </a:lnTo>
                  <a:lnTo>
                    <a:pt x="332" y="1"/>
                  </a:lnTo>
                  <a:lnTo>
                    <a:pt x="329" y="3"/>
                  </a:lnTo>
                  <a:lnTo>
                    <a:pt x="326" y="6"/>
                  </a:lnTo>
                  <a:lnTo>
                    <a:pt x="42" y="289"/>
                  </a:lnTo>
                  <a:lnTo>
                    <a:pt x="41" y="291"/>
                  </a:lnTo>
                  <a:lnTo>
                    <a:pt x="40" y="293"/>
                  </a:lnTo>
                  <a:lnTo>
                    <a:pt x="39" y="295"/>
                  </a:lnTo>
                  <a:lnTo>
                    <a:pt x="39" y="295"/>
                  </a:lnTo>
                  <a:lnTo>
                    <a:pt x="39" y="295"/>
                  </a:lnTo>
                  <a:lnTo>
                    <a:pt x="39" y="295"/>
                  </a:lnTo>
                  <a:lnTo>
                    <a:pt x="0" y="428"/>
                  </a:lnTo>
                  <a:lnTo>
                    <a:pt x="0" y="433"/>
                  </a:lnTo>
                  <a:lnTo>
                    <a:pt x="0" y="436"/>
                  </a:lnTo>
                  <a:lnTo>
                    <a:pt x="2" y="439"/>
                  </a:lnTo>
                  <a:lnTo>
                    <a:pt x="4" y="442"/>
                  </a:lnTo>
                  <a:lnTo>
                    <a:pt x="7" y="444"/>
                  </a:lnTo>
                  <a:lnTo>
                    <a:pt x="10" y="445"/>
                  </a:lnTo>
                  <a:lnTo>
                    <a:pt x="12" y="446"/>
                  </a:lnTo>
                  <a:lnTo>
                    <a:pt x="15" y="446"/>
                  </a:lnTo>
                  <a:lnTo>
                    <a:pt x="17" y="446"/>
                  </a:lnTo>
                  <a:lnTo>
                    <a:pt x="19" y="446"/>
                  </a:lnTo>
                  <a:lnTo>
                    <a:pt x="152" y="409"/>
                  </a:lnTo>
                  <a:lnTo>
                    <a:pt x="152" y="409"/>
                  </a:lnTo>
                  <a:lnTo>
                    <a:pt x="153" y="409"/>
                  </a:lnTo>
                  <a:lnTo>
                    <a:pt x="153" y="408"/>
                  </a:lnTo>
                  <a:lnTo>
                    <a:pt x="154" y="408"/>
                  </a:lnTo>
                  <a:lnTo>
                    <a:pt x="156" y="407"/>
                  </a:lnTo>
                  <a:lnTo>
                    <a:pt x="158" y="405"/>
                  </a:lnTo>
                  <a:lnTo>
                    <a:pt x="442" y="121"/>
                  </a:lnTo>
                  <a:lnTo>
                    <a:pt x="444" y="118"/>
                  </a:lnTo>
                  <a:lnTo>
                    <a:pt x="445" y="116"/>
                  </a:lnTo>
                  <a:lnTo>
                    <a:pt x="446" y="113"/>
                  </a:lnTo>
                  <a:lnTo>
                    <a:pt x="446" y="110"/>
                  </a:lnTo>
                  <a:lnTo>
                    <a:pt x="446" y="107"/>
                  </a:lnTo>
                  <a:lnTo>
                    <a:pt x="445" y="105"/>
                  </a:lnTo>
                  <a:lnTo>
                    <a:pt x="444" y="102"/>
                  </a:lnTo>
                  <a:lnTo>
                    <a:pt x="442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961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709</Words>
  <Application>Microsoft Office PowerPoint</Application>
  <PresentationFormat>Произвольный</PresentationFormat>
  <Paragraphs>158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stphn</dc:creator>
  <cp:lastModifiedBy>Admin</cp:lastModifiedBy>
  <cp:revision>256</cp:revision>
  <dcterms:created xsi:type="dcterms:W3CDTF">2018-03-22T09:19:31Z</dcterms:created>
  <dcterms:modified xsi:type="dcterms:W3CDTF">2020-06-27T13:08:36Z</dcterms:modified>
</cp:coreProperties>
</file>