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96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143" userDrawn="1">
          <p15:clr>
            <a:srgbClr val="A4A3A4"/>
          </p15:clr>
        </p15:guide>
        <p15:guide id="4" pos="7537" userDrawn="1">
          <p15:clr>
            <a:srgbClr val="A4A3A4"/>
          </p15:clr>
        </p15:guide>
        <p15:guide id="7" orient="horz" pos="550" userDrawn="1">
          <p15:clr>
            <a:srgbClr val="A4A3A4"/>
          </p15:clr>
        </p15:guide>
        <p15:guide id="8" orient="horz" pos="40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995" autoAdjust="0"/>
    <p:restoredTop sz="95981" autoAdjust="0"/>
  </p:normalViewPr>
  <p:slideViewPr>
    <p:cSldViewPr snapToGrid="0" showGuides="1">
      <p:cViewPr>
        <p:scale>
          <a:sx n="50" d="100"/>
          <a:sy n="50" d="100"/>
        </p:scale>
        <p:origin x="-806" y="-106"/>
      </p:cViewPr>
      <p:guideLst>
        <p:guide orient="horz" pos="2296"/>
        <p:guide orient="horz" pos="550"/>
        <p:guide orient="horz" pos="4020"/>
        <p:guide pos="3840"/>
        <p:guide pos="143"/>
        <p:guide pos="75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706F56-3C0B-4560-859C-52E4F509991C}" type="datetimeFigureOut">
              <a:rPr lang="en-ID" smtClean="0"/>
              <a:pPr/>
              <a:t>6/27/2020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FF4DA-7D93-4400-B2E7-000244240C03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xmlns="" val="4018349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campaign_creators?utm_source=unsplash&amp;utm_medium=referral&amp;utm_content=creditCopyText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marketing?utm_source=unsplash&amp;utm_medium=referral&amp;utm_content=creditCopyText" TargetMode="Externa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campaign_creators?utm_source=unsplash&amp;utm_medium=referral&amp;utm_content=creditCopyText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marketing?utm_source=unsplash&amp;utm_medium=referral&amp;utm_content=creditCopyText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randomsky?utm_source=unsplash&amp;utm_medium=referral&amp;utm_content=creditCopyText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?utm_source=unsplash&amp;utm_medium=referral&amp;utm_content=creditCopyText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 by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Campaign Creators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on 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Unsplash</a:t>
            </a:r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AFF4DA-7D93-4400-B2E7-000244240C03}" type="slidenum">
              <a:rPr lang="en-ID" smtClean="0"/>
              <a:pPr/>
              <a:t>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xmlns="" val="33699313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 by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Campaign Creators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on 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Unsplash</a:t>
            </a:r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FF4DA-7D93-4400-B2E7-000244240C03}" type="slidenum">
              <a:rPr kumimoji="0" lang="en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5976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 by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Random Sky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on 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Unsplash</a:t>
            </a:r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AFF4DA-7D93-4400-B2E7-000244240C03}" type="slidenum">
              <a:rPr lang="en-ID" smtClean="0"/>
              <a:pPr/>
              <a:t>2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xmlns="" val="4066275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AFF4DA-7D93-4400-B2E7-000244240C03}" type="slidenum">
              <a:rPr lang="en-ID" smtClean="0"/>
              <a:pPr/>
              <a:t>3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xmlns="" val="1520370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AFF4DA-7D93-4400-B2E7-000244240C03}" type="slidenum">
              <a:rPr lang="en-ID" smtClean="0"/>
              <a:pPr/>
              <a:t>4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xmlns="" val="2780523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AFF4DA-7D93-4400-B2E7-000244240C03}" type="slidenum">
              <a:rPr lang="en-ID" smtClean="0"/>
              <a:pPr/>
              <a:t>5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xmlns="" val="32907824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AFF4DA-7D93-4400-B2E7-000244240C03}" type="slidenum">
              <a:rPr lang="en-ID" smtClean="0"/>
              <a:pPr/>
              <a:t>6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xmlns="" val="8956930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AFF4DA-7D93-4400-B2E7-000244240C03}" type="slidenum">
              <a:rPr lang="en-ID" smtClean="0"/>
              <a:pPr/>
              <a:t>7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xmlns="" val="30978862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AFF4DA-7D93-4400-B2E7-000244240C03}" type="slidenum">
              <a:rPr lang="en-ID" smtClean="0"/>
              <a:pPr/>
              <a:t>8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xmlns="" val="31066881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AFF4DA-7D93-4400-B2E7-000244240C03}" type="slidenum">
              <a:rPr lang="en-ID" smtClean="0"/>
              <a:pPr/>
              <a:t>9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xmlns="" val="141594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D8EDC1-7B1F-47A6-9D75-99B59593F1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8715798-3462-477A-93AE-3F2EC62B5F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7175F97-EB01-4279-A152-521C374FB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31F4A-F745-42D6-A43B-FB123F065672}" type="datetimeFigureOut">
              <a:rPr lang="en-ID" smtClean="0"/>
              <a:pPr/>
              <a:t>6/27/2020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871F309-54BD-42E7-AC5B-FCA5BDEC1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49712AC-6E1F-4A52-92CD-8DF186DD4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5CE0-0DDA-48CC-8D4E-3DC3A566ADF3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xmlns="" val="2373965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3E5D3B-036E-4113-B09B-B328858C3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6C209F3-FBD9-40A2-B0E3-62AC5AA0B0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67A5584-3374-4DBA-8BD3-DDE1F792D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31F4A-F745-42D6-A43B-FB123F065672}" type="datetimeFigureOut">
              <a:rPr lang="en-ID" smtClean="0"/>
              <a:pPr/>
              <a:t>6/27/2020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37CBA2A-F9CD-4E4C-A1B3-5C744CF7F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057E966-CFA8-4D20-8FB1-7B78F283C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5CE0-0DDA-48CC-8D4E-3DC3A566ADF3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xmlns="" val="394882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91568E5-DE40-4019-A234-0DF1862B1D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F00FB9A-9D19-4BBE-A10D-A6B1D2C695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5644B29-F52E-4EE7-97AB-3237FE92D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31F4A-F745-42D6-A43B-FB123F065672}" type="datetimeFigureOut">
              <a:rPr lang="en-ID" smtClean="0"/>
              <a:pPr/>
              <a:t>6/27/2020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480B16A-E626-4711-A506-A37E6458D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934C42E-3E55-4194-9C87-C10B33612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5CE0-0DDA-48CC-8D4E-3DC3A566ADF3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xmlns="" val="979581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DEC023-372A-48BF-9EDB-2EDF44424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FCD8102-01CE-4BC9-97AD-DA3643FCFD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7D993F8-3D96-400B-86AF-1A40A59E6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31F4A-F745-42D6-A43B-FB123F065672}" type="datetimeFigureOut">
              <a:rPr lang="en-ID" smtClean="0"/>
              <a:pPr/>
              <a:t>6/27/2020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F6F4768-82FA-4A05-B490-7EF0E2573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5188314-20C0-47FC-8521-A4F63307C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5CE0-0DDA-48CC-8D4E-3DC3A566ADF3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xmlns="" val="3387582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1238E0-C5E7-413A-9146-CCFA370AD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29E944C-179F-4FB8-9D2B-B29659AF4E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4E2645D-25AF-46B9-83AC-D7473B699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31F4A-F745-42D6-A43B-FB123F065672}" type="datetimeFigureOut">
              <a:rPr lang="en-ID" smtClean="0"/>
              <a:pPr/>
              <a:t>6/27/2020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02FA648-78CD-4776-BC81-A55661F42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2E8966A-1F48-430D-908A-1B2398A64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5CE0-0DDA-48CC-8D4E-3DC3A566ADF3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xmlns="" val="2139307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537316-99F0-4F77-9DB5-0252765AA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38B9F0-5AE7-4CB0-8E0A-0B8F67415F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EC06558-5FD3-40D7-993E-AAE3C6C629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70B5D86-2FE8-4334-BA76-F786FE895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31F4A-F745-42D6-A43B-FB123F065672}" type="datetimeFigureOut">
              <a:rPr lang="en-ID" smtClean="0"/>
              <a:pPr/>
              <a:t>6/27/2020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1D5597F-0F7B-4F5B-81B6-98798FD61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CE3C88D-D7E6-4803-8C91-CA7C0C3AA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5CE0-0DDA-48CC-8D4E-3DC3A566ADF3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xmlns="" val="4207035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121C0A-03C1-47AA-84A0-FC26A918E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891D3F5-08B8-4FE7-AD85-50602104F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4B66F62-CB0C-4182-98B0-D04846E3B7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44A799B-1483-440C-9A70-D63FDDBC41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4C53BD7-C20F-4094-ABD6-FE6637939A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92D03AC-4174-4283-8B7A-B30158406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31F4A-F745-42D6-A43B-FB123F065672}" type="datetimeFigureOut">
              <a:rPr lang="en-ID" smtClean="0"/>
              <a:pPr/>
              <a:t>6/27/2020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E5C0D01-E432-4660-BB40-F6323FE43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D85A1DF-4CFC-49D3-9C15-4822ADA68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5CE0-0DDA-48CC-8D4E-3DC3A566ADF3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xmlns="" val="1225967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CDE07F-3EEF-498A-A2BD-E40CF2F69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71BE40E-B361-4EF6-A548-52996DAB3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31F4A-F745-42D6-A43B-FB123F065672}" type="datetimeFigureOut">
              <a:rPr lang="en-ID" smtClean="0"/>
              <a:pPr/>
              <a:t>6/27/2020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4004933-1BBD-4285-B6A6-155F1F87D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6C2D929-9015-46A4-9B4B-B92D4AD78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5CE0-0DDA-48CC-8D4E-3DC3A566ADF3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xmlns="" val="1240160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88DAB2B-B45D-4F14-8970-DB8D135F2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31F4A-F745-42D6-A43B-FB123F065672}" type="datetimeFigureOut">
              <a:rPr lang="en-ID" smtClean="0"/>
              <a:pPr/>
              <a:t>6/27/2020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07143B2-CD7D-474D-BBBA-861A765E2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210C53D-191D-493D-BE0F-F20E29B53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5CE0-0DDA-48CC-8D4E-3DC3A566ADF3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xmlns="" val="3981688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AD4EFF-AB79-4B49-8E9D-4A7A85111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170E7CC-9B98-4C90-82D3-1649E89F3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713A21E-134A-4CCD-996E-2693698F35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3C17154-35E7-4BAC-A885-667AE21BA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31F4A-F745-42D6-A43B-FB123F065672}" type="datetimeFigureOut">
              <a:rPr lang="en-ID" smtClean="0"/>
              <a:pPr/>
              <a:t>6/27/2020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71B47DB-B984-4F75-91CB-BB9E12234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5CB6500-0D69-4D6C-BBB5-427BCE330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5CE0-0DDA-48CC-8D4E-3DC3A566ADF3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xmlns="" val="2915583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BC0D37-ECDF-45F9-8E8C-DEE07D4D3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9A5CDB1-E10A-4446-9469-79DC869CAE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5F6BFB6-832A-4D04-A793-DA63F2006F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8DBAF9B-1CB1-4E69-A167-FDC86C46A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31F4A-F745-42D6-A43B-FB123F065672}" type="datetimeFigureOut">
              <a:rPr lang="en-ID" smtClean="0"/>
              <a:pPr/>
              <a:t>6/27/2020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5E2DFA7-AB69-49A2-A8D9-1449AE1CE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A744135-32F2-41D7-BBC1-A58049B5B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5CE0-0DDA-48CC-8D4E-3DC3A566ADF3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xmlns="" val="344659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69C4F72-1E9F-4181-9E71-59749F157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7EEE435-EAA2-4ACB-9F44-DC07889454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8A7543A-C732-4589-8A1E-3CAC119EA0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31F4A-F745-42D6-A43B-FB123F065672}" type="datetimeFigureOut">
              <a:rPr lang="en-ID" smtClean="0"/>
              <a:pPr/>
              <a:t>6/27/2020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3A7C62A-9C27-46E3-A0B8-B3D8B3FC55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2C70C37-7599-4DF0-B7C2-48E5C4944E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F5CE0-0DDA-48CC-8D4E-3DC3A566ADF3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xmlns="" val="3684627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F3E5D0E-7E42-4376-82F3-C61BEB6A05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0DD7F48-48A8-41DC-8A47-53FF31524C21}"/>
              </a:ext>
            </a:extLst>
          </p:cNvPr>
          <p:cNvSpPr/>
          <p:nvPr/>
        </p:nvSpPr>
        <p:spPr>
          <a:xfrm>
            <a:off x="1244600" y="908050"/>
            <a:ext cx="7759700" cy="50419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3">
                  <a:alpha val="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00" dirty="0">
                <a:solidFill>
                  <a:schemeClr val="bg1"/>
                </a:solidFill>
                <a:latin typeface="+mj-lt"/>
              </a:rPr>
              <a:t>MARKETING ANALYSIS</a:t>
            </a:r>
            <a:endParaRPr lang="en-ID" sz="6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1447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F3E5D0E-7E42-4376-82F3-C61BEB6A05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048000" y="0"/>
            <a:ext cx="6096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0DD7F48-48A8-41DC-8A47-53FF31524C21}"/>
              </a:ext>
            </a:extLst>
          </p:cNvPr>
          <p:cNvSpPr/>
          <p:nvPr/>
        </p:nvSpPr>
        <p:spPr>
          <a:xfrm>
            <a:off x="2216150" y="908050"/>
            <a:ext cx="7759700" cy="50419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3">
                  <a:alpha val="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/>
                <a:ea typeface="+mn-ea"/>
                <a:cs typeface="+mn-cs"/>
              </a:rPr>
              <a:t>THANK YOU</a:t>
            </a:r>
            <a:endParaRPr kumimoji="0" lang="en-ID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049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69749" y="538072"/>
            <a:ext cx="10805369" cy="58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47"/>
              </a:lnSpc>
            </a:pPr>
            <a:r>
              <a:rPr lang="en-US" sz="2100" b="1" spc="75" dirty="0">
                <a:solidFill>
                  <a:srgbClr val="020301"/>
                </a:solidFill>
                <a:latin typeface="Podkova ExtraBold"/>
              </a:rPr>
              <a:t>РЕКЛАМНЫЕ, ПРОДАЮЩИЕ, PR </a:t>
            </a:r>
          </a:p>
          <a:p>
            <a:pPr>
              <a:lnSpc>
                <a:spcPts val="2347"/>
              </a:lnSpc>
            </a:pPr>
            <a:r>
              <a:rPr lang="en-US" sz="2100" b="1" spc="75" dirty="0">
                <a:solidFill>
                  <a:srgbClr val="020301"/>
                </a:solidFill>
                <a:latin typeface="Podkova ExtraBold"/>
              </a:rPr>
              <a:t>И ИНФО-ПРЕЗЕНТАЦИИ ОТ “ПАНДА-КОПИРАЙТИНГ”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69748" y="1501363"/>
            <a:ext cx="10901656" cy="205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60"/>
              </a:lnSpc>
            </a:pPr>
            <a:r>
              <a:rPr lang="en-US" sz="1200" spc="43" dirty="0">
                <a:latin typeface="Podkova Regular Bold"/>
              </a:rPr>
              <a:t>СТОИМОСТЬ “ПОД КЛЮЧ” ОТ $90 | ЯЗЫКИ: РУССКИЙ, АНГЛИЙСКИЙ, ФРАНЦУЗСКИЙ, НЕМЕЦКИЙ</a:t>
            </a:r>
          </a:p>
        </p:txBody>
      </p:sp>
      <p:sp>
        <p:nvSpPr>
          <p:cNvPr id="4" name="AutoShape 4"/>
          <p:cNvSpPr/>
          <p:nvPr/>
        </p:nvSpPr>
        <p:spPr>
          <a:xfrm>
            <a:off x="12002792" y="1335"/>
            <a:ext cx="189208" cy="6856667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5" name="AutoShape 5"/>
          <p:cNvSpPr/>
          <p:nvPr/>
        </p:nvSpPr>
        <p:spPr>
          <a:xfrm>
            <a:off x="504409" y="310313"/>
            <a:ext cx="120928" cy="1665404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6" name="TextBox 6"/>
          <p:cNvSpPr txBox="1"/>
          <p:nvPr/>
        </p:nvSpPr>
        <p:spPr>
          <a:xfrm>
            <a:off x="953243" y="2668407"/>
            <a:ext cx="2612885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Сильный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продающий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текст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в 5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стилях</a:t>
            </a:r>
            <a:endParaRPr lang="en-US" sz="1200" spc="36" dirty="0">
              <a:solidFill>
                <a:srgbClr val="020301"/>
              </a:solidFill>
              <a:latin typeface="Podkova Regular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789558" y="2668407"/>
            <a:ext cx="2612885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Подбор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из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70 000+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платных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лицензионных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PRO-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шаблонов</a:t>
            </a:r>
            <a:endParaRPr lang="en-US" sz="1200" spc="36" dirty="0">
              <a:solidFill>
                <a:srgbClr val="020301"/>
              </a:solidFill>
              <a:latin typeface="Podkova Regular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458363" y="2745407"/>
            <a:ext cx="2612885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Готовность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от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36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часов</a:t>
            </a:r>
            <a:endParaRPr lang="en-US" sz="1200" spc="36" dirty="0">
              <a:solidFill>
                <a:srgbClr val="020301"/>
              </a:solidFill>
              <a:latin typeface="Podkova Regular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1381" y="2529149"/>
            <a:ext cx="675087" cy="67508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940518" y="2527549"/>
            <a:ext cx="676687" cy="67668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758849" y="2504721"/>
            <a:ext cx="699515" cy="699515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757969" y="4088075"/>
            <a:ext cx="912278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 spc="48" dirty="0" err="1">
                <a:solidFill>
                  <a:srgbClr val="020301"/>
                </a:solidFill>
                <a:latin typeface="Podkova Regular Bold"/>
              </a:rPr>
              <a:t>Дополнительно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: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оформление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под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брендбук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компании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или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подбор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сочетаний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цветов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для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создания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вашего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фирстиля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 и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оформления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 </a:t>
            </a:r>
          </a:p>
        </p:txBody>
      </p:sp>
      <p:sp>
        <p:nvSpPr>
          <p:cNvPr id="13" name="AutoShape 13"/>
          <p:cNvSpPr/>
          <p:nvPr/>
        </p:nvSpPr>
        <p:spPr>
          <a:xfrm rot="5400000">
            <a:off x="5916383" y="-669936"/>
            <a:ext cx="170028" cy="12002792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4" name="TextBox 14"/>
          <p:cNvSpPr txBox="1"/>
          <p:nvPr/>
        </p:nvSpPr>
        <p:spPr>
          <a:xfrm>
            <a:off x="7210198" y="5491966"/>
            <a:ext cx="4887199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endParaRPr/>
          </a:p>
          <a:p>
            <a:pPr algn="ctr">
              <a:lnSpc>
                <a:spcPts val="1680"/>
              </a:lnSpc>
            </a:pP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customers@petr-panda.ru    </a:t>
            </a:r>
          </a:p>
          <a:p>
            <a:pPr algn="ctr">
              <a:lnSpc>
                <a:spcPts val="1680"/>
              </a:lnSpc>
            </a:pPr>
            <a:endParaRPr/>
          </a:p>
          <a:p>
            <a:pPr algn="ctr">
              <a:lnSpc>
                <a:spcPts val="1680"/>
              </a:lnSpc>
            </a:pPr>
            <a:r>
              <a:rPr lang="en-US" sz="1200" spc="36" dirty="0" err="1">
                <a:latin typeface="Podkova Regular Bold"/>
              </a:rPr>
              <a:t>Главный</a:t>
            </a:r>
            <a:r>
              <a:rPr lang="en-US" sz="1200" spc="36" dirty="0">
                <a:latin typeface="Podkova Regular Bold"/>
              </a:rPr>
              <a:t> </a:t>
            </a:r>
            <a:r>
              <a:rPr lang="en-US" sz="1200" spc="36" dirty="0" err="1">
                <a:latin typeface="Podkova Regular Bold"/>
              </a:rPr>
              <a:t>сайт</a:t>
            </a:r>
            <a:r>
              <a:rPr lang="en-US" sz="1200" spc="36" dirty="0">
                <a:latin typeface="Podkova Regular Bold"/>
              </a:rPr>
              <a:t> </a:t>
            </a:r>
            <a:r>
              <a:rPr lang="en-US" sz="1200" spc="36" dirty="0" err="1">
                <a:latin typeface="Podkova Regular Bold"/>
              </a:rPr>
              <a:t>проекта</a:t>
            </a:r>
            <a:r>
              <a:rPr lang="en-US" sz="1200" spc="36" dirty="0">
                <a:latin typeface="Podkova Regular Bold"/>
              </a:rPr>
              <a:t>: petr-panda.ru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889740" y="5622966"/>
            <a:ext cx="1025405" cy="102540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88923" y="3705037"/>
            <a:ext cx="1360435" cy="1360435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1264594" y="5906882"/>
            <a:ext cx="4603069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Также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“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под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ключ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”: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маркетинг-кит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,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брошюры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,, White Paper,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буклеты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,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коммерческие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предложения</a:t>
            </a:r>
            <a:endParaRPr lang="en-US" sz="1200" spc="36" dirty="0">
              <a:solidFill>
                <a:srgbClr val="020301"/>
              </a:solidFill>
              <a:latin typeface="Podkova Regular"/>
            </a:endParaRP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88560" y="5659065"/>
            <a:ext cx="1004359" cy="100435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69749" y="538072"/>
            <a:ext cx="10805369" cy="8848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47"/>
              </a:lnSpc>
            </a:pPr>
            <a:r>
              <a:rPr lang="en-US" sz="2100" b="1" spc="75" dirty="0" smtClean="0">
                <a:solidFill>
                  <a:srgbClr val="020301"/>
                </a:solidFill>
                <a:latin typeface="Podkova ExtraBold"/>
              </a:rPr>
              <a:t>THE ADVERTISING, MARKETING, PR, AND INFO-PRESENTATIONS BY PANDA COPYWRITING PROJECT</a:t>
            </a:r>
            <a:endParaRPr lang="ru-RU" sz="2100" b="1" dirty="0" smtClean="0"/>
          </a:p>
          <a:p>
            <a:pPr>
              <a:lnSpc>
                <a:spcPts val="2347"/>
              </a:lnSpc>
            </a:pPr>
            <a:endParaRPr lang="en-US" sz="2100" spc="75" dirty="0">
              <a:solidFill>
                <a:srgbClr val="020301"/>
              </a:solidFill>
              <a:latin typeface="Podkova ExtraBol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69748" y="1501363"/>
            <a:ext cx="10901656" cy="205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60"/>
              </a:lnSpc>
            </a:pPr>
            <a:r>
              <a:rPr lang="en-US" sz="1200" spc="43" dirty="0" smtClean="0">
                <a:latin typeface="Podkova Regular Bold"/>
              </a:rPr>
              <a:t>A TURNKEY COST STARTS $</a:t>
            </a:r>
            <a:r>
              <a:rPr lang="en-US" sz="1200" spc="43" dirty="0">
                <a:latin typeface="Podkova Regular Bold"/>
              </a:rPr>
              <a:t>90 | </a:t>
            </a:r>
            <a:r>
              <a:rPr lang="en-US" sz="1200" spc="43" dirty="0" smtClean="0">
                <a:latin typeface="Podkova Regular Bold"/>
              </a:rPr>
              <a:t>LANGUAGES: RUSSIAN, ENGLISH, FRENCH, AND GERMAN</a:t>
            </a:r>
            <a:endParaRPr lang="en-US" sz="1200" spc="43" dirty="0">
              <a:latin typeface="Podkova Regular Bold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12002792" y="1335"/>
            <a:ext cx="189208" cy="6856667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5" name="AutoShape 5"/>
          <p:cNvSpPr/>
          <p:nvPr/>
        </p:nvSpPr>
        <p:spPr>
          <a:xfrm>
            <a:off x="504409" y="310313"/>
            <a:ext cx="120928" cy="1665404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6" name="TextBox 6"/>
          <p:cNvSpPr txBox="1"/>
          <p:nvPr/>
        </p:nvSpPr>
        <p:spPr>
          <a:xfrm>
            <a:off x="953243" y="2668407"/>
            <a:ext cx="2612885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 spc="36" dirty="0" smtClean="0">
                <a:solidFill>
                  <a:srgbClr val="020301"/>
                </a:solidFill>
                <a:latin typeface="Podkova Regular"/>
              </a:rPr>
              <a:t>5 styles of the powerful selling texts</a:t>
            </a:r>
            <a:endParaRPr lang="en-US" sz="1200" spc="36" dirty="0">
              <a:solidFill>
                <a:srgbClr val="020301"/>
              </a:solidFill>
              <a:latin typeface="Podkova Regular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789558" y="2668407"/>
            <a:ext cx="2612885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 spc="36" dirty="0" smtClean="0">
                <a:solidFill>
                  <a:srgbClr val="020301"/>
                </a:solidFill>
                <a:latin typeface="Podkova Regular"/>
              </a:rPr>
              <a:t>A selection of 70,000+ paid licensed PRO templates</a:t>
            </a:r>
            <a:endParaRPr lang="en-US" sz="1200" spc="36" dirty="0">
              <a:solidFill>
                <a:srgbClr val="020301"/>
              </a:solidFill>
              <a:latin typeface="Podkova Regular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458363" y="2745407"/>
            <a:ext cx="2612885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200" spc="36" dirty="0" smtClean="0">
                <a:solidFill>
                  <a:srgbClr val="020301"/>
                </a:solidFill>
                <a:latin typeface="Podkova Regular"/>
              </a:rPr>
              <a:t>An availability from 36 hours</a:t>
            </a:r>
            <a:endParaRPr lang="en-US" sz="1200" spc="36" dirty="0">
              <a:solidFill>
                <a:srgbClr val="020301"/>
              </a:solidFill>
              <a:latin typeface="Podkova Regular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1381" y="2529149"/>
            <a:ext cx="675087" cy="67508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940518" y="2527549"/>
            <a:ext cx="676687" cy="67668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758849" y="2504721"/>
            <a:ext cx="699515" cy="699515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757969" y="4088075"/>
            <a:ext cx="912278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 spc="48" dirty="0" smtClean="0">
                <a:solidFill>
                  <a:srgbClr val="020301"/>
                </a:solidFill>
                <a:latin typeface="Podkova Regular Bold"/>
              </a:rPr>
              <a:t>Additionally: design for a company’s brand book or selection of color combinations to create your corporate identity and design</a:t>
            </a:r>
            <a:endParaRPr lang="en-US" sz="1600" spc="48" dirty="0">
              <a:solidFill>
                <a:srgbClr val="020301"/>
              </a:solidFill>
              <a:latin typeface="Podkova Regular"/>
            </a:endParaRPr>
          </a:p>
        </p:txBody>
      </p:sp>
      <p:sp>
        <p:nvSpPr>
          <p:cNvPr id="13" name="AutoShape 13"/>
          <p:cNvSpPr/>
          <p:nvPr/>
        </p:nvSpPr>
        <p:spPr>
          <a:xfrm rot="5400000">
            <a:off x="5916383" y="-669936"/>
            <a:ext cx="170028" cy="12002792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4" name="TextBox 14"/>
          <p:cNvSpPr txBox="1"/>
          <p:nvPr/>
        </p:nvSpPr>
        <p:spPr>
          <a:xfrm>
            <a:off x="7210198" y="5491966"/>
            <a:ext cx="4887199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endParaRPr/>
          </a:p>
          <a:p>
            <a:pPr algn="ctr">
              <a:lnSpc>
                <a:spcPts val="1680"/>
              </a:lnSpc>
            </a:pP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customers@petr-panda.ru    </a:t>
            </a:r>
          </a:p>
          <a:p>
            <a:pPr algn="ctr">
              <a:lnSpc>
                <a:spcPts val="1680"/>
              </a:lnSpc>
            </a:pPr>
            <a:endParaRPr/>
          </a:p>
          <a:p>
            <a:pPr algn="ctr">
              <a:lnSpc>
                <a:spcPts val="1680"/>
              </a:lnSpc>
            </a:pPr>
            <a:r>
              <a:rPr lang="en-US" sz="1200" spc="36" dirty="0" smtClean="0">
                <a:latin typeface="Podkova Regular Bold"/>
              </a:rPr>
              <a:t>The main project’s website: </a:t>
            </a:r>
            <a:r>
              <a:rPr lang="en-US" sz="1200" spc="36" dirty="0">
                <a:latin typeface="Podkova Regular Bold"/>
              </a:rPr>
              <a:t>petr-panda.ru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889740" y="5622966"/>
            <a:ext cx="1025405" cy="102540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88923" y="3705037"/>
            <a:ext cx="1360435" cy="1360435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1264594" y="5906882"/>
            <a:ext cx="4603069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 spc="36" dirty="0" smtClean="0">
                <a:solidFill>
                  <a:srgbClr val="020301"/>
                </a:solidFill>
                <a:latin typeface="Podkova Regular"/>
              </a:rPr>
              <a:t>Plus the turnkey: marketing kit, brochures, White Paper, booklets, and business proposals</a:t>
            </a:r>
            <a:endParaRPr lang="en-US" sz="1200" spc="36" dirty="0">
              <a:solidFill>
                <a:srgbClr val="020301"/>
              </a:solidFill>
              <a:latin typeface="Podkova Regular"/>
            </a:endParaRP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88560" y="5659065"/>
            <a:ext cx="1004359" cy="100435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87D6B0F-4FE7-4FDB-8CB6-2FFA734F33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59792" y="674688"/>
            <a:ext cx="3672416" cy="550862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E8C8DBC-3723-48AA-B811-DEC3314CE506}"/>
              </a:ext>
            </a:extLst>
          </p:cNvPr>
          <p:cNvSpPr/>
          <p:nvPr/>
        </p:nvSpPr>
        <p:spPr>
          <a:xfrm>
            <a:off x="672445" y="867491"/>
            <a:ext cx="3188355" cy="123110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r"/>
            <a:r>
              <a:rPr lang="en-US" sz="4000" dirty="0">
                <a:solidFill>
                  <a:schemeClr val="accent2"/>
                </a:solidFill>
                <a:latin typeface="+mj-lt"/>
              </a:rPr>
              <a:t>MARKETING 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ANALYSIS</a:t>
            </a:r>
            <a:endParaRPr lang="en-ID" sz="4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8E8A234-D0D2-4699-8881-F7E7F3D72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053C-734F-4517-8F84-26C327BB8082}" type="datetime1">
              <a:rPr lang="en-ID" smtClean="0"/>
              <a:pPr/>
              <a:t>6/27/2020</a:t>
            </a:fld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01F1864-AA85-425E-BAFE-CDDC0996A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5CE0-0DDA-48CC-8D4E-3DC3A566ADF3}" type="slidenum">
              <a:rPr lang="en-ID" smtClean="0"/>
              <a:pPr/>
              <a:t>2</a:t>
            </a:fld>
            <a:endParaRPr lang="en-ID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DBB306D-C25B-4AFD-8C3F-25053872AFAC}"/>
              </a:ext>
            </a:extLst>
          </p:cNvPr>
          <p:cNvSpPr/>
          <p:nvPr/>
        </p:nvSpPr>
        <p:spPr>
          <a:xfrm>
            <a:off x="4121150" y="674688"/>
            <a:ext cx="3949700" cy="5508625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3">
                  <a:alpha val="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D" sz="660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EE53C7C0-C382-46EC-BD3F-5B68846ACB68}"/>
              </a:ext>
            </a:extLst>
          </p:cNvPr>
          <p:cNvSpPr/>
          <p:nvPr/>
        </p:nvSpPr>
        <p:spPr>
          <a:xfrm>
            <a:off x="3687762" y="2365408"/>
            <a:ext cx="866775" cy="866775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+mj-lt"/>
              </a:rPr>
              <a:t>1</a:t>
            </a:r>
            <a:endParaRPr lang="en-ID" sz="2800" dirty="0">
              <a:latin typeface="+mj-lt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165A868D-529E-429F-88DC-7133DD193C8D}"/>
              </a:ext>
            </a:extLst>
          </p:cNvPr>
          <p:cNvSpPr/>
          <p:nvPr/>
        </p:nvSpPr>
        <p:spPr>
          <a:xfrm>
            <a:off x="3687762" y="3740215"/>
            <a:ext cx="866775" cy="866775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+mj-lt"/>
              </a:rPr>
              <a:t>2</a:t>
            </a:r>
            <a:endParaRPr lang="en-ID" sz="2800" dirty="0">
              <a:latin typeface="+mj-lt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004D70DF-600D-4994-BB18-3B14EF63DFA3}"/>
              </a:ext>
            </a:extLst>
          </p:cNvPr>
          <p:cNvSpPr/>
          <p:nvPr/>
        </p:nvSpPr>
        <p:spPr>
          <a:xfrm>
            <a:off x="3687762" y="5115023"/>
            <a:ext cx="866775" cy="866775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+mj-lt"/>
              </a:rPr>
              <a:t>3</a:t>
            </a:r>
            <a:endParaRPr lang="en-ID" sz="2800" dirty="0">
              <a:latin typeface="+mj-lt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69AEEDE8-80E2-4CC6-A7C5-ED38D172C6DA}"/>
              </a:ext>
            </a:extLst>
          </p:cNvPr>
          <p:cNvSpPr/>
          <p:nvPr/>
        </p:nvSpPr>
        <p:spPr>
          <a:xfrm>
            <a:off x="7637465" y="2365408"/>
            <a:ext cx="866775" cy="866775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+mj-lt"/>
              </a:rPr>
              <a:t>5</a:t>
            </a:r>
            <a:endParaRPr lang="en-ID" sz="2800" dirty="0">
              <a:latin typeface="+mj-lt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F05A42AF-16D9-41D3-98DC-0EBB33C4FA31}"/>
              </a:ext>
            </a:extLst>
          </p:cNvPr>
          <p:cNvSpPr/>
          <p:nvPr/>
        </p:nvSpPr>
        <p:spPr>
          <a:xfrm>
            <a:off x="7637465" y="3740215"/>
            <a:ext cx="866775" cy="866775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+mj-lt"/>
              </a:rPr>
              <a:t>6</a:t>
            </a:r>
            <a:endParaRPr lang="en-ID" sz="2800" dirty="0">
              <a:latin typeface="+mj-lt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45344656-F874-4D13-AF4A-4ACC9D104FB8}"/>
              </a:ext>
            </a:extLst>
          </p:cNvPr>
          <p:cNvSpPr/>
          <p:nvPr/>
        </p:nvSpPr>
        <p:spPr>
          <a:xfrm>
            <a:off x="7637465" y="5115023"/>
            <a:ext cx="866775" cy="866775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+mj-lt"/>
              </a:rPr>
              <a:t>7</a:t>
            </a:r>
            <a:endParaRPr lang="en-ID" sz="2800" dirty="0">
              <a:latin typeface="+mj-lt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4DA234C3-C0A4-42A2-A1C3-D96DD4814D69}"/>
              </a:ext>
            </a:extLst>
          </p:cNvPr>
          <p:cNvSpPr/>
          <p:nvPr/>
        </p:nvSpPr>
        <p:spPr>
          <a:xfrm>
            <a:off x="7637465" y="990601"/>
            <a:ext cx="866775" cy="866775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+mj-lt"/>
              </a:rPr>
              <a:t>4</a:t>
            </a:r>
            <a:endParaRPr lang="en-ID" sz="2800" dirty="0">
              <a:latin typeface="+mj-l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B8A8001B-8D46-42C3-A572-8FA2DA3FBA66}"/>
              </a:ext>
            </a:extLst>
          </p:cNvPr>
          <p:cNvSpPr/>
          <p:nvPr/>
        </p:nvSpPr>
        <p:spPr>
          <a:xfrm>
            <a:off x="672445" y="2660295"/>
            <a:ext cx="2876675" cy="2769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Understand Customer</a:t>
            </a:r>
            <a:endParaRPr lang="en-ID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DE9D99EE-08E1-48C6-9FB3-3BEE426A7063}"/>
              </a:ext>
            </a:extLst>
          </p:cNvPr>
          <p:cNvSpPr/>
          <p:nvPr/>
        </p:nvSpPr>
        <p:spPr>
          <a:xfrm>
            <a:off x="672445" y="4035103"/>
            <a:ext cx="2876675" cy="2769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Analyze Market</a:t>
            </a:r>
            <a:endParaRPr lang="en-ID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3F6E6CE3-F96C-4D47-942E-BD7E34B6B980}"/>
              </a:ext>
            </a:extLst>
          </p:cNvPr>
          <p:cNvSpPr/>
          <p:nvPr/>
        </p:nvSpPr>
        <p:spPr>
          <a:xfrm>
            <a:off x="672445" y="5409911"/>
            <a:ext cx="2876675" cy="2769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Analyze Competition</a:t>
            </a:r>
            <a:endParaRPr lang="en-ID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4124832B-7F9F-4F4E-8285-35AF19D2FB8C}"/>
              </a:ext>
            </a:extLst>
          </p:cNvPr>
          <p:cNvSpPr/>
          <p:nvPr/>
        </p:nvSpPr>
        <p:spPr>
          <a:xfrm>
            <a:off x="8642880" y="2660295"/>
            <a:ext cx="2876675" cy="2769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Define Marketing Mix</a:t>
            </a:r>
            <a:endParaRPr lang="en-ID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42518C75-4A06-4328-88D0-4C34C6E93DAD}"/>
              </a:ext>
            </a:extLst>
          </p:cNvPr>
          <p:cNvSpPr/>
          <p:nvPr/>
        </p:nvSpPr>
        <p:spPr>
          <a:xfrm>
            <a:off x="8642880" y="4035103"/>
            <a:ext cx="2876675" cy="2769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Financial Analysis</a:t>
            </a:r>
            <a:endParaRPr lang="en-ID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7DEF6610-F92C-4038-8A76-1FEC494EB0DB}"/>
              </a:ext>
            </a:extLst>
          </p:cNvPr>
          <p:cNvSpPr/>
          <p:nvPr/>
        </p:nvSpPr>
        <p:spPr>
          <a:xfrm>
            <a:off x="8642880" y="5409911"/>
            <a:ext cx="2876675" cy="2769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Review &amp; Revise</a:t>
            </a:r>
            <a:endParaRPr lang="en-ID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CB72590E-8EA2-4F44-A4C0-F0B9210075BF}"/>
              </a:ext>
            </a:extLst>
          </p:cNvPr>
          <p:cNvSpPr/>
          <p:nvPr/>
        </p:nvSpPr>
        <p:spPr>
          <a:xfrm>
            <a:off x="8642880" y="1285489"/>
            <a:ext cx="2876675" cy="2769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Research Distribution</a:t>
            </a:r>
            <a:endParaRPr lang="en-ID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751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8E8A234-D0D2-4699-8881-F7E7F3D72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053C-734F-4517-8F84-26C327BB8082}" type="datetime1">
              <a:rPr lang="en-ID" smtClean="0"/>
              <a:pPr/>
              <a:t>6/27/2020</a:t>
            </a:fld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01F1864-AA85-425E-BAFE-CDDC0996A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5CE0-0DDA-48CC-8D4E-3DC3A566ADF3}" type="slidenum">
              <a:rPr lang="en-ID" smtClean="0"/>
              <a:pPr/>
              <a:t>3</a:t>
            </a:fld>
            <a:endParaRPr lang="en-ID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3EEFA119-5940-43A4-B2A4-04E9B3E420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27014" y="754266"/>
            <a:ext cx="11737974" cy="3680725"/>
          </a:xfrm>
          <a:custGeom>
            <a:avLst/>
            <a:gdLst>
              <a:gd name="connsiteX0" fmla="*/ 0 w 11737974"/>
              <a:gd name="connsiteY0" fmla="*/ 0 h 3680725"/>
              <a:gd name="connsiteX1" fmla="*/ 11737974 w 11737974"/>
              <a:gd name="connsiteY1" fmla="*/ 0 h 3680725"/>
              <a:gd name="connsiteX2" fmla="*/ 11737974 w 11737974"/>
              <a:gd name="connsiteY2" fmla="*/ 3226119 h 3680725"/>
              <a:gd name="connsiteX3" fmla="*/ 11283368 w 11737974"/>
              <a:gd name="connsiteY3" fmla="*/ 3680725 h 3680725"/>
              <a:gd name="connsiteX4" fmla="*/ 454606 w 11737974"/>
              <a:gd name="connsiteY4" fmla="*/ 3680725 h 3680725"/>
              <a:gd name="connsiteX5" fmla="*/ 0 w 11737974"/>
              <a:gd name="connsiteY5" fmla="*/ 3226119 h 3680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37974" h="3680725">
                <a:moveTo>
                  <a:pt x="0" y="0"/>
                </a:moveTo>
                <a:lnTo>
                  <a:pt x="11737974" y="0"/>
                </a:lnTo>
                <a:lnTo>
                  <a:pt x="11737974" y="3226119"/>
                </a:lnTo>
                <a:cubicBezTo>
                  <a:pt x="11737974" y="3477191"/>
                  <a:pt x="11534440" y="3680725"/>
                  <a:pt x="11283368" y="3680725"/>
                </a:cubicBezTo>
                <a:lnTo>
                  <a:pt x="454606" y="3680725"/>
                </a:lnTo>
                <a:cubicBezTo>
                  <a:pt x="203534" y="3680725"/>
                  <a:pt x="0" y="3477191"/>
                  <a:pt x="0" y="3226119"/>
                </a:cubicBezTo>
                <a:close/>
              </a:path>
            </a:pathLst>
          </a:custGeom>
        </p:spPr>
      </p:pic>
      <p:sp>
        <p:nvSpPr>
          <p:cNvPr id="34" name="Rectangle: Top Corners Rounded 33">
            <a:extLst>
              <a:ext uri="{FF2B5EF4-FFF2-40B4-BE49-F238E27FC236}">
                <a16:creationId xmlns:a16="http://schemas.microsoft.com/office/drawing/2014/main" xmlns="" id="{A9BCA9CB-393C-42C7-BA9F-EAFE67A87EEB}"/>
              </a:ext>
            </a:extLst>
          </p:cNvPr>
          <p:cNvSpPr/>
          <p:nvPr/>
        </p:nvSpPr>
        <p:spPr>
          <a:xfrm>
            <a:off x="227014" y="754265"/>
            <a:ext cx="11737974" cy="3680725"/>
          </a:xfrm>
          <a:prstGeom prst="round2SameRect">
            <a:avLst>
              <a:gd name="adj1" fmla="val 0"/>
              <a:gd name="adj2" fmla="val 12351"/>
            </a:avLst>
          </a:prstGeom>
          <a:gradFill flip="none" rotWithShape="1">
            <a:gsLst>
              <a:gs pos="0">
                <a:schemeClr val="accent2"/>
              </a:gs>
              <a:gs pos="100000">
                <a:schemeClr val="accent3">
                  <a:alpha val="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00" dirty="0">
                <a:solidFill>
                  <a:schemeClr val="bg1"/>
                </a:solidFill>
                <a:latin typeface="+mj-lt"/>
              </a:rPr>
              <a:t>UNDERSTAND</a:t>
            </a:r>
          </a:p>
          <a:p>
            <a:r>
              <a:rPr lang="en-US" sz="6600" dirty="0">
                <a:solidFill>
                  <a:schemeClr val="bg1"/>
                </a:solidFill>
                <a:latin typeface="+mj-lt"/>
              </a:rPr>
              <a:t>CUSTOMER</a:t>
            </a:r>
            <a:endParaRPr lang="en-ID" sz="6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298EA8AF-872D-4DAB-8441-9E17DB254377}"/>
              </a:ext>
            </a:extLst>
          </p:cNvPr>
          <p:cNvSpPr/>
          <p:nvPr/>
        </p:nvSpPr>
        <p:spPr>
          <a:xfrm>
            <a:off x="902630" y="4014350"/>
            <a:ext cx="841283" cy="841283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2800" dirty="0">
              <a:latin typeface="+mj-lt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7D988231-392E-4FED-94A5-E4967C51B508}"/>
              </a:ext>
            </a:extLst>
          </p:cNvPr>
          <p:cNvSpPr/>
          <p:nvPr/>
        </p:nvSpPr>
        <p:spPr>
          <a:xfrm>
            <a:off x="2811722" y="4014350"/>
            <a:ext cx="841283" cy="841283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2800" dirty="0">
              <a:latin typeface="+mj-lt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D7C4FDAF-A536-42AA-8254-ED5FBB12E48C}"/>
              </a:ext>
            </a:extLst>
          </p:cNvPr>
          <p:cNvSpPr/>
          <p:nvPr/>
        </p:nvSpPr>
        <p:spPr>
          <a:xfrm>
            <a:off x="4720814" y="4014350"/>
            <a:ext cx="841283" cy="841283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2800" dirty="0">
              <a:latin typeface="+mj-lt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9A929F3E-2367-4414-B1CB-CEAF893168DD}"/>
              </a:ext>
            </a:extLst>
          </p:cNvPr>
          <p:cNvSpPr/>
          <p:nvPr/>
        </p:nvSpPr>
        <p:spPr>
          <a:xfrm>
            <a:off x="6629906" y="4014350"/>
            <a:ext cx="841283" cy="841283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2800" dirty="0">
              <a:latin typeface="+mj-lt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2E915DA2-86BD-47DC-93CC-9EF50A1796BA}"/>
              </a:ext>
            </a:extLst>
          </p:cNvPr>
          <p:cNvSpPr/>
          <p:nvPr/>
        </p:nvSpPr>
        <p:spPr>
          <a:xfrm>
            <a:off x="8538998" y="4014350"/>
            <a:ext cx="841283" cy="841283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2800" dirty="0">
              <a:latin typeface="+mj-lt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68F95AEB-DF9F-491D-9677-91E578281989}"/>
              </a:ext>
            </a:extLst>
          </p:cNvPr>
          <p:cNvSpPr/>
          <p:nvPr/>
        </p:nvSpPr>
        <p:spPr>
          <a:xfrm>
            <a:off x="10448088" y="4014350"/>
            <a:ext cx="841283" cy="841283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2800" dirty="0">
              <a:latin typeface="+mj-lt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999EB6F1-3B7A-4426-B645-2E7E715C1609}"/>
              </a:ext>
            </a:extLst>
          </p:cNvPr>
          <p:cNvSpPr/>
          <p:nvPr/>
        </p:nvSpPr>
        <p:spPr>
          <a:xfrm>
            <a:off x="652276" y="4995739"/>
            <a:ext cx="1341989" cy="86177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endParaRPr lang="en-ID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01412CE5-B38D-4DB2-BA97-6D329E0EFCAC}"/>
              </a:ext>
            </a:extLst>
          </p:cNvPr>
          <p:cNvSpPr/>
          <p:nvPr/>
        </p:nvSpPr>
        <p:spPr>
          <a:xfrm>
            <a:off x="2561368" y="4995739"/>
            <a:ext cx="1341989" cy="86177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endParaRPr lang="en-ID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F272803E-C90A-426E-B1A5-E97E60DECACF}"/>
              </a:ext>
            </a:extLst>
          </p:cNvPr>
          <p:cNvSpPr/>
          <p:nvPr/>
        </p:nvSpPr>
        <p:spPr>
          <a:xfrm>
            <a:off x="4470460" y="4995739"/>
            <a:ext cx="1341989" cy="86177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endParaRPr lang="en-ID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5A901C26-BD61-4F1C-A0DD-DD9381BC6B66}"/>
              </a:ext>
            </a:extLst>
          </p:cNvPr>
          <p:cNvSpPr/>
          <p:nvPr/>
        </p:nvSpPr>
        <p:spPr>
          <a:xfrm>
            <a:off x="6379552" y="4995739"/>
            <a:ext cx="1341989" cy="86177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endParaRPr lang="en-ID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0F9B706B-28A0-4B5B-B9C5-55A8AE11FC69}"/>
              </a:ext>
            </a:extLst>
          </p:cNvPr>
          <p:cNvSpPr/>
          <p:nvPr/>
        </p:nvSpPr>
        <p:spPr>
          <a:xfrm>
            <a:off x="8288644" y="4995739"/>
            <a:ext cx="1341989" cy="86177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endParaRPr lang="en-ID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63576464-3372-41F9-AFA9-3595DCC1A26B}"/>
              </a:ext>
            </a:extLst>
          </p:cNvPr>
          <p:cNvSpPr/>
          <p:nvPr/>
        </p:nvSpPr>
        <p:spPr>
          <a:xfrm>
            <a:off x="10197735" y="4995739"/>
            <a:ext cx="1341989" cy="86177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endParaRPr lang="en-ID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D188FDB2-15AA-4DA6-9400-CEAE5434876F}"/>
              </a:ext>
            </a:extLst>
          </p:cNvPr>
          <p:cNvGrpSpPr/>
          <p:nvPr/>
        </p:nvGrpSpPr>
        <p:grpSpPr>
          <a:xfrm>
            <a:off x="1180396" y="4292116"/>
            <a:ext cx="285750" cy="285751"/>
            <a:chOff x="7594600" y="5349875"/>
            <a:chExt cx="285750" cy="285751"/>
          </a:xfrm>
          <a:solidFill>
            <a:schemeClr val="bg1"/>
          </a:solidFill>
        </p:grpSpPr>
        <p:sp>
          <p:nvSpPr>
            <p:cNvPr id="41" name="Freeform 3459">
              <a:extLst>
                <a:ext uri="{FF2B5EF4-FFF2-40B4-BE49-F238E27FC236}">
                  <a16:creationId xmlns:a16="http://schemas.microsoft.com/office/drawing/2014/main" xmlns="" id="{1317A041-C92D-4DE1-A61E-52AAC47D8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4600" y="5349875"/>
              <a:ext cx="195262" cy="238125"/>
            </a:xfrm>
            <a:custGeom>
              <a:avLst/>
              <a:gdLst>
                <a:gd name="T0" fmla="*/ 412 w 491"/>
                <a:gd name="T1" fmla="*/ 384 h 602"/>
                <a:gd name="T2" fmla="*/ 376 w 491"/>
                <a:gd name="T3" fmla="*/ 370 h 602"/>
                <a:gd name="T4" fmla="*/ 361 w 491"/>
                <a:gd name="T5" fmla="*/ 307 h 602"/>
                <a:gd name="T6" fmla="*/ 379 w 491"/>
                <a:gd name="T7" fmla="*/ 288 h 602"/>
                <a:gd name="T8" fmla="*/ 397 w 491"/>
                <a:gd name="T9" fmla="*/ 252 h 602"/>
                <a:gd name="T10" fmla="*/ 406 w 491"/>
                <a:gd name="T11" fmla="*/ 214 h 602"/>
                <a:gd name="T12" fmla="*/ 415 w 491"/>
                <a:gd name="T13" fmla="*/ 202 h 602"/>
                <a:gd name="T14" fmla="*/ 420 w 491"/>
                <a:gd name="T15" fmla="*/ 183 h 602"/>
                <a:gd name="T16" fmla="*/ 416 w 491"/>
                <a:gd name="T17" fmla="*/ 152 h 602"/>
                <a:gd name="T18" fmla="*/ 412 w 491"/>
                <a:gd name="T19" fmla="*/ 121 h 602"/>
                <a:gd name="T20" fmla="*/ 420 w 491"/>
                <a:gd name="T21" fmla="*/ 78 h 602"/>
                <a:gd name="T22" fmla="*/ 415 w 491"/>
                <a:gd name="T23" fmla="*/ 45 h 602"/>
                <a:gd name="T24" fmla="*/ 402 w 491"/>
                <a:gd name="T25" fmla="*/ 27 h 602"/>
                <a:gd name="T26" fmla="*/ 383 w 491"/>
                <a:gd name="T27" fmla="*/ 15 h 602"/>
                <a:gd name="T28" fmla="*/ 342 w 491"/>
                <a:gd name="T29" fmla="*/ 3 h 602"/>
                <a:gd name="T30" fmla="*/ 292 w 491"/>
                <a:gd name="T31" fmla="*/ 0 h 602"/>
                <a:gd name="T32" fmla="*/ 245 w 491"/>
                <a:gd name="T33" fmla="*/ 9 h 602"/>
                <a:gd name="T34" fmla="*/ 213 w 491"/>
                <a:gd name="T35" fmla="*/ 27 h 602"/>
                <a:gd name="T36" fmla="*/ 202 w 491"/>
                <a:gd name="T37" fmla="*/ 42 h 602"/>
                <a:gd name="T38" fmla="*/ 181 w 491"/>
                <a:gd name="T39" fmla="*/ 44 h 602"/>
                <a:gd name="T40" fmla="*/ 163 w 491"/>
                <a:gd name="T41" fmla="*/ 56 h 602"/>
                <a:gd name="T42" fmla="*/ 154 w 491"/>
                <a:gd name="T43" fmla="*/ 87 h 602"/>
                <a:gd name="T44" fmla="*/ 164 w 491"/>
                <a:gd name="T45" fmla="*/ 138 h 602"/>
                <a:gd name="T46" fmla="*/ 159 w 491"/>
                <a:gd name="T47" fmla="*/ 144 h 602"/>
                <a:gd name="T48" fmla="*/ 150 w 491"/>
                <a:gd name="T49" fmla="*/ 162 h 602"/>
                <a:gd name="T50" fmla="*/ 149 w 491"/>
                <a:gd name="T51" fmla="*/ 184 h 602"/>
                <a:gd name="T52" fmla="*/ 154 w 491"/>
                <a:gd name="T53" fmla="*/ 201 h 602"/>
                <a:gd name="T54" fmla="*/ 163 w 491"/>
                <a:gd name="T55" fmla="*/ 214 h 602"/>
                <a:gd name="T56" fmla="*/ 170 w 491"/>
                <a:gd name="T57" fmla="*/ 237 h 602"/>
                <a:gd name="T58" fmla="*/ 180 w 491"/>
                <a:gd name="T59" fmla="*/ 271 h 602"/>
                <a:gd name="T60" fmla="*/ 203 w 491"/>
                <a:gd name="T61" fmla="*/ 306 h 602"/>
                <a:gd name="T62" fmla="*/ 216 w 491"/>
                <a:gd name="T63" fmla="*/ 364 h 602"/>
                <a:gd name="T64" fmla="*/ 171 w 491"/>
                <a:gd name="T65" fmla="*/ 381 h 602"/>
                <a:gd name="T66" fmla="*/ 105 w 491"/>
                <a:gd name="T67" fmla="*/ 401 h 602"/>
                <a:gd name="T68" fmla="*/ 46 w 491"/>
                <a:gd name="T69" fmla="*/ 428 h 602"/>
                <a:gd name="T70" fmla="*/ 22 w 491"/>
                <a:gd name="T71" fmla="*/ 449 h 602"/>
                <a:gd name="T72" fmla="*/ 10 w 491"/>
                <a:gd name="T73" fmla="*/ 479 h 602"/>
                <a:gd name="T74" fmla="*/ 3 w 491"/>
                <a:gd name="T75" fmla="*/ 540 h 602"/>
                <a:gd name="T76" fmla="*/ 1 w 491"/>
                <a:gd name="T77" fmla="*/ 594 h 602"/>
                <a:gd name="T78" fmla="*/ 12 w 491"/>
                <a:gd name="T79" fmla="*/ 602 h 602"/>
                <a:gd name="T80" fmla="*/ 412 w 491"/>
                <a:gd name="T81" fmla="*/ 572 h 602"/>
                <a:gd name="T82" fmla="*/ 409 w 491"/>
                <a:gd name="T83" fmla="*/ 531 h 602"/>
                <a:gd name="T84" fmla="*/ 415 w 491"/>
                <a:gd name="T85" fmla="*/ 500 h 602"/>
                <a:gd name="T86" fmla="*/ 426 w 491"/>
                <a:gd name="T87" fmla="*/ 472 h 602"/>
                <a:gd name="T88" fmla="*/ 443 w 491"/>
                <a:gd name="T89" fmla="*/ 447 h 602"/>
                <a:gd name="T90" fmla="*/ 465 w 491"/>
                <a:gd name="T91" fmla="*/ 427 h 602"/>
                <a:gd name="T92" fmla="*/ 491 w 491"/>
                <a:gd name="T93" fmla="*/ 411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91" h="602">
                  <a:moveTo>
                    <a:pt x="491" y="411"/>
                  </a:moveTo>
                  <a:lnTo>
                    <a:pt x="424" y="388"/>
                  </a:lnTo>
                  <a:lnTo>
                    <a:pt x="412" y="384"/>
                  </a:lnTo>
                  <a:lnTo>
                    <a:pt x="401" y="379"/>
                  </a:lnTo>
                  <a:lnTo>
                    <a:pt x="389" y="375"/>
                  </a:lnTo>
                  <a:lnTo>
                    <a:pt x="376" y="370"/>
                  </a:lnTo>
                  <a:lnTo>
                    <a:pt x="369" y="368"/>
                  </a:lnTo>
                  <a:lnTo>
                    <a:pt x="361" y="364"/>
                  </a:lnTo>
                  <a:lnTo>
                    <a:pt x="361" y="307"/>
                  </a:lnTo>
                  <a:lnTo>
                    <a:pt x="366" y="302"/>
                  </a:lnTo>
                  <a:lnTo>
                    <a:pt x="373" y="297"/>
                  </a:lnTo>
                  <a:lnTo>
                    <a:pt x="379" y="288"/>
                  </a:lnTo>
                  <a:lnTo>
                    <a:pt x="385" y="279"/>
                  </a:lnTo>
                  <a:lnTo>
                    <a:pt x="392" y="266"/>
                  </a:lnTo>
                  <a:lnTo>
                    <a:pt x="397" y="252"/>
                  </a:lnTo>
                  <a:lnTo>
                    <a:pt x="401" y="235"/>
                  </a:lnTo>
                  <a:lnTo>
                    <a:pt x="402" y="216"/>
                  </a:lnTo>
                  <a:lnTo>
                    <a:pt x="406" y="214"/>
                  </a:lnTo>
                  <a:lnTo>
                    <a:pt x="410" y="211"/>
                  </a:lnTo>
                  <a:lnTo>
                    <a:pt x="412" y="207"/>
                  </a:lnTo>
                  <a:lnTo>
                    <a:pt x="415" y="202"/>
                  </a:lnTo>
                  <a:lnTo>
                    <a:pt x="417" y="197"/>
                  </a:lnTo>
                  <a:lnTo>
                    <a:pt x="419" y="191"/>
                  </a:lnTo>
                  <a:lnTo>
                    <a:pt x="420" y="183"/>
                  </a:lnTo>
                  <a:lnTo>
                    <a:pt x="420" y="175"/>
                  </a:lnTo>
                  <a:lnTo>
                    <a:pt x="420" y="164"/>
                  </a:lnTo>
                  <a:lnTo>
                    <a:pt x="416" y="152"/>
                  </a:lnTo>
                  <a:lnTo>
                    <a:pt x="412" y="144"/>
                  </a:lnTo>
                  <a:lnTo>
                    <a:pt x="406" y="137"/>
                  </a:lnTo>
                  <a:lnTo>
                    <a:pt x="412" y="121"/>
                  </a:lnTo>
                  <a:lnTo>
                    <a:pt x="417" y="101"/>
                  </a:lnTo>
                  <a:lnTo>
                    <a:pt x="419" y="89"/>
                  </a:lnTo>
                  <a:lnTo>
                    <a:pt x="420" y="78"/>
                  </a:lnTo>
                  <a:lnTo>
                    <a:pt x="420" y="65"/>
                  </a:lnTo>
                  <a:lnTo>
                    <a:pt x="417" y="53"/>
                  </a:lnTo>
                  <a:lnTo>
                    <a:pt x="415" y="45"/>
                  </a:lnTo>
                  <a:lnTo>
                    <a:pt x="412" y="39"/>
                  </a:lnTo>
                  <a:lnTo>
                    <a:pt x="407" y="34"/>
                  </a:lnTo>
                  <a:lnTo>
                    <a:pt x="402" y="27"/>
                  </a:lnTo>
                  <a:lnTo>
                    <a:pt x="397" y="24"/>
                  </a:lnTo>
                  <a:lnTo>
                    <a:pt x="391" y="18"/>
                  </a:lnTo>
                  <a:lnTo>
                    <a:pt x="383" y="15"/>
                  </a:lnTo>
                  <a:lnTo>
                    <a:pt x="375" y="12"/>
                  </a:lnTo>
                  <a:lnTo>
                    <a:pt x="360" y="7"/>
                  </a:lnTo>
                  <a:lnTo>
                    <a:pt x="342" y="3"/>
                  </a:lnTo>
                  <a:lnTo>
                    <a:pt x="325" y="0"/>
                  </a:lnTo>
                  <a:lnTo>
                    <a:pt x="307" y="0"/>
                  </a:lnTo>
                  <a:lnTo>
                    <a:pt x="292" y="0"/>
                  </a:lnTo>
                  <a:lnTo>
                    <a:pt x="276" y="2"/>
                  </a:lnTo>
                  <a:lnTo>
                    <a:pt x="261" y="6"/>
                  </a:lnTo>
                  <a:lnTo>
                    <a:pt x="245" y="9"/>
                  </a:lnTo>
                  <a:lnTo>
                    <a:pt x="231" y="16"/>
                  </a:lnTo>
                  <a:lnTo>
                    <a:pt x="218" y="22"/>
                  </a:lnTo>
                  <a:lnTo>
                    <a:pt x="213" y="27"/>
                  </a:lnTo>
                  <a:lnTo>
                    <a:pt x="208" y="31"/>
                  </a:lnTo>
                  <a:lnTo>
                    <a:pt x="204" y="36"/>
                  </a:lnTo>
                  <a:lnTo>
                    <a:pt x="202" y="42"/>
                  </a:lnTo>
                  <a:lnTo>
                    <a:pt x="194" y="42"/>
                  </a:lnTo>
                  <a:lnTo>
                    <a:pt x="188" y="43"/>
                  </a:lnTo>
                  <a:lnTo>
                    <a:pt x="181" y="44"/>
                  </a:lnTo>
                  <a:lnTo>
                    <a:pt x="176" y="45"/>
                  </a:lnTo>
                  <a:lnTo>
                    <a:pt x="168" y="51"/>
                  </a:lnTo>
                  <a:lnTo>
                    <a:pt x="163" y="56"/>
                  </a:lnTo>
                  <a:lnTo>
                    <a:pt x="158" y="65"/>
                  </a:lnTo>
                  <a:lnTo>
                    <a:pt x="156" y="75"/>
                  </a:lnTo>
                  <a:lnTo>
                    <a:pt x="154" y="87"/>
                  </a:lnTo>
                  <a:lnTo>
                    <a:pt x="156" y="98"/>
                  </a:lnTo>
                  <a:lnTo>
                    <a:pt x="159" y="120"/>
                  </a:lnTo>
                  <a:lnTo>
                    <a:pt x="164" y="138"/>
                  </a:lnTo>
                  <a:lnTo>
                    <a:pt x="164" y="139"/>
                  </a:lnTo>
                  <a:lnTo>
                    <a:pt x="164" y="139"/>
                  </a:lnTo>
                  <a:lnTo>
                    <a:pt x="159" y="144"/>
                  </a:lnTo>
                  <a:lnTo>
                    <a:pt x="154" y="151"/>
                  </a:lnTo>
                  <a:lnTo>
                    <a:pt x="152" y="156"/>
                  </a:lnTo>
                  <a:lnTo>
                    <a:pt x="150" y="162"/>
                  </a:lnTo>
                  <a:lnTo>
                    <a:pt x="149" y="170"/>
                  </a:lnTo>
                  <a:lnTo>
                    <a:pt x="149" y="176"/>
                  </a:lnTo>
                  <a:lnTo>
                    <a:pt x="149" y="184"/>
                  </a:lnTo>
                  <a:lnTo>
                    <a:pt x="150" y="191"/>
                  </a:lnTo>
                  <a:lnTo>
                    <a:pt x="152" y="196"/>
                  </a:lnTo>
                  <a:lnTo>
                    <a:pt x="154" y="201"/>
                  </a:lnTo>
                  <a:lnTo>
                    <a:pt x="157" y="206"/>
                  </a:lnTo>
                  <a:lnTo>
                    <a:pt x="159" y="210"/>
                  </a:lnTo>
                  <a:lnTo>
                    <a:pt x="163" y="214"/>
                  </a:lnTo>
                  <a:lnTo>
                    <a:pt x="167" y="216"/>
                  </a:lnTo>
                  <a:lnTo>
                    <a:pt x="168" y="227"/>
                  </a:lnTo>
                  <a:lnTo>
                    <a:pt x="170" y="237"/>
                  </a:lnTo>
                  <a:lnTo>
                    <a:pt x="171" y="246"/>
                  </a:lnTo>
                  <a:lnTo>
                    <a:pt x="173" y="255"/>
                  </a:lnTo>
                  <a:lnTo>
                    <a:pt x="180" y="271"/>
                  </a:lnTo>
                  <a:lnTo>
                    <a:pt x="188" y="286"/>
                  </a:lnTo>
                  <a:lnTo>
                    <a:pt x="195" y="297"/>
                  </a:lnTo>
                  <a:lnTo>
                    <a:pt x="203" y="306"/>
                  </a:lnTo>
                  <a:lnTo>
                    <a:pt x="211" y="314"/>
                  </a:lnTo>
                  <a:lnTo>
                    <a:pt x="216" y="319"/>
                  </a:lnTo>
                  <a:lnTo>
                    <a:pt x="216" y="364"/>
                  </a:lnTo>
                  <a:lnTo>
                    <a:pt x="202" y="369"/>
                  </a:lnTo>
                  <a:lnTo>
                    <a:pt x="186" y="375"/>
                  </a:lnTo>
                  <a:lnTo>
                    <a:pt x="171" y="381"/>
                  </a:lnTo>
                  <a:lnTo>
                    <a:pt x="156" y="384"/>
                  </a:lnTo>
                  <a:lnTo>
                    <a:pt x="130" y="393"/>
                  </a:lnTo>
                  <a:lnTo>
                    <a:pt x="105" y="401"/>
                  </a:lnTo>
                  <a:lnTo>
                    <a:pt x="84" y="410"/>
                  </a:lnTo>
                  <a:lnTo>
                    <a:pt x="64" y="419"/>
                  </a:lnTo>
                  <a:lnTo>
                    <a:pt x="46" y="428"/>
                  </a:lnTo>
                  <a:lnTo>
                    <a:pt x="32" y="438"/>
                  </a:lnTo>
                  <a:lnTo>
                    <a:pt x="27" y="444"/>
                  </a:lnTo>
                  <a:lnTo>
                    <a:pt x="22" y="449"/>
                  </a:lnTo>
                  <a:lnTo>
                    <a:pt x="18" y="455"/>
                  </a:lnTo>
                  <a:lnTo>
                    <a:pt x="16" y="460"/>
                  </a:lnTo>
                  <a:lnTo>
                    <a:pt x="10" y="479"/>
                  </a:lnTo>
                  <a:lnTo>
                    <a:pt x="7" y="499"/>
                  </a:lnTo>
                  <a:lnTo>
                    <a:pt x="4" y="521"/>
                  </a:lnTo>
                  <a:lnTo>
                    <a:pt x="3" y="540"/>
                  </a:lnTo>
                  <a:lnTo>
                    <a:pt x="0" y="573"/>
                  </a:lnTo>
                  <a:lnTo>
                    <a:pt x="0" y="589"/>
                  </a:lnTo>
                  <a:lnTo>
                    <a:pt x="1" y="594"/>
                  </a:lnTo>
                  <a:lnTo>
                    <a:pt x="4" y="598"/>
                  </a:lnTo>
                  <a:lnTo>
                    <a:pt x="8" y="600"/>
                  </a:lnTo>
                  <a:lnTo>
                    <a:pt x="12" y="602"/>
                  </a:lnTo>
                  <a:lnTo>
                    <a:pt x="421" y="602"/>
                  </a:lnTo>
                  <a:lnTo>
                    <a:pt x="416" y="587"/>
                  </a:lnTo>
                  <a:lnTo>
                    <a:pt x="412" y="572"/>
                  </a:lnTo>
                  <a:lnTo>
                    <a:pt x="410" y="557"/>
                  </a:lnTo>
                  <a:lnTo>
                    <a:pt x="409" y="541"/>
                  </a:lnTo>
                  <a:lnTo>
                    <a:pt x="409" y="531"/>
                  </a:lnTo>
                  <a:lnTo>
                    <a:pt x="410" y="519"/>
                  </a:lnTo>
                  <a:lnTo>
                    <a:pt x="412" y="509"/>
                  </a:lnTo>
                  <a:lnTo>
                    <a:pt x="415" y="500"/>
                  </a:lnTo>
                  <a:lnTo>
                    <a:pt x="417" y="490"/>
                  </a:lnTo>
                  <a:lnTo>
                    <a:pt x="421" y="481"/>
                  </a:lnTo>
                  <a:lnTo>
                    <a:pt x="426" y="472"/>
                  </a:lnTo>
                  <a:lnTo>
                    <a:pt x="432" y="463"/>
                  </a:lnTo>
                  <a:lnTo>
                    <a:pt x="437" y="455"/>
                  </a:lnTo>
                  <a:lnTo>
                    <a:pt x="443" y="447"/>
                  </a:lnTo>
                  <a:lnTo>
                    <a:pt x="450" y="440"/>
                  </a:lnTo>
                  <a:lnTo>
                    <a:pt x="457" y="433"/>
                  </a:lnTo>
                  <a:lnTo>
                    <a:pt x="465" y="427"/>
                  </a:lnTo>
                  <a:lnTo>
                    <a:pt x="473" y="420"/>
                  </a:lnTo>
                  <a:lnTo>
                    <a:pt x="482" y="415"/>
                  </a:lnTo>
                  <a:lnTo>
                    <a:pt x="491" y="4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460">
              <a:extLst>
                <a:ext uri="{FF2B5EF4-FFF2-40B4-BE49-F238E27FC236}">
                  <a16:creationId xmlns:a16="http://schemas.microsoft.com/office/drawing/2014/main" xmlns="" id="{7FB11357-8324-4691-A7DE-06220DB2C4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66050" y="5516563"/>
              <a:ext cx="114300" cy="119063"/>
            </a:xfrm>
            <a:custGeom>
              <a:avLst/>
              <a:gdLst>
                <a:gd name="T0" fmla="*/ 100 w 288"/>
                <a:gd name="T1" fmla="*/ 215 h 301"/>
                <a:gd name="T2" fmla="*/ 74 w 288"/>
                <a:gd name="T3" fmla="*/ 206 h 301"/>
                <a:gd name="T4" fmla="*/ 51 w 288"/>
                <a:gd name="T5" fmla="*/ 189 h 301"/>
                <a:gd name="T6" fmla="*/ 36 w 288"/>
                <a:gd name="T7" fmla="*/ 166 h 301"/>
                <a:gd name="T8" fmla="*/ 26 w 288"/>
                <a:gd name="T9" fmla="*/ 140 h 301"/>
                <a:gd name="T10" fmla="*/ 24 w 288"/>
                <a:gd name="T11" fmla="*/ 111 h 301"/>
                <a:gd name="T12" fmla="*/ 31 w 288"/>
                <a:gd name="T13" fmla="*/ 84 h 301"/>
                <a:gd name="T14" fmla="*/ 46 w 288"/>
                <a:gd name="T15" fmla="*/ 59 h 301"/>
                <a:gd name="T16" fmla="*/ 65 w 288"/>
                <a:gd name="T17" fmla="*/ 42 h 301"/>
                <a:gd name="T18" fmla="*/ 91 w 288"/>
                <a:gd name="T19" fmla="*/ 29 h 301"/>
                <a:gd name="T20" fmla="*/ 119 w 288"/>
                <a:gd name="T21" fmla="*/ 25 h 301"/>
                <a:gd name="T22" fmla="*/ 149 w 288"/>
                <a:gd name="T23" fmla="*/ 29 h 301"/>
                <a:gd name="T24" fmla="*/ 173 w 288"/>
                <a:gd name="T25" fmla="*/ 42 h 301"/>
                <a:gd name="T26" fmla="*/ 194 w 288"/>
                <a:gd name="T27" fmla="*/ 59 h 301"/>
                <a:gd name="T28" fmla="*/ 208 w 288"/>
                <a:gd name="T29" fmla="*/ 84 h 301"/>
                <a:gd name="T30" fmla="*/ 216 w 288"/>
                <a:gd name="T31" fmla="*/ 111 h 301"/>
                <a:gd name="T32" fmla="*/ 214 w 288"/>
                <a:gd name="T33" fmla="*/ 140 h 301"/>
                <a:gd name="T34" fmla="*/ 204 w 288"/>
                <a:gd name="T35" fmla="*/ 166 h 301"/>
                <a:gd name="T36" fmla="*/ 187 w 288"/>
                <a:gd name="T37" fmla="*/ 189 h 301"/>
                <a:gd name="T38" fmla="*/ 166 w 288"/>
                <a:gd name="T39" fmla="*/ 206 h 301"/>
                <a:gd name="T40" fmla="*/ 139 w 288"/>
                <a:gd name="T41" fmla="*/ 215 h 301"/>
                <a:gd name="T42" fmla="*/ 285 w 288"/>
                <a:gd name="T43" fmla="*/ 280 h 301"/>
                <a:gd name="T44" fmla="*/ 214 w 288"/>
                <a:gd name="T45" fmla="*/ 194 h 301"/>
                <a:gd name="T46" fmla="*/ 231 w 288"/>
                <a:gd name="T47" fmla="*/ 166 h 301"/>
                <a:gd name="T48" fmla="*/ 239 w 288"/>
                <a:gd name="T49" fmla="*/ 133 h 301"/>
                <a:gd name="T50" fmla="*/ 237 w 288"/>
                <a:gd name="T51" fmla="*/ 97 h 301"/>
                <a:gd name="T52" fmla="*/ 226 w 288"/>
                <a:gd name="T53" fmla="*/ 63 h 301"/>
                <a:gd name="T54" fmla="*/ 204 w 288"/>
                <a:gd name="T55" fmla="*/ 36 h 301"/>
                <a:gd name="T56" fmla="*/ 177 w 288"/>
                <a:gd name="T57" fmla="*/ 16 h 301"/>
                <a:gd name="T58" fmla="*/ 144 w 288"/>
                <a:gd name="T59" fmla="*/ 3 h 301"/>
                <a:gd name="T60" fmla="*/ 108 w 288"/>
                <a:gd name="T61" fmla="*/ 2 h 301"/>
                <a:gd name="T62" fmla="*/ 73 w 288"/>
                <a:gd name="T63" fmla="*/ 11 h 301"/>
                <a:gd name="T64" fmla="*/ 44 w 288"/>
                <a:gd name="T65" fmla="*/ 29 h 301"/>
                <a:gd name="T66" fmla="*/ 20 w 288"/>
                <a:gd name="T67" fmla="*/ 54 h 301"/>
                <a:gd name="T68" fmla="*/ 5 w 288"/>
                <a:gd name="T69" fmla="*/ 85 h 301"/>
                <a:gd name="T70" fmla="*/ 0 w 288"/>
                <a:gd name="T71" fmla="*/ 121 h 301"/>
                <a:gd name="T72" fmla="*/ 5 w 288"/>
                <a:gd name="T73" fmla="*/ 157 h 301"/>
                <a:gd name="T74" fmla="*/ 20 w 288"/>
                <a:gd name="T75" fmla="*/ 188 h 301"/>
                <a:gd name="T76" fmla="*/ 44 w 288"/>
                <a:gd name="T77" fmla="*/ 214 h 301"/>
                <a:gd name="T78" fmla="*/ 73 w 288"/>
                <a:gd name="T79" fmla="*/ 232 h 301"/>
                <a:gd name="T80" fmla="*/ 108 w 288"/>
                <a:gd name="T81" fmla="*/ 241 h 301"/>
                <a:gd name="T82" fmla="*/ 139 w 288"/>
                <a:gd name="T83" fmla="*/ 239 h 301"/>
                <a:gd name="T84" fmla="*/ 166 w 288"/>
                <a:gd name="T85" fmla="*/ 232 h 301"/>
                <a:gd name="T86" fmla="*/ 189 w 288"/>
                <a:gd name="T87" fmla="*/ 219 h 301"/>
                <a:gd name="T88" fmla="*/ 271 w 288"/>
                <a:gd name="T89" fmla="*/ 301 h 301"/>
                <a:gd name="T90" fmla="*/ 285 w 288"/>
                <a:gd name="T91" fmla="*/ 297 h 301"/>
                <a:gd name="T92" fmla="*/ 288 w 288"/>
                <a:gd name="T93" fmla="*/ 284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88" h="301">
                  <a:moveTo>
                    <a:pt x="119" y="217"/>
                  </a:moveTo>
                  <a:lnTo>
                    <a:pt x="110" y="216"/>
                  </a:lnTo>
                  <a:lnTo>
                    <a:pt x="100" y="215"/>
                  </a:lnTo>
                  <a:lnTo>
                    <a:pt x="91" y="212"/>
                  </a:lnTo>
                  <a:lnTo>
                    <a:pt x="82" y="210"/>
                  </a:lnTo>
                  <a:lnTo>
                    <a:pt x="74" y="206"/>
                  </a:lnTo>
                  <a:lnTo>
                    <a:pt x="65" y="201"/>
                  </a:lnTo>
                  <a:lnTo>
                    <a:pt x="59" y="196"/>
                  </a:lnTo>
                  <a:lnTo>
                    <a:pt x="51" y="189"/>
                  </a:lnTo>
                  <a:lnTo>
                    <a:pt x="46" y="182"/>
                  </a:lnTo>
                  <a:lnTo>
                    <a:pt x="40" y="175"/>
                  </a:lnTo>
                  <a:lnTo>
                    <a:pt x="36" y="166"/>
                  </a:lnTo>
                  <a:lnTo>
                    <a:pt x="31" y="158"/>
                  </a:lnTo>
                  <a:lnTo>
                    <a:pt x="28" y="149"/>
                  </a:lnTo>
                  <a:lnTo>
                    <a:pt x="26" y="140"/>
                  </a:lnTo>
                  <a:lnTo>
                    <a:pt x="24" y="130"/>
                  </a:lnTo>
                  <a:lnTo>
                    <a:pt x="23" y="121"/>
                  </a:lnTo>
                  <a:lnTo>
                    <a:pt x="24" y="111"/>
                  </a:lnTo>
                  <a:lnTo>
                    <a:pt x="26" y="102"/>
                  </a:lnTo>
                  <a:lnTo>
                    <a:pt x="28" y="93"/>
                  </a:lnTo>
                  <a:lnTo>
                    <a:pt x="31" y="84"/>
                  </a:lnTo>
                  <a:lnTo>
                    <a:pt x="36" y="75"/>
                  </a:lnTo>
                  <a:lnTo>
                    <a:pt x="40" y="67"/>
                  </a:lnTo>
                  <a:lnTo>
                    <a:pt x="46" y="59"/>
                  </a:lnTo>
                  <a:lnTo>
                    <a:pt x="51" y="53"/>
                  </a:lnTo>
                  <a:lnTo>
                    <a:pt x="59" y="47"/>
                  </a:lnTo>
                  <a:lnTo>
                    <a:pt x="65" y="42"/>
                  </a:lnTo>
                  <a:lnTo>
                    <a:pt x="74" y="36"/>
                  </a:lnTo>
                  <a:lnTo>
                    <a:pt x="82" y="33"/>
                  </a:lnTo>
                  <a:lnTo>
                    <a:pt x="91" y="29"/>
                  </a:lnTo>
                  <a:lnTo>
                    <a:pt x="100" y="26"/>
                  </a:lnTo>
                  <a:lnTo>
                    <a:pt x="110" y="25"/>
                  </a:lnTo>
                  <a:lnTo>
                    <a:pt x="119" y="25"/>
                  </a:lnTo>
                  <a:lnTo>
                    <a:pt x="130" y="25"/>
                  </a:lnTo>
                  <a:lnTo>
                    <a:pt x="139" y="26"/>
                  </a:lnTo>
                  <a:lnTo>
                    <a:pt x="149" y="29"/>
                  </a:lnTo>
                  <a:lnTo>
                    <a:pt x="157" y="33"/>
                  </a:lnTo>
                  <a:lnTo>
                    <a:pt x="166" y="36"/>
                  </a:lnTo>
                  <a:lnTo>
                    <a:pt x="173" y="42"/>
                  </a:lnTo>
                  <a:lnTo>
                    <a:pt x="181" y="47"/>
                  </a:lnTo>
                  <a:lnTo>
                    <a:pt x="187" y="53"/>
                  </a:lnTo>
                  <a:lnTo>
                    <a:pt x="194" y="59"/>
                  </a:lnTo>
                  <a:lnTo>
                    <a:pt x="199" y="67"/>
                  </a:lnTo>
                  <a:lnTo>
                    <a:pt x="204" y="75"/>
                  </a:lnTo>
                  <a:lnTo>
                    <a:pt x="208" y="84"/>
                  </a:lnTo>
                  <a:lnTo>
                    <a:pt x="212" y="93"/>
                  </a:lnTo>
                  <a:lnTo>
                    <a:pt x="214" y="102"/>
                  </a:lnTo>
                  <a:lnTo>
                    <a:pt x="216" y="111"/>
                  </a:lnTo>
                  <a:lnTo>
                    <a:pt x="216" y="121"/>
                  </a:lnTo>
                  <a:lnTo>
                    <a:pt x="216" y="130"/>
                  </a:lnTo>
                  <a:lnTo>
                    <a:pt x="214" y="140"/>
                  </a:lnTo>
                  <a:lnTo>
                    <a:pt x="212" y="149"/>
                  </a:lnTo>
                  <a:lnTo>
                    <a:pt x="208" y="158"/>
                  </a:lnTo>
                  <a:lnTo>
                    <a:pt x="204" y="166"/>
                  </a:lnTo>
                  <a:lnTo>
                    <a:pt x="199" y="175"/>
                  </a:lnTo>
                  <a:lnTo>
                    <a:pt x="194" y="182"/>
                  </a:lnTo>
                  <a:lnTo>
                    <a:pt x="187" y="189"/>
                  </a:lnTo>
                  <a:lnTo>
                    <a:pt x="181" y="196"/>
                  </a:lnTo>
                  <a:lnTo>
                    <a:pt x="173" y="201"/>
                  </a:lnTo>
                  <a:lnTo>
                    <a:pt x="166" y="206"/>
                  </a:lnTo>
                  <a:lnTo>
                    <a:pt x="157" y="210"/>
                  </a:lnTo>
                  <a:lnTo>
                    <a:pt x="149" y="212"/>
                  </a:lnTo>
                  <a:lnTo>
                    <a:pt x="139" y="215"/>
                  </a:lnTo>
                  <a:lnTo>
                    <a:pt x="130" y="216"/>
                  </a:lnTo>
                  <a:lnTo>
                    <a:pt x="119" y="217"/>
                  </a:lnTo>
                  <a:close/>
                  <a:moveTo>
                    <a:pt x="285" y="280"/>
                  </a:moveTo>
                  <a:lnTo>
                    <a:pt x="225" y="220"/>
                  </a:lnTo>
                  <a:lnTo>
                    <a:pt x="207" y="203"/>
                  </a:lnTo>
                  <a:lnTo>
                    <a:pt x="214" y="194"/>
                  </a:lnTo>
                  <a:lnTo>
                    <a:pt x="221" y="185"/>
                  </a:lnTo>
                  <a:lnTo>
                    <a:pt x="226" y="176"/>
                  </a:lnTo>
                  <a:lnTo>
                    <a:pt x="231" y="166"/>
                  </a:lnTo>
                  <a:lnTo>
                    <a:pt x="235" y="156"/>
                  </a:lnTo>
                  <a:lnTo>
                    <a:pt x="237" y="144"/>
                  </a:lnTo>
                  <a:lnTo>
                    <a:pt x="239" y="133"/>
                  </a:lnTo>
                  <a:lnTo>
                    <a:pt x="240" y="121"/>
                  </a:lnTo>
                  <a:lnTo>
                    <a:pt x="239" y="108"/>
                  </a:lnTo>
                  <a:lnTo>
                    <a:pt x="237" y="97"/>
                  </a:lnTo>
                  <a:lnTo>
                    <a:pt x="235" y="85"/>
                  </a:lnTo>
                  <a:lnTo>
                    <a:pt x="231" y="74"/>
                  </a:lnTo>
                  <a:lnTo>
                    <a:pt x="226" y="63"/>
                  </a:lnTo>
                  <a:lnTo>
                    <a:pt x="220" y="54"/>
                  </a:lnTo>
                  <a:lnTo>
                    <a:pt x="212" y="44"/>
                  </a:lnTo>
                  <a:lnTo>
                    <a:pt x="204" y="36"/>
                  </a:lnTo>
                  <a:lnTo>
                    <a:pt x="196" y="29"/>
                  </a:lnTo>
                  <a:lnTo>
                    <a:pt x="187" y="21"/>
                  </a:lnTo>
                  <a:lnTo>
                    <a:pt x="177" y="16"/>
                  </a:lnTo>
                  <a:lnTo>
                    <a:pt x="167" y="11"/>
                  </a:lnTo>
                  <a:lnTo>
                    <a:pt x="155" y="6"/>
                  </a:lnTo>
                  <a:lnTo>
                    <a:pt x="144" y="3"/>
                  </a:lnTo>
                  <a:lnTo>
                    <a:pt x="132" y="2"/>
                  </a:lnTo>
                  <a:lnTo>
                    <a:pt x="119" y="0"/>
                  </a:lnTo>
                  <a:lnTo>
                    <a:pt x="108" y="2"/>
                  </a:lnTo>
                  <a:lnTo>
                    <a:pt x="95" y="3"/>
                  </a:lnTo>
                  <a:lnTo>
                    <a:pt x="85" y="6"/>
                  </a:lnTo>
                  <a:lnTo>
                    <a:pt x="73" y="11"/>
                  </a:lnTo>
                  <a:lnTo>
                    <a:pt x="63" y="16"/>
                  </a:lnTo>
                  <a:lnTo>
                    <a:pt x="53" y="21"/>
                  </a:lnTo>
                  <a:lnTo>
                    <a:pt x="44" y="29"/>
                  </a:lnTo>
                  <a:lnTo>
                    <a:pt x="35" y="36"/>
                  </a:lnTo>
                  <a:lnTo>
                    <a:pt x="27" y="44"/>
                  </a:lnTo>
                  <a:lnTo>
                    <a:pt x="20" y="54"/>
                  </a:lnTo>
                  <a:lnTo>
                    <a:pt x="14" y="63"/>
                  </a:lnTo>
                  <a:lnTo>
                    <a:pt x="9" y="74"/>
                  </a:lnTo>
                  <a:lnTo>
                    <a:pt x="5" y="85"/>
                  </a:lnTo>
                  <a:lnTo>
                    <a:pt x="2" y="97"/>
                  </a:lnTo>
                  <a:lnTo>
                    <a:pt x="0" y="108"/>
                  </a:lnTo>
                  <a:lnTo>
                    <a:pt x="0" y="121"/>
                  </a:lnTo>
                  <a:lnTo>
                    <a:pt x="0" y="133"/>
                  </a:lnTo>
                  <a:lnTo>
                    <a:pt x="2" y="146"/>
                  </a:lnTo>
                  <a:lnTo>
                    <a:pt x="5" y="157"/>
                  </a:lnTo>
                  <a:lnTo>
                    <a:pt x="9" y="167"/>
                  </a:lnTo>
                  <a:lnTo>
                    <a:pt x="14" y="178"/>
                  </a:lnTo>
                  <a:lnTo>
                    <a:pt x="20" y="188"/>
                  </a:lnTo>
                  <a:lnTo>
                    <a:pt x="27" y="197"/>
                  </a:lnTo>
                  <a:lnTo>
                    <a:pt x="35" y="206"/>
                  </a:lnTo>
                  <a:lnTo>
                    <a:pt x="44" y="214"/>
                  </a:lnTo>
                  <a:lnTo>
                    <a:pt x="53" y="220"/>
                  </a:lnTo>
                  <a:lnTo>
                    <a:pt x="63" y="226"/>
                  </a:lnTo>
                  <a:lnTo>
                    <a:pt x="73" y="232"/>
                  </a:lnTo>
                  <a:lnTo>
                    <a:pt x="85" y="235"/>
                  </a:lnTo>
                  <a:lnTo>
                    <a:pt x="95" y="239"/>
                  </a:lnTo>
                  <a:lnTo>
                    <a:pt x="108" y="241"/>
                  </a:lnTo>
                  <a:lnTo>
                    <a:pt x="119" y="241"/>
                  </a:lnTo>
                  <a:lnTo>
                    <a:pt x="130" y="241"/>
                  </a:lnTo>
                  <a:lnTo>
                    <a:pt x="139" y="239"/>
                  </a:lnTo>
                  <a:lnTo>
                    <a:pt x="148" y="238"/>
                  </a:lnTo>
                  <a:lnTo>
                    <a:pt x="157" y="235"/>
                  </a:lnTo>
                  <a:lnTo>
                    <a:pt x="166" y="232"/>
                  </a:lnTo>
                  <a:lnTo>
                    <a:pt x="173" y="228"/>
                  </a:lnTo>
                  <a:lnTo>
                    <a:pt x="181" y="224"/>
                  </a:lnTo>
                  <a:lnTo>
                    <a:pt x="189" y="219"/>
                  </a:lnTo>
                  <a:lnTo>
                    <a:pt x="205" y="237"/>
                  </a:lnTo>
                  <a:lnTo>
                    <a:pt x="267" y="297"/>
                  </a:lnTo>
                  <a:lnTo>
                    <a:pt x="271" y="301"/>
                  </a:lnTo>
                  <a:lnTo>
                    <a:pt x="276" y="301"/>
                  </a:lnTo>
                  <a:lnTo>
                    <a:pt x="280" y="300"/>
                  </a:lnTo>
                  <a:lnTo>
                    <a:pt x="285" y="297"/>
                  </a:lnTo>
                  <a:lnTo>
                    <a:pt x="288" y="293"/>
                  </a:lnTo>
                  <a:lnTo>
                    <a:pt x="288" y="289"/>
                  </a:lnTo>
                  <a:lnTo>
                    <a:pt x="288" y="284"/>
                  </a:lnTo>
                  <a:lnTo>
                    <a:pt x="285" y="2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05BC1F7D-19C5-474C-9889-8A0FB61AA4BB}"/>
              </a:ext>
            </a:extLst>
          </p:cNvPr>
          <p:cNvGrpSpPr/>
          <p:nvPr/>
        </p:nvGrpSpPr>
        <p:grpSpPr>
          <a:xfrm>
            <a:off x="3089488" y="4292116"/>
            <a:ext cx="285750" cy="285751"/>
            <a:chOff x="7594600" y="5349875"/>
            <a:chExt cx="285750" cy="285751"/>
          </a:xfrm>
          <a:solidFill>
            <a:schemeClr val="bg1"/>
          </a:solidFill>
        </p:grpSpPr>
        <p:sp>
          <p:nvSpPr>
            <p:cNvPr id="44" name="Freeform 3459">
              <a:extLst>
                <a:ext uri="{FF2B5EF4-FFF2-40B4-BE49-F238E27FC236}">
                  <a16:creationId xmlns:a16="http://schemas.microsoft.com/office/drawing/2014/main" xmlns="" id="{3F57F71A-7D63-422D-BFEE-FA556E676058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4600" y="5349875"/>
              <a:ext cx="195262" cy="238125"/>
            </a:xfrm>
            <a:custGeom>
              <a:avLst/>
              <a:gdLst>
                <a:gd name="T0" fmla="*/ 412 w 491"/>
                <a:gd name="T1" fmla="*/ 384 h 602"/>
                <a:gd name="T2" fmla="*/ 376 w 491"/>
                <a:gd name="T3" fmla="*/ 370 h 602"/>
                <a:gd name="T4" fmla="*/ 361 w 491"/>
                <a:gd name="T5" fmla="*/ 307 h 602"/>
                <a:gd name="T6" fmla="*/ 379 w 491"/>
                <a:gd name="T7" fmla="*/ 288 h 602"/>
                <a:gd name="T8" fmla="*/ 397 w 491"/>
                <a:gd name="T9" fmla="*/ 252 h 602"/>
                <a:gd name="T10" fmla="*/ 406 w 491"/>
                <a:gd name="T11" fmla="*/ 214 h 602"/>
                <a:gd name="T12" fmla="*/ 415 w 491"/>
                <a:gd name="T13" fmla="*/ 202 h 602"/>
                <a:gd name="T14" fmla="*/ 420 w 491"/>
                <a:gd name="T15" fmla="*/ 183 h 602"/>
                <a:gd name="T16" fmla="*/ 416 w 491"/>
                <a:gd name="T17" fmla="*/ 152 h 602"/>
                <a:gd name="T18" fmla="*/ 412 w 491"/>
                <a:gd name="T19" fmla="*/ 121 h 602"/>
                <a:gd name="T20" fmla="*/ 420 w 491"/>
                <a:gd name="T21" fmla="*/ 78 h 602"/>
                <a:gd name="T22" fmla="*/ 415 w 491"/>
                <a:gd name="T23" fmla="*/ 45 h 602"/>
                <a:gd name="T24" fmla="*/ 402 w 491"/>
                <a:gd name="T25" fmla="*/ 27 h 602"/>
                <a:gd name="T26" fmla="*/ 383 w 491"/>
                <a:gd name="T27" fmla="*/ 15 h 602"/>
                <a:gd name="T28" fmla="*/ 342 w 491"/>
                <a:gd name="T29" fmla="*/ 3 h 602"/>
                <a:gd name="T30" fmla="*/ 292 w 491"/>
                <a:gd name="T31" fmla="*/ 0 h 602"/>
                <a:gd name="T32" fmla="*/ 245 w 491"/>
                <a:gd name="T33" fmla="*/ 9 h 602"/>
                <a:gd name="T34" fmla="*/ 213 w 491"/>
                <a:gd name="T35" fmla="*/ 27 h 602"/>
                <a:gd name="T36" fmla="*/ 202 w 491"/>
                <a:gd name="T37" fmla="*/ 42 h 602"/>
                <a:gd name="T38" fmla="*/ 181 w 491"/>
                <a:gd name="T39" fmla="*/ 44 h 602"/>
                <a:gd name="T40" fmla="*/ 163 w 491"/>
                <a:gd name="T41" fmla="*/ 56 h 602"/>
                <a:gd name="T42" fmla="*/ 154 w 491"/>
                <a:gd name="T43" fmla="*/ 87 h 602"/>
                <a:gd name="T44" fmla="*/ 164 w 491"/>
                <a:gd name="T45" fmla="*/ 138 h 602"/>
                <a:gd name="T46" fmla="*/ 159 w 491"/>
                <a:gd name="T47" fmla="*/ 144 h 602"/>
                <a:gd name="T48" fmla="*/ 150 w 491"/>
                <a:gd name="T49" fmla="*/ 162 h 602"/>
                <a:gd name="T50" fmla="*/ 149 w 491"/>
                <a:gd name="T51" fmla="*/ 184 h 602"/>
                <a:gd name="T52" fmla="*/ 154 w 491"/>
                <a:gd name="T53" fmla="*/ 201 h 602"/>
                <a:gd name="T54" fmla="*/ 163 w 491"/>
                <a:gd name="T55" fmla="*/ 214 h 602"/>
                <a:gd name="T56" fmla="*/ 170 w 491"/>
                <a:gd name="T57" fmla="*/ 237 h 602"/>
                <a:gd name="T58" fmla="*/ 180 w 491"/>
                <a:gd name="T59" fmla="*/ 271 h 602"/>
                <a:gd name="T60" fmla="*/ 203 w 491"/>
                <a:gd name="T61" fmla="*/ 306 h 602"/>
                <a:gd name="T62" fmla="*/ 216 w 491"/>
                <a:gd name="T63" fmla="*/ 364 h 602"/>
                <a:gd name="T64" fmla="*/ 171 w 491"/>
                <a:gd name="T65" fmla="*/ 381 h 602"/>
                <a:gd name="T66" fmla="*/ 105 w 491"/>
                <a:gd name="T67" fmla="*/ 401 h 602"/>
                <a:gd name="T68" fmla="*/ 46 w 491"/>
                <a:gd name="T69" fmla="*/ 428 h 602"/>
                <a:gd name="T70" fmla="*/ 22 w 491"/>
                <a:gd name="T71" fmla="*/ 449 h 602"/>
                <a:gd name="T72" fmla="*/ 10 w 491"/>
                <a:gd name="T73" fmla="*/ 479 h 602"/>
                <a:gd name="T74" fmla="*/ 3 w 491"/>
                <a:gd name="T75" fmla="*/ 540 h 602"/>
                <a:gd name="T76" fmla="*/ 1 w 491"/>
                <a:gd name="T77" fmla="*/ 594 h 602"/>
                <a:gd name="T78" fmla="*/ 12 w 491"/>
                <a:gd name="T79" fmla="*/ 602 h 602"/>
                <a:gd name="T80" fmla="*/ 412 w 491"/>
                <a:gd name="T81" fmla="*/ 572 h 602"/>
                <a:gd name="T82" fmla="*/ 409 w 491"/>
                <a:gd name="T83" fmla="*/ 531 h 602"/>
                <a:gd name="T84" fmla="*/ 415 w 491"/>
                <a:gd name="T85" fmla="*/ 500 h 602"/>
                <a:gd name="T86" fmla="*/ 426 w 491"/>
                <a:gd name="T87" fmla="*/ 472 h 602"/>
                <a:gd name="T88" fmla="*/ 443 w 491"/>
                <a:gd name="T89" fmla="*/ 447 h 602"/>
                <a:gd name="T90" fmla="*/ 465 w 491"/>
                <a:gd name="T91" fmla="*/ 427 h 602"/>
                <a:gd name="T92" fmla="*/ 491 w 491"/>
                <a:gd name="T93" fmla="*/ 411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91" h="602">
                  <a:moveTo>
                    <a:pt x="491" y="411"/>
                  </a:moveTo>
                  <a:lnTo>
                    <a:pt x="424" y="388"/>
                  </a:lnTo>
                  <a:lnTo>
                    <a:pt x="412" y="384"/>
                  </a:lnTo>
                  <a:lnTo>
                    <a:pt x="401" y="379"/>
                  </a:lnTo>
                  <a:lnTo>
                    <a:pt x="389" y="375"/>
                  </a:lnTo>
                  <a:lnTo>
                    <a:pt x="376" y="370"/>
                  </a:lnTo>
                  <a:lnTo>
                    <a:pt x="369" y="368"/>
                  </a:lnTo>
                  <a:lnTo>
                    <a:pt x="361" y="364"/>
                  </a:lnTo>
                  <a:lnTo>
                    <a:pt x="361" y="307"/>
                  </a:lnTo>
                  <a:lnTo>
                    <a:pt x="366" y="302"/>
                  </a:lnTo>
                  <a:lnTo>
                    <a:pt x="373" y="297"/>
                  </a:lnTo>
                  <a:lnTo>
                    <a:pt x="379" y="288"/>
                  </a:lnTo>
                  <a:lnTo>
                    <a:pt x="385" y="279"/>
                  </a:lnTo>
                  <a:lnTo>
                    <a:pt x="392" y="266"/>
                  </a:lnTo>
                  <a:lnTo>
                    <a:pt x="397" y="252"/>
                  </a:lnTo>
                  <a:lnTo>
                    <a:pt x="401" y="235"/>
                  </a:lnTo>
                  <a:lnTo>
                    <a:pt x="402" y="216"/>
                  </a:lnTo>
                  <a:lnTo>
                    <a:pt x="406" y="214"/>
                  </a:lnTo>
                  <a:lnTo>
                    <a:pt x="410" y="211"/>
                  </a:lnTo>
                  <a:lnTo>
                    <a:pt x="412" y="207"/>
                  </a:lnTo>
                  <a:lnTo>
                    <a:pt x="415" y="202"/>
                  </a:lnTo>
                  <a:lnTo>
                    <a:pt x="417" y="197"/>
                  </a:lnTo>
                  <a:lnTo>
                    <a:pt x="419" y="191"/>
                  </a:lnTo>
                  <a:lnTo>
                    <a:pt x="420" y="183"/>
                  </a:lnTo>
                  <a:lnTo>
                    <a:pt x="420" y="175"/>
                  </a:lnTo>
                  <a:lnTo>
                    <a:pt x="420" y="164"/>
                  </a:lnTo>
                  <a:lnTo>
                    <a:pt x="416" y="152"/>
                  </a:lnTo>
                  <a:lnTo>
                    <a:pt x="412" y="144"/>
                  </a:lnTo>
                  <a:lnTo>
                    <a:pt x="406" y="137"/>
                  </a:lnTo>
                  <a:lnTo>
                    <a:pt x="412" y="121"/>
                  </a:lnTo>
                  <a:lnTo>
                    <a:pt x="417" y="101"/>
                  </a:lnTo>
                  <a:lnTo>
                    <a:pt x="419" y="89"/>
                  </a:lnTo>
                  <a:lnTo>
                    <a:pt x="420" y="78"/>
                  </a:lnTo>
                  <a:lnTo>
                    <a:pt x="420" y="65"/>
                  </a:lnTo>
                  <a:lnTo>
                    <a:pt x="417" y="53"/>
                  </a:lnTo>
                  <a:lnTo>
                    <a:pt x="415" y="45"/>
                  </a:lnTo>
                  <a:lnTo>
                    <a:pt x="412" y="39"/>
                  </a:lnTo>
                  <a:lnTo>
                    <a:pt x="407" y="34"/>
                  </a:lnTo>
                  <a:lnTo>
                    <a:pt x="402" y="27"/>
                  </a:lnTo>
                  <a:lnTo>
                    <a:pt x="397" y="24"/>
                  </a:lnTo>
                  <a:lnTo>
                    <a:pt x="391" y="18"/>
                  </a:lnTo>
                  <a:lnTo>
                    <a:pt x="383" y="15"/>
                  </a:lnTo>
                  <a:lnTo>
                    <a:pt x="375" y="12"/>
                  </a:lnTo>
                  <a:lnTo>
                    <a:pt x="360" y="7"/>
                  </a:lnTo>
                  <a:lnTo>
                    <a:pt x="342" y="3"/>
                  </a:lnTo>
                  <a:lnTo>
                    <a:pt x="325" y="0"/>
                  </a:lnTo>
                  <a:lnTo>
                    <a:pt x="307" y="0"/>
                  </a:lnTo>
                  <a:lnTo>
                    <a:pt x="292" y="0"/>
                  </a:lnTo>
                  <a:lnTo>
                    <a:pt x="276" y="2"/>
                  </a:lnTo>
                  <a:lnTo>
                    <a:pt x="261" y="6"/>
                  </a:lnTo>
                  <a:lnTo>
                    <a:pt x="245" y="9"/>
                  </a:lnTo>
                  <a:lnTo>
                    <a:pt x="231" y="16"/>
                  </a:lnTo>
                  <a:lnTo>
                    <a:pt x="218" y="22"/>
                  </a:lnTo>
                  <a:lnTo>
                    <a:pt x="213" y="27"/>
                  </a:lnTo>
                  <a:lnTo>
                    <a:pt x="208" y="31"/>
                  </a:lnTo>
                  <a:lnTo>
                    <a:pt x="204" y="36"/>
                  </a:lnTo>
                  <a:lnTo>
                    <a:pt x="202" y="42"/>
                  </a:lnTo>
                  <a:lnTo>
                    <a:pt x="194" y="42"/>
                  </a:lnTo>
                  <a:lnTo>
                    <a:pt x="188" y="43"/>
                  </a:lnTo>
                  <a:lnTo>
                    <a:pt x="181" y="44"/>
                  </a:lnTo>
                  <a:lnTo>
                    <a:pt x="176" y="45"/>
                  </a:lnTo>
                  <a:lnTo>
                    <a:pt x="168" y="51"/>
                  </a:lnTo>
                  <a:lnTo>
                    <a:pt x="163" y="56"/>
                  </a:lnTo>
                  <a:lnTo>
                    <a:pt x="158" y="65"/>
                  </a:lnTo>
                  <a:lnTo>
                    <a:pt x="156" y="75"/>
                  </a:lnTo>
                  <a:lnTo>
                    <a:pt x="154" y="87"/>
                  </a:lnTo>
                  <a:lnTo>
                    <a:pt x="156" y="98"/>
                  </a:lnTo>
                  <a:lnTo>
                    <a:pt x="159" y="120"/>
                  </a:lnTo>
                  <a:lnTo>
                    <a:pt x="164" y="138"/>
                  </a:lnTo>
                  <a:lnTo>
                    <a:pt x="164" y="139"/>
                  </a:lnTo>
                  <a:lnTo>
                    <a:pt x="164" y="139"/>
                  </a:lnTo>
                  <a:lnTo>
                    <a:pt x="159" y="144"/>
                  </a:lnTo>
                  <a:lnTo>
                    <a:pt x="154" y="151"/>
                  </a:lnTo>
                  <a:lnTo>
                    <a:pt x="152" y="156"/>
                  </a:lnTo>
                  <a:lnTo>
                    <a:pt x="150" y="162"/>
                  </a:lnTo>
                  <a:lnTo>
                    <a:pt x="149" y="170"/>
                  </a:lnTo>
                  <a:lnTo>
                    <a:pt x="149" y="176"/>
                  </a:lnTo>
                  <a:lnTo>
                    <a:pt x="149" y="184"/>
                  </a:lnTo>
                  <a:lnTo>
                    <a:pt x="150" y="191"/>
                  </a:lnTo>
                  <a:lnTo>
                    <a:pt x="152" y="196"/>
                  </a:lnTo>
                  <a:lnTo>
                    <a:pt x="154" y="201"/>
                  </a:lnTo>
                  <a:lnTo>
                    <a:pt x="157" y="206"/>
                  </a:lnTo>
                  <a:lnTo>
                    <a:pt x="159" y="210"/>
                  </a:lnTo>
                  <a:lnTo>
                    <a:pt x="163" y="214"/>
                  </a:lnTo>
                  <a:lnTo>
                    <a:pt x="167" y="216"/>
                  </a:lnTo>
                  <a:lnTo>
                    <a:pt x="168" y="227"/>
                  </a:lnTo>
                  <a:lnTo>
                    <a:pt x="170" y="237"/>
                  </a:lnTo>
                  <a:lnTo>
                    <a:pt x="171" y="246"/>
                  </a:lnTo>
                  <a:lnTo>
                    <a:pt x="173" y="255"/>
                  </a:lnTo>
                  <a:lnTo>
                    <a:pt x="180" y="271"/>
                  </a:lnTo>
                  <a:lnTo>
                    <a:pt x="188" y="286"/>
                  </a:lnTo>
                  <a:lnTo>
                    <a:pt x="195" y="297"/>
                  </a:lnTo>
                  <a:lnTo>
                    <a:pt x="203" y="306"/>
                  </a:lnTo>
                  <a:lnTo>
                    <a:pt x="211" y="314"/>
                  </a:lnTo>
                  <a:lnTo>
                    <a:pt x="216" y="319"/>
                  </a:lnTo>
                  <a:lnTo>
                    <a:pt x="216" y="364"/>
                  </a:lnTo>
                  <a:lnTo>
                    <a:pt x="202" y="369"/>
                  </a:lnTo>
                  <a:lnTo>
                    <a:pt x="186" y="375"/>
                  </a:lnTo>
                  <a:lnTo>
                    <a:pt x="171" y="381"/>
                  </a:lnTo>
                  <a:lnTo>
                    <a:pt x="156" y="384"/>
                  </a:lnTo>
                  <a:lnTo>
                    <a:pt x="130" y="393"/>
                  </a:lnTo>
                  <a:lnTo>
                    <a:pt x="105" y="401"/>
                  </a:lnTo>
                  <a:lnTo>
                    <a:pt x="84" y="410"/>
                  </a:lnTo>
                  <a:lnTo>
                    <a:pt x="64" y="419"/>
                  </a:lnTo>
                  <a:lnTo>
                    <a:pt x="46" y="428"/>
                  </a:lnTo>
                  <a:lnTo>
                    <a:pt x="32" y="438"/>
                  </a:lnTo>
                  <a:lnTo>
                    <a:pt x="27" y="444"/>
                  </a:lnTo>
                  <a:lnTo>
                    <a:pt x="22" y="449"/>
                  </a:lnTo>
                  <a:lnTo>
                    <a:pt x="18" y="455"/>
                  </a:lnTo>
                  <a:lnTo>
                    <a:pt x="16" y="460"/>
                  </a:lnTo>
                  <a:lnTo>
                    <a:pt x="10" y="479"/>
                  </a:lnTo>
                  <a:lnTo>
                    <a:pt x="7" y="499"/>
                  </a:lnTo>
                  <a:lnTo>
                    <a:pt x="4" y="521"/>
                  </a:lnTo>
                  <a:lnTo>
                    <a:pt x="3" y="540"/>
                  </a:lnTo>
                  <a:lnTo>
                    <a:pt x="0" y="573"/>
                  </a:lnTo>
                  <a:lnTo>
                    <a:pt x="0" y="589"/>
                  </a:lnTo>
                  <a:lnTo>
                    <a:pt x="1" y="594"/>
                  </a:lnTo>
                  <a:lnTo>
                    <a:pt x="4" y="598"/>
                  </a:lnTo>
                  <a:lnTo>
                    <a:pt x="8" y="600"/>
                  </a:lnTo>
                  <a:lnTo>
                    <a:pt x="12" y="602"/>
                  </a:lnTo>
                  <a:lnTo>
                    <a:pt x="421" y="602"/>
                  </a:lnTo>
                  <a:lnTo>
                    <a:pt x="416" y="587"/>
                  </a:lnTo>
                  <a:lnTo>
                    <a:pt x="412" y="572"/>
                  </a:lnTo>
                  <a:lnTo>
                    <a:pt x="410" y="557"/>
                  </a:lnTo>
                  <a:lnTo>
                    <a:pt x="409" y="541"/>
                  </a:lnTo>
                  <a:lnTo>
                    <a:pt x="409" y="531"/>
                  </a:lnTo>
                  <a:lnTo>
                    <a:pt x="410" y="519"/>
                  </a:lnTo>
                  <a:lnTo>
                    <a:pt x="412" y="509"/>
                  </a:lnTo>
                  <a:lnTo>
                    <a:pt x="415" y="500"/>
                  </a:lnTo>
                  <a:lnTo>
                    <a:pt x="417" y="490"/>
                  </a:lnTo>
                  <a:lnTo>
                    <a:pt x="421" y="481"/>
                  </a:lnTo>
                  <a:lnTo>
                    <a:pt x="426" y="472"/>
                  </a:lnTo>
                  <a:lnTo>
                    <a:pt x="432" y="463"/>
                  </a:lnTo>
                  <a:lnTo>
                    <a:pt x="437" y="455"/>
                  </a:lnTo>
                  <a:lnTo>
                    <a:pt x="443" y="447"/>
                  </a:lnTo>
                  <a:lnTo>
                    <a:pt x="450" y="440"/>
                  </a:lnTo>
                  <a:lnTo>
                    <a:pt x="457" y="433"/>
                  </a:lnTo>
                  <a:lnTo>
                    <a:pt x="465" y="427"/>
                  </a:lnTo>
                  <a:lnTo>
                    <a:pt x="473" y="420"/>
                  </a:lnTo>
                  <a:lnTo>
                    <a:pt x="482" y="415"/>
                  </a:lnTo>
                  <a:lnTo>
                    <a:pt x="491" y="4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3460">
              <a:extLst>
                <a:ext uri="{FF2B5EF4-FFF2-40B4-BE49-F238E27FC236}">
                  <a16:creationId xmlns:a16="http://schemas.microsoft.com/office/drawing/2014/main" xmlns="" id="{2BBC3B19-D19F-4BB8-9CB4-419673D58F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66050" y="5516563"/>
              <a:ext cx="114300" cy="119063"/>
            </a:xfrm>
            <a:custGeom>
              <a:avLst/>
              <a:gdLst>
                <a:gd name="T0" fmla="*/ 100 w 288"/>
                <a:gd name="T1" fmla="*/ 215 h 301"/>
                <a:gd name="T2" fmla="*/ 74 w 288"/>
                <a:gd name="T3" fmla="*/ 206 h 301"/>
                <a:gd name="T4" fmla="*/ 51 w 288"/>
                <a:gd name="T5" fmla="*/ 189 h 301"/>
                <a:gd name="T6" fmla="*/ 36 w 288"/>
                <a:gd name="T7" fmla="*/ 166 h 301"/>
                <a:gd name="T8" fmla="*/ 26 w 288"/>
                <a:gd name="T9" fmla="*/ 140 h 301"/>
                <a:gd name="T10" fmla="*/ 24 w 288"/>
                <a:gd name="T11" fmla="*/ 111 h 301"/>
                <a:gd name="T12" fmla="*/ 31 w 288"/>
                <a:gd name="T13" fmla="*/ 84 h 301"/>
                <a:gd name="T14" fmla="*/ 46 w 288"/>
                <a:gd name="T15" fmla="*/ 59 h 301"/>
                <a:gd name="T16" fmla="*/ 65 w 288"/>
                <a:gd name="T17" fmla="*/ 42 h 301"/>
                <a:gd name="T18" fmla="*/ 91 w 288"/>
                <a:gd name="T19" fmla="*/ 29 h 301"/>
                <a:gd name="T20" fmla="*/ 119 w 288"/>
                <a:gd name="T21" fmla="*/ 25 h 301"/>
                <a:gd name="T22" fmla="*/ 149 w 288"/>
                <a:gd name="T23" fmla="*/ 29 h 301"/>
                <a:gd name="T24" fmla="*/ 173 w 288"/>
                <a:gd name="T25" fmla="*/ 42 h 301"/>
                <a:gd name="T26" fmla="*/ 194 w 288"/>
                <a:gd name="T27" fmla="*/ 59 h 301"/>
                <a:gd name="T28" fmla="*/ 208 w 288"/>
                <a:gd name="T29" fmla="*/ 84 h 301"/>
                <a:gd name="T30" fmla="*/ 216 w 288"/>
                <a:gd name="T31" fmla="*/ 111 h 301"/>
                <a:gd name="T32" fmla="*/ 214 w 288"/>
                <a:gd name="T33" fmla="*/ 140 h 301"/>
                <a:gd name="T34" fmla="*/ 204 w 288"/>
                <a:gd name="T35" fmla="*/ 166 h 301"/>
                <a:gd name="T36" fmla="*/ 187 w 288"/>
                <a:gd name="T37" fmla="*/ 189 h 301"/>
                <a:gd name="T38" fmla="*/ 166 w 288"/>
                <a:gd name="T39" fmla="*/ 206 h 301"/>
                <a:gd name="T40" fmla="*/ 139 w 288"/>
                <a:gd name="T41" fmla="*/ 215 h 301"/>
                <a:gd name="T42" fmla="*/ 285 w 288"/>
                <a:gd name="T43" fmla="*/ 280 h 301"/>
                <a:gd name="T44" fmla="*/ 214 w 288"/>
                <a:gd name="T45" fmla="*/ 194 h 301"/>
                <a:gd name="T46" fmla="*/ 231 w 288"/>
                <a:gd name="T47" fmla="*/ 166 h 301"/>
                <a:gd name="T48" fmla="*/ 239 w 288"/>
                <a:gd name="T49" fmla="*/ 133 h 301"/>
                <a:gd name="T50" fmla="*/ 237 w 288"/>
                <a:gd name="T51" fmla="*/ 97 h 301"/>
                <a:gd name="T52" fmla="*/ 226 w 288"/>
                <a:gd name="T53" fmla="*/ 63 h 301"/>
                <a:gd name="T54" fmla="*/ 204 w 288"/>
                <a:gd name="T55" fmla="*/ 36 h 301"/>
                <a:gd name="T56" fmla="*/ 177 w 288"/>
                <a:gd name="T57" fmla="*/ 16 h 301"/>
                <a:gd name="T58" fmla="*/ 144 w 288"/>
                <a:gd name="T59" fmla="*/ 3 h 301"/>
                <a:gd name="T60" fmla="*/ 108 w 288"/>
                <a:gd name="T61" fmla="*/ 2 h 301"/>
                <a:gd name="T62" fmla="*/ 73 w 288"/>
                <a:gd name="T63" fmla="*/ 11 h 301"/>
                <a:gd name="T64" fmla="*/ 44 w 288"/>
                <a:gd name="T65" fmla="*/ 29 h 301"/>
                <a:gd name="T66" fmla="*/ 20 w 288"/>
                <a:gd name="T67" fmla="*/ 54 h 301"/>
                <a:gd name="T68" fmla="*/ 5 w 288"/>
                <a:gd name="T69" fmla="*/ 85 h 301"/>
                <a:gd name="T70" fmla="*/ 0 w 288"/>
                <a:gd name="T71" fmla="*/ 121 h 301"/>
                <a:gd name="T72" fmla="*/ 5 w 288"/>
                <a:gd name="T73" fmla="*/ 157 h 301"/>
                <a:gd name="T74" fmla="*/ 20 w 288"/>
                <a:gd name="T75" fmla="*/ 188 h 301"/>
                <a:gd name="T76" fmla="*/ 44 w 288"/>
                <a:gd name="T77" fmla="*/ 214 h 301"/>
                <a:gd name="T78" fmla="*/ 73 w 288"/>
                <a:gd name="T79" fmla="*/ 232 h 301"/>
                <a:gd name="T80" fmla="*/ 108 w 288"/>
                <a:gd name="T81" fmla="*/ 241 h 301"/>
                <a:gd name="T82" fmla="*/ 139 w 288"/>
                <a:gd name="T83" fmla="*/ 239 h 301"/>
                <a:gd name="T84" fmla="*/ 166 w 288"/>
                <a:gd name="T85" fmla="*/ 232 h 301"/>
                <a:gd name="T86" fmla="*/ 189 w 288"/>
                <a:gd name="T87" fmla="*/ 219 h 301"/>
                <a:gd name="T88" fmla="*/ 271 w 288"/>
                <a:gd name="T89" fmla="*/ 301 h 301"/>
                <a:gd name="T90" fmla="*/ 285 w 288"/>
                <a:gd name="T91" fmla="*/ 297 h 301"/>
                <a:gd name="T92" fmla="*/ 288 w 288"/>
                <a:gd name="T93" fmla="*/ 284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88" h="301">
                  <a:moveTo>
                    <a:pt x="119" y="217"/>
                  </a:moveTo>
                  <a:lnTo>
                    <a:pt x="110" y="216"/>
                  </a:lnTo>
                  <a:lnTo>
                    <a:pt x="100" y="215"/>
                  </a:lnTo>
                  <a:lnTo>
                    <a:pt x="91" y="212"/>
                  </a:lnTo>
                  <a:lnTo>
                    <a:pt x="82" y="210"/>
                  </a:lnTo>
                  <a:lnTo>
                    <a:pt x="74" y="206"/>
                  </a:lnTo>
                  <a:lnTo>
                    <a:pt x="65" y="201"/>
                  </a:lnTo>
                  <a:lnTo>
                    <a:pt x="59" y="196"/>
                  </a:lnTo>
                  <a:lnTo>
                    <a:pt x="51" y="189"/>
                  </a:lnTo>
                  <a:lnTo>
                    <a:pt x="46" y="182"/>
                  </a:lnTo>
                  <a:lnTo>
                    <a:pt x="40" y="175"/>
                  </a:lnTo>
                  <a:lnTo>
                    <a:pt x="36" y="166"/>
                  </a:lnTo>
                  <a:lnTo>
                    <a:pt x="31" y="158"/>
                  </a:lnTo>
                  <a:lnTo>
                    <a:pt x="28" y="149"/>
                  </a:lnTo>
                  <a:lnTo>
                    <a:pt x="26" y="140"/>
                  </a:lnTo>
                  <a:lnTo>
                    <a:pt x="24" y="130"/>
                  </a:lnTo>
                  <a:lnTo>
                    <a:pt x="23" y="121"/>
                  </a:lnTo>
                  <a:lnTo>
                    <a:pt x="24" y="111"/>
                  </a:lnTo>
                  <a:lnTo>
                    <a:pt x="26" y="102"/>
                  </a:lnTo>
                  <a:lnTo>
                    <a:pt x="28" y="93"/>
                  </a:lnTo>
                  <a:lnTo>
                    <a:pt x="31" y="84"/>
                  </a:lnTo>
                  <a:lnTo>
                    <a:pt x="36" y="75"/>
                  </a:lnTo>
                  <a:lnTo>
                    <a:pt x="40" y="67"/>
                  </a:lnTo>
                  <a:lnTo>
                    <a:pt x="46" y="59"/>
                  </a:lnTo>
                  <a:lnTo>
                    <a:pt x="51" y="53"/>
                  </a:lnTo>
                  <a:lnTo>
                    <a:pt x="59" y="47"/>
                  </a:lnTo>
                  <a:lnTo>
                    <a:pt x="65" y="42"/>
                  </a:lnTo>
                  <a:lnTo>
                    <a:pt x="74" y="36"/>
                  </a:lnTo>
                  <a:lnTo>
                    <a:pt x="82" y="33"/>
                  </a:lnTo>
                  <a:lnTo>
                    <a:pt x="91" y="29"/>
                  </a:lnTo>
                  <a:lnTo>
                    <a:pt x="100" y="26"/>
                  </a:lnTo>
                  <a:lnTo>
                    <a:pt x="110" y="25"/>
                  </a:lnTo>
                  <a:lnTo>
                    <a:pt x="119" y="25"/>
                  </a:lnTo>
                  <a:lnTo>
                    <a:pt x="130" y="25"/>
                  </a:lnTo>
                  <a:lnTo>
                    <a:pt x="139" y="26"/>
                  </a:lnTo>
                  <a:lnTo>
                    <a:pt x="149" y="29"/>
                  </a:lnTo>
                  <a:lnTo>
                    <a:pt x="157" y="33"/>
                  </a:lnTo>
                  <a:lnTo>
                    <a:pt x="166" y="36"/>
                  </a:lnTo>
                  <a:lnTo>
                    <a:pt x="173" y="42"/>
                  </a:lnTo>
                  <a:lnTo>
                    <a:pt x="181" y="47"/>
                  </a:lnTo>
                  <a:lnTo>
                    <a:pt x="187" y="53"/>
                  </a:lnTo>
                  <a:lnTo>
                    <a:pt x="194" y="59"/>
                  </a:lnTo>
                  <a:lnTo>
                    <a:pt x="199" y="67"/>
                  </a:lnTo>
                  <a:lnTo>
                    <a:pt x="204" y="75"/>
                  </a:lnTo>
                  <a:lnTo>
                    <a:pt x="208" y="84"/>
                  </a:lnTo>
                  <a:lnTo>
                    <a:pt x="212" y="93"/>
                  </a:lnTo>
                  <a:lnTo>
                    <a:pt x="214" y="102"/>
                  </a:lnTo>
                  <a:lnTo>
                    <a:pt x="216" y="111"/>
                  </a:lnTo>
                  <a:lnTo>
                    <a:pt x="216" y="121"/>
                  </a:lnTo>
                  <a:lnTo>
                    <a:pt x="216" y="130"/>
                  </a:lnTo>
                  <a:lnTo>
                    <a:pt x="214" y="140"/>
                  </a:lnTo>
                  <a:lnTo>
                    <a:pt x="212" y="149"/>
                  </a:lnTo>
                  <a:lnTo>
                    <a:pt x="208" y="158"/>
                  </a:lnTo>
                  <a:lnTo>
                    <a:pt x="204" y="166"/>
                  </a:lnTo>
                  <a:lnTo>
                    <a:pt x="199" y="175"/>
                  </a:lnTo>
                  <a:lnTo>
                    <a:pt x="194" y="182"/>
                  </a:lnTo>
                  <a:lnTo>
                    <a:pt x="187" y="189"/>
                  </a:lnTo>
                  <a:lnTo>
                    <a:pt x="181" y="196"/>
                  </a:lnTo>
                  <a:lnTo>
                    <a:pt x="173" y="201"/>
                  </a:lnTo>
                  <a:lnTo>
                    <a:pt x="166" y="206"/>
                  </a:lnTo>
                  <a:lnTo>
                    <a:pt x="157" y="210"/>
                  </a:lnTo>
                  <a:lnTo>
                    <a:pt x="149" y="212"/>
                  </a:lnTo>
                  <a:lnTo>
                    <a:pt x="139" y="215"/>
                  </a:lnTo>
                  <a:lnTo>
                    <a:pt x="130" y="216"/>
                  </a:lnTo>
                  <a:lnTo>
                    <a:pt x="119" y="217"/>
                  </a:lnTo>
                  <a:close/>
                  <a:moveTo>
                    <a:pt x="285" y="280"/>
                  </a:moveTo>
                  <a:lnTo>
                    <a:pt x="225" y="220"/>
                  </a:lnTo>
                  <a:lnTo>
                    <a:pt x="207" y="203"/>
                  </a:lnTo>
                  <a:lnTo>
                    <a:pt x="214" y="194"/>
                  </a:lnTo>
                  <a:lnTo>
                    <a:pt x="221" y="185"/>
                  </a:lnTo>
                  <a:lnTo>
                    <a:pt x="226" y="176"/>
                  </a:lnTo>
                  <a:lnTo>
                    <a:pt x="231" y="166"/>
                  </a:lnTo>
                  <a:lnTo>
                    <a:pt x="235" y="156"/>
                  </a:lnTo>
                  <a:lnTo>
                    <a:pt x="237" y="144"/>
                  </a:lnTo>
                  <a:lnTo>
                    <a:pt x="239" y="133"/>
                  </a:lnTo>
                  <a:lnTo>
                    <a:pt x="240" y="121"/>
                  </a:lnTo>
                  <a:lnTo>
                    <a:pt x="239" y="108"/>
                  </a:lnTo>
                  <a:lnTo>
                    <a:pt x="237" y="97"/>
                  </a:lnTo>
                  <a:lnTo>
                    <a:pt x="235" y="85"/>
                  </a:lnTo>
                  <a:lnTo>
                    <a:pt x="231" y="74"/>
                  </a:lnTo>
                  <a:lnTo>
                    <a:pt x="226" y="63"/>
                  </a:lnTo>
                  <a:lnTo>
                    <a:pt x="220" y="54"/>
                  </a:lnTo>
                  <a:lnTo>
                    <a:pt x="212" y="44"/>
                  </a:lnTo>
                  <a:lnTo>
                    <a:pt x="204" y="36"/>
                  </a:lnTo>
                  <a:lnTo>
                    <a:pt x="196" y="29"/>
                  </a:lnTo>
                  <a:lnTo>
                    <a:pt x="187" y="21"/>
                  </a:lnTo>
                  <a:lnTo>
                    <a:pt x="177" y="16"/>
                  </a:lnTo>
                  <a:lnTo>
                    <a:pt x="167" y="11"/>
                  </a:lnTo>
                  <a:lnTo>
                    <a:pt x="155" y="6"/>
                  </a:lnTo>
                  <a:lnTo>
                    <a:pt x="144" y="3"/>
                  </a:lnTo>
                  <a:lnTo>
                    <a:pt x="132" y="2"/>
                  </a:lnTo>
                  <a:lnTo>
                    <a:pt x="119" y="0"/>
                  </a:lnTo>
                  <a:lnTo>
                    <a:pt x="108" y="2"/>
                  </a:lnTo>
                  <a:lnTo>
                    <a:pt x="95" y="3"/>
                  </a:lnTo>
                  <a:lnTo>
                    <a:pt x="85" y="6"/>
                  </a:lnTo>
                  <a:lnTo>
                    <a:pt x="73" y="11"/>
                  </a:lnTo>
                  <a:lnTo>
                    <a:pt x="63" y="16"/>
                  </a:lnTo>
                  <a:lnTo>
                    <a:pt x="53" y="21"/>
                  </a:lnTo>
                  <a:lnTo>
                    <a:pt x="44" y="29"/>
                  </a:lnTo>
                  <a:lnTo>
                    <a:pt x="35" y="36"/>
                  </a:lnTo>
                  <a:lnTo>
                    <a:pt x="27" y="44"/>
                  </a:lnTo>
                  <a:lnTo>
                    <a:pt x="20" y="54"/>
                  </a:lnTo>
                  <a:lnTo>
                    <a:pt x="14" y="63"/>
                  </a:lnTo>
                  <a:lnTo>
                    <a:pt x="9" y="74"/>
                  </a:lnTo>
                  <a:lnTo>
                    <a:pt x="5" y="85"/>
                  </a:lnTo>
                  <a:lnTo>
                    <a:pt x="2" y="97"/>
                  </a:lnTo>
                  <a:lnTo>
                    <a:pt x="0" y="108"/>
                  </a:lnTo>
                  <a:lnTo>
                    <a:pt x="0" y="121"/>
                  </a:lnTo>
                  <a:lnTo>
                    <a:pt x="0" y="133"/>
                  </a:lnTo>
                  <a:lnTo>
                    <a:pt x="2" y="146"/>
                  </a:lnTo>
                  <a:lnTo>
                    <a:pt x="5" y="157"/>
                  </a:lnTo>
                  <a:lnTo>
                    <a:pt x="9" y="167"/>
                  </a:lnTo>
                  <a:lnTo>
                    <a:pt x="14" y="178"/>
                  </a:lnTo>
                  <a:lnTo>
                    <a:pt x="20" y="188"/>
                  </a:lnTo>
                  <a:lnTo>
                    <a:pt x="27" y="197"/>
                  </a:lnTo>
                  <a:lnTo>
                    <a:pt x="35" y="206"/>
                  </a:lnTo>
                  <a:lnTo>
                    <a:pt x="44" y="214"/>
                  </a:lnTo>
                  <a:lnTo>
                    <a:pt x="53" y="220"/>
                  </a:lnTo>
                  <a:lnTo>
                    <a:pt x="63" y="226"/>
                  </a:lnTo>
                  <a:lnTo>
                    <a:pt x="73" y="232"/>
                  </a:lnTo>
                  <a:lnTo>
                    <a:pt x="85" y="235"/>
                  </a:lnTo>
                  <a:lnTo>
                    <a:pt x="95" y="239"/>
                  </a:lnTo>
                  <a:lnTo>
                    <a:pt x="108" y="241"/>
                  </a:lnTo>
                  <a:lnTo>
                    <a:pt x="119" y="241"/>
                  </a:lnTo>
                  <a:lnTo>
                    <a:pt x="130" y="241"/>
                  </a:lnTo>
                  <a:lnTo>
                    <a:pt x="139" y="239"/>
                  </a:lnTo>
                  <a:lnTo>
                    <a:pt x="148" y="238"/>
                  </a:lnTo>
                  <a:lnTo>
                    <a:pt x="157" y="235"/>
                  </a:lnTo>
                  <a:lnTo>
                    <a:pt x="166" y="232"/>
                  </a:lnTo>
                  <a:lnTo>
                    <a:pt x="173" y="228"/>
                  </a:lnTo>
                  <a:lnTo>
                    <a:pt x="181" y="224"/>
                  </a:lnTo>
                  <a:lnTo>
                    <a:pt x="189" y="219"/>
                  </a:lnTo>
                  <a:lnTo>
                    <a:pt x="205" y="237"/>
                  </a:lnTo>
                  <a:lnTo>
                    <a:pt x="267" y="297"/>
                  </a:lnTo>
                  <a:lnTo>
                    <a:pt x="271" y="301"/>
                  </a:lnTo>
                  <a:lnTo>
                    <a:pt x="276" y="301"/>
                  </a:lnTo>
                  <a:lnTo>
                    <a:pt x="280" y="300"/>
                  </a:lnTo>
                  <a:lnTo>
                    <a:pt x="285" y="297"/>
                  </a:lnTo>
                  <a:lnTo>
                    <a:pt x="288" y="293"/>
                  </a:lnTo>
                  <a:lnTo>
                    <a:pt x="288" y="289"/>
                  </a:lnTo>
                  <a:lnTo>
                    <a:pt x="288" y="284"/>
                  </a:lnTo>
                  <a:lnTo>
                    <a:pt x="285" y="2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44CB52F3-0423-4B0C-B7A0-F2CD8D09E98F}"/>
              </a:ext>
            </a:extLst>
          </p:cNvPr>
          <p:cNvGrpSpPr/>
          <p:nvPr/>
        </p:nvGrpSpPr>
        <p:grpSpPr>
          <a:xfrm>
            <a:off x="4998580" y="4292116"/>
            <a:ext cx="285750" cy="285751"/>
            <a:chOff x="7594600" y="5349875"/>
            <a:chExt cx="285750" cy="285751"/>
          </a:xfrm>
          <a:solidFill>
            <a:schemeClr val="bg1"/>
          </a:solidFill>
        </p:grpSpPr>
        <p:sp>
          <p:nvSpPr>
            <p:cNvPr id="47" name="Freeform 3459">
              <a:extLst>
                <a:ext uri="{FF2B5EF4-FFF2-40B4-BE49-F238E27FC236}">
                  <a16:creationId xmlns:a16="http://schemas.microsoft.com/office/drawing/2014/main" xmlns="" id="{9C235732-F302-4192-B570-8350338A164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4600" y="5349875"/>
              <a:ext cx="195262" cy="238125"/>
            </a:xfrm>
            <a:custGeom>
              <a:avLst/>
              <a:gdLst>
                <a:gd name="T0" fmla="*/ 412 w 491"/>
                <a:gd name="T1" fmla="*/ 384 h 602"/>
                <a:gd name="T2" fmla="*/ 376 w 491"/>
                <a:gd name="T3" fmla="*/ 370 h 602"/>
                <a:gd name="T4" fmla="*/ 361 w 491"/>
                <a:gd name="T5" fmla="*/ 307 h 602"/>
                <a:gd name="T6" fmla="*/ 379 w 491"/>
                <a:gd name="T7" fmla="*/ 288 h 602"/>
                <a:gd name="T8" fmla="*/ 397 w 491"/>
                <a:gd name="T9" fmla="*/ 252 h 602"/>
                <a:gd name="T10" fmla="*/ 406 w 491"/>
                <a:gd name="T11" fmla="*/ 214 h 602"/>
                <a:gd name="T12" fmla="*/ 415 w 491"/>
                <a:gd name="T13" fmla="*/ 202 h 602"/>
                <a:gd name="T14" fmla="*/ 420 w 491"/>
                <a:gd name="T15" fmla="*/ 183 h 602"/>
                <a:gd name="T16" fmla="*/ 416 w 491"/>
                <a:gd name="T17" fmla="*/ 152 h 602"/>
                <a:gd name="T18" fmla="*/ 412 w 491"/>
                <a:gd name="T19" fmla="*/ 121 h 602"/>
                <a:gd name="T20" fmla="*/ 420 w 491"/>
                <a:gd name="T21" fmla="*/ 78 h 602"/>
                <a:gd name="T22" fmla="*/ 415 w 491"/>
                <a:gd name="T23" fmla="*/ 45 h 602"/>
                <a:gd name="T24" fmla="*/ 402 w 491"/>
                <a:gd name="T25" fmla="*/ 27 h 602"/>
                <a:gd name="T26" fmla="*/ 383 w 491"/>
                <a:gd name="T27" fmla="*/ 15 h 602"/>
                <a:gd name="T28" fmla="*/ 342 w 491"/>
                <a:gd name="T29" fmla="*/ 3 h 602"/>
                <a:gd name="T30" fmla="*/ 292 w 491"/>
                <a:gd name="T31" fmla="*/ 0 h 602"/>
                <a:gd name="T32" fmla="*/ 245 w 491"/>
                <a:gd name="T33" fmla="*/ 9 h 602"/>
                <a:gd name="T34" fmla="*/ 213 w 491"/>
                <a:gd name="T35" fmla="*/ 27 h 602"/>
                <a:gd name="T36" fmla="*/ 202 w 491"/>
                <a:gd name="T37" fmla="*/ 42 h 602"/>
                <a:gd name="T38" fmla="*/ 181 w 491"/>
                <a:gd name="T39" fmla="*/ 44 h 602"/>
                <a:gd name="T40" fmla="*/ 163 w 491"/>
                <a:gd name="T41" fmla="*/ 56 h 602"/>
                <a:gd name="T42" fmla="*/ 154 w 491"/>
                <a:gd name="T43" fmla="*/ 87 h 602"/>
                <a:gd name="T44" fmla="*/ 164 w 491"/>
                <a:gd name="T45" fmla="*/ 138 h 602"/>
                <a:gd name="T46" fmla="*/ 159 w 491"/>
                <a:gd name="T47" fmla="*/ 144 h 602"/>
                <a:gd name="T48" fmla="*/ 150 w 491"/>
                <a:gd name="T49" fmla="*/ 162 h 602"/>
                <a:gd name="T50" fmla="*/ 149 w 491"/>
                <a:gd name="T51" fmla="*/ 184 h 602"/>
                <a:gd name="T52" fmla="*/ 154 w 491"/>
                <a:gd name="T53" fmla="*/ 201 h 602"/>
                <a:gd name="T54" fmla="*/ 163 w 491"/>
                <a:gd name="T55" fmla="*/ 214 h 602"/>
                <a:gd name="T56" fmla="*/ 170 w 491"/>
                <a:gd name="T57" fmla="*/ 237 h 602"/>
                <a:gd name="T58" fmla="*/ 180 w 491"/>
                <a:gd name="T59" fmla="*/ 271 h 602"/>
                <a:gd name="T60" fmla="*/ 203 w 491"/>
                <a:gd name="T61" fmla="*/ 306 h 602"/>
                <a:gd name="T62" fmla="*/ 216 w 491"/>
                <a:gd name="T63" fmla="*/ 364 h 602"/>
                <a:gd name="T64" fmla="*/ 171 w 491"/>
                <a:gd name="T65" fmla="*/ 381 h 602"/>
                <a:gd name="T66" fmla="*/ 105 w 491"/>
                <a:gd name="T67" fmla="*/ 401 h 602"/>
                <a:gd name="T68" fmla="*/ 46 w 491"/>
                <a:gd name="T69" fmla="*/ 428 h 602"/>
                <a:gd name="T70" fmla="*/ 22 w 491"/>
                <a:gd name="T71" fmla="*/ 449 h 602"/>
                <a:gd name="T72" fmla="*/ 10 w 491"/>
                <a:gd name="T73" fmla="*/ 479 h 602"/>
                <a:gd name="T74" fmla="*/ 3 w 491"/>
                <a:gd name="T75" fmla="*/ 540 h 602"/>
                <a:gd name="T76" fmla="*/ 1 w 491"/>
                <a:gd name="T77" fmla="*/ 594 h 602"/>
                <a:gd name="T78" fmla="*/ 12 w 491"/>
                <a:gd name="T79" fmla="*/ 602 h 602"/>
                <a:gd name="T80" fmla="*/ 412 w 491"/>
                <a:gd name="T81" fmla="*/ 572 h 602"/>
                <a:gd name="T82" fmla="*/ 409 w 491"/>
                <a:gd name="T83" fmla="*/ 531 h 602"/>
                <a:gd name="T84" fmla="*/ 415 w 491"/>
                <a:gd name="T85" fmla="*/ 500 h 602"/>
                <a:gd name="T86" fmla="*/ 426 w 491"/>
                <a:gd name="T87" fmla="*/ 472 h 602"/>
                <a:gd name="T88" fmla="*/ 443 w 491"/>
                <a:gd name="T89" fmla="*/ 447 h 602"/>
                <a:gd name="T90" fmla="*/ 465 w 491"/>
                <a:gd name="T91" fmla="*/ 427 h 602"/>
                <a:gd name="T92" fmla="*/ 491 w 491"/>
                <a:gd name="T93" fmla="*/ 411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91" h="602">
                  <a:moveTo>
                    <a:pt x="491" y="411"/>
                  </a:moveTo>
                  <a:lnTo>
                    <a:pt x="424" y="388"/>
                  </a:lnTo>
                  <a:lnTo>
                    <a:pt x="412" y="384"/>
                  </a:lnTo>
                  <a:lnTo>
                    <a:pt x="401" y="379"/>
                  </a:lnTo>
                  <a:lnTo>
                    <a:pt x="389" y="375"/>
                  </a:lnTo>
                  <a:lnTo>
                    <a:pt x="376" y="370"/>
                  </a:lnTo>
                  <a:lnTo>
                    <a:pt x="369" y="368"/>
                  </a:lnTo>
                  <a:lnTo>
                    <a:pt x="361" y="364"/>
                  </a:lnTo>
                  <a:lnTo>
                    <a:pt x="361" y="307"/>
                  </a:lnTo>
                  <a:lnTo>
                    <a:pt x="366" y="302"/>
                  </a:lnTo>
                  <a:lnTo>
                    <a:pt x="373" y="297"/>
                  </a:lnTo>
                  <a:lnTo>
                    <a:pt x="379" y="288"/>
                  </a:lnTo>
                  <a:lnTo>
                    <a:pt x="385" y="279"/>
                  </a:lnTo>
                  <a:lnTo>
                    <a:pt x="392" y="266"/>
                  </a:lnTo>
                  <a:lnTo>
                    <a:pt x="397" y="252"/>
                  </a:lnTo>
                  <a:lnTo>
                    <a:pt x="401" y="235"/>
                  </a:lnTo>
                  <a:lnTo>
                    <a:pt x="402" y="216"/>
                  </a:lnTo>
                  <a:lnTo>
                    <a:pt x="406" y="214"/>
                  </a:lnTo>
                  <a:lnTo>
                    <a:pt x="410" y="211"/>
                  </a:lnTo>
                  <a:lnTo>
                    <a:pt x="412" y="207"/>
                  </a:lnTo>
                  <a:lnTo>
                    <a:pt x="415" y="202"/>
                  </a:lnTo>
                  <a:lnTo>
                    <a:pt x="417" y="197"/>
                  </a:lnTo>
                  <a:lnTo>
                    <a:pt x="419" y="191"/>
                  </a:lnTo>
                  <a:lnTo>
                    <a:pt x="420" y="183"/>
                  </a:lnTo>
                  <a:lnTo>
                    <a:pt x="420" y="175"/>
                  </a:lnTo>
                  <a:lnTo>
                    <a:pt x="420" y="164"/>
                  </a:lnTo>
                  <a:lnTo>
                    <a:pt x="416" y="152"/>
                  </a:lnTo>
                  <a:lnTo>
                    <a:pt x="412" y="144"/>
                  </a:lnTo>
                  <a:lnTo>
                    <a:pt x="406" y="137"/>
                  </a:lnTo>
                  <a:lnTo>
                    <a:pt x="412" y="121"/>
                  </a:lnTo>
                  <a:lnTo>
                    <a:pt x="417" y="101"/>
                  </a:lnTo>
                  <a:lnTo>
                    <a:pt x="419" y="89"/>
                  </a:lnTo>
                  <a:lnTo>
                    <a:pt x="420" y="78"/>
                  </a:lnTo>
                  <a:lnTo>
                    <a:pt x="420" y="65"/>
                  </a:lnTo>
                  <a:lnTo>
                    <a:pt x="417" y="53"/>
                  </a:lnTo>
                  <a:lnTo>
                    <a:pt x="415" y="45"/>
                  </a:lnTo>
                  <a:lnTo>
                    <a:pt x="412" y="39"/>
                  </a:lnTo>
                  <a:lnTo>
                    <a:pt x="407" y="34"/>
                  </a:lnTo>
                  <a:lnTo>
                    <a:pt x="402" y="27"/>
                  </a:lnTo>
                  <a:lnTo>
                    <a:pt x="397" y="24"/>
                  </a:lnTo>
                  <a:lnTo>
                    <a:pt x="391" y="18"/>
                  </a:lnTo>
                  <a:lnTo>
                    <a:pt x="383" y="15"/>
                  </a:lnTo>
                  <a:lnTo>
                    <a:pt x="375" y="12"/>
                  </a:lnTo>
                  <a:lnTo>
                    <a:pt x="360" y="7"/>
                  </a:lnTo>
                  <a:lnTo>
                    <a:pt x="342" y="3"/>
                  </a:lnTo>
                  <a:lnTo>
                    <a:pt x="325" y="0"/>
                  </a:lnTo>
                  <a:lnTo>
                    <a:pt x="307" y="0"/>
                  </a:lnTo>
                  <a:lnTo>
                    <a:pt x="292" y="0"/>
                  </a:lnTo>
                  <a:lnTo>
                    <a:pt x="276" y="2"/>
                  </a:lnTo>
                  <a:lnTo>
                    <a:pt x="261" y="6"/>
                  </a:lnTo>
                  <a:lnTo>
                    <a:pt x="245" y="9"/>
                  </a:lnTo>
                  <a:lnTo>
                    <a:pt x="231" y="16"/>
                  </a:lnTo>
                  <a:lnTo>
                    <a:pt x="218" y="22"/>
                  </a:lnTo>
                  <a:lnTo>
                    <a:pt x="213" y="27"/>
                  </a:lnTo>
                  <a:lnTo>
                    <a:pt x="208" y="31"/>
                  </a:lnTo>
                  <a:lnTo>
                    <a:pt x="204" y="36"/>
                  </a:lnTo>
                  <a:lnTo>
                    <a:pt x="202" y="42"/>
                  </a:lnTo>
                  <a:lnTo>
                    <a:pt x="194" y="42"/>
                  </a:lnTo>
                  <a:lnTo>
                    <a:pt x="188" y="43"/>
                  </a:lnTo>
                  <a:lnTo>
                    <a:pt x="181" y="44"/>
                  </a:lnTo>
                  <a:lnTo>
                    <a:pt x="176" y="45"/>
                  </a:lnTo>
                  <a:lnTo>
                    <a:pt x="168" y="51"/>
                  </a:lnTo>
                  <a:lnTo>
                    <a:pt x="163" y="56"/>
                  </a:lnTo>
                  <a:lnTo>
                    <a:pt x="158" y="65"/>
                  </a:lnTo>
                  <a:lnTo>
                    <a:pt x="156" y="75"/>
                  </a:lnTo>
                  <a:lnTo>
                    <a:pt x="154" y="87"/>
                  </a:lnTo>
                  <a:lnTo>
                    <a:pt x="156" y="98"/>
                  </a:lnTo>
                  <a:lnTo>
                    <a:pt x="159" y="120"/>
                  </a:lnTo>
                  <a:lnTo>
                    <a:pt x="164" y="138"/>
                  </a:lnTo>
                  <a:lnTo>
                    <a:pt x="164" y="139"/>
                  </a:lnTo>
                  <a:lnTo>
                    <a:pt x="164" y="139"/>
                  </a:lnTo>
                  <a:lnTo>
                    <a:pt x="159" y="144"/>
                  </a:lnTo>
                  <a:lnTo>
                    <a:pt x="154" y="151"/>
                  </a:lnTo>
                  <a:lnTo>
                    <a:pt x="152" y="156"/>
                  </a:lnTo>
                  <a:lnTo>
                    <a:pt x="150" y="162"/>
                  </a:lnTo>
                  <a:lnTo>
                    <a:pt x="149" y="170"/>
                  </a:lnTo>
                  <a:lnTo>
                    <a:pt x="149" y="176"/>
                  </a:lnTo>
                  <a:lnTo>
                    <a:pt x="149" y="184"/>
                  </a:lnTo>
                  <a:lnTo>
                    <a:pt x="150" y="191"/>
                  </a:lnTo>
                  <a:lnTo>
                    <a:pt x="152" y="196"/>
                  </a:lnTo>
                  <a:lnTo>
                    <a:pt x="154" y="201"/>
                  </a:lnTo>
                  <a:lnTo>
                    <a:pt x="157" y="206"/>
                  </a:lnTo>
                  <a:lnTo>
                    <a:pt x="159" y="210"/>
                  </a:lnTo>
                  <a:lnTo>
                    <a:pt x="163" y="214"/>
                  </a:lnTo>
                  <a:lnTo>
                    <a:pt x="167" y="216"/>
                  </a:lnTo>
                  <a:lnTo>
                    <a:pt x="168" y="227"/>
                  </a:lnTo>
                  <a:lnTo>
                    <a:pt x="170" y="237"/>
                  </a:lnTo>
                  <a:lnTo>
                    <a:pt x="171" y="246"/>
                  </a:lnTo>
                  <a:lnTo>
                    <a:pt x="173" y="255"/>
                  </a:lnTo>
                  <a:lnTo>
                    <a:pt x="180" y="271"/>
                  </a:lnTo>
                  <a:lnTo>
                    <a:pt x="188" y="286"/>
                  </a:lnTo>
                  <a:lnTo>
                    <a:pt x="195" y="297"/>
                  </a:lnTo>
                  <a:lnTo>
                    <a:pt x="203" y="306"/>
                  </a:lnTo>
                  <a:lnTo>
                    <a:pt x="211" y="314"/>
                  </a:lnTo>
                  <a:lnTo>
                    <a:pt x="216" y="319"/>
                  </a:lnTo>
                  <a:lnTo>
                    <a:pt x="216" y="364"/>
                  </a:lnTo>
                  <a:lnTo>
                    <a:pt x="202" y="369"/>
                  </a:lnTo>
                  <a:lnTo>
                    <a:pt x="186" y="375"/>
                  </a:lnTo>
                  <a:lnTo>
                    <a:pt x="171" y="381"/>
                  </a:lnTo>
                  <a:lnTo>
                    <a:pt x="156" y="384"/>
                  </a:lnTo>
                  <a:lnTo>
                    <a:pt x="130" y="393"/>
                  </a:lnTo>
                  <a:lnTo>
                    <a:pt x="105" y="401"/>
                  </a:lnTo>
                  <a:lnTo>
                    <a:pt x="84" y="410"/>
                  </a:lnTo>
                  <a:lnTo>
                    <a:pt x="64" y="419"/>
                  </a:lnTo>
                  <a:lnTo>
                    <a:pt x="46" y="428"/>
                  </a:lnTo>
                  <a:lnTo>
                    <a:pt x="32" y="438"/>
                  </a:lnTo>
                  <a:lnTo>
                    <a:pt x="27" y="444"/>
                  </a:lnTo>
                  <a:lnTo>
                    <a:pt x="22" y="449"/>
                  </a:lnTo>
                  <a:lnTo>
                    <a:pt x="18" y="455"/>
                  </a:lnTo>
                  <a:lnTo>
                    <a:pt x="16" y="460"/>
                  </a:lnTo>
                  <a:lnTo>
                    <a:pt x="10" y="479"/>
                  </a:lnTo>
                  <a:lnTo>
                    <a:pt x="7" y="499"/>
                  </a:lnTo>
                  <a:lnTo>
                    <a:pt x="4" y="521"/>
                  </a:lnTo>
                  <a:lnTo>
                    <a:pt x="3" y="540"/>
                  </a:lnTo>
                  <a:lnTo>
                    <a:pt x="0" y="573"/>
                  </a:lnTo>
                  <a:lnTo>
                    <a:pt x="0" y="589"/>
                  </a:lnTo>
                  <a:lnTo>
                    <a:pt x="1" y="594"/>
                  </a:lnTo>
                  <a:lnTo>
                    <a:pt x="4" y="598"/>
                  </a:lnTo>
                  <a:lnTo>
                    <a:pt x="8" y="600"/>
                  </a:lnTo>
                  <a:lnTo>
                    <a:pt x="12" y="602"/>
                  </a:lnTo>
                  <a:lnTo>
                    <a:pt x="421" y="602"/>
                  </a:lnTo>
                  <a:lnTo>
                    <a:pt x="416" y="587"/>
                  </a:lnTo>
                  <a:lnTo>
                    <a:pt x="412" y="572"/>
                  </a:lnTo>
                  <a:lnTo>
                    <a:pt x="410" y="557"/>
                  </a:lnTo>
                  <a:lnTo>
                    <a:pt x="409" y="541"/>
                  </a:lnTo>
                  <a:lnTo>
                    <a:pt x="409" y="531"/>
                  </a:lnTo>
                  <a:lnTo>
                    <a:pt x="410" y="519"/>
                  </a:lnTo>
                  <a:lnTo>
                    <a:pt x="412" y="509"/>
                  </a:lnTo>
                  <a:lnTo>
                    <a:pt x="415" y="500"/>
                  </a:lnTo>
                  <a:lnTo>
                    <a:pt x="417" y="490"/>
                  </a:lnTo>
                  <a:lnTo>
                    <a:pt x="421" y="481"/>
                  </a:lnTo>
                  <a:lnTo>
                    <a:pt x="426" y="472"/>
                  </a:lnTo>
                  <a:lnTo>
                    <a:pt x="432" y="463"/>
                  </a:lnTo>
                  <a:lnTo>
                    <a:pt x="437" y="455"/>
                  </a:lnTo>
                  <a:lnTo>
                    <a:pt x="443" y="447"/>
                  </a:lnTo>
                  <a:lnTo>
                    <a:pt x="450" y="440"/>
                  </a:lnTo>
                  <a:lnTo>
                    <a:pt x="457" y="433"/>
                  </a:lnTo>
                  <a:lnTo>
                    <a:pt x="465" y="427"/>
                  </a:lnTo>
                  <a:lnTo>
                    <a:pt x="473" y="420"/>
                  </a:lnTo>
                  <a:lnTo>
                    <a:pt x="482" y="415"/>
                  </a:lnTo>
                  <a:lnTo>
                    <a:pt x="491" y="4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3460">
              <a:extLst>
                <a:ext uri="{FF2B5EF4-FFF2-40B4-BE49-F238E27FC236}">
                  <a16:creationId xmlns:a16="http://schemas.microsoft.com/office/drawing/2014/main" xmlns="" id="{768C4055-2FD2-4980-91BD-D28E022564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66050" y="5516563"/>
              <a:ext cx="114300" cy="119063"/>
            </a:xfrm>
            <a:custGeom>
              <a:avLst/>
              <a:gdLst>
                <a:gd name="T0" fmla="*/ 100 w 288"/>
                <a:gd name="T1" fmla="*/ 215 h 301"/>
                <a:gd name="T2" fmla="*/ 74 w 288"/>
                <a:gd name="T3" fmla="*/ 206 h 301"/>
                <a:gd name="T4" fmla="*/ 51 w 288"/>
                <a:gd name="T5" fmla="*/ 189 h 301"/>
                <a:gd name="T6" fmla="*/ 36 w 288"/>
                <a:gd name="T7" fmla="*/ 166 h 301"/>
                <a:gd name="T8" fmla="*/ 26 w 288"/>
                <a:gd name="T9" fmla="*/ 140 h 301"/>
                <a:gd name="T10" fmla="*/ 24 w 288"/>
                <a:gd name="T11" fmla="*/ 111 h 301"/>
                <a:gd name="T12" fmla="*/ 31 w 288"/>
                <a:gd name="T13" fmla="*/ 84 h 301"/>
                <a:gd name="T14" fmla="*/ 46 w 288"/>
                <a:gd name="T15" fmla="*/ 59 h 301"/>
                <a:gd name="T16" fmla="*/ 65 w 288"/>
                <a:gd name="T17" fmla="*/ 42 h 301"/>
                <a:gd name="T18" fmla="*/ 91 w 288"/>
                <a:gd name="T19" fmla="*/ 29 h 301"/>
                <a:gd name="T20" fmla="*/ 119 w 288"/>
                <a:gd name="T21" fmla="*/ 25 h 301"/>
                <a:gd name="T22" fmla="*/ 149 w 288"/>
                <a:gd name="T23" fmla="*/ 29 h 301"/>
                <a:gd name="T24" fmla="*/ 173 w 288"/>
                <a:gd name="T25" fmla="*/ 42 h 301"/>
                <a:gd name="T26" fmla="*/ 194 w 288"/>
                <a:gd name="T27" fmla="*/ 59 h 301"/>
                <a:gd name="T28" fmla="*/ 208 w 288"/>
                <a:gd name="T29" fmla="*/ 84 h 301"/>
                <a:gd name="T30" fmla="*/ 216 w 288"/>
                <a:gd name="T31" fmla="*/ 111 h 301"/>
                <a:gd name="T32" fmla="*/ 214 w 288"/>
                <a:gd name="T33" fmla="*/ 140 h 301"/>
                <a:gd name="T34" fmla="*/ 204 w 288"/>
                <a:gd name="T35" fmla="*/ 166 h 301"/>
                <a:gd name="T36" fmla="*/ 187 w 288"/>
                <a:gd name="T37" fmla="*/ 189 h 301"/>
                <a:gd name="T38" fmla="*/ 166 w 288"/>
                <a:gd name="T39" fmla="*/ 206 h 301"/>
                <a:gd name="T40" fmla="*/ 139 w 288"/>
                <a:gd name="T41" fmla="*/ 215 h 301"/>
                <a:gd name="T42" fmla="*/ 285 w 288"/>
                <a:gd name="T43" fmla="*/ 280 h 301"/>
                <a:gd name="T44" fmla="*/ 214 w 288"/>
                <a:gd name="T45" fmla="*/ 194 h 301"/>
                <a:gd name="T46" fmla="*/ 231 w 288"/>
                <a:gd name="T47" fmla="*/ 166 h 301"/>
                <a:gd name="T48" fmla="*/ 239 w 288"/>
                <a:gd name="T49" fmla="*/ 133 h 301"/>
                <a:gd name="T50" fmla="*/ 237 w 288"/>
                <a:gd name="T51" fmla="*/ 97 h 301"/>
                <a:gd name="T52" fmla="*/ 226 w 288"/>
                <a:gd name="T53" fmla="*/ 63 h 301"/>
                <a:gd name="T54" fmla="*/ 204 w 288"/>
                <a:gd name="T55" fmla="*/ 36 h 301"/>
                <a:gd name="T56" fmla="*/ 177 w 288"/>
                <a:gd name="T57" fmla="*/ 16 h 301"/>
                <a:gd name="T58" fmla="*/ 144 w 288"/>
                <a:gd name="T59" fmla="*/ 3 h 301"/>
                <a:gd name="T60" fmla="*/ 108 w 288"/>
                <a:gd name="T61" fmla="*/ 2 h 301"/>
                <a:gd name="T62" fmla="*/ 73 w 288"/>
                <a:gd name="T63" fmla="*/ 11 h 301"/>
                <a:gd name="T64" fmla="*/ 44 w 288"/>
                <a:gd name="T65" fmla="*/ 29 h 301"/>
                <a:gd name="T66" fmla="*/ 20 w 288"/>
                <a:gd name="T67" fmla="*/ 54 h 301"/>
                <a:gd name="T68" fmla="*/ 5 w 288"/>
                <a:gd name="T69" fmla="*/ 85 h 301"/>
                <a:gd name="T70" fmla="*/ 0 w 288"/>
                <a:gd name="T71" fmla="*/ 121 h 301"/>
                <a:gd name="T72" fmla="*/ 5 w 288"/>
                <a:gd name="T73" fmla="*/ 157 h 301"/>
                <a:gd name="T74" fmla="*/ 20 w 288"/>
                <a:gd name="T75" fmla="*/ 188 h 301"/>
                <a:gd name="T76" fmla="*/ 44 w 288"/>
                <a:gd name="T77" fmla="*/ 214 h 301"/>
                <a:gd name="T78" fmla="*/ 73 w 288"/>
                <a:gd name="T79" fmla="*/ 232 h 301"/>
                <a:gd name="T80" fmla="*/ 108 w 288"/>
                <a:gd name="T81" fmla="*/ 241 h 301"/>
                <a:gd name="T82" fmla="*/ 139 w 288"/>
                <a:gd name="T83" fmla="*/ 239 h 301"/>
                <a:gd name="T84" fmla="*/ 166 w 288"/>
                <a:gd name="T85" fmla="*/ 232 h 301"/>
                <a:gd name="T86" fmla="*/ 189 w 288"/>
                <a:gd name="T87" fmla="*/ 219 h 301"/>
                <a:gd name="T88" fmla="*/ 271 w 288"/>
                <a:gd name="T89" fmla="*/ 301 h 301"/>
                <a:gd name="T90" fmla="*/ 285 w 288"/>
                <a:gd name="T91" fmla="*/ 297 h 301"/>
                <a:gd name="T92" fmla="*/ 288 w 288"/>
                <a:gd name="T93" fmla="*/ 284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88" h="301">
                  <a:moveTo>
                    <a:pt x="119" y="217"/>
                  </a:moveTo>
                  <a:lnTo>
                    <a:pt x="110" y="216"/>
                  </a:lnTo>
                  <a:lnTo>
                    <a:pt x="100" y="215"/>
                  </a:lnTo>
                  <a:lnTo>
                    <a:pt x="91" y="212"/>
                  </a:lnTo>
                  <a:lnTo>
                    <a:pt x="82" y="210"/>
                  </a:lnTo>
                  <a:lnTo>
                    <a:pt x="74" y="206"/>
                  </a:lnTo>
                  <a:lnTo>
                    <a:pt x="65" y="201"/>
                  </a:lnTo>
                  <a:lnTo>
                    <a:pt x="59" y="196"/>
                  </a:lnTo>
                  <a:lnTo>
                    <a:pt x="51" y="189"/>
                  </a:lnTo>
                  <a:lnTo>
                    <a:pt x="46" y="182"/>
                  </a:lnTo>
                  <a:lnTo>
                    <a:pt x="40" y="175"/>
                  </a:lnTo>
                  <a:lnTo>
                    <a:pt x="36" y="166"/>
                  </a:lnTo>
                  <a:lnTo>
                    <a:pt x="31" y="158"/>
                  </a:lnTo>
                  <a:lnTo>
                    <a:pt x="28" y="149"/>
                  </a:lnTo>
                  <a:lnTo>
                    <a:pt x="26" y="140"/>
                  </a:lnTo>
                  <a:lnTo>
                    <a:pt x="24" y="130"/>
                  </a:lnTo>
                  <a:lnTo>
                    <a:pt x="23" y="121"/>
                  </a:lnTo>
                  <a:lnTo>
                    <a:pt x="24" y="111"/>
                  </a:lnTo>
                  <a:lnTo>
                    <a:pt x="26" y="102"/>
                  </a:lnTo>
                  <a:lnTo>
                    <a:pt x="28" y="93"/>
                  </a:lnTo>
                  <a:lnTo>
                    <a:pt x="31" y="84"/>
                  </a:lnTo>
                  <a:lnTo>
                    <a:pt x="36" y="75"/>
                  </a:lnTo>
                  <a:lnTo>
                    <a:pt x="40" y="67"/>
                  </a:lnTo>
                  <a:lnTo>
                    <a:pt x="46" y="59"/>
                  </a:lnTo>
                  <a:lnTo>
                    <a:pt x="51" y="53"/>
                  </a:lnTo>
                  <a:lnTo>
                    <a:pt x="59" y="47"/>
                  </a:lnTo>
                  <a:lnTo>
                    <a:pt x="65" y="42"/>
                  </a:lnTo>
                  <a:lnTo>
                    <a:pt x="74" y="36"/>
                  </a:lnTo>
                  <a:lnTo>
                    <a:pt x="82" y="33"/>
                  </a:lnTo>
                  <a:lnTo>
                    <a:pt x="91" y="29"/>
                  </a:lnTo>
                  <a:lnTo>
                    <a:pt x="100" y="26"/>
                  </a:lnTo>
                  <a:lnTo>
                    <a:pt x="110" y="25"/>
                  </a:lnTo>
                  <a:lnTo>
                    <a:pt x="119" y="25"/>
                  </a:lnTo>
                  <a:lnTo>
                    <a:pt x="130" y="25"/>
                  </a:lnTo>
                  <a:lnTo>
                    <a:pt x="139" y="26"/>
                  </a:lnTo>
                  <a:lnTo>
                    <a:pt x="149" y="29"/>
                  </a:lnTo>
                  <a:lnTo>
                    <a:pt x="157" y="33"/>
                  </a:lnTo>
                  <a:lnTo>
                    <a:pt x="166" y="36"/>
                  </a:lnTo>
                  <a:lnTo>
                    <a:pt x="173" y="42"/>
                  </a:lnTo>
                  <a:lnTo>
                    <a:pt x="181" y="47"/>
                  </a:lnTo>
                  <a:lnTo>
                    <a:pt x="187" y="53"/>
                  </a:lnTo>
                  <a:lnTo>
                    <a:pt x="194" y="59"/>
                  </a:lnTo>
                  <a:lnTo>
                    <a:pt x="199" y="67"/>
                  </a:lnTo>
                  <a:lnTo>
                    <a:pt x="204" y="75"/>
                  </a:lnTo>
                  <a:lnTo>
                    <a:pt x="208" y="84"/>
                  </a:lnTo>
                  <a:lnTo>
                    <a:pt x="212" y="93"/>
                  </a:lnTo>
                  <a:lnTo>
                    <a:pt x="214" y="102"/>
                  </a:lnTo>
                  <a:lnTo>
                    <a:pt x="216" y="111"/>
                  </a:lnTo>
                  <a:lnTo>
                    <a:pt x="216" y="121"/>
                  </a:lnTo>
                  <a:lnTo>
                    <a:pt x="216" y="130"/>
                  </a:lnTo>
                  <a:lnTo>
                    <a:pt x="214" y="140"/>
                  </a:lnTo>
                  <a:lnTo>
                    <a:pt x="212" y="149"/>
                  </a:lnTo>
                  <a:lnTo>
                    <a:pt x="208" y="158"/>
                  </a:lnTo>
                  <a:lnTo>
                    <a:pt x="204" y="166"/>
                  </a:lnTo>
                  <a:lnTo>
                    <a:pt x="199" y="175"/>
                  </a:lnTo>
                  <a:lnTo>
                    <a:pt x="194" y="182"/>
                  </a:lnTo>
                  <a:lnTo>
                    <a:pt x="187" y="189"/>
                  </a:lnTo>
                  <a:lnTo>
                    <a:pt x="181" y="196"/>
                  </a:lnTo>
                  <a:lnTo>
                    <a:pt x="173" y="201"/>
                  </a:lnTo>
                  <a:lnTo>
                    <a:pt x="166" y="206"/>
                  </a:lnTo>
                  <a:lnTo>
                    <a:pt x="157" y="210"/>
                  </a:lnTo>
                  <a:lnTo>
                    <a:pt x="149" y="212"/>
                  </a:lnTo>
                  <a:lnTo>
                    <a:pt x="139" y="215"/>
                  </a:lnTo>
                  <a:lnTo>
                    <a:pt x="130" y="216"/>
                  </a:lnTo>
                  <a:lnTo>
                    <a:pt x="119" y="217"/>
                  </a:lnTo>
                  <a:close/>
                  <a:moveTo>
                    <a:pt x="285" y="280"/>
                  </a:moveTo>
                  <a:lnTo>
                    <a:pt x="225" y="220"/>
                  </a:lnTo>
                  <a:lnTo>
                    <a:pt x="207" y="203"/>
                  </a:lnTo>
                  <a:lnTo>
                    <a:pt x="214" y="194"/>
                  </a:lnTo>
                  <a:lnTo>
                    <a:pt x="221" y="185"/>
                  </a:lnTo>
                  <a:lnTo>
                    <a:pt x="226" y="176"/>
                  </a:lnTo>
                  <a:lnTo>
                    <a:pt x="231" y="166"/>
                  </a:lnTo>
                  <a:lnTo>
                    <a:pt x="235" y="156"/>
                  </a:lnTo>
                  <a:lnTo>
                    <a:pt x="237" y="144"/>
                  </a:lnTo>
                  <a:lnTo>
                    <a:pt x="239" y="133"/>
                  </a:lnTo>
                  <a:lnTo>
                    <a:pt x="240" y="121"/>
                  </a:lnTo>
                  <a:lnTo>
                    <a:pt x="239" y="108"/>
                  </a:lnTo>
                  <a:lnTo>
                    <a:pt x="237" y="97"/>
                  </a:lnTo>
                  <a:lnTo>
                    <a:pt x="235" y="85"/>
                  </a:lnTo>
                  <a:lnTo>
                    <a:pt x="231" y="74"/>
                  </a:lnTo>
                  <a:lnTo>
                    <a:pt x="226" y="63"/>
                  </a:lnTo>
                  <a:lnTo>
                    <a:pt x="220" y="54"/>
                  </a:lnTo>
                  <a:lnTo>
                    <a:pt x="212" y="44"/>
                  </a:lnTo>
                  <a:lnTo>
                    <a:pt x="204" y="36"/>
                  </a:lnTo>
                  <a:lnTo>
                    <a:pt x="196" y="29"/>
                  </a:lnTo>
                  <a:lnTo>
                    <a:pt x="187" y="21"/>
                  </a:lnTo>
                  <a:lnTo>
                    <a:pt x="177" y="16"/>
                  </a:lnTo>
                  <a:lnTo>
                    <a:pt x="167" y="11"/>
                  </a:lnTo>
                  <a:lnTo>
                    <a:pt x="155" y="6"/>
                  </a:lnTo>
                  <a:lnTo>
                    <a:pt x="144" y="3"/>
                  </a:lnTo>
                  <a:lnTo>
                    <a:pt x="132" y="2"/>
                  </a:lnTo>
                  <a:lnTo>
                    <a:pt x="119" y="0"/>
                  </a:lnTo>
                  <a:lnTo>
                    <a:pt x="108" y="2"/>
                  </a:lnTo>
                  <a:lnTo>
                    <a:pt x="95" y="3"/>
                  </a:lnTo>
                  <a:lnTo>
                    <a:pt x="85" y="6"/>
                  </a:lnTo>
                  <a:lnTo>
                    <a:pt x="73" y="11"/>
                  </a:lnTo>
                  <a:lnTo>
                    <a:pt x="63" y="16"/>
                  </a:lnTo>
                  <a:lnTo>
                    <a:pt x="53" y="21"/>
                  </a:lnTo>
                  <a:lnTo>
                    <a:pt x="44" y="29"/>
                  </a:lnTo>
                  <a:lnTo>
                    <a:pt x="35" y="36"/>
                  </a:lnTo>
                  <a:lnTo>
                    <a:pt x="27" y="44"/>
                  </a:lnTo>
                  <a:lnTo>
                    <a:pt x="20" y="54"/>
                  </a:lnTo>
                  <a:lnTo>
                    <a:pt x="14" y="63"/>
                  </a:lnTo>
                  <a:lnTo>
                    <a:pt x="9" y="74"/>
                  </a:lnTo>
                  <a:lnTo>
                    <a:pt x="5" y="85"/>
                  </a:lnTo>
                  <a:lnTo>
                    <a:pt x="2" y="97"/>
                  </a:lnTo>
                  <a:lnTo>
                    <a:pt x="0" y="108"/>
                  </a:lnTo>
                  <a:lnTo>
                    <a:pt x="0" y="121"/>
                  </a:lnTo>
                  <a:lnTo>
                    <a:pt x="0" y="133"/>
                  </a:lnTo>
                  <a:lnTo>
                    <a:pt x="2" y="146"/>
                  </a:lnTo>
                  <a:lnTo>
                    <a:pt x="5" y="157"/>
                  </a:lnTo>
                  <a:lnTo>
                    <a:pt x="9" y="167"/>
                  </a:lnTo>
                  <a:lnTo>
                    <a:pt x="14" y="178"/>
                  </a:lnTo>
                  <a:lnTo>
                    <a:pt x="20" y="188"/>
                  </a:lnTo>
                  <a:lnTo>
                    <a:pt x="27" y="197"/>
                  </a:lnTo>
                  <a:lnTo>
                    <a:pt x="35" y="206"/>
                  </a:lnTo>
                  <a:lnTo>
                    <a:pt x="44" y="214"/>
                  </a:lnTo>
                  <a:lnTo>
                    <a:pt x="53" y="220"/>
                  </a:lnTo>
                  <a:lnTo>
                    <a:pt x="63" y="226"/>
                  </a:lnTo>
                  <a:lnTo>
                    <a:pt x="73" y="232"/>
                  </a:lnTo>
                  <a:lnTo>
                    <a:pt x="85" y="235"/>
                  </a:lnTo>
                  <a:lnTo>
                    <a:pt x="95" y="239"/>
                  </a:lnTo>
                  <a:lnTo>
                    <a:pt x="108" y="241"/>
                  </a:lnTo>
                  <a:lnTo>
                    <a:pt x="119" y="241"/>
                  </a:lnTo>
                  <a:lnTo>
                    <a:pt x="130" y="241"/>
                  </a:lnTo>
                  <a:lnTo>
                    <a:pt x="139" y="239"/>
                  </a:lnTo>
                  <a:lnTo>
                    <a:pt x="148" y="238"/>
                  </a:lnTo>
                  <a:lnTo>
                    <a:pt x="157" y="235"/>
                  </a:lnTo>
                  <a:lnTo>
                    <a:pt x="166" y="232"/>
                  </a:lnTo>
                  <a:lnTo>
                    <a:pt x="173" y="228"/>
                  </a:lnTo>
                  <a:lnTo>
                    <a:pt x="181" y="224"/>
                  </a:lnTo>
                  <a:lnTo>
                    <a:pt x="189" y="219"/>
                  </a:lnTo>
                  <a:lnTo>
                    <a:pt x="205" y="237"/>
                  </a:lnTo>
                  <a:lnTo>
                    <a:pt x="267" y="297"/>
                  </a:lnTo>
                  <a:lnTo>
                    <a:pt x="271" y="301"/>
                  </a:lnTo>
                  <a:lnTo>
                    <a:pt x="276" y="301"/>
                  </a:lnTo>
                  <a:lnTo>
                    <a:pt x="280" y="300"/>
                  </a:lnTo>
                  <a:lnTo>
                    <a:pt x="285" y="297"/>
                  </a:lnTo>
                  <a:lnTo>
                    <a:pt x="288" y="293"/>
                  </a:lnTo>
                  <a:lnTo>
                    <a:pt x="288" y="289"/>
                  </a:lnTo>
                  <a:lnTo>
                    <a:pt x="288" y="284"/>
                  </a:lnTo>
                  <a:lnTo>
                    <a:pt x="285" y="2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5F4709D1-A7DB-47F2-8246-64C81B82D20F}"/>
              </a:ext>
            </a:extLst>
          </p:cNvPr>
          <p:cNvGrpSpPr/>
          <p:nvPr/>
        </p:nvGrpSpPr>
        <p:grpSpPr>
          <a:xfrm>
            <a:off x="6907672" y="4292116"/>
            <a:ext cx="285750" cy="285751"/>
            <a:chOff x="7594600" y="5349875"/>
            <a:chExt cx="285750" cy="285751"/>
          </a:xfrm>
          <a:solidFill>
            <a:schemeClr val="bg1"/>
          </a:solidFill>
        </p:grpSpPr>
        <p:sp>
          <p:nvSpPr>
            <p:cNvPr id="54" name="Freeform 3459">
              <a:extLst>
                <a:ext uri="{FF2B5EF4-FFF2-40B4-BE49-F238E27FC236}">
                  <a16:creationId xmlns:a16="http://schemas.microsoft.com/office/drawing/2014/main" xmlns="" id="{13868A3F-AEA9-46D9-A0ED-A75EFE74CDF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4600" y="5349875"/>
              <a:ext cx="195262" cy="238125"/>
            </a:xfrm>
            <a:custGeom>
              <a:avLst/>
              <a:gdLst>
                <a:gd name="T0" fmla="*/ 412 w 491"/>
                <a:gd name="T1" fmla="*/ 384 h 602"/>
                <a:gd name="T2" fmla="*/ 376 w 491"/>
                <a:gd name="T3" fmla="*/ 370 h 602"/>
                <a:gd name="T4" fmla="*/ 361 w 491"/>
                <a:gd name="T5" fmla="*/ 307 h 602"/>
                <a:gd name="T6" fmla="*/ 379 w 491"/>
                <a:gd name="T7" fmla="*/ 288 h 602"/>
                <a:gd name="T8" fmla="*/ 397 w 491"/>
                <a:gd name="T9" fmla="*/ 252 h 602"/>
                <a:gd name="T10" fmla="*/ 406 w 491"/>
                <a:gd name="T11" fmla="*/ 214 h 602"/>
                <a:gd name="T12" fmla="*/ 415 w 491"/>
                <a:gd name="T13" fmla="*/ 202 h 602"/>
                <a:gd name="T14" fmla="*/ 420 w 491"/>
                <a:gd name="T15" fmla="*/ 183 h 602"/>
                <a:gd name="T16" fmla="*/ 416 w 491"/>
                <a:gd name="T17" fmla="*/ 152 h 602"/>
                <a:gd name="T18" fmla="*/ 412 w 491"/>
                <a:gd name="T19" fmla="*/ 121 h 602"/>
                <a:gd name="T20" fmla="*/ 420 w 491"/>
                <a:gd name="T21" fmla="*/ 78 h 602"/>
                <a:gd name="T22" fmla="*/ 415 w 491"/>
                <a:gd name="T23" fmla="*/ 45 h 602"/>
                <a:gd name="T24" fmla="*/ 402 w 491"/>
                <a:gd name="T25" fmla="*/ 27 h 602"/>
                <a:gd name="T26" fmla="*/ 383 w 491"/>
                <a:gd name="T27" fmla="*/ 15 h 602"/>
                <a:gd name="T28" fmla="*/ 342 w 491"/>
                <a:gd name="T29" fmla="*/ 3 h 602"/>
                <a:gd name="T30" fmla="*/ 292 w 491"/>
                <a:gd name="T31" fmla="*/ 0 h 602"/>
                <a:gd name="T32" fmla="*/ 245 w 491"/>
                <a:gd name="T33" fmla="*/ 9 h 602"/>
                <a:gd name="T34" fmla="*/ 213 w 491"/>
                <a:gd name="T35" fmla="*/ 27 h 602"/>
                <a:gd name="T36" fmla="*/ 202 w 491"/>
                <a:gd name="T37" fmla="*/ 42 h 602"/>
                <a:gd name="T38" fmla="*/ 181 w 491"/>
                <a:gd name="T39" fmla="*/ 44 h 602"/>
                <a:gd name="T40" fmla="*/ 163 w 491"/>
                <a:gd name="T41" fmla="*/ 56 h 602"/>
                <a:gd name="T42" fmla="*/ 154 w 491"/>
                <a:gd name="T43" fmla="*/ 87 h 602"/>
                <a:gd name="T44" fmla="*/ 164 w 491"/>
                <a:gd name="T45" fmla="*/ 138 h 602"/>
                <a:gd name="T46" fmla="*/ 159 w 491"/>
                <a:gd name="T47" fmla="*/ 144 h 602"/>
                <a:gd name="T48" fmla="*/ 150 w 491"/>
                <a:gd name="T49" fmla="*/ 162 h 602"/>
                <a:gd name="T50" fmla="*/ 149 w 491"/>
                <a:gd name="T51" fmla="*/ 184 h 602"/>
                <a:gd name="T52" fmla="*/ 154 w 491"/>
                <a:gd name="T53" fmla="*/ 201 h 602"/>
                <a:gd name="T54" fmla="*/ 163 w 491"/>
                <a:gd name="T55" fmla="*/ 214 h 602"/>
                <a:gd name="T56" fmla="*/ 170 w 491"/>
                <a:gd name="T57" fmla="*/ 237 h 602"/>
                <a:gd name="T58" fmla="*/ 180 w 491"/>
                <a:gd name="T59" fmla="*/ 271 h 602"/>
                <a:gd name="T60" fmla="*/ 203 w 491"/>
                <a:gd name="T61" fmla="*/ 306 h 602"/>
                <a:gd name="T62" fmla="*/ 216 w 491"/>
                <a:gd name="T63" fmla="*/ 364 h 602"/>
                <a:gd name="T64" fmla="*/ 171 w 491"/>
                <a:gd name="T65" fmla="*/ 381 h 602"/>
                <a:gd name="T66" fmla="*/ 105 w 491"/>
                <a:gd name="T67" fmla="*/ 401 h 602"/>
                <a:gd name="T68" fmla="*/ 46 w 491"/>
                <a:gd name="T69" fmla="*/ 428 h 602"/>
                <a:gd name="T70" fmla="*/ 22 w 491"/>
                <a:gd name="T71" fmla="*/ 449 h 602"/>
                <a:gd name="T72" fmla="*/ 10 w 491"/>
                <a:gd name="T73" fmla="*/ 479 h 602"/>
                <a:gd name="T74" fmla="*/ 3 w 491"/>
                <a:gd name="T75" fmla="*/ 540 h 602"/>
                <a:gd name="T76" fmla="*/ 1 w 491"/>
                <a:gd name="T77" fmla="*/ 594 h 602"/>
                <a:gd name="T78" fmla="*/ 12 w 491"/>
                <a:gd name="T79" fmla="*/ 602 h 602"/>
                <a:gd name="T80" fmla="*/ 412 w 491"/>
                <a:gd name="T81" fmla="*/ 572 h 602"/>
                <a:gd name="T82" fmla="*/ 409 w 491"/>
                <a:gd name="T83" fmla="*/ 531 h 602"/>
                <a:gd name="T84" fmla="*/ 415 w 491"/>
                <a:gd name="T85" fmla="*/ 500 h 602"/>
                <a:gd name="T86" fmla="*/ 426 w 491"/>
                <a:gd name="T87" fmla="*/ 472 h 602"/>
                <a:gd name="T88" fmla="*/ 443 w 491"/>
                <a:gd name="T89" fmla="*/ 447 h 602"/>
                <a:gd name="T90" fmla="*/ 465 w 491"/>
                <a:gd name="T91" fmla="*/ 427 h 602"/>
                <a:gd name="T92" fmla="*/ 491 w 491"/>
                <a:gd name="T93" fmla="*/ 411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91" h="602">
                  <a:moveTo>
                    <a:pt x="491" y="411"/>
                  </a:moveTo>
                  <a:lnTo>
                    <a:pt x="424" y="388"/>
                  </a:lnTo>
                  <a:lnTo>
                    <a:pt x="412" y="384"/>
                  </a:lnTo>
                  <a:lnTo>
                    <a:pt x="401" y="379"/>
                  </a:lnTo>
                  <a:lnTo>
                    <a:pt x="389" y="375"/>
                  </a:lnTo>
                  <a:lnTo>
                    <a:pt x="376" y="370"/>
                  </a:lnTo>
                  <a:lnTo>
                    <a:pt x="369" y="368"/>
                  </a:lnTo>
                  <a:lnTo>
                    <a:pt x="361" y="364"/>
                  </a:lnTo>
                  <a:lnTo>
                    <a:pt x="361" y="307"/>
                  </a:lnTo>
                  <a:lnTo>
                    <a:pt x="366" y="302"/>
                  </a:lnTo>
                  <a:lnTo>
                    <a:pt x="373" y="297"/>
                  </a:lnTo>
                  <a:lnTo>
                    <a:pt x="379" y="288"/>
                  </a:lnTo>
                  <a:lnTo>
                    <a:pt x="385" y="279"/>
                  </a:lnTo>
                  <a:lnTo>
                    <a:pt x="392" y="266"/>
                  </a:lnTo>
                  <a:lnTo>
                    <a:pt x="397" y="252"/>
                  </a:lnTo>
                  <a:lnTo>
                    <a:pt x="401" y="235"/>
                  </a:lnTo>
                  <a:lnTo>
                    <a:pt x="402" y="216"/>
                  </a:lnTo>
                  <a:lnTo>
                    <a:pt x="406" y="214"/>
                  </a:lnTo>
                  <a:lnTo>
                    <a:pt x="410" y="211"/>
                  </a:lnTo>
                  <a:lnTo>
                    <a:pt x="412" y="207"/>
                  </a:lnTo>
                  <a:lnTo>
                    <a:pt x="415" y="202"/>
                  </a:lnTo>
                  <a:lnTo>
                    <a:pt x="417" y="197"/>
                  </a:lnTo>
                  <a:lnTo>
                    <a:pt x="419" y="191"/>
                  </a:lnTo>
                  <a:lnTo>
                    <a:pt x="420" y="183"/>
                  </a:lnTo>
                  <a:lnTo>
                    <a:pt x="420" y="175"/>
                  </a:lnTo>
                  <a:lnTo>
                    <a:pt x="420" y="164"/>
                  </a:lnTo>
                  <a:lnTo>
                    <a:pt x="416" y="152"/>
                  </a:lnTo>
                  <a:lnTo>
                    <a:pt x="412" y="144"/>
                  </a:lnTo>
                  <a:lnTo>
                    <a:pt x="406" y="137"/>
                  </a:lnTo>
                  <a:lnTo>
                    <a:pt x="412" y="121"/>
                  </a:lnTo>
                  <a:lnTo>
                    <a:pt x="417" y="101"/>
                  </a:lnTo>
                  <a:lnTo>
                    <a:pt x="419" y="89"/>
                  </a:lnTo>
                  <a:lnTo>
                    <a:pt x="420" y="78"/>
                  </a:lnTo>
                  <a:lnTo>
                    <a:pt x="420" y="65"/>
                  </a:lnTo>
                  <a:lnTo>
                    <a:pt x="417" y="53"/>
                  </a:lnTo>
                  <a:lnTo>
                    <a:pt x="415" y="45"/>
                  </a:lnTo>
                  <a:lnTo>
                    <a:pt x="412" y="39"/>
                  </a:lnTo>
                  <a:lnTo>
                    <a:pt x="407" y="34"/>
                  </a:lnTo>
                  <a:lnTo>
                    <a:pt x="402" y="27"/>
                  </a:lnTo>
                  <a:lnTo>
                    <a:pt x="397" y="24"/>
                  </a:lnTo>
                  <a:lnTo>
                    <a:pt x="391" y="18"/>
                  </a:lnTo>
                  <a:lnTo>
                    <a:pt x="383" y="15"/>
                  </a:lnTo>
                  <a:lnTo>
                    <a:pt x="375" y="12"/>
                  </a:lnTo>
                  <a:lnTo>
                    <a:pt x="360" y="7"/>
                  </a:lnTo>
                  <a:lnTo>
                    <a:pt x="342" y="3"/>
                  </a:lnTo>
                  <a:lnTo>
                    <a:pt x="325" y="0"/>
                  </a:lnTo>
                  <a:lnTo>
                    <a:pt x="307" y="0"/>
                  </a:lnTo>
                  <a:lnTo>
                    <a:pt x="292" y="0"/>
                  </a:lnTo>
                  <a:lnTo>
                    <a:pt x="276" y="2"/>
                  </a:lnTo>
                  <a:lnTo>
                    <a:pt x="261" y="6"/>
                  </a:lnTo>
                  <a:lnTo>
                    <a:pt x="245" y="9"/>
                  </a:lnTo>
                  <a:lnTo>
                    <a:pt x="231" y="16"/>
                  </a:lnTo>
                  <a:lnTo>
                    <a:pt x="218" y="22"/>
                  </a:lnTo>
                  <a:lnTo>
                    <a:pt x="213" y="27"/>
                  </a:lnTo>
                  <a:lnTo>
                    <a:pt x="208" y="31"/>
                  </a:lnTo>
                  <a:lnTo>
                    <a:pt x="204" y="36"/>
                  </a:lnTo>
                  <a:lnTo>
                    <a:pt x="202" y="42"/>
                  </a:lnTo>
                  <a:lnTo>
                    <a:pt x="194" y="42"/>
                  </a:lnTo>
                  <a:lnTo>
                    <a:pt x="188" y="43"/>
                  </a:lnTo>
                  <a:lnTo>
                    <a:pt x="181" y="44"/>
                  </a:lnTo>
                  <a:lnTo>
                    <a:pt x="176" y="45"/>
                  </a:lnTo>
                  <a:lnTo>
                    <a:pt x="168" y="51"/>
                  </a:lnTo>
                  <a:lnTo>
                    <a:pt x="163" y="56"/>
                  </a:lnTo>
                  <a:lnTo>
                    <a:pt x="158" y="65"/>
                  </a:lnTo>
                  <a:lnTo>
                    <a:pt x="156" y="75"/>
                  </a:lnTo>
                  <a:lnTo>
                    <a:pt x="154" y="87"/>
                  </a:lnTo>
                  <a:lnTo>
                    <a:pt x="156" y="98"/>
                  </a:lnTo>
                  <a:lnTo>
                    <a:pt x="159" y="120"/>
                  </a:lnTo>
                  <a:lnTo>
                    <a:pt x="164" y="138"/>
                  </a:lnTo>
                  <a:lnTo>
                    <a:pt x="164" y="139"/>
                  </a:lnTo>
                  <a:lnTo>
                    <a:pt x="164" y="139"/>
                  </a:lnTo>
                  <a:lnTo>
                    <a:pt x="159" y="144"/>
                  </a:lnTo>
                  <a:lnTo>
                    <a:pt x="154" y="151"/>
                  </a:lnTo>
                  <a:lnTo>
                    <a:pt x="152" y="156"/>
                  </a:lnTo>
                  <a:lnTo>
                    <a:pt x="150" y="162"/>
                  </a:lnTo>
                  <a:lnTo>
                    <a:pt x="149" y="170"/>
                  </a:lnTo>
                  <a:lnTo>
                    <a:pt x="149" y="176"/>
                  </a:lnTo>
                  <a:lnTo>
                    <a:pt x="149" y="184"/>
                  </a:lnTo>
                  <a:lnTo>
                    <a:pt x="150" y="191"/>
                  </a:lnTo>
                  <a:lnTo>
                    <a:pt x="152" y="196"/>
                  </a:lnTo>
                  <a:lnTo>
                    <a:pt x="154" y="201"/>
                  </a:lnTo>
                  <a:lnTo>
                    <a:pt x="157" y="206"/>
                  </a:lnTo>
                  <a:lnTo>
                    <a:pt x="159" y="210"/>
                  </a:lnTo>
                  <a:lnTo>
                    <a:pt x="163" y="214"/>
                  </a:lnTo>
                  <a:lnTo>
                    <a:pt x="167" y="216"/>
                  </a:lnTo>
                  <a:lnTo>
                    <a:pt x="168" y="227"/>
                  </a:lnTo>
                  <a:lnTo>
                    <a:pt x="170" y="237"/>
                  </a:lnTo>
                  <a:lnTo>
                    <a:pt x="171" y="246"/>
                  </a:lnTo>
                  <a:lnTo>
                    <a:pt x="173" y="255"/>
                  </a:lnTo>
                  <a:lnTo>
                    <a:pt x="180" y="271"/>
                  </a:lnTo>
                  <a:lnTo>
                    <a:pt x="188" y="286"/>
                  </a:lnTo>
                  <a:lnTo>
                    <a:pt x="195" y="297"/>
                  </a:lnTo>
                  <a:lnTo>
                    <a:pt x="203" y="306"/>
                  </a:lnTo>
                  <a:lnTo>
                    <a:pt x="211" y="314"/>
                  </a:lnTo>
                  <a:lnTo>
                    <a:pt x="216" y="319"/>
                  </a:lnTo>
                  <a:lnTo>
                    <a:pt x="216" y="364"/>
                  </a:lnTo>
                  <a:lnTo>
                    <a:pt x="202" y="369"/>
                  </a:lnTo>
                  <a:lnTo>
                    <a:pt x="186" y="375"/>
                  </a:lnTo>
                  <a:lnTo>
                    <a:pt x="171" y="381"/>
                  </a:lnTo>
                  <a:lnTo>
                    <a:pt x="156" y="384"/>
                  </a:lnTo>
                  <a:lnTo>
                    <a:pt x="130" y="393"/>
                  </a:lnTo>
                  <a:lnTo>
                    <a:pt x="105" y="401"/>
                  </a:lnTo>
                  <a:lnTo>
                    <a:pt x="84" y="410"/>
                  </a:lnTo>
                  <a:lnTo>
                    <a:pt x="64" y="419"/>
                  </a:lnTo>
                  <a:lnTo>
                    <a:pt x="46" y="428"/>
                  </a:lnTo>
                  <a:lnTo>
                    <a:pt x="32" y="438"/>
                  </a:lnTo>
                  <a:lnTo>
                    <a:pt x="27" y="444"/>
                  </a:lnTo>
                  <a:lnTo>
                    <a:pt x="22" y="449"/>
                  </a:lnTo>
                  <a:lnTo>
                    <a:pt x="18" y="455"/>
                  </a:lnTo>
                  <a:lnTo>
                    <a:pt x="16" y="460"/>
                  </a:lnTo>
                  <a:lnTo>
                    <a:pt x="10" y="479"/>
                  </a:lnTo>
                  <a:lnTo>
                    <a:pt x="7" y="499"/>
                  </a:lnTo>
                  <a:lnTo>
                    <a:pt x="4" y="521"/>
                  </a:lnTo>
                  <a:lnTo>
                    <a:pt x="3" y="540"/>
                  </a:lnTo>
                  <a:lnTo>
                    <a:pt x="0" y="573"/>
                  </a:lnTo>
                  <a:lnTo>
                    <a:pt x="0" y="589"/>
                  </a:lnTo>
                  <a:lnTo>
                    <a:pt x="1" y="594"/>
                  </a:lnTo>
                  <a:lnTo>
                    <a:pt x="4" y="598"/>
                  </a:lnTo>
                  <a:lnTo>
                    <a:pt x="8" y="600"/>
                  </a:lnTo>
                  <a:lnTo>
                    <a:pt x="12" y="602"/>
                  </a:lnTo>
                  <a:lnTo>
                    <a:pt x="421" y="602"/>
                  </a:lnTo>
                  <a:lnTo>
                    <a:pt x="416" y="587"/>
                  </a:lnTo>
                  <a:lnTo>
                    <a:pt x="412" y="572"/>
                  </a:lnTo>
                  <a:lnTo>
                    <a:pt x="410" y="557"/>
                  </a:lnTo>
                  <a:lnTo>
                    <a:pt x="409" y="541"/>
                  </a:lnTo>
                  <a:lnTo>
                    <a:pt x="409" y="531"/>
                  </a:lnTo>
                  <a:lnTo>
                    <a:pt x="410" y="519"/>
                  </a:lnTo>
                  <a:lnTo>
                    <a:pt x="412" y="509"/>
                  </a:lnTo>
                  <a:lnTo>
                    <a:pt x="415" y="500"/>
                  </a:lnTo>
                  <a:lnTo>
                    <a:pt x="417" y="490"/>
                  </a:lnTo>
                  <a:lnTo>
                    <a:pt x="421" y="481"/>
                  </a:lnTo>
                  <a:lnTo>
                    <a:pt x="426" y="472"/>
                  </a:lnTo>
                  <a:lnTo>
                    <a:pt x="432" y="463"/>
                  </a:lnTo>
                  <a:lnTo>
                    <a:pt x="437" y="455"/>
                  </a:lnTo>
                  <a:lnTo>
                    <a:pt x="443" y="447"/>
                  </a:lnTo>
                  <a:lnTo>
                    <a:pt x="450" y="440"/>
                  </a:lnTo>
                  <a:lnTo>
                    <a:pt x="457" y="433"/>
                  </a:lnTo>
                  <a:lnTo>
                    <a:pt x="465" y="427"/>
                  </a:lnTo>
                  <a:lnTo>
                    <a:pt x="473" y="420"/>
                  </a:lnTo>
                  <a:lnTo>
                    <a:pt x="482" y="415"/>
                  </a:lnTo>
                  <a:lnTo>
                    <a:pt x="491" y="4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3460">
              <a:extLst>
                <a:ext uri="{FF2B5EF4-FFF2-40B4-BE49-F238E27FC236}">
                  <a16:creationId xmlns:a16="http://schemas.microsoft.com/office/drawing/2014/main" xmlns="" id="{B7563721-C739-4A75-9C1E-39AEDAD0F0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66050" y="5516563"/>
              <a:ext cx="114300" cy="119063"/>
            </a:xfrm>
            <a:custGeom>
              <a:avLst/>
              <a:gdLst>
                <a:gd name="T0" fmla="*/ 100 w 288"/>
                <a:gd name="T1" fmla="*/ 215 h 301"/>
                <a:gd name="T2" fmla="*/ 74 w 288"/>
                <a:gd name="T3" fmla="*/ 206 h 301"/>
                <a:gd name="T4" fmla="*/ 51 w 288"/>
                <a:gd name="T5" fmla="*/ 189 h 301"/>
                <a:gd name="T6" fmla="*/ 36 w 288"/>
                <a:gd name="T7" fmla="*/ 166 h 301"/>
                <a:gd name="T8" fmla="*/ 26 w 288"/>
                <a:gd name="T9" fmla="*/ 140 h 301"/>
                <a:gd name="T10" fmla="*/ 24 w 288"/>
                <a:gd name="T11" fmla="*/ 111 h 301"/>
                <a:gd name="T12" fmla="*/ 31 w 288"/>
                <a:gd name="T13" fmla="*/ 84 h 301"/>
                <a:gd name="T14" fmla="*/ 46 w 288"/>
                <a:gd name="T15" fmla="*/ 59 h 301"/>
                <a:gd name="T16" fmla="*/ 65 w 288"/>
                <a:gd name="T17" fmla="*/ 42 h 301"/>
                <a:gd name="T18" fmla="*/ 91 w 288"/>
                <a:gd name="T19" fmla="*/ 29 h 301"/>
                <a:gd name="T20" fmla="*/ 119 w 288"/>
                <a:gd name="T21" fmla="*/ 25 h 301"/>
                <a:gd name="T22" fmla="*/ 149 w 288"/>
                <a:gd name="T23" fmla="*/ 29 h 301"/>
                <a:gd name="T24" fmla="*/ 173 w 288"/>
                <a:gd name="T25" fmla="*/ 42 h 301"/>
                <a:gd name="T26" fmla="*/ 194 w 288"/>
                <a:gd name="T27" fmla="*/ 59 h 301"/>
                <a:gd name="T28" fmla="*/ 208 w 288"/>
                <a:gd name="T29" fmla="*/ 84 h 301"/>
                <a:gd name="T30" fmla="*/ 216 w 288"/>
                <a:gd name="T31" fmla="*/ 111 h 301"/>
                <a:gd name="T32" fmla="*/ 214 w 288"/>
                <a:gd name="T33" fmla="*/ 140 h 301"/>
                <a:gd name="T34" fmla="*/ 204 w 288"/>
                <a:gd name="T35" fmla="*/ 166 h 301"/>
                <a:gd name="T36" fmla="*/ 187 w 288"/>
                <a:gd name="T37" fmla="*/ 189 h 301"/>
                <a:gd name="T38" fmla="*/ 166 w 288"/>
                <a:gd name="T39" fmla="*/ 206 h 301"/>
                <a:gd name="T40" fmla="*/ 139 w 288"/>
                <a:gd name="T41" fmla="*/ 215 h 301"/>
                <a:gd name="T42" fmla="*/ 285 w 288"/>
                <a:gd name="T43" fmla="*/ 280 h 301"/>
                <a:gd name="T44" fmla="*/ 214 w 288"/>
                <a:gd name="T45" fmla="*/ 194 h 301"/>
                <a:gd name="T46" fmla="*/ 231 w 288"/>
                <a:gd name="T47" fmla="*/ 166 h 301"/>
                <a:gd name="T48" fmla="*/ 239 w 288"/>
                <a:gd name="T49" fmla="*/ 133 h 301"/>
                <a:gd name="T50" fmla="*/ 237 w 288"/>
                <a:gd name="T51" fmla="*/ 97 h 301"/>
                <a:gd name="T52" fmla="*/ 226 w 288"/>
                <a:gd name="T53" fmla="*/ 63 h 301"/>
                <a:gd name="T54" fmla="*/ 204 w 288"/>
                <a:gd name="T55" fmla="*/ 36 h 301"/>
                <a:gd name="T56" fmla="*/ 177 w 288"/>
                <a:gd name="T57" fmla="*/ 16 h 301"/>
                <a:gd name="T58" fmla="*/ 144 w 288"/>
                <a:gd name="T59" fmla="*/ 3 h 301"/>
                <a:gd name="T60" fmla="*/ 108 w 288"/>
                <a:gd name="T61" fmla="*/ 2 h 301"/>
                <a:gd name="T62" fmla="*/ 73 w 288"/>
                <a:gd name="T63" fmla="*/ 11 h 301"/>
                <a:gd name="T64" fmla="*/ 44 w 288"/>
                <a:gd name="T65" fmla="*/ 29 h 301"/>
                <a:gd name="T66" fmla="*/ 20 w 288"/>
                <a:gd name="T67" fmla="*/ 54 h 301"/>
                <a:gd name="T68" fmla="*/ 5 w 288"/>
                <a:gd name="T69" fmla="*/ 85 h 301"/>
                <a:gd name="T70" fmla="*/ 0 w 288"/>
                <a:gd name="T71" fmla="*/ 121 h 301"/>
                <a:gd name="T72" fmla="*/ 5 w 288"/>
                <a:gd name="T73" fmla="*/ 157 h 301"/>
                <a:gd name="T74" fmla="*/ 20 w 288"/>
                <a:gd name="T75" fmla="*/ 188 h 301"/>
                <a:gd name="T76" fmla="*/ 44 w 288"/>
                <a:gd name="T77" fmla="*/ 214 h 301"/>
                <a:gd name="T78" fmla="*/ 73 w 288"/>
                <a:gd name="T79" fmla="*/ 232 h 301"/>
                <a:gd name="T80" fmla="*/ 108 w 288"/>
                <a:gd name="T81" fmla="*/ 241 h 301"/>
                <a:gd name="T82" fmla="*/ 139 w 288"/>
                <a:gd name="T83" fmla="*/ 239 h 301"/>
                <a:gd name="T84" fmla="*/ 166 w 288"/>
                <a:gd name="T85" fmla="*/ 232 h 301"/>
                <a:gd name="T86" fmla="*/ 189 w 288"/>
                <a:gd name="T87" fmla="*/ 219 h 301"/>
                <a:gd name="T88" fmla="*/ 271 w 288"/>
                <a:gd name="T89" fmla="*/ 301 h 301"/>
                <a:gd name="T90" fmla="*/ 285 w 288"/>
                <a:gd name="T91" fmla="*/ 297 h 301"/>
                <a:gd name="T92" fmla="*/ 288 w 288"/>
                <a:gd name="T93" fmla="*/ 284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88" h="301">
                  <a:moveTo>
                    <a:pt x="119" y="217"/>
                  </a:moveTo>
                  <a:lnTo>
                    <a:pt x="110" y="216"/>
                  </a:lnTo>
                  <a:lnTo>
                    <a:pt x="100" y="215"/>
                  </a:lnTo>
                  <a:lnTo>
                    <a:pt x="91" y="212"/>
                  </a:lnTo>
                  <a:lnTo>
                    <a:pt x="82" y="210"/>
                  </a:lnTo>
                  <a:lnTo>
                    <a:pt x="74" y="206"/>
                  </a:lnTo>
                  <a:lnTo>
                    <a:pt x="65" y="201"/>
                  </a:lnTo>
                  <a:lnTo>
                    <a:pt x="59" y="196"/>
                  </a:lnTo>
                  <a:lnTo>
                    <a:pt x="51" y="189"/>
                  </a:lnTo>
                  <a:lnTo>
                    <a:pt x="46" y="182"/>
                  </a:lnTo>
                  <a:lnTo>
                    <a:pt x="40" y="175"/>
                  </a:lnTo>
                  <a:lnTo>
                    <a:pt x="36" y="166"/>
                  </a:lnTo>
                  <a:lnTo>
                    <a:pt x="31" y="158"/>
                  </a:lnTo>
                  <a:lnTo>
                    <a:pt x="28" y="149"/>
                  </a:lnTo>
                  <a:lnTo>
                    <a:pt x="26" y="140"/>
                  </a:lnTo>
                  <a:lnTo>
                    <a:pt x="24" y="130"/>
                  </a:lnTo>
                  <a:lnTo>
                    <a:pt x="23" y="121"/>
                  </a:lnTo>
                  <a:lnTo>
                    <a:pt x="24" y="111"/>
                  </a:lnTo>
                  <a:lnTo>
                    <a:pt x="26" y="102"/>
                  </a:lnTo>
                  <a:lnTo>
                    <a:pt x="28" y="93"/>
                  </a:lnTo>
                  <a:lnTo>
                    <a:pt x="31" y="84"/>
                  </a:lnTo>
                  <a:lnTo>
                    <a:pt x="36" y="75"/>
                  </a:lnTo>
                  <a:lnTo>
                    <a:pt x="40" y="67"/>
                  </a:lnTo>
                  <a:lnTo>
                    <a:pt x="46" y="59"/>
                  </a:lnTo>
                  <a:lnTo>
                    <a:pt x="51" y="53"/>
                  </a:lnTo>
                  <a:lnTo>
                    <a:pt x="59" y="47"/>
                  </a:lnTo>
                  <a:lnTo>
                    <a:pt x="65" y="42"/>
                  </a:lnTo>
                  <a:lnTo>
                    <a:pt x="74" y="36"/>
                  </a:lnTo>
                  <a:lnTo>
                    <a:pt x="82" y="33"/>
                  </a:lnTo>
                  <a:lnTo>
                    <a:pt x="91" y="29"/>
                  </a:lnTo>
                  <a:lnTo>
                    <a:pt x="100" y="26"/>
                  </a:lnTo>
                  <a:lnTo>
                    <a:pt x="110" y="25"/>
                  </a:lnTo>
                  <a:lnTo>
                    <a:pt x="119" y="25"/>
                  </a:lnTo>
                  <a:lnTo>
                    <a:pt x="130" y="25"/>
                  </a:lnTo>
                  <a:lnTo>
                    <a:pt x="139" y="26"/>
                  </a:lnTo>
                  <a:lnTo>
                    <a:pt x="149" y="29"/>
                  </a:lnTo>
                  <a:lnTo>
                    <a:pt x="157" y="33"/>
                  </a:lnTo>
                  <a:lnTo>
                    <a:pt x="166" y="36"/>
                  </a:lnTo>
                  <a:lnTo>
                    <a:pt x="173" y="42"/>
                  </a:lnTo>
                  <a:lnTo>
                    <a:pt x="181" y="47"/>
                  </a:lnTo>
                  <a:lnTo>
                    <a:pt x="187" y="53"/>
                  </a:lnTo>
                  <a:lnTo>
                    <a:pt x="194" y="59"/>
                  </a:lnTo>
                  <a:lnTo>
                    <a:pt x="199" y="67"/>
                  </a:lnTo>
                  <a:lnTo>
                    <a:pt x="204" y="75"/>
                  </a:lnTo>
                  <a:lnTo>
                    <a:pt x="208" y="84"/>
                  </a:lnTo>
                  <a:lnTo>
                    <a:pt x="212" y="93"/>
                  </a:lnTo>
                  <a:lnTo>
                    <a:pt x="214" y="102"/>
                  </a:lnTo>
                  <a:lnTo>
                    <a:pt x="216" y="111"/>
                  </a:lnTo>
                  <a:lnTo>
                    <a:pt x="216" y="121"/>
                  </a:lnTo>
                  <a:lnTo>
                    <a:pt x="216" y="130"/>
                  </a:lnTo>
                  <a:lnTo>
                    <a:pt x="214" y="140"/>
                  </a:lnTo>
                  <a:lnTo>
                    <a:pt x="212" y="149"/>
                  </a:lnTo>
                  <a:lnTo>
                    <a:pt x="208" y="158"/>
                  </a:lnTo>
                  <a:lnTo>
                    <a:pt x="204" y="166"/>
                  </a:lnTo>
                  <a:lnTo>
                    <a:pt x="199" y="175"/>
                  </a:lnTo>
                  <a:lnTo>
                    <a:pt x="194" y="182"/>
                  </a:lnTo>
                  <a:lnTo>
                    <a:pt x="187" y="189"/>
                  </a:lnTo>
                  <a:lnTo>
                    <a:pt x="181" y="196"/>
                  </a:lnTo>
                  <a:lnTo>
                    <a:pt x="173" y="201"/>
                  </a:lnTo>
                  <a:lnTo>
                    <a:pt x="166" y="206"/>
                  </a:lnTo>
                  <a:lnTo>
                    <a:pt x="157" y="210"/>
                  </a:lnTo>
                  <a:lnTo>
                    <a:pt x="149" y="212"/>
                  </a:lnTo>
                  <a:lnTo>
                    <a:pt x="139" y="215"/>
                  </a:lnTo>
                  <a:lnTo>
                    <a:pt x="130" y="216"/>
                  </a:lnTo>
                  <a:lnTo>
                    <a:pt x="119" y="217"/>
                  </a:lnTo>
                  <a:close/>
                  <a:moveTo>
                    <a:pt x="285" y="280"/>
                  </a:moveTo>
                  <a:lnTo>
                    <a:pt x="225" y="220"/>
                  </a:lnTo>
                  <a:lnTo>
                    <a:pt x="207" y="203"/>
                  </a:lnTo>
                  <a:lnTo>
                    <a:pt x="214" y="194"/>
                  </a:lnTo>
                  <a:lnTo>
                    <a:pt x="221" y="185"/>
                  </a:lnTo>
                  <a:lnTo>
                    <a:pt x="226" y="176"/>
                  </a:lnTo>
                  <a:lnTo>
                    <a:pt x="231" y="166"/>
                  </a:lnTo>
                  <a:lnTo>
                    <a:pt x="235" y="156"/>
                  </a:lnTo>
                  <a:lnTo>
                    <a:pt x="237" y="144"/>
                  </a:lnTo>
                  <a:lnTo>
                    <a:pt x="239" y="133"/>
                  </a:lnTo>
                  <a:lnTo>
                    <a:pt x="240" y="121"/>
                  </a:lnTo>
                  <a:lnTo>
                    <a:pt x="239" y="108"/>
                  </a:lnTo>
                  <a:lnTo>
                    <a:pt x="237" y="97"/>
                  </a:lnTo>
                  <a:lnTo>
                    <a:pt x="235" y="85"/>
                  </a:lnTo>
                  <a:lnTo>
                    <a:pt x="231" y="74"/>
                  </a:lnTo>
                  <a:lnTo>
                    <a:pt x="226" y="63"/>
                  </a:lnTo>
                  <a:lnTo>
                    <a:pt x="220" y="54"/>
                  </a:lnTo>
                  <a:lnTo>
                    <a:pt x="212" y="44"/>
                  </a:lnTo>
                  <a:lnTo>
                    <a:pt x="204" y="36"/>
                  </a:lnTo>
                  <a:lnTo>
                    <a:pt x="196" y="29"/>
                  </a:lnTo>
                  <a:lnTo>
                    <a:pt x="187" y="21"/>
                  </a:lnTo>
                  <a:lnTo>
                    <a:pt x="177" y="16"/>
                  </a:lnTo>
                  <a:lnTo>
                    <a:pt x="167" y="11"/>
                  </a:lnTo>
                  <a:lnTo>
                    <a:pt x="155" y="6"/>
                  </a:lnTo>
                  <a:lnTo>
                    <a:pt x="144" y="3"/>
                  </a:lnTo>
                  <a:lnTo>
                    <a:pt x="132" y="2"/>
                  </a:lnTo>
                  <a:lnTo>
                    <a:pt x="119" y="0"/>
                  </a:lnTo>
                  <a:lnTo>
                    <a:pt x="108" y="2"/>
                  </a:lnTo>
                  <a:lnTo>
                    <a:pt x="95" y="3"/>
                  </a:lnTo>
                  <a:lnTo>
                    <a:pt x="85" y="6"/>
                  </a:lnTo>
                  <a:lnTo>
                    <a:pt x="73" y="11"/>
                  </a:lnTo>
                  <a:lnTo>
                    <a:pt x="63" y="16"/>
                  </a:lnTo>
                  <a:lnTo>
                    <a:pt x="53" y="21"/>
                  </a:lnTo>
                  <a:lnTo>
                    <a:pt x="44" y="29"/>
                  </a:lnTo>
                  <a:lnTo>
                    <a:pt x="35" y="36"/>
                  </a:lnTo>
                  <a:lnTo>
                    <a:pt x="27" y="44"/>
                  </a:lnTo>
                  <a:lnTo>
                    <a:pt x="20" y="54"/>
                  </a:lnTo>
                  <a:lnTo>
                    <a:pt x="14" y="63"/>
                  </a:lnTo>
                  <a:lnTo>
                    <a:pt x="9" y="74"/>
                  </a:lnTo>
                  <a:lnTo>
                    <a:pt x="5" y="85"/>
                  </a:lnTo>
                  <a:lnTo>
                    <a:pt x="2" y="97"/>
                  </a:lnTo>
                  <a:lnTo>
                    <a:pt x="0" y="108"/>
                  </a:lnTo>
                  <a:lnTo>
                    <a:pt x="0" y="121"/>
                  </a:lnTo>
                  <a:lnTo>
                    <a:pt x="0" y="133"/>
                  </a:lnTo>
                  <a:lnTo>
                    <a:pt x="2" y="146"/>
                  </a:lnTo>
                  <a:lnTo>
                    <a:pt x="5" y="157"/>
                  </a:lnTo>
                  <a:lnTo>
                    <a:pt x="9" y="167"/>
                  </a:lnTo>
                  <a:lnTo>
                    <a:pt x="14" y="178"/>
                  </a:lnTo>
                  <a:lnTo>
                    <a:pt x="20" y="188"/>
                  </a:lnTo>
                  <a:lnTo>
                    <a:pt x="27" y="197"/>
                  </a:lnTo>
                  <a:lnTo>
                    <a:pt x="35" y="206"/>
                  </a:lnTo>
                  <a:lnTo>
                    <a:pt x="44" y="214"/>
                  </a:lnTo>
                  <a:lnTo>
                    <a:pt x="53" y="220"/>
                  </a:lnTo>
                  <a:lnTo>
                    <a:pt x="63" y="226"/>
                  </a:lnTo>
                  <a:lnTo>
                    <a:pt x="73" y="232"/>
                  </a:lnTo>
                  <a:lnTo>
                    <a:pt x="85" y="235"/>
                  </a:lnTo>
                  <a:lnTo>
                    <a:pt x="95" y="239"/>
                  </a:lnTo>
                  <a:lnTo>
                    <a:pt x="108" y="241"/>
                  </a:lnTo>
                  <a:lnTo>
                    <a:pt x="119" y="241"/>
                  </a:lnTo>
                  <a:lnTo>
                    <a:pt x="130" y="241"/>
                  </a:lnTo>
                  <a:lnTo>
                    <a:pt x="139" y="239"/>
                  </a:lnTo>
                  <a:lnTo>
                    <a:pt x="148" y="238"/>
                  </a:lnTo>
                  <a:lnTo>
                    <a:pt x="157" y="235"/>
                  </a:lnTo>
                  <a:lnTo>
                    <a:pt x="166" y="232"/>
                  </a:lnTo>
                  <a:lnTo>
                    <a:pt x="173" y="228"/>
                  </a:lnTo>
                  <a:lnTo>
                    <a:pt x="181" y="224"/>
                  </a:lnTo>
                  <a:lnTo>
                    <a:pt x="189" y="219"/>
                  </a:lnTo>
                  <a:lnTo>
                    <a:pt x="205" y="237"/>
                  </a:lnTo>
                  <a:lnTo>
                    <a:pt x="267" y="297"/>
                  </a:lnTo>
                  <a:lnTo>
                    <a:pt x="271" y="301"/>
                  </a:lnTo>
                  <a:lnTo>
                    <a:pt x="276" y="301"/>
                  </a:lnTo>
                  <a:lnTo>
                    <a:pt x="280" y="300"/>
                  </a:lnTo>
                  <a:lnTo>
                    <a:pt x="285" y="297"/>
                  </a:lnTo>
                  <a:lnTo>
                    <a:pt x="288" y="293"/>
                  </a:lnTo>
                  <a:lnTo>
                    <a:pt x="288" y="289"/>
                  </a:lnTo>
                  <a:lnTo>
                    <a:pt x="288" y="284"/>
                  </a:lnTo>
                  <a:lnTo>
                    <a:pt x="285" y="2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xmlns="" id="{8367C672-3AE0-464E-B4C3-48EF798E5ED2}"/>
              </a:ext>
            </a:extLst>
          </p:cNvPr>
          <p:cNvGrpSpPr/>
          <p:nvPr/>
        </p:nvGrpSpPr>
        <p:grpSpPr>
          <a:xfrm>
            <a:off x="8816764" y="4292116"/>
            <a:ext cx="285750" cy="285751"/>
            <a:chOff x="7594600" y="5349875"/>
            <a:chExt cx="285750" cy="285751"/>
          </a:xfrm>
          <a:solidFill>
            <a:schemeClr val="bg1"/>
          </a:solidFill>
        </p:grpSpPr>
        <p:sp>
          <p:nvSpPr>
            <p:cNvPr id="57" name="Freeform 3459">
              <a:extLst>
                <a:ext uri="{FF2B5EF4-FFF2-40B4-BE49-F238E27FC236}">
                  <a16:creationId xmlns:a16="http://schemas.microsoft.com/office/drawing/2014/main" xmlns="" id="{4EBB2BA7-DE40-446E-848E-7C8532312FBF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4600" y="5349875"/>
              <a:ext cx="195262" cy="238125"/>
            </a:xfrm>
            <a:custGeom>
              <a:avLst/>
              <a:gdLst>
                <a:gd name="T0" fmla="*/ 412 w 491"/>
                <a:gd name="T1" fmla="*/ 384 h 602"/>
                <a:gd name="T2" fmla="*/ 376 w 491"/>
                <a:gd name="T3" fmla="*/ 370 h 602"/>
                <a:gd name="T4" fmla="*/ 361 w 491"/>
                <a:gd name="T5" fmla="*/ 307 h 602"/>
                <a:gd name="T6" fmla="*/ 379 w 491"/>
                <a:gd name="T7" fmla="*/ 288 h 602"/>
                <a:gd name="T8" fmla="*/ 397 w 491"/>
                <a:gd name="T9" fmla="*/ 252 h 602"/>
                <a:gd name="T10" fmla="*/ 406 w 491"/>
                <a:gd name="T11" fmla="*/ 214 h 602"/>
                <a:gd name="T12" fmla="*/ 415 w 491"/>
                <a:gd name="T13" fmla="*/ 202 h 602"/>
                <a:gd name="T14" fmla="*/ 420 w 491"/>
                <a:gd name="T15" fmla="*/ 183 h 602"/>
                <a:gd name="T16" fmla="*/ 416 w 491"/>
                <a:gd name="T17" fmla="*/ 152 h 602"/>
                <a:gd name="T18" fmla="*/ 412 w 491"/>
                <a:gd name="T19" fmla="*/ 121 h 602"/>
                <a:gd name="T20" fmla="*/ 420 w 491"/>
                <a:gd name="T21" fmla="*/ 78 h 602"/>
                <a:gd name="T22" fmla="*/ 415 w 491"/>
                <a:gd name="T23" fmla="*/ 45 h 602"/>
                <a:gd name="T24" fmla="*/ 402 w 491"/>
                <a:gd name="T25" fmla="*/ 27 h 602"/>
                <a:gd name="T26" fmla="*/ 383 w 491"/>
                <a:gd name="T27" fmla="*/ 15 h 602"/>
                <a:gd name="T28" fmla="*/ 342 w 491"/>
                <a:gd name="T29" fmla="*/ 3 h 602"/>
                <a:gd name="T30" fmla="*/ 292 w 491"/>
                <a:gd name="T31" fmla="*/ 0 h 602"/>
                <a:gd name="T32" fmla="*/ 245 w 491"/>
                <a:gd name="T33" fmla="*/ 9 h 602"/>
                <a:gd name="T34" fmla="*/ 213 w 491"/>
                <a:gd name="T35" fmla="*/ 27 h 602"/>
                <a:gd name="T36" fmla="*/ 202 w 491"/>
                <a:gd name="T37" fmla="*/ 42 h 602"/>
                <a:gd name="T38" fmla="*/ 181 w 491"/>
                <a:gd name="T39" fmla="*/ 44 h 602"/>
                <a:gd name="T40" fmla="*/ 163 w 491"/>
                <a:gd name="T41" fmla="*/ 56 h 602"/>
                <a:gd name="T42" fmla="*/ 154 w 491"/>
                <a:gd name="T43" fmla="*/ 87 h 602"/>
                <a:gd name="T44" fmla="*/ 164 w 491"/>
                <a:gd name="T45" fmla="*/ 138 h 602"/>
                <a:gd name="T46" fmla="*/ 159 w 491"/>
                <a:gd name="T47" fmla="*/ 144 h 602"/>
                <a:gd name="T48" fmla="*/ 150 w 491"/>
                <a:gd name="T49" fmla="*/ 162 h 602"/>
                <a:gd name="T50" fmla="*/ 149 w 491"/>
                <a:gd name="T51" fmla="*/ 184 h 602"/>
                <a:gd name="T52" fmla="*/ 154 w 491"/>
                <a:gd name="T53" fmla="*/ 201 h 602"/>
                <a:gd name="T54" fmla="*/ 163 w 491"/>
                <a:gd name="T55" fmla="*/ 214 h 602"/>
                <a:gd name="T56" fmla="*/ 170 w 491"/>
                <a:gd name="T57" fmla="*/ 237 h 602"/>
                <a:gd name="T58" fmla="*/ 180 w 491"/>
                <a:gd name="T59" fmla="*/ 271 h 602"/>
                <a:gd name="T60" fmla="*/ 203 w 491"/>
                <a:gd name="T61" fmla="*/ 306 h 602"/>
                <a:gd name="T62" fmla="*/ 216 w 491"/>
                <a:gd name="T63" fmla="*/ 364 h 602"/>
                <a:gd name="T64" fmla="*/ 171 w 491"/>
                <a:gd name="T65" fmla="*/ 381 h 602"/>
                <a:gd name="T66" fmla="*/ 105 w 491"/>
                <a:gd name="T67" fmla="*/ 401 h 602"/>
                <a:gd name="T68" fmla="*/ 46 w 491"/>
                <a:gd name="T69" fmla="*/ 428 h 602"/>
                <a:gd name="T70" fmla="*/ 22 w 491"/>
                <a:gd name="T71" fmla="*/ 449 h 602"/>
                <a:gd name="T72" fmla="*/ 10 w 491"/>
                <a:gd name="T73" fmla="*/ 479 h 602"/>
                <a:gd name="T74" fmla="*/ 3 w 491"/>
                <a:gd name="T75" fmla="*/ 540 h 602"/>
                <a:gd name="T76" fmla="*/ 1 w 491"/>
                <a:gd name="T77" fmla="*/ 594 h 602"/>
                <a:gd name="T78" fmla="*/ 12 w 491"/>
                <a:gd name="T79" fmla="*/ 602 h 602"/>
                <a:gd name="T80" fmla="*/ 412 w 491"/>
                <a:gd name="T81" fmla="*/ 572 h 602"/>
                <a:gd name="T82" fmla="*/ 409 w 491"/>
                <a:gd name="T83" fmla="*/ 531 h 602"/>
                <a:gd name="T84" fmla="*/ 415 w 491"/>
                <a:gd name="T85" fmla="*/ 500 h 602"/>
                <a:gd name="T86" fmla="*/ 426 w 491"/>
                <a:gd name="T87" fmla="*/ 472 h 602"/>
                <a:gd name="T88" fmla="*/ 443 w 491"/>
                <a:gd name="T89" fmla="*/ 447 h 602"/>
                <a:gd name="T90" fmla="*/ 465 w 491"/>
                <a:gd name="T91" fmla="*/ 427 h 602"/>
                <a:gd name="T92" fmla="*/ 491 w 491"/>
                <a:gd name="T93" fmla="*/ 411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91" h="602">
                  <a:moveTo>
                    <a:pt x="491" y="411"/>
                  </a:moveTo>
                  <a:lnTo>
                    <a:pt x="424" y="388"/>
                  </a:lnTo>
                  <a:lnTo>
                    <a:pt x="412" y="384"/>
                  </a:lnTo>
                  <a:lnTo>
                    <a:pt x="401" y="379"/>
                  </a:lnTo>
                  <a:lnTo>
                    <a:pt x="389" y="375"/>
                  </a:lnTo>
                  <a:lnTo>
                    <a:pt x="376" y="370"/>
                  </a:lnTo>
                  <a:lnTo>
                    <a:pt x="369" y="368"/>
                  </a:lnTo>
                  <a:lnTo>
                    <a:pt x="361" y="364"/>
                  </a:lnTo>
                  <a:lnTo>
                    <a:pt x="361" y="307"/>
                  </a:lnTo>
                  <a:lnTo>
                    <a:pt x="366" y="302"/>
                  </a:lnTo>
                  <a:lnTo>
                    <a:pt x="373" y="297"/>
                  </a:lnTo>
                  <a:lnTo>
                    <a:pt x="379" y="288"/>
                  </a:lnTo>
                  <a:lnTo>
                    <a:pt x="385" y="279"/>
                  </a:lnTo>
                  <a:lnTo>
                    <a:pt x="392" y="266"/>
                  </a:lnTo>
                  <a:lnTo>
                    <a:pt x="397" y="252"/>
                  </a:lnTo>
                  <a:lnTo>
                    <a:pt x="401" y="235"/>
                  </a:lnTo>
                  <a:lnTo>
                    <a:pt x="402" y="216"/>
                  </a:lnTo>
                  <a:lnTo>
                    <a:pt x="406" y="214"/>
                  </a:lnTo>
                  <a:lnTo>
                    <a:pt x="410" y="211"/>
                  </a:lnTo>
                  <a:lnTo>
                    <a:pt x="412" y="207"/>
                  </a:lnTo>
                  <a:lnTo>
                    <a:pt x="415" y="202"/>
                  </a:lnTo>
                  <a:lnTo>
                    <a:pt x="417" y="197"/>
                  </a:lnTo>
                  <a:lnTo>
                    <a:pt x="419" y="191"/>
                  </a:lnTo>
                  <a:lnTo>
                    <a:pt x="420" y="183"/>
                  </a:lnTo>
                  <a:lnTo>
                    <a:pt x="420" y="175"/>
                  </a:lnTo>
                  <a:lnTo>
                    <a:pt x="420" y="164"/>
                  </a:lnTo>
                  <a:lnTo>
                    <a:pt x="416" y="152"/>
                  </a:lnTo>
                  <a:lnTo>
                    <a:pt x="412" y="144"/>
                  </a:lnTo>
                  <a:lnTo>
                    <a:pt x="406" y="137"/>
                  </a:lnTo>
                  <a:lnTo>
                    <a:pt x="412" y="121"/>
                  </a:lnTo>
                  <a:lnTo>
                    <a:pt x="417" y="101"/>
                  </a:lnTo>
                  <a:lnTo>
                    <a:pt x="419" y="89"/>
                  </a:lnTo>
                  <a:lnTo>
                    <a:pt x="420" y="78"/>
                  </a:lnTo>
                  <a:lnTo>
                    <a:pt x="420" y="65"/>
                  </a:lnTo>
                  <a:lnTo>
                    <a:pt x="417" y="53"/>
                  </a:lnTo>
                  <a:lnTo>
                    <a:pt x="415" y="45"/>
                  </a:lnTo>
                  <a:lnTo>
                    <a:pt x="412" y="39"/>
                  </a:lnTo>
                  <a:lnTo>
                    <a:pt x="407" y="34"/>
                  </a:lnTo>
                  <a:lnTo>
                    <a:pt x="402" y="27"/>
                  </a:lnTo>
                  <a:lnTo>
                    <a:pt x="397" y="24"/>
                  </a:lnTo>
                  <a:lnTo>
                    <a:pt x="391" y="18"/>
                  </a:lnTo>
                  <a:lnTo>
                    <a:pt x="383" y="15"/>
                  </a:lnTo>
                  <a:lnTo>
                    <a:pt x="375" y="12"/>
                  </a:lnTo>
                  <a:lnTo>
                    <a:pt x="360" y="7"/>
                  </a:lnTo>
                  <a:lnTo>
                    <a:pt x="342" y="3"/>
                  </a:lnTo>
                  <a:lnTo>
                    <a:pt x="325" y="0"/>
                  </a:lnTo>
                  <a:lnTo>
                    <a:pt x="307" y="0"/>
                  </a:lnTo>
                  <a:lnTo>
                    <a:pt x="292" y="0"/>
                  </a:lnTo>
                  <a:lnTo>
                    <a:pt x="276" y="2"/>
                  </a:lnTo>
                  <a:lnTo>
                    <a:pt x="261" y="6"/>
                  </a:lnTo>
                  <a:lnTo>
                    <a:pt x="245" y="9"/>
                  </a:lnTo>
                  <a:lnTo>
                    <a:pt x="231" y="16"/>
                  </a:lnTo>
                  <a:lnTo>
                    <a:pt x="218" y="22"/>
                  </a:lnTo>
                  <a:lnTo>
                    <a:pt x="213" y="27"/>
                  </a:lnTo>
                  <a:lnTo>
                    <a:pt x="208" y="31"/>
                  </a:lnTo>
                  <a:lnTo>
                    <a:pt x="204" y="36"/>
                  </a:lnTo>
                  <a:lnTo>
                    <a:pt x="202" y="42"/>
                  </a:lnTo>
                  <a:lnTo>
                    <a:pt x="194" y="42"/>
                  </a:lnTo>
                  <a:lnTo>
                    <a:pt x="188" y="43"/>
                  </a:lnTo>
                  <a:lnTo>
                    <a:pt x="181" y="44"/>
                  </a:lnTo>
                  <a:lnTo>
                    <a:pt x="176" y="45"/>
                  </a:lnTo>
                  <a:lnTo>
                    <a:pt x="168" y="51"/>
                  </a:lnTo>
                  <a:lnTo>
                    <a:pt x="163" y="56"/>
                  </a:lnTo>
                  <a:lnTo>
                    <a:pt x="158" y="65"/>
                  </a:lnTo>
                  <a:lnTo>
                    <a:pt x="156" y="75"/>
                  </a:lnTo>
                  <a:lnTo>
                    <a:pt x="154" y="87"/>
                  </a:lnTo>
                  <a:lnTo>
                    <a:pt x="156" y="98"/>
                  </a:lnTo>
                  <a:lnTo>
                    <a:pt x="159" y="120"/>
                  </a:lnTo>
                  <a:lnTo>
                    <a:pt x="164" y="138"/>
                  </a:lnTo>
                  <a:lnTo>
                    <a:pt x="164" y="139"/>
                  </a:lnTo>
                  <a:lnTo>
                    <a:pt x="164" y="139"/>
                  </a:lnTo>
                  <a:lnTo>
                    <a:pt x="159" y="144"/>
                  </a:lnTo>
                  <a:lnTo>
                    <a:pt x="154" y="151"/>
                  </a:lnTo>
                  <a:lnTo>
                    <a:pt x="152" y="156"/>
                  </a:lnTo>
                  <a:lnTo>
                    <a:pt x="150" y="162"/>
                  </a:lnTo>
                  <a:lnTo>
                    <a:pt x="149" y="170"/>
                  </a:lnTo>
                  <a:lnTo>
                    <a:pt x="149" y="176"/>
                  </a:lnTo>
                  <a:lnTo>
                    <a:pt x="149" y="184"/>
                  </a:lnTo>
                  <a:lnTo>
                    <a:pt x="150" y="191"/>
                  </a:lnTo>
                  <a:lnTo>
                    <a:pt x="152" y="196"/>
                  </a:lnTo>
                  <a:lnTo>
                    <a:pt x="154" y="201"/>
                  </a:lnTo>
                  <a:lnTo>
                    <a:pt x="157" y="206"/>
                  </a:lnTo>
                  <a:lnTo>
                    <a:pt x="159" y="210"/>
                  </a:lnTo>
                  <a:lnTo>
                    <a:pt x="163" y="214"/>
                  </a:lnTo>
                  <a:lnTo>
                    <a:pt x="167" y="216"/>
                  </a:lnTo>
                  <a:lnTo>
                    <a:pt x="168" y="227"/>
                  </a:lnTo>
                  <a:lnTo>
                    <a:pt x="170" y="237"/>
                  </a:lnTo>
                  <a:lnTo>
                    <a:pt x="171" y="246"/>
                  </a:lnTo>
                  <a:lnTo>
                    <a:pt x="173" y="255"/>
                  </a:lnTo>
                  <a:lnTo>
                    <a:pt x="180" y="271"/>
                  </a:lnTo>
                  <a:lnTo>
                    <a:pt x="188" y="286"/>
                  </a:lnTo>
                  <a:lnTo>
                    <a:pt x="195" y="297"/>
                  </a:lnTo>
                  <a:lnTo>
                    <a:pt x="203" y="306"/>
                  </a:lnTo>
                  <a:lnTo>
                    <a:pt x="211" y="314"/>
                  </a:lnTo>
                  <a:lnTo>
                    <a:pt x="216" y="319"/>
                  </a:lnTo>
                  <a:lnTo>
                    <a:pt x="216" y="364"/>
                  </a:lnTo>
                  <a:lnTo>
                    <a:pt x="202" y="369"/>
                  </a:lnTo>
                  <a:lnTo>
                    <a:pt x="186" y="375"/>
                  </a:lnTo>
                  <a:lnTo>
                    <a:pt x="171" y="381"/>
                  </a:lnTo>
                  <a:lnTo>
                    <a:pt x="156" y="384"/>
                  </a:lnTo>
                  <a:lnTo>
                    <a:pt x="130" y="393"/>
                  </a:lnTo>
                  <a:lnTo>
                    <a:pt x="105" y="401"/>
                  </a:lnTo>
                  <a:lnTo>
                    <a:pt x="84" y="410"/>
                  </a:lnTo>
                  <a:lnTo>
                    <a:pt x="64" y="419"/>
                  </a:lnTo>
                  <a:lnTo>
                    <a:pt x="46" y="428"/>
                  </a:lnTo>
                  <a:lnTo>
                    <a:pt x="32" y="438"/>
                  </a:lnTo>
                  <a:lnTo>
                    <a:pt x="27" y="444"/>
                  </a:lnTo>
                  <a:lnTo>
                    <a:pt x="22" y="449"/>
                  </a:lnTo>
                  <a:lnTo>
                    <a:pt x="18" y="455"/>
                  </a:lnTo>
                  <a:lnTo>
                    <a:pt x="16" y="460"/>
                  </a:lnTo>
                  <a:lnTo>
                    <a:pt x="10" y="479"/>
                  </a:lnTo>
                  <a:lnTo>
                    <a:pt x="7" y="499"/>
                  </a:lnTo>
                  <a:lnTo>
                    <a:pt x="4" y="521"/>
                  </a:lnTo>
                  <a:lnTo>
                    <a:pt x="3" y="540"/>
                  </a:lnTo>
                  <a:lnTo>
                    <a:pt x="0" y="573"/>
                  </a:lnTo>
                  <a:lnTo>
                    <a:pt x="0" y="589"/>
                  </a:lnTo>
                  <a:lnTo>
                    <a:pt x="1" y="594"/>
                  </a:lnTo>
                  <a:lnTo>
                    <a:pt x="4" y="598"/>
                  </a:lnTo>
                  <a:lnTo>
                    <a:pt x="8" y="600"/>
                  </a:lnTo>
                  <a:lnTo>
                    <a:pt x="12" y="602"/>
                  </a:lnTo>
                  <a:lnTo>
                    <a:pt x="421" y="602"/>
                  </a:lnTo>
                  <a:lnTo>
                    <a:pt x="416" y="587"/>
                  </a:lnTo>
                  <a:lnTo>
                    <a:pt x="412" y="572"/>
                  </a:lnTo>
                  <a:lnTo>
                    <a:pt x="410" y="557"/>
                  </a:lnTo>
                  <a:lnTo>
                    <a:pt x="409" y="541"/>
                  </a:lnTo>
                  <a:lnTo>
                    <a:pt x="409" y="531"/>
                  </a:lnTo>
                  <a:lnTo>
                    <a:pt x="410" y="519"/>
                  </a:lnTo>
                  <a:lnTo>
                    <a:pt x="412" y="509"/>
                  </a:lnTo>
                  <a:lnTo>
                    <a:pt x="415" y="500"/>
                  </a:lnTo>
                  <a:lnTo>
                    <a:pt x="417" y="490"/>
                  </a:lnTo>
                  <a:lnTo>
                    <a:pt x="421" y="481"/>
                  </a:lnTo>
                  <a:lnTo>
                    <a:pt x="426" y="472"/>
                  </a:lnTo>
                  <a:lnTo>
                    <a:pt x="432" y="463"/>
                  </a:lnTo>
                  <a:lnTo>
                    <a:pt x="437" y="455"/>
                  </a:lnTo>
                  <a:lnTo>
                    <a:pt x="443" y="447"/>
                  </a:lnTo>
                  <a:lnTo>
                    <a:pt x="450" y="440"/>
                  </a:lnTo>
                  <a:lnTo>
                    <a:pt x="457" y="433"/>
                  </a:lnTo>
                  <a:lnTo>
                    <a:pt x="465" y="427"/>
                  </a:lnTo>
                  <a:lnTo>
                    <a:pt x="473" y="420"/>
                  </a:lnTo>
                  <a:lnTo>
                    <a:pt x="482" y="415"/>
                  </a:lnTo>
                  <a:lnTo>
                    <a:pt x="491" y="4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3460">
              <a:extLst>
                <a:ext uri="{FF2B5EF4-FFF2-40B4-BE49-F238E27FC236}">
                  <a16:creationId xmlns:a16="http://schemas.microsoft.com/office/drawing/2014/main" xmlns="" id="{8480374A-684B-4B7D-8D64-9945B71024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66050" y="5516563"/>
              <a:ext cx="114300" cy="119063"/>
            </a:xfrm>
            <a:custGeom>
              <a:avLst/>
              <a:gdLst>
                <a:gd name="T0" fmla="*/ 100 w 288"/>
                <a:gd name="T1" fmla="*/ 215 h 301"/>
                <a:gd name="T2" fmla="*/ 74 w 288"/>
                <a:gd name="T3" fmla="*/ 206 h 301"/>
                <a:gd name="T4" fmla="*/ 51 w 288"/>
                <a:gd name="T5" fmla="*/ 189 h 301"/>
                <a:gd name="T6" fmla="*/ 36 w 288"/>
                <a:gd name="T7" fmla="*/ 166 h 301"/>
                <a:gd name="T8" fmla="*/ 26 w 288"/>
                <a:gd name="T9" fmla="*/ 140 h 301"/>
                <a:gd name="T10" fmla="*/ 24 w 288"/>
                <a:gd name="T11" fmla="*/ 111 h 301"/>
                <a:gd name="T12" fmla="*/ 31 w 288"/>
                <a:gd name="T13" fmla="*/ 84 h 301"/>
                <a:gd name="T14" fmla="*/ 46 w 288"/>
                <a:gd name="T15" fmla="*/ 59 h 301"/>
                <a:gd name="T16" fmla="*/ 65 w 288"/>
                <a:gd name="T17" fmla="*/ 42 h 301"/>
                <a:gd name="T18" fmla="*/ 91 w 288"/>
                <a:gd name="T19" fmla="*/ 29 h 301"/>
                <a:gd name="T20" fmla="*/ 119 w 288"/>
                <a:gd name="T21" fmla="*/ 25 h 301"/>
                <a:gd name="T22" fmla="*/ 149 w 288"/>
                <a:gd name="T23" fmla="*/ 29 h 301"/>
                <a:gd name="T24" fmla="*/ 173 w 288"/>
                <a:gd name="T25" fmla="*/ 42 h 301"/>
                <a:gd name="T26" fmla="*/ 194 w 288"/>
                <a:gd name="T27" fmla="*/ 59 h 301"/>
                <a:gd name="T28" fmla="*/ 208 w 288"/>
                <a:gd name="T29" fmla="*/ 84 h 301"/>
                <a:gd name="T30" fmla="*/ 216 w 288"/>
                <a:gd name="T31" fmla="*/ 111 h 301"/>
                <a:gd name="T32" fmla="*/ 214 w 288"/>
                <a:gd name="T33" fmla="*/ 140 h 301"/>
                <a:gd name="T34" fmla="*/ 204 w 288"/>
                <a:gd name="T35" fmla="*/ 166 h 301"/>
                <a:gd name="T36" fmla="*/ 187 w 288"/>
                <a:gd name="T37" fmla="*/ 189 h 301"/>
                <a:gd name="T38" fmla="*/ 166 w 288"/>
                <a:gd name="T39" fmla="*/ 206 h 301"/>
                <a:gd name="T40" fmla="*/ 139 w 288"/>
                <a:gd name="T41" fmla="*/ 215 h 301"/>
                <a:gd name="T42" fmla="*/ 285 w 288"/>
                <a:gd name="T43" fmla="*/ 280 h 301"/>
                <a:gd name="T44" fmla="*/ 214 w 288"/>
                <a:gd name="T45" fmla="*/ 194 h 301"/>
                <a:gd name="T46" fmla="*/ 231 w 288"/>
                <a:gd name="T47" fmla="*/ 166 h 301"/>
                <a:gd name="T48" fmla="*/ 239 w 288"/>
                <a:gd name="T49" fmla="*/ 133 h 301"/>
                <a:gd name="T50" fmla="*/ 237 w 288"/>
                <a:gd name="T51" fmla="*/ 97 h 301"/>
                <a:gd name="T52" fmla="*/ 226 w 288"/>
                <a:gd name="T53" fmla="*/ 63 h 301"/>
                <a:gd name="T54" fmla="*/ 204 w 288"/>
                <a:gd name="T55" fmla="*/ 36 h 301"/>
                <a:gd name="T56" fmla="*/ 177 w 288"/>
                <a:gd name="T57" fmla="*/ 16 h 301"/>
                <a:gd name="T58" fmla="*/ 144 w 288"/>
                <a:gd name="T59" fmla="*/ 3 h 301"/>
                <a:gd name="T60" fmla="*/ 108 w 288"/>
                <a:gd name="T61" fmla="*/ 2 h 301"/>
                <a:gd name="T62" fmla="*/ 73 w 288"/>
                <a:gd name="T63" fmla="*/ 11 h 301"/>
                <a:gd name="T64" fmla="*/ 44 w 288"/>
                <a:gd name="T65" fmla="*/ 29 h 301"/>
                <a:gd name="T66" fmla="*/ 20 w 288"/>
                <a:gd name="T67" fmla="*/ 54 h 301"/>
                <a:gd name="T68" fmla="*/ 5 w 288"/>
                <a:gd name="T69" fmla="*/ 85 h 301"/>
                <a:gd name="T70" fmla="*/ 0 w 288"/>
                <a:gd name="T71" fmla="*/ 121 h 301"/>
                <a:gd name="T72" fmla="*/ 5 w 288"/>
                <a:gd name="T73" fmla="*/ 157 h 301"/>
                <a:gd name="T74" fmla="*/ 20 w 288"/>
                <a:gd name="T75" fmla="*/ 188 h 301"/>
                <a:gd name="T76" fmla="*/ 44 w 288"/>
                <a:gd name="T77" fmla="*/ 214 h 301"/>
                <a:gd name="T78" fmla="*/ 73 w 288"/>
                <a:gd name="T79" fmla="*/ 232 h 301"/>
                <a:gd name="T80" fmla="*/ 108 w 288"/>
                <a:gd name="T81" fmla="*/ 241 h 301"/>
                <a:gd name="T82" fmla="*/ 139 w 288"/>
                <a:gd name="T83" fmla="*/ 239 h 301"/>
                <a:gd name="T84" fmla="*/ 166 w 288"/>
                <a:gd name="T85" fmla="*/ 232 h 301"/>
                <a:gd name="T86" fmla="*/ 189 w 288"/>
                <a:gd name="T87" fmla="*/ 219 h 301"/>
                <a:gd name="T88" fmla="*/ 271 w 288"/>
                <a:gd name="T89" fmla="*/ 301 h 301"/>
                <a:gd name="T90" fmla="*/ 285 w 288"/>
                <a:gd name="T91" fmla="*/ 297 h 301"/>
                <a:gd name="T92" fmla="*/ 288 w 288"/>
                <a:gd name="T93" fmla="*/ 284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88" h="301">
                  <a:moveTo>
                    <a:pt x="119" y="217"/>
                  </a:moveTo>
                  <a:lnTo>
                    <a:pt x="110" y="216"/>
                  </a:lnTo>
                  <a:lnTo>
                    <a:pt x="100" y="215"/>
                  </a:lnTo>
                  <a:lnTo>
                    <a:pt x="91" y="212"/>
                  </a:lnTo>
                  <a:lnTo>
                    <a:pt x="82" y="210"/>
                  </a:lnTo>
                  <a:lnTo>
                    <a:pt x="74" y="206"/>
                  </a:lnTo>
                  <a:lnTo>
                    <a:pt x="65" y="201"/>
                  </a:lnTo>
                  <a:lnTo>
                    <a:pt x="59" y="196"/>
                  </a:lnTo>
                  <a:lnTo>
                    <a:pt x="51" y="189"/>
                  </a:lnTo>
                  <a:lnTo>
                    <a:pt x="46" y="182"/>
                  </a:lnTo>
                  <a:lnTo>
                    <a:pt x="40" y="175"/>
                  </a:lnTo>
                  <a:lnTo>
                    <a:pt x="36" y="166"/>
                  </a:lnTo>
                  <a:lnTo>
                    <a:pt x="31" y="158"/>
                  </a:lnTo>
                  <a:lnTo>
                    <a:pt x="28" y="149"/>
                  </a:lnTo>
                  <a:lnTo>
                    <a:pt x="26" y="140"/>
                  </a:lnTo>
                  <a:lnTo>
                    <a:pt x="24" y="130"/>
                  </a:lnTo>
                  <a:lnTo>
                    <a:pt x="23" y="121"/>
                  </a:lnTo>
                  <a:lnTo>
                    <a:pt x="24" y="111"/>
                  </a:lnTo>
                  <a:lnTo>
                    <a:pt x="26" y="102"/>
                  </a:lnTo>
                  <a:lnTo>
                    <a:pt x="28" y="93"/>
                  </a:lnTo>
                  <a:lnTo>
                    <a:pt x="31" y="84"/>
                  </a:lnTo>
                  <a:lnTo>
                    <a:pt x="36" y="75"/>
                  </a:lnTo>
                  <a:lnTo>
                    <a:pt x="40" y="67"/>
                  </a:lnTo>
                  <a:lnTo>
                    <a:pt x="46" y="59"/>
                  </a:lnTo>
                  <a:lnTo>
                    <a:pt x="51" y="53"/>
                  </a:lnTo>
                  <a:lnTo>
                    <a:pt x="59" y="47"/>
                  </a:lnTo>
                  <a:lnTo>
                    <a:pt x="65" y="42"/>
                  </a:lnTo>
                  <a:lnTo>
                    <a:pt x="74" y="36"/>
                  </a:lnTo>
                  <a:lnTo>
                    <a:pt x="82" y="33"/>
                  </a:lnTo>
                  <a:lnTo>
                    <a:pt x="91" y="29"/>
                  </a:lnTo>
                  <a:lnTo>
                    <a:pt x="100" y="26"/>
                  </a:lnTo>
                  <a:lnTo>
                    <a:pt x="110" y="25"/>
                  </a:lnTo>
                  <a:lnTo>
                    <a:pt x="119" y="25"/>
                  </a:lnTo>
                  <a:lnTo>
                    <a:pt x="130" y="25"/>
                  </a:lnTo>
                  <a:lnTo>
                    <a:pt x="139" y="26"/>
                  </a:lnTo>
                  <a:lnTo>
                    <a:pt x="149" y="29"/>
                  </a:lnTo>
                  <a:lnTo>
                    <a:pt x="157" y="33"/>
                  </a:lnTo>
                  <a:lnTo>
                    <a:pt x="166" y="36"/>
                  </a:lnTo>
                  <a:lnTo>
                    <a:pt x="173" y="42"/>
                  </a:lnTo>
                  <a:lnTo>
                    <a:pt x="181" y="47"/>
                  </a:lnTo>
                  <a:lnTo>
                    <a:pt x="187" y="53"/>
                  </a:lnTo>
                  <a:lnTo>
                    <a:pt x="194" y="59"/>
                  </a:lnTo>
                  <a:lnTo>
                    <a:pt x="199" y="67"/>
                  </a:lnTo>
                  <a:lnTo>
                    <a:pt x="204" y="75"/>
                  </a:lnTo>
                  <a:lnTo>
                    <a:pt x="208" y="84"/>
                  </a:lnTo>
                  <a:lnTo>
                    <a:pt x="212" y="93"/>
                  </a:lnTo>
                  <a:lnTo>
                    <a:pt x="214" y="102"/>
                  </a:lnTo>
                  <a:lnTo>
                    <a:pt x="216" y="111"/>
                  </a:lnTo>
                  <a:lnTo>
                    <a:pt x="216" y="121"/>
                  </a:lnTo>
                  <a:lnTo>
                    <a:pt x="216" y="130"/>
                  </a:lnTo>
                  <a:lnTo>
                    <a:pt x="214" y="140"/>
                  </a:lnTo>
                  <a:lnTo>
                    <a:pt x="212" y="149"/>
                  </a:lnTo>
                  <a:lnTo>
                    <a:pt x="208" y="158"/>
                  </a:lnTo>
                  <a:lnTo>
                    <a:pt x="204" y="166"/>
                  </a:lnTo>
                  <a:lnTo>
                    <a:pt x="199" y="175"/>
                  </a:lnTo>
                  <a:lnTo>
                    <a:pt x="194" y="182"/>
                  </a:lnTo>
                  <a:lnTo>
                    <a:pt x="187" y="189"/>
                  </a:lnTo>
                  <a:lnTo>
                    <a:pt x="181" y="196"/>
                  </a:lnTo>
                  <a:lnTo>
                    <a:pt x="173" y="201"/>
                  </a:lnTo>
                  <a:lnTo>
                    <a:pt x="166" y="206"/>
                  </a:lnTo>
                  <a:lnTo>
                    <a:pt x="157" y="210"/>
                  </a:lnTo>
                  <a:lnTo>
                    <a:pt x="149" y="212"/>
                  </a:lnTo>
                  <a:lnTo>
                    <a:pt x="139" y="215"/>
                  </a:lnTo>
                  <a:lnTo>
                    <a:pt x="130" y="216"/>
                  </a:lnTo>
                  <a:lnTo>
                    <a:pt x="119" y="217"/>
                  </a:lnTo>
                  <a:close/>
                  <a:moveTo>
                    <a:pt x="285" y="280"/>
                  </a:moveTo>
                  <a:lnTo>
                    <a:pt x="225" y="220"/>
                  </a:lnTo>
                  <a:lnTo>
                    <a:pt x="207" y="203"/>
                  </a:lnTo>
                  <a:lnTo>
                    <a:pt x="214" y="194"/>
                  </a:lnTo>
                  <a:lnTo>
                    <a:pt x="221" y="185"/>
                  </a:lnTo>
                  <a:lnTo>
                    <a:pt x="226" y="176"/>
                  </a:lnTo>
                  <a:lnTo>
                    <a:pt x="231" y="166"/>
                  </a:lnTo>
                  <a:lnTo>
                    <a:pt x="235" y="156"/>
                  </a:lnTo>
                  <a:lnTo>
                    <a:pt x="237" y="144"/>
                  </a:lnTo>
                  <a:lnTo>
                    <a:pt x="239" y="133"/>
                  </a:lnTo>
                  <a:lnTo>
                    <a:pt x="240" y="121"/>
                  </a:lnTo>
                  <a:lnTo>
                    <a:pt x="239" y="108"/>
                  </a:lnTo>
                  <a:lnTo>
                    <a:pt x="237" y="97"/>
                  </a:lnTo>
                  <a:lnTo>
                    <a:pt x="235" y="85"/>
                  </a:lnTo>
                  <a:lnTo>
                    <a:pt x="231" y="74"/>
                  </a:lnTo>
                  <a:lnTo>
                    <a:pt x="226" y="63"/>
                  </a:lnTo>
                  <a:lnTo>
                    <a:pt x="220" y="54"/>
                  </a:lnTo>
                  <a:lnTo>
                    <a:pt x="212" y="44"/>
                  </a:lnTo>
                  <a:lnTo>
                    <a:pt x="204" y="36"/>
                  </a:lnTo>
                  <a:lnTo>
                    <a:pt x="196" y="29"/>
                  </a:lnTo>
                  <a:lnTo>
                    <a:pt x="187" y="21"/>
                  </a:lnTo>
                  <a:lnTo>
                    <a:pt x="177" y="16"/>
                  </a:lnTo>
                  <a:lnTo>
                    <a:pt x="167" y="11"/>
                  </a:lnTo>
                  <a:lnTo>
                    <a:pt x="155" y="6"/>
                  </a:lnTo>
                  <a:lnTo>
                    <a:pt x="144" y="3"/>
                  </a:lnTo>
                  <a:lnTo>
                    <a:pt x="132" y="2"/>
                  </a:lnTo>
                  <a:lnTo>
                    <a:pt x="119" y="0"/>
                  </a:lnTo>
                  <a:lnTo>
                    <a:pt x="108" y="2"/>
                  </a:lnTo>
                  <a:lnTo>
                    <a:pt x="95" y="3"/>
                  </a:lnTo>
                  <a:lnTo>
                    <a:pt x="85" y="6"/>
                  </a:lnTo>
                  <a:lnTo>
                    <a:pt x="73" y="11"/>
                  </a:lnTo>
                  <a:lnTo>
                    <a:pt x="63" y="16"/>
                  </a:lnTo>
                  <a:lnTo>
                    <a:pt x="53" y="21"/>
                  </a:lnTo>
                  <a:lnTo>
                    <a:pt x="44" y="29"/>
                  </a:lnTo>
                  <a:lnTo>
                    <a:pt x="35" y="36"/>
                  </a:lnTo>
                  <a:lnTo>
                    <a:pt x="27" y="44"/>
                  </a:lnTo>
                  <a:lnTo>
                    <a:pt x="20" y="54"/>
                  </a:lnTo>
                  <a:lnTo>
                    <a:pt x="14" y="63"/>
                  </a:lnTo>
                  <a:lnTo>
                    <a:pt x="9" y="74"/>
                  </a:lnTo>
                  <a:lnTo>
                    <a:pt x="5" y="85"/>
                  </a:lnTo>
                  <a:lnTo>
                    <a:pt x="2" y="97"/>
                  </a:lnTo>
                  <a:lnTo>
                    <a:pt x="0" y="108"/>
                  </a:lnTo>
                  <a:lnTo>
                    <a:pt x="0" y="121"/>
                  </a:lnTo>
                  <a:lnTo>
                    <a:pt x="0" y="133"/>
                  </a:lnTo>
                  <a:lnTo>
                    <a:pt x="2" y="146"/>
                  </a:lnTo>
                  <a:lnTo>
                    <a:pt x="5" y="157"/>
                  </a:lnTo>
                  <a:lnTo>
                    <a:pt x="9" y="167"/>
                  </a:lnTo>
                  <a:lnTo>
                    <a:pt x="14" y="178"/>
                  </a:lnTo>
                  <a:lnTo>
                    <a:pt x="20" y="188"/>
                  </a:lnTo>
                  <a:lnTo>
                    <a:pt x="27" y="197"/>
                  </a:lnTo>
                  <a:lnTo>
                    <a:pt x="35" y="206"/>
                  </a:lnTo>
                  <a:lnTo>
                    <a:pt x="44" y="214"/>
                  </a:lnTo>
                  <a:lnTo>
                    <a:pt x="53" y="220"/>
                  </a:lnTo>
                  <a:lnTo>
                    <a:pt x="63" y="226"/>
                  </a:lnTo>
                  <a:lnTo>
                    <a:pt x="73" y="232"/>
                  </a:lnTo>
                  <a:lnTo>
                    <a:pt x="85" y="235"/>
                  </a:lnTo>
                  <a:lnTo>
                    <a:pt x="95" y="239"/>
                  </a:lnTo>
                  <a:lnTo>
                    <a:pt x="108" y="241"/>
                  </a:lnTo>
                  <a:lnTo>
                    <a:pt x="119" y="241"/>
                  </a:lnTo>
                  <a:lnTo>
                    <a:pt x="130" y="241"/>
                  </a:lnTo>
                  <a:lnTo>
                    <a:pt x="139" y="239"/>
                  </a:lnTo>
                  <a:lnTo>
                    <a:pt x="148" y="238"/>
                  </a:lnTo>
                  <a:lnTo>
                    <a:pt x="157" y="235"/>
                  </a:lnTo>
                  <a:lnTo>
                    <a:pt x="166" y="232"/>
                  </a:lnTo>
                  <a:lnTo>
                    <a:pt x="173" y="228"/>
                  </a:lnTo>
                  <a:lnTo>
                    <a:pt x="181" y="224"/>
                  </a:lnTo>
                  <a:lnTo>
                    <a:pt x="189" y="219"/>
                  </a:lnTo>
                  <a:lnTo>
                    <a:pt x="205" y="237"/>
                  </a:lnTo>
                  <a:lnTo>
                    <a:pt x="267" y="297"/>
                  </a:lnTo>
                  <a:lnTo>
                    <a:pt x="271" y="301"/>
                  </a:lnTo>
                  <a:lnTo>
                    <a:pt x="276" y="301"/>
                  </a:lnTo>
                  <a:lnTo>
                    <a:pt x="280" y="300"/>
                  </a:lnTo>
                  <a:lnTo>
                    <a:pt x="285" y="297"/>
                  </a:lnTo>
                  <a:lnTo>
                    <a:pt x="288" y="293"/>
                  </a:lnTo>
                  <a:lnTo>
                    <a:pt x="288" y="289"/>
                  </a:lnTo>
                  <a:lnTo>
                    <a:pt x="288" y="284"/>
                  </a:lnTo>
                  <a:lnTo>
                    <a:pt x="285" y="2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xmlns="" id="{6431B51B-98C0-4AA0-9D80-B73C292FDBC3}"/>
              </a:ext>
            </a:extLst>
          </p:cNvPr>
          <p:cNvGrpSpPr/>
          <p:nvPr/>
        </p:nvGrpSpPr>
        <p:grpSpPr>
          <a:xfrm>
            <a:off x="10725854" y="4292116"/>
            <a:ext cx="285750" cy="285751"/>
            <a:chOff x="7594600" y="5349875"/>
            <a:chExt cx="285750" cy="285751"/>
          </a:xfrm>
          <a:solidFill>
            <a:schemeClr val="bg1"/>
          </a:solidFill>
        </p:grpSpPr>
        <p:sp>
          <p:nvSpPr>
            <p:cNvPr id="60" name="Freeform 3459">
              <a:extLst>
                <a:ext uri="{FF2B5EF4-FFF2-40B4-BE49-F238E27FC236}">
                  <a16:creationId xmlns:a16="http://schemas.microsoft.com/office/drawing/2014/main" xmlns="" id="{E8D9F255-A8F9-4A43-860F-75E37E96DB7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4600" y="5349875"/>
              <a:ext cx="195262" cy="238125"/>
            </a:xfrm>
            <a:custGeom>
              <a:avLst/>
              <a:gdLst>
                <a:gd name="T0" fmla="*/ 412 w 491"/>
                <a:gd name="T1" fmla="*/ 384 h 602"/>
                <a:gd name="T2" fmla="*/ 376 w 491"/>
                <a:gd name="T3" fmla="*/ 370 h 602"/>
                <a:gd name="T4" fmla="*/ 361 w 491"/>
                <a:gd name="T5" fmla="*/ 307 h 602"/>
                <a:gd name="T6" fmla="*/ 379 w 491"/>
                <a:gd name="T7" fmla="*/ 288 h 602"/>
                <a:gd name="T8" fmla="*/ 397 w 491"/>
                <a:gd name="T9" fmla="*/ 252 h 602"/>
                <a:gd name="T10" fmla="*/ 406 w 491"/>
                <a:gd name="T11" fmla="*/ 214 h 602"/>
                <a:gd name="T12" fmla="*/ 415 w 491"/>
                <a:gd name="T13" fmla="*/ 202 h 602"/>
                <a:gd name="T14" fmla="*/ 420 w 491"/>
                <a:gd name="T15" fmla="*/ 183 h 602"/>
                <a:gd name="T16" fmla="*/ 416 w 491"/>
                <a:gd name="T17" fmla="*/ 152 h 602"/>
                <a:gd name="T18" fmla="*/ 412 w 491"/>
                <a:gd name="T19" fmla="*/ 121 h 602"/>
                <a:gd name="T20" fmla="*/ 420 w 491"/>
                <a:gd name="T21" fmla="*/ 78 h 602"/>
                <a:gd name="T22" fmla="*/ 415 w 491"/>
                <a:gd name="T23" fmla="*/ 45 h 602"/>
                <a:gd name="T24" fmla="*/ 402 w 491"/>
                <a:gd name="T25" fmla="*/ 27 h 602"/>
                <a:gd name="T26" fmla="*/ 383 w 491"/>
                <a:gd name="T27" fmla="*/ 15 h 602"/>
                <a:gd name="T28" fmla="*/ 342 w 491"/>
                <a:gd name="T29" fmla="*/ 3 h 602"/>
                <a:gd name="T30" fmla="*/ 292 w 491"/>
                <a:gd name="T31" fmla="*/ 0 h 602"/>
                <a:gd name="T32" fmla="*/ 245 w 491"/>
                <a:gd name="T33" fmla="*/ 9 h 602"/>
                <a:gd name="T34" fmla="*/ 213 w 491"/>
                <a:gd name="T35" fmla="*/ 27 h 602"/>
                <a:gd name="T36" fmla="*/ 202 w 491"/>
                <a:gd name="T37" fmla="*/ 42 h 602"/>
                <a:gd name="T38" fmla="*/ 181 w 491"/>
                <a:gd name="T39" fmla="*/ 44 h 602"/>
                <a:gd name="T40" fmla="*/ 163 w 491"/>
                <a:gd name="T41" fmla="*/ 56 h 602"/>
                <a:gd name="T42" fmla="*/ 154 w 491"/>
                <a:gd name="T43" fmla="*/ 87 h 602"/>
                <a:gd name="T44" fmla="*/ 164 w 491"/>
                <a:gd name="T45" fmla="*/ 138 h 602"/>
                <a:gd name="T46" fmla="*/ 159 w 491"/>
                <a:gd name="T47" fmla="*/ 144 h 602"/>
                <a:gd name="T48" fmla="*/ 150 w 491"/>
                <a:gd name="T49" fmla="*/ 162 h 602"/>
                <a:gd name="T50" fmla="*/ 149 w 491"/>
                <a:gd name="T51" fmla="*/ 184 h 602"/>
                <a:gd name="T52" fmla="*/ 154 w 491"/>
                <a:gd name="T53" fmla="*/ 201 h 602"/>
                <a:gd name="T54" fmla="*/ 163 w 491"/>
                <a:gd name="T55" fmla="*/ 214 h 602"/>
                <a:gd name="T56" fmla="*/ 170 w 491"/>
                <a:gd name="T57" fmla="*/ 237 h 602"/>
                <a:gd name="T58" fmla="*/ 180 w 491"/>
                <a:gd name="T59" fmla="*/ 271 h 602"/>
                <a:gd name="T60" fmla="*/ 203 w 491"/>
                <a:gd name="T61" fmla="*/ 306 h 602"/>
                <a:gd name="T62" fmla="*/ 216 w 491"/>
                <a:gd name="T63" fmla="*/ 364 h 602"/>
                <a:gd name="T64" fmla="*/ 171 w 491"/>
                <a:gd name="T65" fmla="*/ 381 h 602"/>
                <a:gd name="T66" fmla="*/ 105 w 491"/>
                <a:gd name="T67" fmla="*/ 401 h 602"/>
                <a:gd name="T68" fmla="*/ 46 w 491"/>
                <a:gd name="T69" fmla="*/ 428 h 602"/>
                <a:gd name="T70" fmla="*/ 22 w 491"/>
                <a:gd name="T71" fmla="*/ 449 h 602"/>
                <a:gd name="T72" fmla="*/ 10 w 491"/>
                <a:gd name="T73" fmla="*/ 479 h 602"/>
                <a:gd name="T74" fmla="*/ 3 w 491"/>
                <a:gd name="T75" fmla="*/ 540 h 602"/>
                <a:gd name="T76" fmla="*/ 1 w 491"/>
                <a:gd name="T77" fmla="*/ 594 h 602"/>
                <a:gd name="T78" fmla="*/ 12 w 491"/>
                <a:gd name="T79" fmla="*/ 602 h 602"/>
                <a:gd name="T80" fmla="*/ 412 w 491"/>
                <a:gd name="T81" fmla="*/ 572 h 602"/>
                <a:gd name="T82" fmla="*/ 409 w 491"/>
                <a:gd name="T83" fmla="*/ 531 h 602"/>
                <a:gd name="T84" fmla="*/ 415 w 491"/>
                <a:gd name="T85" fmla="*/ 500 h 602"/>
                <a:gd name="T86" fmla="*/ 426 w 491"/>
                <a:gd name="T87" fmla="*/ 472 h 602"/>
                <a:gd name="T88" fmla="*/ 443 w 491"/>
                <a:gd name="T89" fmla="*/ 447 h 602"/>
                <a:gd name="T90" fmla="*/ 465 w 491"/>
                <a:gd name="T91" fmla="*/ 427 h 602"/>
                <a:gd name="T92" fmla="*/ 491 w 491"/>
                <a:gd name="T93" fmla="*/ 411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91" h="602">
                  <a:moveTo>
                    <a:pt x="491" y="411"/>
                  </a:moveTo>
                  <a:lnTo>
                    <a:pt x="424" y="388"/>
                  </a:lnTo>
                  <a:lnTo>
                    <a:pt x="412" y="384"/>
                  </a:lnTo>
                  <a:lnTo>
                    <a:pt x="401" y="379"/>
                  </a:lnTo>
                  <a:lnTo>
                    <a:pt x="389" y="375"/>
                  </a:lnTo>
                  <a:lnTo>
                    <a:pt x="376" y="370"/>
                  </a:lnTo>
                  <a:lnTo>
                    <a:pt x="369" y="368"/>
                  </a:lnTo>
                  <a:lnTo>
                    <a:pt x="361" y="364"/>
                  </a:lnTo>
                  <a:lnTo>
                    <a:pt x="361" y="307"/>
                  </a:lnTo>
                  <a:lnTo>
                    <a:pt x="366" y="302"/>
                  </a:lnTo>
                  <a:lnTo>
                    <a:pt x="373" y="297"/>
                  </a:lnTo>
                  <a:lnTo>
                    <a:pt x="379" y="288"/>
                  </a:lnTo>
                  <a:lnTo>
                    <a:pt x="385" y="279"/>
                  </a:lnTo>
                  <a:lnTo>
                    <a:pt x="392" y="266"/>
                  </a:lnTo>
                  <a:lnTo>
                    <a:pt x="397" y="252"/>
                  </a:lnTo>
                  <a:lnTo>
                    <a:pt x="401" y="235"/>
                  </a:lnTo>
                  <a:lnTo>
                    <a:pt x="402" y="216"/>
                  </a:lnTo>
                  <a:lnTo>
                    <a:pt x="406" y="214"/>
                  </a:lnTo>
                  <a:lnTo>
                    <a:pt x="410" y="211"/>
                  </a:lnTo>
                  <a:lnTo>
                    <a:pt x="412" y="207"/>
                  </a:lnTo>
                  <a:lnTo>
                    <a:pt x="415" y="202"/>
                  </a:lnTo>
                  <a:lnTo>
                    <a:pt x="417" y="197"/>
                  </a:lnTo>
                  <a:lnTo>
                    <a:pt x="419" y="191"/>
                  </a:lnTo>
                  <a:lnTo>
                    <a:pt x="420" y="183"/>
                  </a:lnTo>
                  <a:lnTo>
                    <a:pt x="420" y="175"/>
                  </a:lnTo>
                  <a:lnTo>
                    <a:pt x="420" y="164"/>
                  </a:lnTo>
                  <a:lnTo>
                    <a:pt x="416" y="152"/>
                  </a:lnTo>
                  <a:lnTo>
                    <a:pt x="412" y="144"/>
                  </a:lnTo>
                  <a:lnTo>
                    <a:pt x="406" y="137"/>
                  </a:lnTo>
                  <a:lnTo>
                    <a:pt x="412" y="121"/>
                  </a:lnTo>
                  <a:lnTo>
                    <a:pt x="417" y="101"/>
                  </a:lnTo>
                  <a:lnTo>
                    <a:pt x="419" y="89"/>
                  </a:lnTo>
                  <a:lnTo>
                    <a:pt x="420" y="78"/>
                  </a:lnTo>
                  <a:lnTo>
                    <a:pt x="420" y="65"/>
                  </a:lnTo>
                  <a:lnTo>
                    <a:pt x="417" y="53"/>
                  </a:lnTo>
                  <a:lnTo>
                    <a:pt x="415" y="45"/>
                  </a:lnTo>
                  <a:lnTo>
                    <a:pt x="412" y="39"/>
                  </a:lnTo>
                  <a:lnTo>
                    <a:pt x="407" y="34"/>
                  </a:lnTo>
                  <a:lnTo>
                    <a:pt x="402" y="27"/>
                  </a:lnTo>
                  <a:lnTo>
                    <a:pt x="397" y="24"/>
                  </a:lnTo>
                  <a:lnTo>
                    <a:pt x="391" y="18"/>
                  </a:lnTo>
                  <a:lnTo>
                    <a:pt x="383" y="15"/>
                  </a:lnTo>
                  <a:lnTo>
                    <a:pt x="375" y="12"/>
                  </a:lnTo>
                  <a:lnTo>
                    <a:pt x="360" y="7"/>
                  </a:lnTo>
                  <a:lnTo>
                    <a:pt x="342" y="3"/>
                  </a:lnTo>
                  <a:lnTo>
                    <a:pt x="325" y="0"/>
                  </a:lnTo>
                  <a:lnTo>
                    <a:pt x="307" y="0"/>
                  </a:lnTo>
                  <a:lnTo>
                    <a:pt x="292" y="0"/>
                  </a:lnTo>
                  <a:lnTo>
                    <a:pt x="276" y="2"/>
                  </a:lnTo>
                  <a:lnTo>
                    <a:pt x="261" y="6"/>
                  </a:lnTo>
                  <a:lnTo>
                    <a:pt x="245" y="9"/>
                  </a:lnTo>
                  <a:lnTo>
                    <a:pt x="231" y="16"/>
                  </a:lnTo>
                  <a:lnTo>
                    <a:pt x="218" y="22"/>
                  </a:lnTo>
                  <a:lnTo>
                    <a:pt x="213" y="27"/>
                  </a:lnTo>
                  <a:lnTo>
                    <a:pt x="208" y="31"/>
                  </a:lnTo>
                  <a:lnTo>
                    <a:pt x="204" y="36"/>
                  </a:lnTo>
                  <a:lnTo>
                    <a:pt x="202" y="42"/>
                  </a:lnTo>
                  <a:lnTo>
                    <a:pt x="194" y="42"/>
                  </a:lnTo>
                  <a:lnTo>
                    <a:pt x="188" y="43"/>
                  </a:lnTo>
                  <a:lnTo>
                    <a:pt x="181" y="44"/>
                  </a:lnTo>
                  <a:lnTo>
                    <a:pt x="176" y="45"/>
                  </a:lnTo>
                  <a:lnTo>
                    <a:pt x="168" y="51"/>
                  </a:lnTo>
                  <a:lnTo>
                    <a:pt x="163" y="56"/>
                  </a:lnTo>
                  <a:lnTo>
                    <a:pt x="158" y="65"/>
                  </a:lnTo>
                  <a:lnTo>
                    <a:pt x="156" y="75"/>
                  </a:lnTo>
                  <a:lnTo>
                    <a:pt x="154" y="87"/>
                  </a:lnTo>
                  <a:lnTo>
                    <a:pt x="156" y="98"/>
                  </a:lnTo>
                  <a:lnTo>
                    <a:pt x="159" y="120"/>
                  </a:lnTo>
                  <a:lnTo>
                    <a:pt x="164" y="138"/>
                  </a:lnTo>
                  <a:lnTo>
                    <a:pt x="164" y="139"/>
                  </a:lnTo>
                  <a:lnTo>
                    <a:pt x="164" y="139"/>
                  </a:lnTo>
                  <a:lnTo>
                    <a:pt x="159" y="144"/>
                  </a:lnTo>
                  <a:lnTo>
                    <a:pt x="154" y="151"/>
                  </a:lnTo>
                  <a:lnTo>
                    <a:pt x="152" y="156"/>
                  </a:lnTo>
                  <a:lnTo>
                    <a:pt x="150" y="162"/>
                  </a:lnTo>
                  <a:lnTo>
                    <a:pt x="149" y="170"/>
                  </a:lnTo>
                  <a:lnTo>
                    <a:pt x="149" y="176"/>
                  </a:lnTo>
                  <a:lnTo>
                    <a:pt x="149" y="184"/>
                  </a:lnTo>
                  <a:lnTo>
                    <a:pt x="150" y="191"/>
                  </a:lnTo>
                  <a:lnTo>
                    <a:pt x="152" y="196"/>
                  </a:lnTo>
                  <a:lnTo>
                    <a:pt x="154" y="201"/>
                  </a:lnTo>
                  <a:lnTo>
                    <a:pt x="157" y="206"/>
                  </a:lnTo>
                  <a:lnTo>
                    <a:pt x="159" y="210"/>
                  </a:lnTo>
                  <a:lnTo>
                    <a:pt x="163" y="214"/>
                  </a:lnTo>
                  <a:lnTo>
                    <a:pt x="167" y="216"/>
                  </a:lnTo>
                  <a:lnTo>
                    <a:pt x="168" y="227"/>
                  </a:lnTo>
                  <a:lnTo>
                    <a:pt x="170" y="237"/>
                  </a:lnTo>
                  <a:lnTo>
                    <a:pt x="171" y="246"/>
                  </a:lnTo>
                  <a:lnTo>
                    <a:pt x="173" y="255"/>
                  </a:lnTo>
                  <a:lnTo>
                    <a:pt x="180" y="271"/>
                  </a:lnTo>
                  <a:lnTo>
                    <a:pt x="188" y="286"/>
                  </a:lnTo>
                  <a:lnTo>
                    <a:pt x="195" y="297"/>
                  </a:lnTo>
                  <a:lnTo>
                    <a:pt x="203" y="306"/>
                  </a:lnTo>
                  <a:lnTo>
                    <a:pt x="211" y="314"/>
                  </a:lnTo>
                  <a:lnTo>
                    <a:pt x="216" y="319"/>
                  </a:lnTo>
                  <a:lnTo>
                    <a:pt x="216" y="364"/>
                  </a:lnTo>
                  <a:lnTo>
                    <a:pt x="202" y="369"/>
                  </a:lnTo>
                  <a:lnTo>
                    <a:pt x="186" y="375"/>
                  </a:lnTo>
                  <a:lnTo>
                    <a:pt x="171" y="381"/>
                  </a:lnTo>
                  <a:lnTo>
                    <a:pt x="156" y="384"/>
                  </a:lnTo>
                  <a:lnTo>
                    <a:pt x="130" y="393"/>
                  </a:lnTo>
                  <a:lnTo>
                    <a:pt x="105" y="401"/>
                  </a:lnTo>
                  <a:lnTo>
                    <a:pt x="84" y="410"/>
                  </a:lnTo>
                  <a:lnTo>
                    <a:pt x="64" y="419"/>
                  </a:lnTo>
                  <a:lnTo>
                    <a:pt x="46" y="428"/>
                  </a:lnTo>
                  <a:lnTo>
                    <a:pt x="32" y="438"/>
                  </a:lnTo>
                  <a:lnTo>
                    <a:pt x="27" y="444"/>
                  </a:lnTo>
                  <a:lnTo>
                    <a:pt x="22" y="449"/>
                  </a:lnTo>
                  <a:lnTo>
                    <a:pt x="18" y="455"/>
                  </a:lnTo>
                  <a:lnTo>
                    <a:pt x="16" y="460"/>
                  </a:lnTo>
                  <a:lnTo>
                    <a:pt x="10" y="479"/>
                  </a:lnTo>
                  <a:lnTo>
                    <a:pt x="7" y="499"/>
                  </a:lnTo>
                  <a:lnTo>
                    <a:pt x="4" y="521"/>
                  </a:lnTo>
                  <a:lnTo>
                    <a:pt x="3" y="540"/>
                  </a:lnTo>
                  <a:lnTo>
                    <a:pt x="0" y="573"/>
                  </a:lnTo>
                  <a:lnTo>
                    <a:pt x="0" y="589"/>
                  </a:lnTo>
                  <a:lnTo>
                    <a:pt x="1" y="594"/>
                  </a:lnTo>
                  <a:lnTo>
                    <a:pt x="4" y="598"/>
                  </a:lnTo>
                  <a:lnTo>
                    <a:pt x="8" y="600"/>
                  </a:lnTo>
                  <a:lnTo>
                    <a:pt x="12" y="602"/>
                  </a:lnTo>
                  <a:lnTo>
                    <a:pt x="421" y="602"/>
                  </a:lnTo>
                  <a:lnTo>
                    <a:pt x="416" y="587"/>
                  </a:lnTo>
                  <a:lnTo>
                    <a:pt x="412" y="572"/>
                  </a:lnTo>
                  <a:lnTo>
                    <a:pt x="410" y="557"/>
                  </a:lnTo>
                  <a:lnTo>
                    <a:pt x="409" y="541"/>
                  </a:lnTo>
                  <a:lnTo>
                    <a:pt x="409" y="531"/>
                  </a:lnTo>
                  <a:lnTo>
                    <a:pt x="410" y="519"/>
                  </a:lnTo>
                  <a:lnTo>
                    <a:pt x="412" y="509"/>
                  </a:lnTo>
                  <a:lnTo>
                    <a:pt x="415" y="500"/>
                  </a:lnTo>
                  <a:lnTo>
                    <a:pt x="417" y="490"/>
                  </a:lnTo>
                  <a:lnTo>
                    <a:pt x="421" y="481"/>
                  </a:lnTo>
                  <a:lnTo>
                    <a:pt x="426" y="472"/>
                  </a:lnTo>
                  <a:lnTo>
                    <a:pt x="432" y="463"/>
                  </a:lnTo>
                  <a:lnTo>
                    <a:pt x="437" y="455"/>
                  </a:lnTo>
                  <a:lnTo>
                    <a:pt x="443" y="447"/>
                  </a:lnTo>
                  <a:lnTo>
                    <a:pt x="450" y="440"/>
                  </a:lnTo>
                  <a:lnTo>
                    <a:pt x="457" y="433"/>
                  </a:lnTo>
                  <a:lnTo>
                    <a:pt x="465" y="427"/>
                  </a:lnTo>
                  <a:lnTo>
                    <a:pt x="473" y="420"/>
                  </a:lnTo>
                  <a:lnTo>
                    <a:pt x="482" y="415"/>
                  </a:lnTo>
                  <a:lnTo>
                    <a:pt x="491" y="4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3460">
              <a:extLst>
                <a:ext uri="{FF2B5EF4-FFF2-40B4-BE49-F238E27FC236}">
                  <a16:creationId xmlns:a16="http://schemas.microsoft.com/office/drawing/2014/main" xmlns="" id="{CAB9BAEA-5EF6-4D96-BF76-AC87C8DD4C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66050" y="5516563"/>
              <a:ext cx="114300" cy="119063"/>
            </a:xfrm>
            <a:custGeom>
              <a:avLst/>
              <a:gdLst>
                <a:gd name="T0" fmla="*/ 100 w 288"/>
                <a:gd name="T1" fmla="*/ 215 h 301"/>
                <a:gd name="T2" fmla="*/ 74 w 288"/>
                <a:gd name="T3" fmla="*/ 206 h 301"/>
                <a:gd name="T4" fmla="*/ 51 w 288"/>
                <a:gd name="T5" fmla="*/ 189 h 301"/>
                <a:gd name="T6" fmla="*/ 36 w 288"/>
                <a:gd name="T7" fmla="*/ 166 h 301"/>
                <a:gd name="T8" fmla="*/ 26 w 288"/>
                <a:gd name="T9" fmla="*/ 140 h 301"/>
                <a:gd name="T10" fmla="*/ 24 w 288"/>
                <a:gd name="T11" fmla="*/ 111 h 301"/>
                <a:gd name="T12" fmla="*/ 31 w 288"/>
                <a:gd name="T13" fmla="*/ 84 h 301"/>
                <a:gd name="T14" fmla="*/ 46 w 288"/>
                <a:gd name="T15" fmla="*/ 59 h 301"/>
                <a:gd name="T16" fmla="*/ 65 w 288"/>
                <a:gd name="T17" fmla="*/ 42 h 301"/>
                <a:gd name="T18" fmla="*/ 91 w 288"/>
                <a:gd name="T19" fmla="*/ 29 h 301"/>
                <a:gd name="T20" fmla="*/ 119 w 288"/>
                <a:gd name="T21" fmla="*/ 25 h 301"/>
                <a:gd name="T22" fmla="*/ 149 w 288"/>
                <a:gd name="T23" fmla="*/ 29 h 301"/>
                <a:gd name="T24" fmla="*/ 173 w 288"/>
                <a:gd name="T25" fmla="*/ 42 h 301"/>
                <a:gd name="T26" fmla="*/ 194 w 288"/>
                <a:gd name="T27" fmla="*/ 59 h 301"/>
                <a:gd name="T28" fmla="*/ 208 w 288"/>
                <a:gd name="T29" fmla="*/ 84 h 301"/>
                <a:gd name="T30" fmla="*/ 216 w 288"/>
                <a:gd name="T31" fmla="*/ 111 h 301"/>
                <a:gd name="T32" fmla="*/ 214 w 288"/>
                <a:gd name="T33" fmla="*/ 140 h 301"/>
                <a:gd name="T34" fmla="*/ 204 w 288"/>
                <a:gd name="T35" fmla="*/ 166 h 301"/>
                <a:gd name="T36" fmla="*/ 187 w 288"/>
                <a:gd name="T37" fmla="*/ 189 h 301"/>
                <a:gd name="T38" fmla="*/ 166 w 288"/>
                <a:gd name="T39" fmla="*/ 206 h 301"/>
                <a:gd name="T40" fmla="*/ 139 w 288"/>
                <a:gd name="T41" fmla="*/ 215 h 301"/>
                <a:gd name="T42" fmla="*/ 285 w 288"/>
                <a:gd name="T43" fmla="*/ 280 h 301"/>
                <a:gd name="T44" fmla="*/ 214 w 288"/>
                <a:gd name="T45" fmla="*/ 194 h 301"/>
                <a:gd name="T46" fmla="*/ 231 w 288"/>
                <a:gd name="T47" fmla="*/ 166 h 301"/>
                <a:gd name="T48" fmla="*/ 239 w 288"/>
                <a:gd name="T49" fmla="*/ 133 h 301"/>
                <a:gd name="T50" fmla="*/ 237 w 288"/>
                <a:gd name="T51" fmla="*/ 97 h 301"/>
                <a:gd name="T52" fmla="*/ 226 w 288"/>
                <a:gd name="T53" fmla="*/ 63 h 301"/>
                <a:gd name="T54" fmla="*/ 204 w 288"/>
                <a:gd name="T55" fmla="*/ 36 h 301"/>
                <a:gd name="T56" fmla="*/ 177 w 288"/>
                <a:gd name="T57" fmla="*/ 16 h 301"/>
                <a:gd name="T58" fmla="*/ 144 w 288"/>
                <a:gd name="T59" fmla="*/ 3 h 301"/>
                <a:gd name="T60" fmla="*/ 108 w 288"/>
                <a:gd name="T61" fmla="*/ 2 h 301"/>
                <a:gd name="T62" fmla="*/ 73 w 288"/>
                <a:gd name="T63" fmla="*/ 11 h 301"/>
                <a:gd name="T64" fmla="*/ 44 w 288"/>
                <a:gd name="T65" fmla="*/ 29 h 301"/>
                <a:gd name="T66" fmla="*/ 20 w 288"/>
                <a:gd name="T67" fmla="*/ 54 h 301"/>
                <a:gd name="T68" fmla="*/ 5 w 288"/>
                <a:gd name="T69" fmla="*/ 85 h 301"/>
                <a:gd name="T70" fmla="*/ 0 w 288"/>
                <a:gd name="T71" fmla="*/ 121 h 301"/>
                <a:gd name="T72" fmla="*/ 5 w 288"/>
                <a:gd name="T73" fmla="*/ 157 h 301"/>
                <a:gd name="T74" fmla="*/ 20 w 288"/>
                <a:gd name="T75" fmla="*/ 188 h 301"/>
                <a:gd name="T76" fmla="*/ 44 w 288"/>
                <a:gd name="T77" fmla="*/ 214 h 301"/>
                <a:gd name="T78" fmla="*/ 73 w 288"/>
                <a:gd name="T79" fmla="*/ 232 h 301"/>
                <a:gd name="T80" fmla="*/ 108 w 288"/>
                <a:gd name="T81" fmla="*/ 241 h 301"/>
                <a:gd name="T82" fmla="*/ 139 w 288"/>
                <a:gd name="T83" fmla="*/ 239 h 301"/>
                <a:gd name="T84" fmla="*/ 166 w 288"/>
                <a:gd name="T85" fmla="*/ 232 h 301"/>
                <a:gd name="T86" fmla="*/ 189 w 288"/>
                <a:gd name="T87" fmla="*/ 219 h 301"/>
                <a:gd name="T88" fmla="*/ 271 w 288"/>
                <a:gd name="T89" fmla="*/ 301 h 301"/>
                <a:gd name="T90" fmla="*/ 285 w 288"/>
                <a:gd name="T91" fmla="*/ 297 h 301"/>
                <a:gd name="T92" fmla="*/ 288 w 288"/>
                <a:gd name="T93" fmla="*/ 284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88" h="301">
                  <a:moveTo>
                    <a:pt x="119" y="217"/>
                  </a:moveTo>
                  <a:lnTo>
                    <a:pt x="110" y="216"/>
                  </a:lnTo>
                  <a:lnTo>
                    <a:pt x="100" y="215"/>
                  </a:lnTo>
                  <a:lnTo>
                    <a:pt x="91" y="212"/>
                  </a:lnTo>
                  <a:lnTo>
                    <a:pt x="82" y="210"/>
                  </a:lnTo>
                  <a:lnTo>
                    <a:pt x="74" y="206"/>
                  </a:lnTo>
                  <a:lnTo>
                    <a:pt x="65" y="201"/>
                  </a:lnTo>
                  <a:lnTo>
                    <a:pt x="59" y="196"/>
                  </a:lnTo>
                  <a:lnTo>
                    <a:pt x="51" y="189"/>
                  </a:lnTo>
                  <a:lnTo>
                    <a:pt x="46" y="182"/>
                  </a:lnTo>
                  <a:lnTo>
                    <a:pt x="40" y="175"/>
                  </a:lnTo>
                  <a:lnTo>
                    <a:pt x="36" y="166"/>
                  </a:lnTo>
                  <a:lnTo>
                    <a:pt x="31" y="158"/>
                  </a:lnTo>
                  <a:lnTo>
                    <a:pt x="28" y="149"/>
                  </a:lnTo>
                  <a:lnTo>
                    <a:pt x="26" y="140"/>
                  </a:lnTo>
                  <a:lnTo>
                    <a:pt x="24" y="130"/>
                  </a:lnTo>
                  <a:lnTo>
                    <a:pt x="23" y="121"/>
                  </a:lnTo>
                  <a:lnTo>
                    <a:pt x="24" y="111"/>
                  </a:lnTo>
                  <a:lnTo>
                    <a:pt x="26" y="102"/>
                  </a:lnTo>
                  <a:lnTo>
                    <a:pt x="28" y="93"/>
                  </a:lnTo>
                  <a:lnTo>
                    <a:pt x="31" y="84"/>
                  </a:lnTo>
                  <a:lnTo>
                    <a:pt x="36" y="75"/>
                  </a:lnTo>
                  <a:lnTo>
                    <a:pt x="40" y="67"/>
                  </a:lnTo>
                  <a:lnTo>
                    <a:pt x="46" y="59"/>
                  </a:lnTo>
                  <a:lnTo>
                    <a:pt x="51" y="53"/>
                  </a:lnTo>
                  <a:lnTo>
                    <a:pt x="59" y="47"/>
                  </a:lnTo>
                  <a:lnTo>
                    <a:pt x="65" y="42"/>
                  </a:lnTo>
                  <a:lnTo>
                    <a:pt x="74" y="36"/>
                  </a:lnTo>
                  <a:lnTo>
                    <a:pt x="82" y="33"/>
                  </a:lnTo>
                  <a:lnTo>
                    <a:pt x="91" y="29"/>
                  </a:lnTo>
                  <a:lnTo>
                    <a:pt x="100" y="26"/>
                  </a:lnTo>
                  <a:lnTo>
                    <a:pt x="110" y="25"/>
                  </a:lnTo>
                  <a:lnTo>
                    <a:pt x="119" y="25"/>
                  </a:lnTo>
                  <a:lnTo>
                    <a:pt x="130" y="25"/>
                  </a:lnTo>
                  <a:lnTo>
                    <a:pt x="139" y="26"/>
                  </a:lnTo>
                  <a:lnTo>
                    <a:pt x="149" y="29"/>
                  </a:lnTo>
                  <a:lnTo>
                    <a:pt x="157" y="33"/>
                  </a:lnTo>
                  <a:lnTo>
                    <a:pt x="166" y="36"/>
                  </a:lnTo>
                  <a:lnTo>
                    <a:pt x="173" y="42"/>
                  </a:lnTo>
                  <a:lnTo>
                    <a:pt x="181" y="47"/>
                  </a:lnTo>
                  <a:lnTo>
                    <a:pt x="187" y="53"/>
                  </a:lnTo>
                  <a:lnTo>
                    <a:pt x="194" y="59"/>
                  </a:lnTo>
                  <a:lnTo>
                    <a:pt x="199" y="67"/>
                  </a:lnTo>
                  <a:lnTo>
                    <a:pt x="204" y="75"/>
                  </a:lnTo>
                  <a:lnTo>
                    <a:pt x="208" y="84"/>
                  </a:lnTo>
                  <a:lnTo>
                    <a:pt x="212" y="93"/>
                  </a:lnTo>
                  <a:lnTo>
                    <a:pt x="214" y="102"/>
                  </a:lnTo>
                  <a:lnTo>
                    <a:pt x="216" y="111"/>
                  </a:lnTo>
                  <a:lnTo>
                    <a:pt x="216" y="121"/>
                  </a:lnTo>
                  <a:lnTo>
                    <a:pt x="216" y="130"/>
                  </a:lnTo>
                  <a:lnTo>
                    <a:pt x="214" y="140"/>
                  </a:lnTo>
                  <a:lnTo>
                    <a:pt x="212" y="149"/>
                  </a:lnTo>
                  <a:lnTo>
                    <a:pt x="208" y="158"/>
                  </a:lnTo>
                  <a:lnTo>
                    <a:pt x="204" y="166"/>
                  </a:lnTo>
                  <a:lnTo>
                    <a:pt x="199" y="175"/>
                  </a:lnTo>
                  <a:lnTo>
                    <a:pt x="194" y="182"/>
                  </a:lnTo>
                  <a:lnTo>
                    <a:pt x="187" y="189"/>
                  </a:lnTo>
                  <a:lnTo>
                    <a:pt x="181" y="196"/>
                  </a:lnTo>
                  <a:lnTo>
                    <a:pt x="173" y="201"/>
                  </a:lnTo>
                  <a:lnTo>
                    <a:pt x="166" y="206"/>
                  </a:lnTo>
                  <a:lnTo>
                    <a:pt x="157" y="210"/>
                  </a:lnTo>
                  <a:lnTo>
                    <a:pt x="149" y="212"/>
                  </a:lnTo>
                  <a:lnTo>
                    <a:pt x="139" y="215"/>
                  </a:lnTo>
                  <a:lnTo>
                    <a:pt x="130" y="216"/>
                  </a:lnTo>
                  <a:lnTo>
                    <a:pt x="119" y="217"/>
                  </a:lnTo>
                  <a:close/>
                  <a:moveTo>
                    <a:pt x="285" y="280"/>
                  </a:moveTo>
                  <a:lnTo>
                    <a:pt x="225" y="220"/>
                  </a:lnTo>
                  <a:lnTo>
                    <a:pt x="207" y="203"/>
                  </a:lnTo>
                  <a:lnTo>
                    <a:pt x="214" y="194"/>
                  </a:lnTo>
                  <a:lnTo>
                    <a:pt x="221" y="185"/>
                  </a:lnTo>
                  <a:lnTo>
                    <a:pt x="226" y="176"/>
                  </a:lnTo>
                  <a:lnTo>
                    <a:pt x="231" y="166"/>
                  </a:lnTo>
                  <a:lnTo>
                    <a:pt x="235" y="156"/>
                  </a:lnTo>
                  <a:lnTo>
                    <a:pt x="237" y="144"/>
                  </a:lnTo>
                  <a:lnTo>
                    <a:pt x="239" y="133"/>
                  </a:lnTo>
                  <a:lnTo>
                    <a:pt x="240" y="121"/>
                  </a:lnTo>
                  <a:lnTo>
                    <a:pt x="239" y="108"/>
                  </a:lnTo>
                  <a:lnTo>
                    <a:pt x="237" y="97"/>
                  </a:lnTo>
                  <a:lnTo>
                    <a:pt x="235" y="85"/>
                  </a:lnTo>
                  <a:lnTo>
                    <a:pt x="231" y="74"/>
                  </a:lnTo>
                  <a:lnTo>
                    <a:pt x="226" y="63"/>
                  </a:lnTo>
                  <a:lnTo>
                    <a:pt x="220" y="54"/>
                  </a:lnTo>
                  <a:lnTo>
                    <a:pt x="212" y="44"/>
                  </a:lnTo>
                  <a:lnTo>
                    <a:pt x="204" y="36"/>
                  </a:lnTo>
                  <a:lnTo>
                    <a:pt x="196" y="29"/>
                  </a:lnTo>
                  <a:lnTo>
                    <a:pt x="187" y="21"/>
                  </a:lnTo>
                  <a:lnTo>
                    <a:pt x="177" y="16"/>
                  </a:lnTo>
                  <a:lnTo>
                    <a:pt x="167" y="11"/>
                  </a:lnTo>
                  <a:lnTo>
                    <a:pt x="155" y="6"/>
                  </a:lnTo>
                  <a:lnTo>
                    <a:pt x="144" y="3"/>
                  </a:lnTo>
                  <a:lnTo>
                    <a:pt x="132" y="2"/>
                  </a:lnTo>
                  <a:lnTo>
                    <a:pt x="119" y="0"/>
                  </a:lnTo>
                  <a:lnTo>
                    <a:pt x="108" y="2"/>
                  </a:lnTo>
                  <a:lnTo>
                    <a:pt x="95" y="3"/>
                  </a:lnTo>
                  <a:lnTo>
                    <a:pt x="85" y="6"/>
                  </a:lnTo>
                  <a:lnTo>
                    <a:pt x="73" y="11"/>
                  </a:lnTo>
                  <a:lnTo>
                    <a:pt x="63" y="16"/>
                  </a:lnTo>
                  <a:lnTo>
                    <a:pt x="53" y="21"/>
                  </a:lnTo>
                  <a:lnTo>
                    <a:pt x="44" y="29"/>
                  </a:lnTo>
                  <a:lnTo>
                    <a:pt x="35" y="36"/>
                  </a:lnTo>
                  <a:lnTo>
                    <a:pt x="27" y="44"/>
                  </a:lnTo>
                  <a:lnTo>
                    <a:pt x="20" y="54"/>
                  </a:lnTo>
                  <a:lnTo>
                    <a:pt x="14" y="63"/>
                  </a:lnTo>
                  <a:lnTo>
                    <a:pt x="9" y="74"/>
                  </a:lnTo>
                  <a:lnTo>
                    <a:pt x="5" y="85"/>
                  </a:lnTo>
                  <a:lnTo>
                    <a:pt x="2" y="97"/>
                  </a:lnTo>
                  <a:lnTo>
                    <a:pt x="0" y="108"/>
                  </a:lnTo>
                  <a:lnTo>
                    <a:pt x="0" y="121"/>
                  </a:lnTo>
                  <a:lnTo>
                    <a:pt x="0" y="133"/>
                  </a:lnTo>
                  <a:lnTo>
                    <a:pt x="2" y="146"/>
                  </a:lnTo>
                  <a:lnTo>
                    <a:pt x="5" y="157"/>
                  </a:lnTo>
                  <a:lnTo>
                    <a:pt x="9" y="167"/>
                  </a:lnTo>
                  <a:lnTo>
                    <a:pt x="14" y="178"/>
                  </a:lnTo>
                  <a:lnTo>
                    <a:pt x="20" y="188"/>
                  </a:lnTo>
                  <a:lnTo>
                    <a:pt x="27" y="197"/>
                  </a:lnTo>
                  <a:lnTo>
                    <a:pt x="35" y="206"/>
                  </a:lnTo>
                  <a:lnTo>
                    <a:pt x="44" y="214"/>
                  </a:lnTo>
                  <a:lnTo>
                    <a:pt x="53" y="220"/>
                  </a:lnTo>
                  <a:lnTo>
                    <a:pt x="63" y="226"/>
                  </a:lnTo>
                  <a:lnTo>
                    <a:pt x="73" y="232"/>
                  </a:lnTo>
                  <a:lnTo>
                    <a:pt x="85" y="235"/>
                  </a:lnTo>
                  <a:lnTo>
                    <a:pt x="95" y="239"/>
                  </a:lnTo>
                  <a:lnTo>
                    <a:pt x="108" y="241"/>
                  </a:lnTo>
                  <a:lnTo>
                    <a:pt x="119" y="241"/>
                  </a:lnTo>
                  <a:lnTo>
                    <a:pt x="130" y="241"/>
                  </a:lnTo>
                  <a:lnTo>
                    <a:pt x="139" y="239"/>
                  </a:lnTo>
                  <a:lnTo>
                    <a:pt x="148" y="238"/>
                  </a:lnTo>
                  <a:lnTo>
                    <a:pt x="157" y="235"/>
                  </a:lnTo>
                  <a:lnTo>
                    <a:pt x="166" y="232"/>
                  </a:lnTo>
                  <a:lnTo>
                    <a:pt x="173" y="228"/>
                  </a:lnTo>
                  <a:lnTo>
                    <a:pt x="181" y="224"/>
                  </a:lnTo>
                  <a:lnTo>
                    <a:pt x="189" y="219"/>
                  </a:lnTo>
                  <a:lnTo>
                    <a:pt x="205" y="237"/>
                  </a:lnTo>
                  <a:lnTo>
                    <a:pt x="267" y="297"/>
                  </a:lnTo>
                  <a:lnTo>
                    <a:pt x="271" y="301"/>
                  </a:lnTo>
                  <a:lnTo>
                    <a:pt x="276" y="301"/>
                  </a:lnTo>
                  <a:lnTo>
                    <a:pt x="280" y="300"/>
                  </a:lnTo>
                  <a:lnTo>
                    <a:pt x="285" y="297"/>
                  </a:lnTo>
                  <a:lnTo>
                    <a:pt x="288" y="293"/>
                  </a:lnTo>
                  <a:lnTo>
                    <a:pt x="288" y="289"/>
                  </a:lnTo>
                  <a:lnTo>
                    <a:pt x="288" y="284"/>
                  </a:lnTo>
                  <a:lnTo>
                    <a:pt x="285" y="2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53F1D030-A9C1-4B19-9727-5CBB66FF6294}"/>
              </a:ext>
            </a:extLst>
          </p:cNvPr>
          <p:cNvSpPr/>
          <p:nvPr/>
        </p:nvSpPr>
        <p:spPr>
          <a:xfrm>
            <a:off x="652276" y="6013132"/>
            <a:ext cx="1341989" cy="21544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LOREM IPSUM</a:t>
            </a:r>
            <a:endParaRPr lang="en-ID" sz="14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B94EDCBD-515A-481D-9684-370D89245823}"/>
              </a:ext>
            </a:extLst>
          </p:cNvPr>
          <p:cNvSpPr/>
          <p:nvPr/>
        </p:nvSpPr>
        <p:spPr>
          <a:xfrm>
            <a:off x="2561368" y="6013132"/>
            <a:ext cx="1341989" cy="21544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LOREM IPSUM</a:t>
            </a:r>
            <a:endParaRPr lang="en-ID" sz="14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8ADFF230-F009-4F9F-A1D3-7E66652C41A7}"/>
              </a:ext>
            </a:extLst>
          </p:cNvPr>
          <p:cNvSpPr/>
          <p:nvPr/>
        </p:nvSpPr>
        <p:spPr>
          <a:xfrm>
            <a:off x="4470460" y="6013132"/>
            <a:ext cx="1341989" cy="21544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LOREM IPSUM</a:t>
            </a:r>
            <a:endParaRPr lang="en-ID" sz="14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xmlns="" id="{2B0E35A7-7D47-4942-9360-AA8C6C6FD705}"/>
              </a:ext>
            </a:extLst>
          </p:cNvPr>
          <p:cNvSpPr/>
          <p:nvPr/>
        </p:nvSpPr>
        <p:spPr>
          <a:xfrm>
            <a:off x="6379552" y="6013132"/>
            <a:ext cx="1341989" cy="21544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LOREM IPSUM</a:t>
            </a:r>
            <a:endParaRPr lang="en-ID" sz="14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xmlns="" id="{9DFC5615-EB17-4E5D-9DF0-964A610F6B79}"/>
              </a:ext>
            </a:extLst>
          </p:cNvPr>
          <p:cNvSpPr/>
          <p:nvPr/>
        </p:nvSpPr>
        <p:spPr>
          <a:xfrm>
            <a:off x="8288644" y="6013132"/>
            <a:ext cx="1341989" cy="21544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LOREM IPSUM</a:t>
            </a:r>
            <a:endParaRPr lang="en-ID" sz="14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xmlns="" id="{0D387AFA-DC00-4DA5-9C71-BE70223F7D17}"/>
              </a:ext>
            </a:extLst>
          </p:cNvPr>
          <p:cNvSpPr/>
          <p:nvPr/>
        </p:nvSpPr>
        <p:spPr>
          <a:xfrm>
            <a:off x="10197735" y="6013132"/>
            <a:ext cx="1341989" cy="21544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LOREM IPSUM</a:t>
            </a:r>
            <a:endParaRPr lang="en-ID" sz="14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4882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E8C8DBC-3723-48AA-B811-DEC3314CE506}"/>
              </a:ext>
            </a:extLst>
          </p:cNvPr>
          <p:cNvSpPr/>
          <p:nvPr/>
        </p:nvSpPr>
        <p:spPr>
          <a:xfrm>
            <a:off x="227014" y="182587"/>
            <a:ext cx="11737974" cy="61555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r"/>
            <a:r>
              <a:rPr lang="en-US" sz="4000" dirty="0">
                <a:solidFill>
                  <a:schemeClr val="accent2"/>
                </a:solidFill>
                <a:latin typeface="+mj-lt"/>
              </a:rPr>
              <a:t>ANALYZE 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MARKET</a:t>
            </a:r>
            <a:endParaRPr lang="en-ID" sz="4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8E8A234-D0D2-4699-8881-F7E7F3D72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053C-734F-4517-8F84-26C327BB8082}" type="datetime1">
              <a:rPr lang="en-ID" smtClean="0"/>
              <a:pPr/>
              <a:t>6/27/2020</a:t>
            </a:fld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01F1864-AA85-425E-BAFE-CDDC0996A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5CE0-0DDA-48CC-8D4E-3DC3A566ADF3}" type="slidenum">
              <a:rPr lang="en-ID" smtClean="0"/>
              <a:pPr/>
              <a:t>4</a:t>
            </a:fld>
            <a:endParaRPr lang="en-ID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A035FA3A-AABE-4589-B2F1-B1909F80A6D9}"/>
              </a:ext>
            </a:extLst>
          </p:cNvPr>
          <p:cNvGrpSpPr/>
          <p:nvPr/>
        </p:nvGrpSpPr>
        <p:grpSpPr>
          <a:xfrm>
            <a:off x="-3009900" y="1047552"/>
            <a:ext cx="6019800" cy="5204222"/>
            <a:chOff x="3375882" y="1221874"/>
            <a:chExt cx="5440236" cy="4703178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xmlns="" id="{653DE828-9103-4B5C-86B7-505AB162F55D}"/>
                </a:ext>
              </a:extLst>
            </p:cNvPr>
            <p:cNvGrpSpPr/>
            <p:nvPr/>
          </p:nvGrpSpPr>
          <p:grpSpPr>
            <a:xfrm>
              <a:off x="3375882" y="1221874"/>
              <a:ext cx="5440236" cy="2365846"/>
              <a:chOff x="-13196888" y="-4316413"/>
              <a:chExt cx="9994900" cy="4346575"/>
            </a:xfrm>
            <a:effectLst/>
          </p:grpSpPr>
          <p:sp>
            <p:nvSpPr>
              <p:cNvPr id="50" name="Freeform 14">
                <a:extLst>
                  <a:ext uri="{FF2B5EF4-FFF2-40B4-BE49-F238E27FC236}">
                    <a16:creationId xmlns:a16="http://schemas.microsoft.com/office/drawing/2014/main" xmlns="" id="{4BEA6F29-CB01-4C31-9DAA-1A5ABE1299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3196888" y="-4316413"/>
                <a:ext cx="9994900" cy="2943225"/>
              </a:xfrm>
              <a:custGeom>
                <a:avLst/>
                <a:gdLst>
                  <a:gd name="T0" fmla="*/ 1331 w 2662"/>
                  <a:gd name="T1" fmla="*/ 0 h 784"/>
                  <a:gd name="T2" fmla="*/ 0 w 2662"/>
                  <a:gd name="T3" fmla="*/ 374 h 784"/>
                  <a:gd name="T4" fmla="*/ 0 w 2662"/>
                  <a:gd name="T5" fmla="*/ 784 h 784"/>
                  <a:gd name="T6" fmla="*/ 2662 w 2662"/>
                  <a:gd name="T7" fmla="*/ 784 h 784"/>
                  <a:gd name="T8" fmla="*/ 2662 w 2662"/>
                  <a:gd name="T9" fmla="*/ 374 h 784"/>
                  <a:gd name="T10" fmla="*/ 1331 w 2662"/>
                  <a:gd name="T11" fmla="*/ 0 h 7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62" h="784">
                    <a:moveTo>
                      <a:pt x="1331" y="0"/>
                    </a:moveTo>
                    <a:cubicBezTo>
                      <a:pt x="596" y="0"/>
                      <a:pt x="0" y="167"/>
                      <a:pt x="0" y="374"/>
                    </a:cubicBezTo>
                    <a:cubicBezTo>
                      <a:pt x="0" y="784"/>
                      <a:pt x="0" y="784"/>
                      <a:pt x="0" y="784"/>
                    </a:cubicBezTo>
                    <a:cubicBezTo>
                      <a:pt x="2662" y="784"/>
                      <a:pt x="2662" y="784"/>
                      <a:pt x="2662" y="784"/>
                    </a:cubicBezTo>
                    <a:cubicBezTo>
                      <a:pt x="2662" y="374"/>
                      <a:pt x="2662" y="374"/>
                      <a:pt x="2662" y="374"/>
                    </a:cubicBezTo>
                    <a:cubicBezTo>
                      <a:pt x="2662" y="167"/>
                      <a:pt x="2066" y="0"/>
                      <a:pt x="133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58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51" name="Oval 9">
                <a:extLst>
                  <a:ext uri="{FF2B5EF4-FFF2-40B4-BE49-F238E27FC236}">
                    <a16:creationId xmlns:a16="http://schemas.microsoft.com/office/drawing/2014/main" xmlns="" id="{5BE5CD8B-9CA9-475F-B2DB-B665674354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3196888" y="-2776538"/>
                <a:ext cx="9994900" cy="2806700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158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xmlns="" id="{4FCAE58B-2E2E-4025-AE2C-97D512E6F8C2}"/>
                </a:ext>
              </a:extLst>
            </p:cNvPr>
            <p:cNvGrpSpPr/>
            <p:nvPr/>
          </p:nvGrpSpPr>
          <p:grpSpPr>
            <a:xfrm>
              <a:off x="3902105" y="2298515"/>
              <a:ext cx="4387790" cy="2053048"/>
              <a:chOff x="-13004800" y="-2338388"/>
              <a:chExt cx="8061325" cy="3771900"/>
            </a:xfrm>
            <a:effectLst/>
          </p:grpSpPr>
          <p:sp>
            <p:nvSpPr>
              <p:cNvPr id="62" name="Freeform 13">
                <a:extLst>
                  <a:ext uri="{FF2B5EF4-FFF2-40B4-BE49-F238E27FC236}">
                    <a16:creationId xmlns:a16="http://schemas.microsoft.com/office/drawing/2014/main" xmlns="" id="{530F2DB0-FE1C-45F5-BA7C-27BF54E8F1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3004800" y="-2338388"/>
                <a:ext cx="8061325" cy="2649538"/>
              </a:xfrm>
              <a:custGeom>
                <a:avLst/>
                <a:gdLst>
                  <a:gd name="T0" fmla="*/ 1073 w 2147"/>
                  <a:gd name="T1" fmla="*/ 0 h 706"/>
                  <a:gd name="T2" fmla="*/ 0 w 2147"/>
                  <a:gd name="T3" fmla="*/ 299 h 706"/>
                  <a:gd name="T4" fmla="*/ 0 w 2147"/>
                  <a:gd name="T5" fmla="*/ 706 h 706"/>
                  <a:gd name="T6" fmla="*/ 2147 w 2147"/>
                  <a:gd name="T7" fmla="*/ 706 h 706"/>
                  <a:gd name="T8" fmla="*/ 2147 w 2147"/>
                  <a:gd name="T9" fmla="*/ 299 h 706"/>
                  <a:gd name="T10" fmla="*/ 1073 w 2147"/>
                  <a:gd name="T11" fmla="*/ 0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47" h="706">
                    <a:moveTo>
                      <a:pt x="1073" y="0"/>
                    </a:moveTo>
                    <a:cubicBezTo>
                      <a:pt x="480" y="0"/>
                      <a:pt x="0" y="134"/>
                      <a:pt x="0" y="299"/>
                    </a:cubicBezTo>
                    <a:cubicBezTo>
                      <a:pt x="0" y="706"/>
                      <a:pt x="0" y="706"/>
                      <a:pt x="0" y="706"/>
                    </a:cubicBezTo>
                    <a:cubicBezTo>
                      <a:pt x="2147" y="706"/>
                      <a:pt x="2147" y="706"/>
                      <a:pt x="2147" y="706"/>
                    </a:cubicBezTo>
                    <a:cubicBezTo>
                      <a:pt x="2147" y="299"/>
                      <a:pt x="2147" y="299"/>
                      <a:pt x="2147" y="299"/>
                    </a:cubicBezTo>
                    <a:cubicBezTo>
                      <a:pt x="2147" y="134"/>
                      <a:pt x="1666" y="0"/>
                      <a:pt x="107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58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63" name="Oval 8">
                <a:extLst>
                  <a:ext uri="{FF2B5EF4-FFF2-40B4-BE49-F238E27FC236}">
                    <a16:creationId xmlns:a16="http://schemas.microsoft.com/office/drawing/2014/main" xmlns="" id="{E2CBAE2F-4BBF-4C16-8215-6069256ED7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3004800" y="-811213"/>
                <a:ext cx="8061325" cy="2244725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 w="158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xmlns="" id="{F9D428F6-AFCE-46B7-8D23-315BB5D5B2A6}"/>
                </a:ext>
              </a:extLst>
            </p:cNvPr>
            <p:cNvGrpSpPr/>
            <p:nvPr/>
          </p:nvGrpSpPr>
          <p:grpSpPr>
            <a:xfrm>
              <a:off x="4403704" y="3367381"/>
              <a:ext cx="3384593" cy="1774820"/>
              <a:chOff x="-12885738" y="-374650"/>
              <a:chExt cx="6218238" cy="3260726"/>
            </a:xfrm>
            <a:effectLst/>
          </p:grpSpPr>
          <p:sp>
            <p:nvSpPr>
              <p:cNvPr id="65" name="Freeform 12">
                <a:extLst>
                  <a:ext uri="{FF2B5EF4-FFF2-40B4-BE49-F238E27FC236}">
                    <a16:creationId xmlns:a16="http://schemas.microsoft.com/office/drawing/2014/main" xmlns="" id="{491B8B83-AEB4-4F65-A13E-BCAFAF966B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2885738" y="-374650"/>
                <a:ext cx="6218238" cy="2446338"/>
              </a:xfrm>
              <a:custGeom>
                <a:avLst/>
                <a:gdLst>
                  <a:gd name="T0" fmla="*/ 828 w 1656"/>
                  <a:gd name="T1" fmla="*/ 0 h 652"/>
                  <a:gd name="T2" fmla="*/ 0 w 1656"/>
                  <a:gd name="T3" fmla="*/ 232 h 652"/>
                  <a:gd name="T4" fmla="*/ 0 w 1656"/>
                  <a:gd name="T5" fmla="*/ 652 h 652"/>
                  <a:gd name="T6" fmla="*/ 1656 w 1656"/>
                  <a:gd name="T7" fmla="*/ 652 h 652"/>
                  <a:gd name="T8" fmla="*/ 1656 w 1656"/>
                  <a:gd name="T9" fmla="*/ 232 h 652"/>
                  <a:gd name="T10" fmla="*/ 828 w 1656"/>
                  <a:gd name="T11" fmla="*/ 0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56" h="652">
                    <a:moveTo>
                      <a:pt x="828" y="0"/>
                    </a:moveTo>
                    <a:cubicBezTo>
                      <a:pt x="371" y="0"/>
                      <a:pt x="0" y="104"/>
                      <a:pt x="0" y="232"/>
                    </a:cubicBezTo>
                    <a:cubicBezTo>
                      <a:pt x="0" y="652"/>
                      <a:pt x="0" y="652"/>
                      <a:pt x="0" y="652"/>
                    </a:cubicBezTo>
                    <a:cubicBezTo>
                      <a:pt x="1656" y="652"/>
                      <a:pt x="1656" y="652"/>
                      <a:pt x="1656" y="652"/>
                    </a:cubicBezTo>
                    <a:cubicBezTo>
                      <a:pt x="1656" y="232"/>
                      <a:pt x="1656" y="232"/>
                      <a:pt x="1656" y="232"/>
                    </a:cubicBezTo>
                    <a:cubicBezTo>
                      <a:pt x="1656" y="104"/>
                      <a:pt x="1286" y="0"/>
                      <a:pt x="8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58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66" name="Oval 7">
                <a:extLst>
                  <a:ext uri="{FF2B5EF4-FFF2-40B4-BE49-F238E27FC236}">
                    <a16:creationId xmlns:a16="http://schemas.microsoft.com/office/drawing/2014/main" xmlns="" id="{445648BD-D6D8-4055-BC14-349B1A9F41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2885738" y="1144588"/>
                <a:ext cx="6218238" cy="1741488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158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xmlns="" id="{7F38BA8E-D042-4AE6-952B-4C123D2FDD40}"/>
                </a:ext>
              </a:extLst>
            </p:cNvPr>
            <p:cNvGrpSpPr/>
            <p:nvPr/>
          </p:nvGrpSpPr>
          <p:grpSpPr>
            <a:xfrm>
              <a:off x="4910486" y="4445752"/>
              <a:ext cx="2371030" cy="1479300"/>
              <a:chOff x="-12720638" y="1606550"/>
              <a:chExt cx="4356100" cy="2717800"/>
            </a:xfrm>
            <a:effectLst/>
          </p:grpSpPr>
          <p:sp>
            <p:nvSpPr>
              <p:cNvPr id="68" name="Freeform 10">
                <a:extLst>
                  <a:ext uri="{FF2B5EF4-FFF2-40B4-BE49-F238E27FC236}">
                    <a16:creationId xmlns:a16="http://schemas.microsoft.com/office/drawing/2014/main" xmlns="" id="{A984CAA0-6EA5-47D4-973C-353A71883D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2720638" y="1606550"/>
                <a:ext cx="4356100" cy="2098675"/>
              </a:xfrm>
              <a:custGeom>
                <a:avLst/>
                <a:gdLst>
                  <a:gd name="T0" fmla="*/ 1160 w 1160"/>
                  <a:gd name="T1" fmla="*/ 166 h 559"/>
                  <a:gd name="T2" fmla="*/ 580 w 1160"/>
                  <a:gd name="T3" fmla="*/ 0 h 559"/>
                  <a:gd name="T4" fmla="*/ 0 w 1160"/>
                  <a:gd name="T5" fmla="*/ 166 h 559"/>
                  <a:gd name="T6" fmla="*/ 4 w 1160"/>
                  <a:gd name="T7" fmla="*/ 559 h 559"/>
                  <a:gd name="T8" fmla="*/ 1156 w 1160"/>
                  <a:gd name="T9" fmla="*/ 559 h 559"/>
                  <a:gd name="T10" fmla="*/ 1160 w 1160"/>
                  <a:gd name="T11" fmla="*/ 166 h 5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60" h="559">
                    <a:moveTo>
                      <a:pt x="1160" y="166"/>
                    </a:moveTo>
                    <a:cubicBezTo>
                      <a:pt x="1160" y="74"/>
                      <a:pt x="900" y="0"/>
                      <a:pt x="580" y="0"/>
                    </a:cubicBezTo>
                    <a:cubicBezTo>
                      <a:pt x="260" y="0"/>
                      <a:pt x="0" y="74"/>
                      <a:pt x="0" y="166"/>
                    </a:cubicBezTo>
                    <a:cubicBezTo>
                      <a:pt x="0" y="173"/>
                      <a:pt x="4" y="559"/>
                      <a:pt x="4" y="559"/>
                    </a:cubicBezTo>
                    <a:cubicBezTo>
                      <a:pt x="1156" y="559"/>
                      <a:pt x="1156" y="559"/>
                      <a:pt x="1156" y="559"/>
                    </a:cubicBezTo>
                    <a:cubicBezTo>
                      <a:pt x="1156" y="559"/>
                      <a:pt x="1160" y="173"/>
                      <a:pt x="1160" y="16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58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69" name="Oval 6">
                <a:extLst>
                  <a:ext uri="{FF2B5EF4-FFF2-40B4-BE49-F238E27FC236}">
                    <a16:creationId xmlns:a16="http://schemas.microsoft.com/office/drawing/2014/main" xmlns="" id="{13124E93-97AE-45C1-B9DB-91FFE5B398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2712700" y="3086100"/>
                <a:ext cx="4325938" cy="1238250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 w="158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xmlns="" id="{0BA48501-DC91-4D19-8805-77B71207A5BC}"/>
              </a:ext>
            </a:extLst>
          </p:cNvPr>
          <p:cNvSpPr/>
          <p:nvPr/>
        </p:nvSpPr>
        <p:spPr>
          <a:xfrm>
            <a:off x="3814576" y="1869558"/>
            <a:ext cx="8150410" cy="73866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Nunc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ornare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semper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pretium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Duis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lacus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risus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dignissim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nec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ligula sed,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rhoncus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vehicula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mauris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Integer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venenatis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scelerisque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lectus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vitae semper.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Donec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at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suscipit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sapien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endParaRPr lang="en-ID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6A9B1A25-EEAD-4FE0-9471-BDCED6F106B1}"/>
              </a:ext>
            </a:extLst>
          </p:cNvPr>
          <p:cNvSpPr/>
          <p:nvPr/>
        </p:nvSpPr>
        <p:spPr>
          <a:xfrm>
            <a:off x="3814576" y="3025675"/>
            <a:ext cx="8150410" cy="73866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Nunc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ornare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semper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pretium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Duis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lacus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risus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dignissim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nec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ligula sed,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rhoncus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vehicula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mauris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Integer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venenatis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scelerisque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lectus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vitae semper.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Donec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at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suscipit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sapien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endParaRPr lang="en-ID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xmlns="" id="{3E3A0FD3-0EA6-4F96-A115-6AB765E890B8}"/>
              </a:ext>
            </a:extLst>
          </p:cNvPr>
          <p:cNvSpPr/>
          <p:nvPr/>
        </p:nvSpPr>
        <p:spPr>
          <a:xfrm>
            <a:off x="3814576" y="4181792"/>
            <a:ext cx="8150410" cy="73866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Nunc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ornare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semper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pretium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Duis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lacus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risus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dignissim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nec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ligula sed,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rhoncus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vehicula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mauris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Integer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venenatis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scelerisque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lectus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vitae semper.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Donec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at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suscipit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sapien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endParaRPr lang="en-ID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4ADF93E9-35C6-48C8-8DFD-DA9005A2670C}"/>
              </a:ext>
            </a:extLst>
          </p:cNvPr>
          <p:cNvSpPr/>
          <p:nvPr/>
        </p:nvSpPr>
        <p:spPr>
          <a:xfrm>
            <a:off x="3814576" y="5337909"/>
            <a:ext cx="8150410" cy="73866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Nunc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ornare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semper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pretium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Duis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lacus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risus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dignissim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nec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ligula sed,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rhoncus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vehicula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mauris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Integer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venenatis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scelerisque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lectus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vitae semper.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Donec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at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suscipit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sapien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endParaRPr lang="en-ID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xmlns="" id="{15D9CD38-31EE-4710-9EA5-71B89961F23D}"/>
              </a:ext>
            </a:extLst>
          </p:cNvPr>
          <p:cNvGrpSpPr/>
          <p:nvPr/>
        </p:nvGrpSpPr>
        <p:grpSpPr>
          <a:xfrm>
            <a:off x="3297536" y="2111247"/>
            <a:ext cx="283864" cy="255286"/>
            <a:chOff x="4854484" y="5910272"/>
            <a:chExt cx="283864" cy="255286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75" name="Freeform 251">
              <a:extLst>
                <a:ext uri="{FF2B5EF4-FFF2-40B4-BE49-F238E27FC236}">
                  <a16:creationId xmlns:a16="http://schemas.microsoft.com/office/drawing/2014/main" xmlns="" id="{A09BBCE5-E32E-41E5-BE30-ADCE72F516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4484" y="5910272"/>
              <a:ext cx="165746" cy="255286"/>
            </a:xfrm>
            <a:custGeom>
              <a:avLst/>
              <a:gdLst>
                <a:gd name="T0" fmla="*/ 346 w 348"/>
                <a:gd name="T1" fmla="*/ 260 h 535"/>
                <a:gd name="T2" fmla="*/ 87 w 348"/>
                <a:gd name="T3" fmla="*/ 2 h 535"/>
                <a:gd name="T4" fmla="*/ 84 w 348"/>
                <a:gd name="T5" fmla="*/ 0 h 535"/>
                <a:gd name="T6" fmla="*/ 80 w 348"/>
                <a:gd name="T7" fmla="*/ 0 h 535"/>
                <a:gd name="T8" fmla="*/ 77 w 348"/>
                <a:gd name="T9" fmla="*/ 0 h 535"/>
                <a:gd name="T10" fmla="*/ 73 w 348"/>
                <a:gd name="T11" fmla="*/ 2 h 535"/>
                <a:gd name="T12" fmla="*/ 4 w 348"/>
                <a:gd name="T13" fmla="*/ 72 h 535"/>
                <a:gd name="T14" fmla="*/ 2 w 348"/>
                <a:gd name="T15" fmla="*/ 75 h 535"/>
                <a:gd name="T16" fmla="*/ 0 w 348"/>
                <a:gd name="T17" fmla="*/ 79 h 535"/>
                <a:gd name="T18" fmla="*/ 2 w 348"/>
                <a:gd name="T19" fmla="*/ 83 h 535"/>
                <a:gd name="T20" fmla="*/ 4 w 348"/>
                <a:gd name="T21" fmla="*/ 86 h 535"/>
                <a:gd name="T22" fmla="*/ 185 w 348"/>
                <a:gd name="T23" fmla="*/ 268 h 535"/>
                <a:gd name="T24" fmla="*/ 4 w 348"/>
                <a:gd name="T25" fmla="*/ 449 h 535"/>
                <a:gd name="T26" fmla="*/ 2 w 348"/>
                <a:gd name="T27" fmla="*/ 452 h 535"/>
                <a:gd name="T28" fmla="*/ 0 w 348"/>
                <a:gd name="T29" fmla="*/ 457 h 535"/>
                <a:gd name="T30" fmla="*/ 2 w 348"/>
                <a:gd name="T31" fmla="*/ 460 h 535"/>
                <a:gd name="T32" fmla="*/ 4 w 348"/>
                <a:gd name="T33" fmla="*/ 463 h 535"/>
                <a:gd name="T34" fmla="*/ 74 w 348"/>
                <a:gd name="T35" fmla="*/ 532 h 535"/>
                <a:gd name="T36" fmla="*/ 77 w 348"/>
                <a:gd name="T37" fmla="*/ 534 h 535"/>
                <a:gd name="T38" fmla="*/ 80 w 348"/>
                <a:gd name="T39" fmla="*/ 535 h 535"/>
                <a:gd name="T40" fmla="*/ 84 w 348"/>
                <a:gd name="T41" fmla="*/ 534 h 535"/>
                <a:gd name="T42" fmla="*/ 87 w 348"/>
                <a:gd name="T43" fmla="*/ 533 h 535"/>
                <a:gd name="T44" fmla="*/ 346 w 348"/>
                <a:gd name="T45" fmla="*/ 274 h 535"/>
                <a:gd name="T46" fmla="*/ 348 w 348"/>
                <a:gd name="T47" fmla="*/ 271 h 535"/>
                <a:gd name="T48" fmla="*/ 348 w 348"/>
                <a:gd name="T49" fmla="*/ 268 h 535"/>
                <a:gd name="T50" fmla="*/ 348 w 348"/>
                <a:gd name="T51" fmla="*/ 263 h 535"/>
                <a:gd name="T52" fmla="*/ 346 w 348"/>
                <a:gd name="T53" fmla="*/ 260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8" h="535">
                  <a:moveTo>
                    <a:pt x="346" y="260"/>
                  </a:moveTo>
                  <a:lnTo>
                    <a:pt x="87" y="2"/>
                  </a:lnTo>
                  <a:lnTo>
                    <a:pt x="84" y="0"/>
                  </a:lnTo>
                  <a:lnTo>
                    <a:pt x="80" y="0"/>
                  </a:lnTo>
                  <a:lnTo>
                    <a:pt x="77" y="0"/>
                  </a:lnTo>
                  <a:lnTo>
                    <a:pt x="73" y="2"/>
                  </a:lnTo>
                  <a:lnTo>
                    <a:pt x="4" y="72"/>
                  </a:lnTo>
                  <a:lnTo>
                    <a:pt x="2" y="75"/>
                  </a:lnTo>
                  <a:lnTo>
                    <a:pt x="0" y="79"/>
                  </a:lnTo>
                  <a:lnTo>
                    <a:pt x="2" y="83"/>
                  </a:lnTo>
                  <a:lnTo>
                    <a:pt x="4" y="86"/>
                  </a:lnTo>
                  <a:lnTo>
                    <a:pt x="185" y="268"/>
                  </a:lnTo>
                  <a:lnTo>
                    <a:pt x="4" y="449"/>
                  </a:lnTo>
                  <a:lnTo>
                    <a:pt x="2" y="452"/>
                  </a:lnTo>
                  <a:lnTo>
                    <a:pt x="0" y="457"/>
                  </a:lnTo>
                  <a:lnTo>
                    <a:pt x="2" y="460"/>
                  </a:lnTo>
                  <a:lnTo>
                    <a:pt x="4" y="463"/>
                  </a:lnTo>
                  <a:lnTo>
                    <a:pt x="74" y="532"/>
                  </a:lnTo>
                  <a:lnTo>
                    <a:pt x="77" y="534"/>
                  </a:lnTo>
                  <a:lnTo>
                    <a:pt x="80" y="535"/>
                  </a:lnTo>
                  <a:lnTo>
                    <a:pt x="84" y="534"/>
                  </a:lnTo>
                  <a:lnTo>
                    <a:pt x="87" y="533"/>
                  </a:lnTo>
                  <a:lnTo>
                    <a:pt x="346" y="274"/>
                  </a:lnTo>
                  <a:lnTo>
                    <a:pt x="348" y="271"/>
                  </a:lnTo>
                  <a:lnTo>
                    <a:pt x="348" y="268"/>
                  </a:lnTo>
                  <a:lnTo>
                    <a:pt x="348" y="263"/>
                  </a:lnTo>
                  <a:lnTo>
                    <a:pt x="346" y="2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252">
              <a:extLst>
                <a:ext uri="{FF2B5EF4-FFF2-40B4-BE49-F238E27FC236}">
                  <a16:creationId xmlns:a16="http://schemas.microsoft.com/office/drawing/2014/main" xmlns="" id="{F180DCE9-BDE3-40D8-BEA2-9A45D27A57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2602" y="5910272"/>
              <a:ext cx="165746" cy="255286"/>
            </a:xfrm>
            <a:custGeom>
              <a:avLst/>
              <a:gdLst>
                <a:gd name="T0" fmla="*/ 344 w 348"/>
                <a:gd name="T1" fmla="*/ 260 h 535"/>
                <a:gd name="T2" fmla="*/ 86 w 348"/>
                <a:gd name="T3" fmla="*/ 2 h 535"/>
                <a:gd name="T4" fmla="*/ 83 w 348"/>
                <a:gd name="T5" fmla="*/ 0 h 535"/>
                <a:gd name="T6" fmla="*/ 80 w 348"/>
                <a:gd name="T7" fmla="*/ 0 h 535"/>
                <a:gd name="T8" fmla="*/ 75 w 348"/>
                <a:gd name="T9" fmla="*/ 0 h 535"/>
                <a:gd name="T10" fmla="*/ 72 w 348"/>
                <a:gd name="T11" fmla="*/ 2 h 535"/>
                <a:gd name="T12" fmla="*/ 3 w 348"/>
                <a:gd name="T13" fmla="*/ 72 h 535"/>
                <a:gd name="T14" fmla="*/ 1 w 348"/>
                <a:gd name="T15" fmla="*/ 75 h 535"/>
                <a:gd name="T16" fmla="*/ 0 w 348"/>
                <a:gd name="T17" fmla="*/ 79 h 535"/>
                <a:gd name="T18" fmla="*/ 1 w 348"/>
                <a:gd name="T19" fmla="*/ 83 h 535"/>
                <a:gd name="T20" fmla="*/ 3 w 348"/>
                <a:gd name="T21" fmla="*/ 86 h 535"/>
                <a:gd name="T22" fmla="*/ 185 w 348"/>
                <a:gd name="T23" fmla="*/ 268 h 535"/>
                <a:gd name="T24" fmla="*/ 3 w 348"/>
                <a:gd name="T25" fmla="*/ 449 h 535"/>
                <a:gd name="T26" fmla="*/ 1 w 348"/>
                <a:gd name="T27" fmla="*/ 452 h 535"/>
                <a:gd name="T28" fmla="*/ 0 w 348"/>
                <a:gd name="T29" fmla="*/ 457 h 535"/>
                <a:gd name="T30" fmla="*/ 1 w 348"/>
                <a:gd name="T31" fmla="*/ 460 h 535"/>
                <a:gd name="T32" fmla="*/ 3 w 348"/>
                <a:gd name="T33" fmla="*/ 463 h 535"/>
                <a:gd name="T34" fmla="*/ 72 w 348"/>
                <a:gd name="T35" fmla="*/ 532 h 535"/>
                <a:gd name="T36" fmla="*/ 75 w 348"/>
                <a:gd name="T37" fmla="*/ 534 h 535"/>
                <a:gd name="T38" fmla="*/ 80 w 348"/>
                <a:gd name="T39" fmla="*/ 535 h 535"/>
                <a:gd name="T40" fmla="*/ 83 w 348"/>
                <a:gd name="T41" fmla="*/ 534 h 535"/>
                <a:gd name="T42" fmla="*/ 86 w 348"/>
                <a:gd name="T43" fmla="*/ 533 h 535"/>
                <a:gd name="T44" fmla="*/ 344 w 348"/>
                <a:gd name="T45" fmla="*/ 274 h 535"/>
                <a:gd name="T46" fmla="*/ 347 w 348"/>
                <a:gd name="T47" fmla="*/ 271 h 535"/>
                <a:gd name="T48" fmla="*/ 348 w 348"/>
                <a:gd name="T49" fmla="*/ 268 h 535"/>
                <a:gd name="T50" fmla="*/ 347 w 348"/>
                <a:gd name="T51" fmla="*/ 263 h 535"/>
                <a:gd name="T52" fmla="*/ 344 w 348"/>
                <a:gd name="T53" fmla="*/ 260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8" h="535">
                  <a:moveTo>
                    <a:pt x="344" y="260"/>
                  </a:moveTo>
                  <a:lnTo>
                    <a:pt x="86" y="2"/>
                  </a:lnTo>
                  <a:lnTo>
                    <a:pt x="83" y="0"/>
                  </a:lnTo>
                  <a:lnTo>
                    <a:pt x="80" y="0"/>
                  </a:lnTo>
                  <a:lnTo>
                    <a:pt x="75" y="0"/>
                  </a:lnTo>
                  <a:lnTo>
                    <a:pt x="72" y="2"/>
                  </a:lnTo>
                  <a:lnTo>
                    <a:pt x="3" y="72"/>
                  </a:lnTo>
                  <a:lnTo>
                    <a:pt x="1" y="75"/>
                  </a:lnTo>
                  <a:lnTo>
                    <a:pt x="0" y="79"/>
                  </a:lnTo>
                  <a:lnTo>
                    <a:pt x="1" y="83"/>
                  </a:lnTo>
                  <a:lnTo>
                    <a:pt x="3" y="86"/>
                  </a:lnTo>
                  <a:lnTo>
                    <a:pt x="185" y="268"/>
                  </a:lnTo>
                  <a:lnTo>
                    <a:pt x="3" y="449"/>
                  </a:lnTo>
                  <a:lnTo>
                    <a:pt x="1" y="452"/>
                  </a:lnTo>
                  <a:lnTo>
                    <a:pt x="0" y="457"/>
                  </a:lnTo>
                  <a:lnTo>
                    <a:pt x="1" y="460"/>
                  </a:lnTo>
                  <a:lnTo>
                    <a:pt x="3" y="463"/>
                  </a:lnTo>
                  <a:lnTo>
                    <a:pt x="72" y="532"/>
                  </a:lnTo>
                  <a:lnTo>
                    <a:pt x="75" y="534"/>
                  </a:lnTo>
                  <a:lnTo>
                    <a:pt x="80" y="535"/>
                  </a:lnTo>
                  <a:lnTo>
                    <a:pt x="83" y="534"/>
                  </a:lnTo>
                  <a:lnTo>
                    <a:pt x="86" y="533"/>
                  </a:lnTo>
                  <a:lnTo>
                    <a:pt x="344" y="274"/>
                  </a:lnTo>
                  <a:lnTo>
                    <a:pt x="347" y="271"/>
                  </a:lnTo>
                  <a:lnTo>
                    <a:pt x="348" y="268"/>
                  </a:lnTo>
                  <a:lnTo>
                    <a:pt x="347" y="263"/>
                  </a:lnTo>
                  <a:lnTo>
                    <a:pt x="344" y="2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xmlns="" id="{A4AF06F5-E620-4E47-BF56-090B3A73FBD7}"/>
              </a:ext>
            </a:extLst>
          </p:cNvPr>
          <p:cNvGrpSpPr/>
          <p:nvPr/>
        </p:nvGrpSpPr>
        <p:grpSpPr>
          <a:xfrm>
            <a:off x="3297536" y="3267364"/>
            <a:ext cx="283864" cy="255286"/>
            <a:chOff x="4854484" y="5910272"/>
            <a:chExt cx="283864" cy="255286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78" name="Freeform 251">
              <a:extLst>
                <a:ext uri="{FF2B5EF4-FFF2-40B4-BE49-F238E27FC236}">
                  <a16:creationId xmlns:a16="http://schemas.microsoft.com/office/drawing/2014/main" xmlns="" id="{B3ABF1D6-ACE3-45BA-A655-8786B8F036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4484" y="5910272"/>
              <a:ext cx="165746" cy="255286"/>
            </a:xfrm>
            <a:custGeom>
              <a:avLst/>
              <a:gdLst>
                <a:gd name="T0" fmla="*/ 346 w 348"/>
                <a:gd name="T1" fmla="*/ 260 h 535"/>
                <a:gd name="T2" fmla="*/ 87 w 348"/>
                <a:gd name="T3" fmla="*/ 2 h 535"/>
                <a:gd name="T4" fmla="*/ 84 w 348"/>
                <a:gd name="T5" fmla="*/ 0 h 535"/>
                <a:gd name="T6" fmla="*/ 80 w 348"/>
                <a:gd name="T7" fmla="*/ 0 h 535"/>
                <a:gd name="T8" fmla="*/ 77 w 348"/>
                <a:gd name="T9" fmla="*/ 0 h 535"/>
                <a:gd name="T10" fmla="*/ 73 w 348"/>
                <a:gd name="T11" fmla="*/ 2 h 535"/>
                <a:gd name="T12" fmla="*/ 4 w 348"/>
                <a:gd name="T13" fmla="*/ 72 h 535"/>
                <a:gd name="T14" fmla="*/ 2 w 348"/>
                <a:gd name="T15" fmla="*/ 75 h 535"/>
                <a:gd name="T16" fmla="*/ 0 w 348"/>
                <a:gd name="T17" fmla="*/ 79 h 535"/>
                <a:gd name="T18" fmla="*/ 2 w 348"/>
                <a:gd name="T19" fmla="*/ 83 h 535"/>
                <a:gd name="T20" fmla="*/ 4 w 348"/>
                <a:gd name="T21" fmla="*/ 86 h 535"/>
                <a:gd name="T22" fmla="*/ 185 w 348"/>
                <a:gd name="T23" fmla="*/ 268 h 535"/>
                <a:gd name="T24" fmla="*/ 4 w 348"/>
                <a:gd name="T25" fmla="*/ 449 h 535"/>
                <a:gd name="T26" fmla="*/ 2 w 348"/>
                <a:gd name="T27" fmla="*/ 452 h 535"/>
                <a:gd name="T28" fmla="*/ 0 w 348"/>
                <a:gd name="T29" fmla="*/ 457 h 535"/>
                <a:gd name="T30" fmla="*/ 2 w 348"/>
                <a:gd name="T31" fmla="*/ 460 h 535"/>
                <a:gd name="T32" fmla="*/ 4 w 348"/>
                <a:gd name="T33" fmla="*/ 463 h 535"/>
                <a:gd name="T34" fmla="*/ 74 w 348"/>
                <a:gd name="T35" fmla="*/ 532 h 535"/>
                <a:gd name="T36" fmla="*/ 77 w 348"/>
                <a:gd name="T37" fmla="*/ 534 h 535"/>
                <a:gd name="T38" fmla="*/ 80 w 348"/>
                <a:gd name="T39" fmla="*/ 535 h 535"/>
                <a:gd name="T40" fmla="*/ 84 w 348"/>
                <a:gd name="T41" fmla="*/ 534 h 535"/>
                <a:gd name="T42" fmla="*/ 87 w 348"/>
                <a:gd name="T43" fmla="*/ 533 h 535"/>
                <a:gd name="T44" fmla="*/ 346 w 348"/>
                <a:gd name="T45" fmla="*/ 274 h 535"/>
                <a:gd name="T46" fmla="*/ 348 w 348"/>
                <a:gd name="T47" fmla="*/ 271 h 535"/>
                <a:gd name="T48" fmla="*/ 348 w 348"/>
                <a:gd name="T49" fmla="*/ 268 h 535"/>
                <a:gd name="T50" fmla="*/ 348 w 348"/>
                <a:gd name="T51" fmla="*/ 263 h 535"/>
                <a:gd name="T52" fmla="*/ 346 w 348"/>
                <a:gd name="T53" fmla="*/ 260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8" h="535">
                  <a:moveTo>
                    <a:pt x="346" y="260"/>
                  </a:moveTo>
                  <a:lnTo>
                    <a:pt x="87" y="2"/>
                  </a:lnTo>
                  <a:lnTo>
                    <a:pt x="84" y="0"/>
                  </a:lnTo>
                  <a:lnTo>
                    <a:pt x="80" y="0"/>
                  </a:lnTo>
                  <a:lnTo>
                    <a:pt x="77" y="0"/>
                  </a:lnTo>
                  <a:lnTo>
                    <a:pt x="73" y="2"/>
                  </a:lnTo>
                  <a:lnTo>
                    <a:pt x="4" y="72"/>
                  </a:lnTo>
                  <a:lnTo>
                    <a:pt x="2" y="75"/>
                  </a:lnTo>
                  <a:lnTo>
                    <a:pt x="0" y="79"/>
                  </a:lnTo>
                  <a:lnTo>
                    <a:pt x="2" y="83"/>
                  </a:lnTo>
                  <a:lnTo>
                    <a:pt x="4" y="86"/>
                  </a:lnTo>
                  <a:lnTo>
                    <a:pt x="185" y="268"/>
                  </a:lnTo>
                  <a:lnTo>
                    <a:pt x="4" y="449"/>
                  </a:lnTo>
                  <a:lnTo>
                    <a:pt x="2" y="452"/>
                  </a:lnTo>
                  <a:lnTo>
                    <a:pt x="0" y="457"/>
                  </a:lnTo>
                  <a:lnTo>
                    <a:pt x="2" y="460"/>
                  </a:lnTo>
                  <a:lnTo>
                    <a:pt x="4" y="463"/>
                  </a:lnTo>
                  <a:lnTo>
                    <a:pt x="74" y="532"/>
                  </a:lnTo>
                  <a:lnTo>
                    <a:pt x="77" y="534"/>
                  </a:lnTo>
                  <a:lnTo>
                    <a:pt x="80" y="535"/>
                  </a:lnTo>
                  <a:lnTo>
                    <a:pt x="84" y="534"/>
                  </a:lnTo>
                  <a:lnTo>
                    <a:pt x="87" y="533"/>
                  </a:lnTo>
                  <a:lnTo>
                    <a:pt x="346" y="274"/>
                  </a:lnTo>
                  <a:lnTo>
                    <a:pt x="348" y="271"/>
                  </a:lnTo>
                  <a:lnTo>
                    <a:pt x="348" y="268"/>
                  </a:lnTo>
                  <a:lnTo>
                    <a:pt x="348" y="263"/>
                  </a:lnTo>
                  <a:lnTo>
                    <a:pt x="346" y="2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252">
              <a:extLst>
                <a:ext uri="{FF2B5EF4-FFF2-40B4-BE49-F238E27FC236}">
                  <a16:creationId xmlns:a16="http://schemas.microsoft.com/office/drawing/2014/main" xmlns="" id="{6B1E5311-6200-4BD0-88CE-3573FE45C3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2602" y="5910272"/>
              <a:ext cx="165746" cy="255286"/>
            </a:xfrm>
            <a:custGeom>
              <a:avLst/>
              <a:gdLst>
                <a:gd name="T0" fmla="*/ 344 w 348"/>
                <a:gd name="T1" fmla="*/ 260 h 535"/>
                <a:gd name="T2" fmla="*/ 86 w 348"/>
                <a:gd name="T3" fmla="*/ 2 h 535"/>
                <a:gd name="T4" fmla="*/ 83 w 348"/>
                <a:gd name="T5" fmla="*/ 0 h 535"/>
                <a:gd name="T6" fmla="*/ 80 w 348"/>
                <a:gd name="T7" fmla="*/ 0 h 535"/>
                <a:gd name="T8" fmla="*/ 75 w 348"/>
                <a:gd name="T9" fmla="*/ 0 h 535"/>
                <a:gd name="T10" fmla="*/ 72 w 348"/>
                <a:gd name="T11" fmla="*/ 2 h 535"/>
                <a:gd name="T12" fmla="*/ 3 w 348"/>
                <a:gd name="T13" fmla="*/ 72 h 535"/>
                <a:gd name="T14" fmla="*/ 1 w 348"/>
                <a:gd name="T15" fmla="*/ 75 h 535"/>
                <a:gd name="T16" fmla="*/ 0 w 348"/>
                <a:gd name="T17" fmla="*/ 79 h 535"/>
                <a:gd name="T18" fmla="*/ 1 w 348"/>
                <a:gd name="T19" fmla="*/ 83 h 535"/>
                <a:gd name="T20" fmla="*/ 3 w 348"/>
                <a:gd name="T21" fmla="*/ 86 h 535"/>
                <a:gd name="T22" fmla="*/ 185 w 348"/>
                <a:gd name="T23" fmla="*/ 268 h 535"/>
                <a:gd name="T24" fmla="*/ 3 w 348"/>
                <a:gd name="T25" fmla="*/ 449 h 535"/>
                <a:gd name="T26" fmla="*/ 1 w 348"/>
                <a:gd name="T27" fmla="*/ 452 h 535"/>
                <a:gd name="T28" fmla="*/ 0 w 348"/>
                <a:gd name="T29" fmla="*/ 457 h 535"/>
                <a:gd name="T30" fmla="*/ 1 w 348"/>
                <a:gd name="T31" fmla="*/ 460 h 535"/>
                <a:gd name="T32" fmla="*/ 3 w 348"/>
                <a:gd name="T33" fmla="*/ 463 h 535"/>
                <a:gd name="T34" fmla="*/ 72 w 348"/>
                <a:gd name="T35" fmla="*/ 532 h 535"/>
                <a:gd name="T36" fmla="*/ 75 w 348"/>
                <a:gd name="T37" fmla="*/ 534 h 535"/>
                <a:gd name="T38" fmla="*/ 80 w 348"/>
                <a:gd name="T39" fmla="*/ 535 h 535"/>
                <a:gd name="T40" fmla="*/ 83 w 348"/>
                <a:gd name="T41" fmla="*/ 534 h 535"/>
                <a:gd name="T42" fmla="*/ 86 w 348"/>
                <a:gd name="T43" fmla="*/ 533 h 535"/>
                <a:gd name="T44" fmla="*/ 344 w 348"/>
                <a:gd name="T45" fmla="*/ 274 h 535"/>
                <a:gd name="T46" fmla="*/ 347 w 348"/>
                <a:gd name="T47" fmla="*/ 271 h 535"/>
                <a:gd name="T48" fmla="*/ 348 w 348"/>
                <a:gd name="T49" fmla="*/ 268 h 535"/>
                <a:gd name="T50" fmla="*/ 347 w 348"/>
                <a:gd name="T51" fmla="*/ 263 h 535"/>
                <a:gd name="T52" fmla="*/ 344 w 348"/>
                <a:gd name="T53" fmla="*/ 260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8" h="535">
                  <a:moveTo>
                    <a:pt x="344" y="260"/>
                  </a:moveTo>
                  <a:lnTo>
                    <a:pt x="86" y="2"/>
                  </a:lnTo>
                  <a:lnTo>
                    <a:pt x="83" y="0"/>
                  </a:lnTo>
                  <a:lnTo>
                    <a:pt x="80" y="0"/>
                  </a:lnTo>
                  <a:lnTo>
                    <a:pt x="75" y="0"/>
                  </a:lnTo>
                  <a:lnTo>
                    <a:pt x="72" y="2"/>
                  </a:lnTo>
                  <a:lnTo>
                    <a:pt x="3" y="72"/>
                  </a:lnTo>
                  <a:lnTo>
                    <a:pt x="1" y="75"/>
                  </a:lnTo>
                  <a:lnTo>
                    <a:pt x="0" y="79"/>
                  </a:lnTo>
                  <a:lnTo>
                    <a:pt x="1" y="83"/>
                  </a:lnTo>
                  <a:lnTo>
                    <a:pt x="3" y="86"/>
                  </a:lnTo>
                  <a:lnTo>
                    <a:pt x="185" y="268"/>
                  </a:lnTo>
                  <a:lnTo>
                    <a:pt x="3" y="449"/>
                  </a:lnTo>
                  <a:lnTo>
                    <a:pt x="1" y="452"/>
                  </a:lnTo>
                  <a:lnTo>
                    <a:pt x="0" y="457"/>
                  </a:lnTo>
                  <a:lnTo>
                    <a:pt x="1" y="460"/>
                  </a:lnTo>
                  <a:lnTo>
                    <a:pt x="3" y="463"/>
                  </a:lnTo>
                  <a:lnTo>
                    <a:pt x="72" y="532"/>
                  </a:lnTo>
                  <a:lnTo>
                    <a:pt x="75" y="534"/>
                  </a:lnTo>
                  <a:lnTo>
                    <a:pt x="80" y="535"/>
                  </a:lnTo>
                  <a:lnTo>
                    <a:pt x="83" y="534"/>
                  </a:lnTo>
                  <a:lnTo>
                    <a:pt x="86" y="533"/>
                  </a:lnTo>
                  <a:lnTo>
                    <a:pt x="344" y="274"/>
                  </a:lnTo>
                  <a:lnTo>
                    <a:pt x="347" y="271"/>
                  </a:lnTo>
                  <a:lnTo>
                    <a:pt x="348" y="268"/>
                  </a:lnTo>
                  <a:lnTo>
                    <a:pt x="347" y="263"/>
                  </a:lnTo>
                  <a:lnTo>
                    <a:pt x="344" y="2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xmlns="" id="{70F549DF-0285-4063-AFD6-5EE944B37EE6}"/>
              </a:ext>
            </a:extLst>
          </p:cNvPr>
          <p:cNvGrpSpPr/>
          <p:nvPr/>
        </p:nvGrpSpPr>
        <p:grpSpPr>
          <a:xfrm>
            <a:off x="3297536" y="4423481"/>
            <a:ext cx="283864" cy="255286"/>
            <a:chOff x="4854484" y="5910272"/>
            <a:chExt cx="283864" cy="255286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81" name="Freeform 251">
              <a:extLst>
                <a:ext uri="{FF2B5EF4-FFF2-40B4-BE49-F238E27FC236}">
                  <a16:creationId xmlns:a16="http://schemas.microsoft.com/office/drawing/2014/main" xmlns="" id="{CB384B2F-A6D5-4906-AACD-DB8FA27C66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4484" y="5910272"/>
              <a:ext cx="165746" cy="255286"/>
            </a:xfrm>
            <a:custGeom>
              <a:avLst/>
              <a:gdLst>
                <a:gd name="T0" fmla="*/ 346 w 348"/>
                <a:gd name="T1" fmla="*/ 260 h 535"/>
                <a:gd name="T2" fmla="*/ 87 w 348"/>
                <a:gd name="T3" fmla="*/ 2 h 535"/>
                <a:gd name="T4" fmla="*/ 84 w 348"/>
                <a:gd name="T5" fmla="*/ 0 h 535"/>
                <a:gd name="T6" fmla="*/ 80 w 348"/>
                <a:gd name="T7" fmla="*/ 0 h 535"/>
                <a:gd name="T8" fmla="*/ 77 w 348"/>
                <a:gd name="T9" fmla="*/ 0 h 535"/>
                <a:gd name="T10" fmla="*/ 73 w 348"/>
                <a:gd name="T11" fmla="*/ 2 h 535"/>
                <a:gd name="T12" fmla="*/ 4 w 348"/>
                <a:gd name="T13" fmla="*/ 72 h 535"/>
                <a:gd name="T14" fmla="*/ 2 w 348"/>
                <a:gd name="T15" fmla="*/ 75 h 535"/>
                <a:gd name="T16" fmla="*/ 0 w 348"/>
                <a:gd name="T17" fmla="*/ 79 h 535"/>
                <a:gd name="T18" fmla="*/ 2 w 348"/>
                <a:gd name="T19" fmla="*/ 83 h 535"/>
                <a:gd name="T20" fmla="*/ 4 w 348"/>
                <a:gd name="T21" fmla="*/ 86 h 535"/>
                <a:gd name="T22" fmla="*/ 185 w 348"/>
                <a:gd name="T23" fmla="*/ 268 h 535"/>
                <a:gd name="T24" fmla="*/ 4 w 348"/>
                <a:gd name="T25" fmla="*/ 449 h 535"/>
                <a:gd name="T26" fmla="*/ 2 w 348"/>
                <a:gd name="T27" fmla="*/ 452 h 535"/>
                <a:gd name="T28" fmla="*/ 0 w 348"/>
                <a:gd name="T29" fmla="*/ 457 h 535"/>
                <a:gd name="T30" fmla="*/ 2 w 348"/>
                <a:gd name="T31" fmla="*/ 460 h 535"/>
                <a:gd name="T32" fmla="*/ 4 w 348"/>
                <a:gd name="T33" fmla="*/ 463 h 535"/>
                <a:gd name="T34" fmla="*/ 74 w 348"/>
                <a:gd name="T35" fmla="*/ 532 h 535"/>
                <a:gd name="T36" fmla="*/ 77 w 348"/>
                <a:gd name="T37" fmla="*/ 534 h 535"/>
                <a:gd name="T38" fmla="*/ 80 w 348"/>
                <a:gd name="T39" fmla="*/ 535 h 535"/>
                <a:gd name="T40" fmla="*/ 84 w 348"/>
                <a:gd name="T41" fmla="*/ 534 h 535"/>
                <a:gd name="T42" fmla="*/ 87 w 348"/>
                <a:gd name="T43" fmla="*/ 533 h 535"/>
                <a:gd name="T44" fmla="*/ 346 w 348"/>
                <a:gd name="T45" fmla="*/ 274 h 535"/>
                <a:gd name="T46" fmla="*/ 348 w 348"/>
                <a:gd name="T47" fmla="*/ 271 h 535"/>
                <a:gd name="T48" fmla="*/ 348 w 348"/>
                <a:gd name="T49" fmla="*/ 268 h 535"/>
                <a:gd name="T50" fmla="*/ 348 w 348"/>
                <a:gd name="T51" fmla="*/ 263 h 535"/>
                <a:gd name="T52" fmla="*/ 346 w 348"/>
                <a:gd name="T53" fmla="*/ 260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8" h="535">
                  <a:moveTo>
                    <a:pt x="346" y="260"/>
                  </a:moveTo>
                  <a:lnTo>
                    <a:pt x="87" y="2"/>
                  </a:lnTo>
                  <a:lnTo>
                    <a:pt x="84" y="0"/>
                  </a:lnTo>
                  <a:lnTo>
                    <a:pt x="80" y="0"/>
                  </a:lnTo>
                  <a:lnTo>
                    <a:pt x="77" y="0"/>
                  </a:lnTo>
                  <a:lnTo>
                    <a:pt x="73" y="2"/>
                  </a:lnTo>
                  <a:lnTo>
                    <a:pt x="4" y="72"/>
                  </a:lnTo>
                  <a:lnTo>
                    <a:pt x="2" y="75"/>
                  </a:lnTo>
                  <a:lnTo>
                    <a:pt x="0" y="79"/>
                  </a:lnTo>
                  <a:lnTo>
                    <a:pt x="2" y="83"/>
                  </a:lnTo>
                  <a:lnTo>
                    <a:pt x="4" y="86"/>
                  </a:lnTo>
                  <a:lnTo>
                    <a:pt x="185" y="268"/>
                  </a:lnTo>
                  <a:lnTo>
                    <a:pt x="4" y="449"/>
                  </a:lnTo>
                  <a:lnTo>
                    <a:pt x="2" y="452"/>
                  </a:lnTo>
                  <a:lnTo>
                    <a:pt x="0" y="457"/>
                  </a:lnTo>
                  <a:lnTo>
                    <a:pt x="2" y="460"/>
                  </a:lnTo>
                  <a:lnTo>
                    <a:pt x="4" y="463"/>
                  </a:lnTo>
                  <a:lnTo>
                    <a:pt x="74" y="532"/>
                  </a:lnTo>
                  <a:lnTo>
                    <a:pt x="77" y="534"/>
                  </a:lnTo>
                  <a:lnTo>
                    <a:pt x="80" y="535"/>
                  </a:lnTo>
                  <a:lnTo>
                    <a:pt x="84" y="534"/>
                  </a:lnTo>
                  <a:lnTo>
                    <a:pt x="87" y="533"/>
                  </a:lnTo>
                  <a:lnTo>
                    <a:pt x="346" y="274"/>
                  </a:lnTo>
                  <a:lnTo>
                    <a:pt x="348" y="271"/>
                  </a:lnTo>
                  <a:lnTo>
                    <a:pt x="348" y="268"/>
                  </a:lnTo>
                  <a:lnTo>
                    <a:pt x="348" y="263"/>
                  </a:lnTo>
                  <a:lnTo>
                    <a:pt x="346" y="2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252">
              <a:extLst>
                <a:ext uri="{FF2B5EF4-FFF2-40B4-BE49-F238E27FC236}">
                  <a16:creationId xmlns:a16="http://schemas.microsoft.com/office/drawing/2014/main" xmlns="" id="{9B0BE954-AC85-4E31-9B71-742348CC34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2602" y="5910272"/>
              <a:ext cx="165746" cy="255286"/>
            </a:xfrm>
            <a:custGeom>
              <a:avLst/>
              <a:gdLst>
                <a:gd name="T0" fmla="*/ 344 w 348"/>
                <a:gd name="T1" fmla="*/ 260 h 535"/>
                <a:gd name="T2" fmla="*/ 86 w 348"/>
                <a:gd name="T3" fmla="*/ 2 h 535"/>
                <a:gd name="T4" fmla="*/ 83 w 348"/>
                <a:gd name="T5" fmla="*/ 0 h 535"/>
                <a:gd name="T6" fmla="*/ 80 w 348"/>
                <a:gd name="T7" fmla="*/ 0 h 535"/>
                <a:gd name="T8" fmla="*/ 75 w 348"/>
                <a:gd name="T9" fmla="*/ 0 h 535"/>
                <a:gd name="T10" fmla="*/ 72 w 348"/>
                <a:gd name="T11" fmla="*/ 2 h 535"/>
                <a:gd name="T12" fmla="*/ 3 w 348"/>
                <a:gd name="T13" fmla="*/ 72 h 535"/>
                <a:gd name="T14" fmla="*/ 1 w 348"/>
                <a:gd name="T15" fmla="*/ 75 h 535"/>
                <a:gd name="T16" fmla="*/ 0 w 348"/>
                <a:gd name="T17" fmla="*/ 79 h 535"/>
                <a:gd name="T18" fmla="*/ 1 w 348"/>
                <a:gd name="T19" fmla="*/ 83 h 535"/>
                <a:gd name="T20" fmla="*/ 3 w 348"/>
                <a:gd name="T21" fmla="*/ 86 h 535"/>
                <a:gd name="T22" fmla="*/ 185 w 348"/>
                <a:gd name="T23" fmla="*/ 268 h 535"/>
                <a:gd name="T24" fmla="*/ 3 w 348"/>
                <a:gd name="T25" fmla="*/ 449 h 535"/>
                <a:gd name="T26" fmla="*/ 1 w 348"/>
                <a:gd name="T27" fmla="*/ 452 h 535"/>
                <a:gd name="T28" fmla="*/ 0 w 348"/>
                <a:gd name="T29" fmla="*/ 457 h 535"/>
                <a:gd name="T30" fmla="*/ 1 w 348"/>
                <a:gd name="T31" fmla="*/ 460 h 535"/>
                <a:gd name="T32" fmla="*/ 3 w 348"/>
                <a:gd name="T33" fmla="*/ 463 h 535"/>
                <a:gd name="T34" fmla="*/ 72 w 348"/>
                <a:gd name="T35" fmla="*/ 532 h 535"/>
                <a:gd name="T36" fmla="*/ 75 w 348"/>
                <a:gd name="T37" fmla="*/ 534 h 535"/>
                <a:gd name="T38" fmla="*/ 80 w 348"/>
                <a:gd name="T39" fmla="*/ 535 h 535"/>
                <a:gd name="T40" fmla="*/ 83 w 348"/>
                <a:gd name="T41" fmla="*/ 534 h 535"/>
                <a:gd name="T42" fmla="*/ 86 w 348"/>
                <a:gd name="T43" fmla="*/ 533 h 535"/>
                <a:gd name="T44" fmla="*/ 344 w 348"/>
                <a:gd name="T45" fmla="*/ 274 h 535"/>
                <a:gd name="T46" fmla="*/ 347 w 348"/>
                <a:gd name="T47" fmla="*/ 271 h 535"/>
                <a:gd name="T48" fmla="*/ 348 w 348"/>
                <a:gd name="T49" fmla="*/ 268 h 535"/>
                <a:gd name="T50" fmla="*/ 347 w 348"/>
                <a:gd name="T51" fmla="*/ 263 h 535"/>
                <a:gd name="T52" fmla="*/ 344 w 348"/>
                <a:gd name="T53" fmla="*/ 260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8" h="535">
                  <a:moveTo>
                    <a:pt x="344" y="260"/>
                  </a:moveTo>
                  <a:lnTo>
                    <a:pt x="86" y="2"/>
                  </a:lnTo>
                  <a:lnTo>
                    <a:pt x="83" y="0"/>
                  </a:lnTo>
                  <a:lnTo>
                    <a:pt x="80" y="0"/>
                  </a:lnTo>
                  <a:lnTo>
                    <a:pt x="75" y="0"/>
                  </a:lnTo>
                  <a:lnTo>
                    <a:pt x="72" y="2"/>
                  </a:lnTo>
                  <a:lnTo>
                    <a:pt x="3" y="72"/>
                  </a:lnTo>
                  <a:lnTo>
                    <a:pt x="1" y="75"/>
                  </a:lnTo>
                  <a:lnTo>
                    <a:pt x="0" y="79"/>
                  </a:lnTo>
                  <a:lnTo>
                    <a:pt x="1" y="83"/>
                  </a:lnTo>
                  <a:lnTo>
                    <a:pt x="3" y="86"/>
                  </a:lnTo>
                  <a:lnTo>
                    <a:pt x="185" y="268"/>
                  </a:lnTo>
                  <a:lnTo>
                    <a:pt x="3" y="449"/>
                  </a:lnTo>
                  <a:lnTo>
                    <a:pt x="1" y="452"/>
                  </a:lnTo>
                  <a:lnTo>
                    <a:pt x="0" y="457"/>
                  </a:lnTo>
                  <a:lnTo>
                    <a:pt x="1" y="460"/>
                  </a:lnTo>
                  <a:lnTo>
                    <a:pt x="3" y="463"/>
                  </a:lnTo>
                  <a:lnTo>
                    <a:pt x="72" y="532"/>
                  </a:lnTo>
                  <a:lnTo>
                    <a:pt x="75" y="534"/>
                  </a:lnTo>
                  <a:lnTo>
                    <a:pt x="80" y="535"/>
                  </a:lnTo>
                  <a:lnTo>
                    <a:pt x="83" y="534"/>
                  </a:lnTo>
                  <a:lnTo>
                    <a:pt x="86" y="533"/>
                  </a:lnTo>
                  <a:lnTo>
                    <a:pt x="344" y="274"/>
                  </a:lnTo>
                  <a:lnTo>
                    <a:pt x="347" y="271"/>
                  </a:lnTo>
                  <a:lnTo>
                    <a:pt x="348" y="268"/>
                  </a:lnTo>
                  <a:lnTo>
                    <a:pt x="347" y="263"/>
                  </a:lnTo>
                  <a:lnTo>
                    <a:pt x="344" y="2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xmlns="" id="{CD2CC4FC-EA5A-46BC-B797-D730D97278B0}"/>
              </a:ext>
            </a:extLst>
          </p:cNvPr>
          <p:cNvGrpSpPr/>
          <p:nvPr/>
        </p:nvGrpSpPr>
        <p:grpSpPr>
          <a:xfrm>
            <a:off x="3297536" y="5579598"/>
            <a:ext cx="283864" cy="255286"/>
            <a:chOff x="4854484" y="5910272"/>
            <a:chExt cx="283864" cy="255286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84" name="Freeform 251">
              <a:extLst>
                <a:ext uri="{FF2B5EF4-FFF2-40B4-BE49-F238E27FC236}">
                  <a16:creationId xmlns:a16="http://schemas.microsoft.com/office/drawing/2014/main" xmlns="" id="{B36D6307-E247-4A40-9DD0-5AFDE12003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4484" y="5910272"/>
              <a:ext cx="165746" cy="255286"/>
            </a:xfrm>
            <a:custGeom>
              <a:avLst/>
              <a:gdLst>
                <a:gd name="T0" fmla="*/ 346 w 348"/>
                <a:gd name="T1" fmla="*/ 260 h 535"/>
                <a:gd name="T2" fmla="*/ 87 w 348"/>
                <a:gd name="T3" fmla="*/ 2 h 535"/>
                <a:gd name="T4" fmla="*/ 84 w 348"/>
                <a:gd name="T5" fmla="*/ 0 h 535"/>
                <a:gd name="T6" fmla="*/ 80 w 348"/>
                <a:gd name="T7" fmla="*/ 0 h 535"/>
                <a:gd name="T8" fmla="*/ 77 w 348"/>
                <a:gd name="T9" fmla="*/ 0 h 535"/>
                <a:gd name="T10" fmla="*/ 73 w 348"/>
                <a:gd name="T11" fmla="*/ 2 h 535"/>
                <a:gd name="T12" fmla="*/ 4 w 348"/>
                <a:gd name="T13" fmla="*/ 72 h 535"/>
                <a:gd name="T14" fmla="*/ 2 w 348"/>
                <a:gd name="T15" fmla="*/ 75 h 535"/>
                <a:gd name="T16" fmla="*/ 0 w 348"/>
                <a:gd name="T17" fmla="*/ 79 h 535"/>
                <a:gd name="T18" fmla="*/ 2 w 348"/>
                <a:gd name="T19" fmla="*/ 83 h 535"/>
                <a:gd name="T20" fmla="*/ 4 w 348"/>
                <a:gd name="T21" fmla="*/ 86 h 535"/>
                <a:gd name="T22" fmla="*/ 185 w 348"/>
                <a:gd name="T23" fmla="*/ 268 h 535"/>
                <a:gd name="T24" fmla="*/ 4 w 348"/>
                <a:gd name="T25" fmla="*/ 449 h 535"/>
                <a:gd name="T26" fmla="*/ 2 w 348"/>
                <a:gd name="T27" fmla="*/ 452 h 535"/>
                <a:gd name="T28" fmla="*/ 0 w 348"/>
                <a:gd name="T29" fmla="*/ 457 h 535"/>
                <a:gd name="T30" fmla="*/ 2 w 348"/>
                <a:gd name="T31" fmla="*/ 460 h 535"/>
                <a:gd name="T32" fmla="*/ 4 w 348"/>
                <a:gd name="T33" fmla="*/ 463 h 535"/>
                <a:gd name="T34" fmla="*/ 74 w 348"/>
                <a:gd name="T35" fmla="*/ 532 h 535"/>
                <a:gd name="T36" fmla="*/ 77 w 348"/>
                <a:gd name="T37" fmla="*/ 534 h 535"/>
                <a:gd name="T38" fmla="*/ 80 w 348"/>
                <a:gd name="T39" fmla="*/ 535 h 535"/>
                <a:gd name="T40" fmla="*/ 84 w 348"/>
                <a:gd name="T41" fmla="*/ 534 h 535"/>
                <a:gd name="T42" fmla="*/ 87 w 348"/>
                <a:gd name="T43" fmla="*/ 533 h 535"/>
                <a:gd name="T44" fmla="*/ 346 w 348"/>
                <a:gd name="T45" fmla="*/ 274 h 535"/>
                <a:gd name="T46" fmla="*/ 348 w 348"/>
                <a:gd name="T47" fmla="*/ 271 h 535"/>
                <a:gd name="T48" fmla="*/ 348 w 348"/>
                <a:gd name="T49" fmla="*/ 268 h 535"/>
                <a:gd name="T50" fmla="*/ 348 w 348"/>
                <a:gd name="T51" fmla="*/ 263 h 535"/>
                <a:gd name="T52" fmla="*/ 346 w 348"/>
                <a:gd name="T53" fmla="*/ 260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8" h="535">
                  <a:moveTo>
                    <a:pt x="346" y="260"/>
                  </a:moveTo>
                  <a:lnTo>
                    <a:pt x="87" y="2"/>
                  </a:lnTo>
                  <a:lnTo>
                    <a:pt x="84" y="0"/>
                  </a:lnTo>
                  <a:lnTo>
                    <a:pt x="80" y="0"/>
                  </a:lnTo>
                  <a:lnTo>
                    <a:pt x="77" y="0"/>
                  </a:lnTo>
                  <a:lnTo>
                    <a:pt x="73" y="2"/>
                  </a:lnTo>
                  <a:lnTo>
                    <a:pt x="4" y="72"/>
                  </a:lnTo>
                  <a:lnTo>
                    <a:pt x="2" y="75"/>
                  </a:lnTo>
                  <a:lnTo>
                    <a:pt x="0" y="79"/>
                  </a:lnTo>
                  <a:lnTo>
                    <a:pt x="2" y="83"/>
                  </a:lnTo>
                  <a:lnTo>
                    <a:pt x="4" y="86"/>
                  </a:lnTo>
                  <a:lnTo>
                    <a:pt x="185" y="268"/>
                  </a:lnTo>
                  <a:lnTo>
                    <a:pt x="4" y="449"/>
                  </a:lnTo>
                  <a:lnTo>
                    <a:pt x="2" y="452"/>
                  </a:lnTo>
                  <a:lnTo>
                    <a:pt x="0" y="457"/>
                  </a:lnTo>
                  <a:lnTo>
                    <a:pt x="2" y="460"/>
                  </a:lnTo>
                  <a:lnTo>
                    <a:pt x="4" y="463"/>
                  </a:lnTo>
                  <a:lnTo>
                    <a:pt x="74" y="532"/>
                  </a:lnTo>
                  <a:lnTo>
                    <a:pt x="77" y="534"/>
                  </a:lnTo>
                  <a:lnTo>
                    <a:pt x="80" y="535"/>
                  </a:lnTo>
                  <a:lnTo>
                    <a:pt x="84" y="534"/>
                  </a:lnTo>
                  <a:lnTo>
                    <a:pt x="87" y="533"/>
                  </a:lnTo>
                  <a:lnTo>
                    <a:pt x="346" y="274"/>
                  </a:lnTo>
                  <a:lnTo>
                    <a:pt x="348" y="271"/>
                  </a:lnTo>
                  <a:lnTo>
                    <a:pt x="348" y="268"/>
                  </a:lnTo>
                  <a:lnTo>
                    <a:pt x="348" y="263"/>
                  </a:lnTo>
                  <a:lnTo>
                    <a:pt x="346" y="2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252">
              <a:extLst>
                <a:ext uri="{FF2B5EF4-FFF2-40B4-BE49-F238E27FC236}">
                  <a16:creationId xmlns:a16="http://schemas.microsoft.com/office/drawing/2014/main" xmlns="" id="{0F64CE3C-D298-4176-A8D7-E8EA7BA93B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2602" y="5910272"/>
              <a:ext cx="165746" cy="255286"/>
            </a:xfrm>
            <a:custGeom>
              <a:avLst/>
              <a:gdLst>
                <a:gd name="T0" fmla="*/ 344 w 348"/>
                <a:gd name="T1" fmla="*/ 260 h 535"/>
                <a:gd name="T2" fmla="*/ 86 w 348"/>
                <a:gd name="T3" fmla="*/ 2 h 535"/>
                <a:gd name="T4" fmla="*/ 83 w 348"/>
                <a:gd name="T5" fmla="*/ 0 h 535"/>
                <a:gd name="T6" fmla="*/ 80 w 348"/>
                <a:gd name="T7" fmla="*/ 0 h 535"/>
                <a:gd name="T8" fmla="*/ 75 w 348"/>
                <a:gd name="T9" fmla="*/ 0 h 535"/>
                <a:gd name="T10" fmla="*/ 72 w 348"/>
                <a:gd name="T11" fmla="*/ 2 h 535"/>
                <a:gd name="T12" fmla="*/ 3 w 348"/>
                <a:gd name="T13" fmla="*/ 72 h 535"/>
                <a:gd name="T14" fmla="*/ 1 w 348"/>
                <a:gd name="T15" fmla="*/ 75 h 535"/>
                <a:gd name="T16" fmla="*/ 0 w 348"/>
                <a:gd name="T17" fmla="*/ 79 h 535"/>
                <a:gd name="T18" fmla="*/ 1 w 348"/>
                <a:gd name="T19" fmla="*/ 83 h 535"/>
                <a:gd name="T20" fmla="*/ 3 w 348"/>
                <a:gd name="T21" fmla="*/ 86 h 535"/>
                <a:gd name="T22" fmla="*/ 185 w 348"/>
                <a:gd name="T23" fmla="*/ 268 h 535"/>
                <a:gd name="T24" fmla="*/ 3 w 348"/>
                <a:gd name="T25" fmla="*/ 449 h 535"/>
                <a:gd name="T26" fmla="*/ 1 w 348"/>
                <a:gd name="T27" fmla="*/ 452 h 535"/>
                <a:gd name="T28" fmla="*/ 0 w 348"/>
                <a:gd name="T29" fmla="*/ 457 h 535"/>
                <a:gd name="T30" fmla="*/ 1 w 348"/>
                <a:gd name="T31" fmla="*/ 460 h 535"/>
                <a:gd name="T32" fmla="*/ 3 w 348"/>
                <a:gd name="T33" fmla="*/ 463 h 535"/>
                <a:gd name="T34" fmla="*/ 72 w 348"/>
                <a:gd name="T35" fmla="*/ 532 h 535"/>
                <a:gd name="T36" fmla="*/ 75 w 348"/>
                <a:gd name="T37" fmla="*/ 534 h 535"/>
                <a:gd name="T38" fmla="*/ 80 w 348"/>
                <a:gd name="T39" fmla="*/ 535 h 535"/>
                <a:gd name="T40" fmla="*/ 83 w 348"/>
                <a:gd name="T41" fmla="*/ 534 h 535"/>
                <a:gd name="T42" fmla="*/ 86 w 348"/>
                <a:gd name="T43" fmla="*/ 533 h 535"/>
                <a:gd name="T44" fmla="*/ 344 w 348"/>
                <a:gd name="T45" fmla="*/ 274 h 535"/>
                <a:gd name="T46" fmla="*/ 347 w 348"/>
                <a:gd name="T47" fmla="*/ 271 h 535"/>
                <a:gd name="T48" fmla="*/ 348 w 348"/>
                <a:gd name="T49" fmla="*/ 268 h 535"/>
                <a:gd name="T50" fmla="*/ 347 w 348"/>
                <a:gd name="T51" fmla="*/ 263 h 535"/>
                <a:gd name="T52" fmla="*/ 344 w 348"/>
                <a:gd name="T53" fmla="*/ 260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8" h="535">
                  <a:moveTo>
                    <a:pt x="344" y="260"/>
                  </a:moveTo>
                  <a:lnTo>
                    <a:pt x="86" y="2"/>
                  </a:lnTo>
                  <a:lnTo>
                    <a:pt x="83" y="0"/>
                  </a:lnTo>
                  <a:lnTo>
                    <a:pt x="80" y="0"/>
                  </a:lnTo>
                  <a:lnTo>
                    <a:pt x="75" y="0"/>
                  </a:lnTo>
                  <a:lnTo>
                    <a:pt x="72" y="2"/>
                  </a:lnTo>
                  <a:lnTo>
                    <a:pt x="3" y="72"/>
                  </a:lnTo>
                  <a:lnTo>
                    <a:pt x="1" y="75"/>
                  </a:lnTo>
                  <a:lnTo>
                    <a:pt x="0" y="79"/>
                  </a:lnTo>
                  <a:lnTo>
                    <a:pt x="1" y="83"/>
                  </a:lnTo>
                  <a:lnTo>
                    <a:pt x="3" y="86"/>
                  </a:lnTo>
                  <a:lnTo>
                    <a:pt x="185" y="268"/>
                  </a:lnTo>
                  <a:lnTo>
                    <a:pt x="3" y="449"/>
                  </a:lnTo>
                  <a:lnTo>
                    <a:pt x="1" y="452"/>
                  </a:lnTo>
                  <a:lnTo>
                    <a:pt x="0" y="457"/>
                  </a:lnTo>
                  <a:lnTo>
                    <a:pt x="1" y="460"/>
                  </a:lnTo>
                  <a:lnTo>
                    <a:pt x="3" y="463"/>
                  </a:lnTo>
                  <a:lnTo>
                    <a:pt x="72" y="532"/>
                  </a:lnTo>
                  <a:lnTo>
                    <a:pt x="75" y="534"/>
                  </a:lnTo>
                  <a:lnTo>
                    <a:pt x="80" y="535"/>
                  </a:lnTo>
                  <a:lnTo>
                    <a:pt x="83" y="534"/>
                  </a:lnTo>
                  <a:lnTo>
                    <a:pt x="86" y="533"/>
                  </a:lnTo>
                  <a:lnTo>
                    <a:pt x="344" y="274"/>
                  </a:lnTo>
                  <a:lnTo>
                    <a:pt x="347" y="271"/>
                  </a:lnTo>
                  <a:lnTo>
                    <a:pt x="348" y="268"/>
                  </a:lnTo>
                  <a:lnTo>
                    <a:pt x="347" y="263"/>
                  </a:lnTo>
                  <a:lnTo>
                    <a:pt x="344" y="2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xmlns="" id="{5464A6D4-1254-4103-80EC-4999455B46B5}"/>
              </a:ext>
            </a:extLst>
          </p:cNvPr>
          <p:cNvGrpSpPr/>
          <p:nvPr/>
        </p:nvGrpSpPr>
        <p:grpSpPr>
          <a:xfrm>
            <a:off x="1410091" y="2707068"/>
            <a:ext cx="462761" cy="462761"/>
            <a:chOff x="4319588" y="2492375"/>
            <a:chExt cx="287338" cy="287338"/>
          </a:xfrm>
          <a:solidFill>
            <a:schemeClr val="bg1"/>
          </a:solidFill>
        </p:grpSpPr>
        <p:sp>
          <p:nvSpPr>
            <p:cNvPr id="87" name="Freeform 372">
              <a:extLst>
                <a:ext uri="{FF2B5EF4-FFF2-40B4-BE49-F238E27FC236}">
                  <a16:creationId xmlns:a16="http://schemas.microsoft.com/office/drawing/2014/main" xmlns="" id="{79A8CB59-CB72-4F0A-B801-AA15AFE84A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588" y="2587625"/>
              <a:ext cx="287338" cy="192088"/>
            </a:xfrm>
            <a:custGeom>
              <a:avLst/>
              <a:gdLst>
                <a:gd name="T0" fmla="*/ 843 w 904"/>
                <a:gd name="T1" fmla="*/ 572 h 602"/>
                <a:gd name="T2" fmla="*/ 843 w 904"/>
                <a:gd name="T3" fmla="*/ 12 h 602"/>
                <a:gd name="T4" fmla="*/ 841 w 904"/>
                <a:gd name="T5" fmla="*/ 7 h 602"/>
                <a:gd name="T6" fmla="*/ 836 w 904"/>
                <a:gd name="T7" fmla="*/ 3 h 602"/>
                <a:gd name="T8" fmla="*/ 831 w 904"/>
                <a:gd name="T9" fmla="*/ 1 h 602"/>
                <a:gd name="T10" fmla="*/ 708 w 904"/>
                <a:gd name="T11" fmla="*/ 0 h 602"/>
                <a:gd name="T12" fmla="*/ 702 w 904"/>
                <a:gd name="T13" fmla="*/ 2 h 602"/>
                <a:gd name="T14" fmla="*/ 697 w 904"/>
                <a:gd name="T15" fmla="*/ 5 h 602"/>
                <a:gd name="T16" fmla="*/ 694 w 904"/>
                <a:gd name="T17" fmla="*/ 9 h 602"/>
                <a:gd name="T18" fmla="*/ 693 w 904"/>
                <a:gd name="T19" fmla="*/ 16 h 602"/>
                <a:gd name="T20" fmla="*/ 632 w 904"/>
                <a:gd name="T21" fmla="*/ 572 h 602"/>
                <a:gd name="T22" fmla="*/ 632 w 904"/>
                <a:gd name="T23" fmla="*/ 283 h 602"/>
                <a:gd name="T24" fmla="*/ 630 w 904"/>
                <a:gd name="T25" fmla="*/ 277 h 602"/>
                <a:gd name="T26" fmla="*/ 626 w 904"/>
                <a:gd name="T27" fmla="*/ 274 h 602"/>
                <a:gd name="T28" fmla="*/ 621 w 904"/>
                <a:gd name="T29" fmla="*/ 271 h 602"/>
                <a:gd name="T30" fmla="*/ 497 w 904"/>
                <a:gd name="T31" fmla="*/ 271 h 602"/>
                <a:gd name="T32" fmla="*/ 491 w 904"/>
                <a:gd name="T33" fmla="*/ 272 h 602"/>
                <a:gd name="T34" fmla="*/ 487 w 904"/>
                <a:gd name="T35" fmla="*/ 275 h 602"/>
                <a:gd name="T36" fmla="*/ 483 w 904"/>
                <a:gd name="T37" fmla="*/ 281 h 602"/>
                <a:gd name="T38" fmla="*/ 482 w 904"/>
                <a:gd name="T39" fmla="*/ 286 h 602"/>
                <a:gd name="T40" fmla="*/ 421 w 904"/>
                <a:gd name="T41" fmla="*/ 572 h 602"/>
                <a:gd name="T42" fmla="*/ 421 w 904"/>
                <a:gd name="T43" fmla="*/ 193 h 602"/>
                <a:gd name="T44" fmla="*/ 419 w 904"/>
                <a:gd name="T45" fmla="*/ 187 h 602"/>
                <a:gd name="T46" fmla="*/ 415 w 904"/>
                <a:gd name="T47" fmla="*/ 183 h 602"/>
                <a:gd name="T48" fmla="*/ 409 w 904"/>
                <a:gd name="T49" fmla="*/ 181 h 602"/>
                <a:gd name="T50" fmla="*/ 286 w 904"/>
                <a:gd name="T51" fmla="*/ 181 h 602"/>
                <a:gd name="T52" fmla="*/ 281 w 904"/>
                <a:gd name="T53" fmla="*/ 182 h 602"/>
                <a:gd name="T54" fmla="*/ 275 w 904"/>
                <a:gd name="T55" fmla="*/ 185 h 602"/>
                <a:gd name="T56" fmla="*/ 272 w 904"/>
                <a:gd name="T57" fmla="*/ 190 h 602"/>
                <a:gd name="T58" fmla="*/ 271 w 904"/>
                <a:gd name="T59" fmla="*/ 196 h 602"/>
                <a:gd name="T60" fmla="*/ 211 w 904"/>
                <a:gd name="T61" fmla="*/ 572 h 602"/>
                <a:gd name="T62" fmla="*/ 211 w 904"/>
                <a:gd name="T63" fmla="*/ 404 h 602"/>
                <a:gd name="T64" fmla="*/ 209 w 904"/>
                <a:gd name="T65" fmla="*/ 399 h 602"/>
                <a:gd name="T66" fmla="*/ 205 w 904"/>
                <a:gd name="T67" fmla="*/ 394 h 602"/>
                <a:gd name="T68" fmla="*/ 199 w 904"/>
                <a:gd name="T69" fmla="*/ 392 h 602"/>
                <a:gd name="T70" fmla="*/ 76 w 904"/>
                <a:gd name="T71" fmla="*/ 391 h 602"/>
                <a:gd name="T72" fmla="*/ 69 w 904"/>
                <a:gd name="T73" fmla="*/ 392 h 602"/>
                <a:gd name="T74" fmla="*/ 65 w 904"/>
                <a:gd name="T75" fmla="*/ 396 h 602"/>
                <a:gd name="T76" fmla="*/ 62 w 904"/>
                <a:gd name="T77" fmla="*/ 401 h 602"/>
                <a:gd name="T78" fmla="*/ 61 w 904"/>
                <a:gd name="T79" fmla="*/ 406 h 602"/>
                <a:gd name="T80" fmla="*/ 15 w 904"/>
                <a:gd name="T81" fmla="*/ 572 h 602"/>
                <a:gd name="T82" fmla="*/ 9 w 904"/>
                <a:gd name="T83" fmla="*/ 573 h 602"/>
                <a:gd name="T84" fmla="*/ 5 w 904"/>
                <a:gd name="T85" fmla="*/ 577 h 602"/>
                <a:gd name="T86" fmla="*/ 2 w 904"/>
                <a:gd name="T87" fmla="*/ 581 h 602"/>
                <a:gd name="T88" fmla="*/ 0 w 904"/>
                <a:gd name="T89" fmla="*/ 587 h 602"/>
                <a:gd name="T90" fmla="*/ 2 w 904"/>
                <a:gd name="T91" fmla="*/ 593 h 602"/>
                <a:gd name="T92" fmla="*/ 5 w 904"/>
                <a:gd name="T93" fmla="*/ 598 h 602"/>
                <a:gd name="T94" fmla="*/ 9 w 904"/>
                <a:gd name="T95" fmla="*/ 601 h 602"/>
                <a:gd name="T96" fmla="*/ 15 w 904"/>
                <a:gd name="T97" fmla="*/ 602 h 602"/>
                <a:gd name="T98" fmla="*/ 196 w 904"/>
                <a:gd name="T99" fmla="*/ 602 h 602"/>
                <a:gd name="T100" fmla="*/ 406 w 904"/>
                <a:gd name="T101" fmla="*/ 602 h 602"/>
                <a:gd name="T102" fmla="*/ 617 w 904"/>
                <a:gd name="T103" fmla="*/ 602 h 602"/>
                <a:gd name="T104" fmla="*/ 828 w 904"/>
                <a:gd name="T105" fmla="*/ 602 h 602"/>
                <a:gd name="T106" fmla="*/ 891 w 904"/>
                <a:gd name="T107" fmla="*/ 602 h 602"/>
                <a:gd name="T108" fmla="*/ 896 w 904"/>
                <a:gd name="T109" fmla="*/ 600 h 602"/>
                <a:gd name="T110" fmla="*/ 901 w 904"/>
                <a:gd name="T111" fmla="*/ 596 h 602"/>
                <a:gd name="T112" fmla="*/ 903 w 904"/>
                <a:gd name="T113" fmla="*/ 591 h 602"/>
                <a:gd name="T114" fmla="*/ 903 w 904"/>
                <a:gd name="T115" fmla="*/ 584 h 602"/>
                <a:gd name="T116" fmla="*/ 901 w 904"/>
                <a:gd name="T117" fmla="*/ 579 h 602"/>
                <a:gd name="T118" fmla="*/ 896 w 904"/>
                <a:gd name="T119" fmla="*/ 575 h 602"/>
                <a:gd name="T120" fmla="*/ 891 w 904"/>
                <a:gd name="T121" fmla="*/ 572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04" h="602">
                  <a:moveTo>
                    <a:pt x="889" y="572"/>
                  </a:moveTo>
                  <a:lnTo>
                    <a:pt x="843" y="572"/>
                  </a:lnTo>
                  <a:lnTo>
                    <a:pt x="843" y="16"/>
                  </a:lnTo>
                  <a:lnTo>
                    <a:pt x="843" y="12"/>
                  </a:lnTo>
                  <a:lnTo>
                    <a:pt x="842" y="9"/>
                  </a:lnTo>
                  <a:lnTo>
                    <a:pt x="841" y="7"/>
                  </a:lnTo>
                  <a:lnTo>
                    <a:pt x="838" y="5"/>
                  </a:lnTo>
                  <a:lnTo>
                    <a:pt x="836" y="3"/>
                  </a:lnTo>
                  <a:lnTo>
                    <a:pt x="834" y="2"/>
                  </a:lnTo>
                  <a:lnTo>
                    <a:pt x="831" y="1"/>
                  </a:lnTo>
                  <a:lnTo>
                    <a:pt x="828" y="1"/>
                  </a:lnTo>
                  <a:lnTo>
                    <a:pt x="708" y="0"/>
                  </a:lnTo>
                  <a:lnTo>
                    <a:pt x="704" y="1"/>
                  </a:lnTo>
                  <a:lnTo>
                    <a:pt x="702" y="2"/>
                  </a:lnTo>
                  <a:lnTo>
                    <a:pt x="699" y="3"/>
                  </a:lnTo>
                  <a:lnTo>
                    <a:pt x="697" y="5"/>
                  </a:lnTo>
                  <a:lnTo>
                    <a:pt x="695" y="7"/>
                  </a:lnTo>
                  <a:lnTo>
                    <a:pt x="694" y="9"/>
                  </a:lnTo>
                  <a:lnTo>
                    <a:pt x="693" y="12"/>
                  </a:lnTo>
                  <a:lnTo>
                    <a:pt x="693" y="16"/>
                  </a:lnTo>
                  <a:lnTo>
                    <a:pt x="693" y="572"/>
                  </a:lnTo>
                  <a:lnTo>
                    <a:pt x="632" y="572"/>
                  </a:lnTo>
                  <a:lnTo>
                    <a:pt x="632" y="286"/>
                  </a:lnTo>
                  <a:lnTo>
                    <a:pt x="632" y="283"/>
                  </a:lnTo>
                  <a:lnTo>
                    <a:pt x="631" y="281"/>
                  </a:lnTo>
                  <a:lnTo>
                    <a:pt x="630" y="277"/>
                  </a:lnTo>
                  <a:lnTo>
                    <a:pt x="628" y="275"/>
                  </a:lnTo>
                  <a:lnTo>
                    <a:pt x="626" y="274"/>
                  </a:lnTo>
                  <a:lnTo>
                    <a:pt x="623" y="272"/>
                  </a:lnTo>
                  <a:lnTo>
                    <a:pt x="621" y="271"/>
                  </a:lnTo>
                  <a:lnTo>
                    <a:pt x="617" y="271"/>
                  </a:lnTo>
                  <a:lnTo>
                    <a:pt x="497" y="271"/>
                  </a:lnTo>
                  <a:lnTo>
                    <a:pt x="494" y="271"/>
                  </a:lnTo>
                  <a:lnTo>
                    <a:pt x="491" y="272"/>
                  </a:lnTo>
                  <a:lnTo>
                    <a:pt x="489" y="274"/>
                  </a:lnTo>
                  <a:lnTo>
                    <a:pt x="487" y="275"/>
                  </a:lnTo>
                  <a:lnTo>
                    <a:pt x="484" y="277"/>
                  </a:lnTo>
                  <a:lnTo>
                    <a:pt x="483" y="281"/>
                  </a:lnTo>
                  <a:lnTo>
                    <a:pt x="482" y="283"/>
                  </a:lnTo>
                  <a:lnTo>
                    <a:pt x="482" y="286"/>
                  </a:lnTo>
                  <a:lnTo>
                    <a:pt x="482" y="572"/>
                  </a:lnTo>
                  <a:lnTo>
                    <a:pt x="421" y="572"/>
                  </a:lnTo>
                  <a:lnTo>
                    <a:pt x="421" y="196"/>
                  </a:lnTo>
                  <a:lnTo>
                    <a:pt x="421" y="193"/>
                  </a:lnTo>
                  <a:lnTo>
                    <a:pt x="420" y="190"/>
                  </a:lnTo>
                  <a:lnTo>
                    <a:pt x="419" y="187"/>
                  </a:lnTo>
                  <a:lnTo>
                    <a:pt x="417" y="185"/>
                  </a:lnTo>
                  <a:lnTo>
                    <a:pt x="415" y="183"/>
                  </a:lnTo>
                  <a:lnTo>
                    <a:pt x="413" y="182"/>
                  </a:lnTo>
                  <a:lnTo>
                    <a:pt x="409" y="181"/>
                  </a:lnTo>
                  <a:lnTo>
                    <a:pt x="406" y="181"/>
                  </a:lnTo>
                  <a:lnTo>
                    <a:pt x="286" y="181"/>
                  </a:lnTo>
                  <a:lnTo>
                    <a:pt x="283" y="181"/>
                  </a:lnTo>
                  <a:lnTo>
                    <a:pt x="281" y="182"/>
                  </a:lnTo>
                  <a:lnTo>
                    <a:pt x="277" y="183"/>
                  </a:lnTo>
                  <a:lnTo>
                    <a:pt x="275" y="185"/>
                  </a:lnTo>
                  <a:lnTo>
                    <a:pt x="273" y="187"/>
                  </a:lnTo>
                  <a:lnTo>
                    <a:pt x="272" y="190"/>
                  </a:lnTo>
                  <a:lnTo>
                    <a:pt x="271" y="193"/>
                  </a:lnTo>
                  <a:lnTo>
                    <a:pt x="271" y="196"/>
                  </a:lnTo>
                  <a:lnTo>
                    <a:pt x="271" y="572"/>
                  </a:lnTo>
                  <a:lnTo>
                    <a:pt x="211" y="572"/>
                  </a:lnTo>
                  <a:lnTo>
                    <a:pt x="211" y="406"/>
                  </a:lnTo>
                  <a:lnTo>
                    <a:pt x="211" y="404"/>
                  </a:lnTo>
                  <a:lnTo>
                    <a:pt x="210" y="401"/>
                  </a:lnTo>
                  <a:lnTo>
                    <a:pt x="209" y="399"/>
                  </a:lnTo>
                  <a:lnTo>
                    <a:pt x="207" y="396"/>
                  </a:lnTo>
                  <a:lnTo>
                    <a:pt x="205" y="394"/>
                  </a:lnTo>
                  <a:lnTo>
                    <a:pt x="201" y="393"/>
                  </a:lnTo>
                  <a:lnTo>
                    <a:pt x="199" y="392"/>
                  </a:lnTo>
                  <a:lnTo>
                    <a:pt x="196" y="391"/>
                  </a:lnTo>
                  <a:lnTo>
                    <a:pt x="76" y="391"/>
                  </a:lnTo>
                  <a:lnTo>
                    <a:pt x="73" y="392"/>
                  </a:lnTo>
                  <a:lnTo>
                    <a:pt x="69" y="392"/>
                  </a:lnTo>
                  <a:lnTo>
                    <a:pt x="67" y="394"/>
                  </a:lnTo>
                  <a:lnTo>
                    <a:pt x="65" y="396"/>
                  </a:lnTo>
                  <a:lnTo>
                    <a:pt x="63" y="399"/>
                  </a:lnTo>
                  <a:lnTo>
                    <a:pt x="62" y="401"/>
                  </a:lnTo>
                  <a:lnTo>
                    <a:pt x="61" y="404"/>
                  </a:lnTo>
                  <a:lnTo>
                    <a:pt x="61" y="406"/>
                  </a:lnTo>
                  <a:lnTo>
                    <a:pt x="61" y="572"/>
                  </a:lnTo>
                  <a:lnTo>
                    <a:pt x="15" y="572"/>
                  </a:lnTo>
                  <a:lnTo>
                    <a:pt x="13" y="572"/>
                  </a:lnTo>
                  <a:lnTo>
                    <a:pt x="9" y="573"/>
                  </a:lnTo>
                  <a:lnTo>
                    <a:pt x="7" y="575"/>
                  </a:lnTo>
                  <a:lnTo>
                    <a:pt x="5" y="577"/>
                  </a:lnTo>
                  <a:lnTo>
                    <a:pt x="3" y="579"/>
                  </a:lnTo>
                  <a:lnTo>
                    <a:pt x="2" y="581"/>
                  </a:lnTo>
                  <a:lnTo>
                    <a:pt x="1" y="584"/>
                  </a:lnTo>
                  <a:lnTo>
                    <a:pt x="0" y="587"/>
                  </a:lnTo>
                  <a:lnTo>
                    <a:pt x="1" y="591"/>
                  </a:lnTo>
                  <a:lnTo>
                    <a:pt x="2" y="593"/>
                  </a:lnTo>
                  <a:lnTo>
                    <a:pt x="3" y="596"/>
                  </a:lnTo>
                  <a:lnTo>
                    <a:pt x="5" y="598"/>
                  </a:lnTo>
                  <a:lnTo>
                    <a:pt x="7" y="600"/>
                  </a:lnTo>
                  <a:lnTo>
                    <a:pt x="9" y="601"/>
                  </a:lnTo>
                  <a:lnTo>
                    <a:pt x="13" y="602"/>
                  </a:lnTo>
                  <a:lnTo>
                    <a:pt x="15" y="602"/>
                  </a:lnTo>
                  <a:lnTo>
                    <a:pt x="76" y="602"/>
                  </a:lnTo>
                  <a:lnTo>
                    <a:pt x="196" y="602"/>
                  </a:lnTo>
                  <a:lnTo>
                    <a:pt x="286" y="602"/>
                  </a:lnTo>
                  <a:lnTo>
                    <a:pt x="406" y="602"/>
                  </a:lnTo>
                  <a:lnTo>
                    <a:pt x="497" y="602"/>
                  </a:lnTo>
                  <a:lnTo>
                    <a:pt x="617" y="602"/>
                  </a:lnTo>
                  <a:lnTo>
                    <a:pt x="708" y="602"/>
                  </a:lnTo>
                  <a:lnTo>
                    <a:pt x="828" y="602"/>
                  </a:lnTo>
                  <a:lnTo>
                    <a:pt x="889" y="602"/>
                  </a:lnTo>
                  <a:lnTo>
                    <a:pt x="891" y="602"/>
                  </a:lnTo>
                  <a:lnTo>
                    <a:pt x="894" y="601"/>
                  </a:lnTo>
                  <a:lnTo>
                    <a:pt x="896" y="600"/>
                  </a:lnTo>
                  <a:lnTo>
                    <a:pt x="898" y="598"/>
                  </a:lnTo>
                  <a:lnTo>
                    <a:pt x="901" y="596"/>
                  </a:lnTo>
                  <a:lnTo>
                    <a:pt x="902" y="593"/>
                  </a:lnTo>
                  <a:lnTo>
                    <a:pt x="903" y="591"/>
                  </a:lnTo>
                  <a:lnTo>
                    <a:pt x="904" y="587"/>
                  </a:lnTo>
                  <a:lnTo>
                    <a:pt x="903" y="584"/>
                  </a:lnTo>
                  <a:lnTo>
                    <a:pt x="902" y="581"/>
                  </a:lnTo>
                  <a:lnTo>
                    <a:pt x="901" y="579"/>
                  </a:lnTo>
                  <a:lnTo>
                    <a:pt x="898" y="577"/>
                  </a:lnTo>
                  <a:lnTo>
                    <a:pt x="896" y="575"/>
                  </a:lnTo>
                  <a:lnTo>
                    <a:pt x="894" y="573"/>
                  </a:lnTo>
                  <a:lnTo>
                    <a:pt x="891" y="572"/>
                  </a:lnTo>
                  <a:lnTo>
                    <a:pt x="889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373">
              <a:extLst>
                <a:ext uri="{FF2B5EF4-FFF2-40B4-BE49-F238E27FC236}">
                  <a16:creationId xmlns:a16="http://schemas.microsoft.com/office/drawing/2014/main" xmlns="" id="{E3E1097B-0F3F-4C16-A649-DD66DEF881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8638" y="2492375"/>
              <a:ext cx="252413" cy="157163"/>
            </a:xfrm>
            <a:custGeom>
              <a:avLst/>
              <a:gdLst>
                <a:gd name="T0" fmla="*/ 77 w 797"/>
                <a:gd name="T1" fmla="*/ 494 h 497"/>
                <a:gd name="T2" fmla="*/ 97 w 797"/>
                <a:gd name="T3" fmla="*/ 483 h 497"/>
                <a:gd name="T4" fmla="*/ 112 w 797"/>
                <a:gd name="T5" fmla="*/ 466 h 497"/>
                <a:gd name="T6" fmla="*/ 120 w 797"/>
                <a:gd name="T7" fmla="*/ 443 h 497"/>
                <a:gd name="T8" fmla="*/ 116 w 797"/>
                <a:gd name="T9" fmla="*/ 416 h 497"/>
                <a:gd name="T10" fmla="*/ 267 w 797"/>
                <a:gd name="T11" fmla="*/ 298 h 497"/>
                <a:gd name="T12" fmla="*/ 300 w 797"/>
                <a:gd name="T13" fmla="*/ 299 h 497"/>
                <a:gd name="T14" fmla="*/ 325 w 797"/>
                <a:gd name="T15" fmla="*/ 287 h 497"/>
                <a:gd name="T16" fmla="*/ 451 w 797"/>
                <a:gd name="T17" fmla="*/ 327 h 497"/>
                <a:gd name="T18" fmla="*/ 454 w 797"/>
                <a:gd name="T19" fmla="*/ 349 h 497"/>
                <a:gd name="T20" fmla="*/ 464 w 797"/>
                <a:gd name="T21" fmla="*/ 369 h 497"/>
                <a:gd name="T22" fmla="*/ 482 w 797"/>
                <a:gd name="T23" fmla="*/ 384 h 497"/>
                <a:gd name="T24" fmla="*/ 505 w 797"/>
                <a:gd name="T25" fmla="*/ 391 h 497"/>
                <a:gd name="T26" fmla="*/ 529 w 797"/>
                <a:gd name="T27" fmla="*/ 389 h 497"/>
                <a:gd name="T28" fmla="*/ 550 w 797"/>
                <a:gd name="T29" fmla="*/ 378 h 497"/>
                <a:gd name="T30" fmla="*/ 564 w 797"/>
                <a:gd name="T31" fmla="*/ 360 h 497"/>
                <a:gd name="T32" fmla="*/ 571 w 797"/>
                <a:gd name="T33" fmla="*/ 337 h 497"/>
                <a:gd name="T34" fmla="*/ 565 w 797"/>
                <a:gd name="T35" fmla="*/ 304 h 497"/>
                <a:gd name="T36" fmla="*/ 724 w 797"/>
                <a:gd name="T37" fmla="*/ 119 h 497"/>
                <a:gd name="T38" fmla="*/ 750 w 797"/>
                <a:gd name="T39" fmla="*/ 119 h 497"/>
                <a:gd name="T40" fmla="*/ 771 w 797"/>
                <a:gd name="T41" fmla="*/ 110 h 497"/>
                <a:gd name="T42" fmla="*/ 787 w 797"/>
                <a:gd name="T43" fmla="*/ 94 h 497"/>
                <a:gd name="T44" fmla="*/ 796 w 797"/>
                <a:gd name="T45" fmla="*/ 72 h 497"/>
                <a:gd name="T46" fmla="*/ 796 w 797"/>
                <a:gd name="T47" fmla="*/ 48 h 497"/>
                <a:gd name="T48" fmla="*/ 787 w 797"/>
                <a:gd name="T49" fmla="*/ 27 h 497"/>
                <a:gd name="T50" fmla="*/ 771 w 797"/>
                <a:gd name="T51" fmla="*/ 10 h 497"/>
                <a:gd name="T52" fmla="*/ 750 w 797"/>
                <a:gd name="T53" fmla="*/ 1 h 497"/>
                <a:gd name="T54" fmla="*/ 725 w 797"/>
                <a:gd name="T55" fmla="*/ 1 h 497"/>
                <a:gd name="T56" fmla="*/ 703 w 797"/>
                <a:gd name="T57" fmla="*/ 10 h 497"/>
                <a:gd name="T58" fmla="*/ 687 w 797"/>
                <a:gd name="T59" fmla="*/ 27 h 497"/>
                <a:gd name="T60" fmla="*/ 678 w 797"/>
                <a:gd name="T61" fmla="*/ 48 h 497"/>
                <a:gd name="T62" fmla="*/ 680 w 797"/>
                <a:gd name="T63" fmla="*/ 79 h 497"/>
                <a:gd name="T64" fmla="*/ 531 w 797"/>
                <a:gd name="T65" fmla="*/ 275 h 497"/>
                <a:gd name="T66" fmla="*/ 504 w 797"/>
                <a:gd name="T67" fmla="*/ 272 h 497"/>
                <a:gd name="T68" fmla="*/ 478 w 797"/>
                <a:gd name="T69" fmla="*/ 281 h 497"/>
                <a:gd name="T70" fmla="*/ 345 w 797"/>
                <a:gd name="T71" fmla="*/ 248 h 497"/>
                <a:gd name="T72" fmla="*/ 344 w 797"/>
                <a:gd name="T73" fmla="*/ 229 h 497"/>
                <a:gd name="T74" fmla="*/ 336 w 797"/>
                <a:gd name="T75" fmla="*/ 207 h 497"/>
                <a:gd name="T76" fmla="*/ 319 w 797"/>
                <a:gd name="T77" fmla="*/ 191 h 497"/>
                <a:gd name="T78" fmla="*/ 298 w 797"/>
                <a:gd name="T79" fmla="*/ 181 h 497"/>
                <a:gd name="T80" fmla="*/ 273 w 797"/>
                <a:gd name="T81" fmla="*/ 181 h 497"/>
                <a:gd name="T82" fmla="*/ 252 w 797"/>
                <a:gd name="T83" fmla="*/ 191 h 497"/>
                <a:gd name="T84" fmla="*/ 236 w 797"/>
                <a:gd name="T85" fmla="*/ 207 h 497"/>
                <a:gd name="T86" fmla="*/ 226 w 797"/>
                <a:gd name="T87" fmla="*/ 229 h 497"/>
                <a:gd name="T88" fmla="*/ 227 w 797"/>
                <a:gd name="T89" fmla="*/ 254 h 497"/>
                <a:gd name="T90" fmla="*/ 86 w 797"/>
                <a:gd name="T91" fmla="*/ 382 h 497"/>
                <a:gd name="T92" fmla="*/ 53 w 797"/>
                <a:gd name="T93" fmla="*/ 377 h 497"/>
                <a:gd name="T94" fmla="*/ 31 w 797"/>
                <a:gd name="T95" fmla="*/ 383 h 497"/>
                <a:gd name="T96" fmla="*/ 13 w 797"/>
                <a:gd name="T97" fmla="*/ 398 h 497"/>
                <a:gd name="T98" fmla="*/ 2 w 797"/>
                <a:gd name="T99" fmla="*/ 419 h 497"/>
                <a:gd name="T100" fmla="*/ 0 w 797"/>
                <a:gd name="T101" fmla="*/ 443 h 497"/>
                <a:gd name="T102" fmla="*/ 6 w 797"/>
                <a:gd name="T103" fmla="*/ 466 h 497"/>
                <a:gd name="T104" fmla="*/ 21 w 797"/>
                <a:gd name="T105" fmla="*/ 483 h 497"/>
                <a:gd name="T106" fmla="*/ 42 w 797"/>
                <a:gd name="T107" fmla="*/ 494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97" h="497">
                  <a:moveTo>
                    <a:pt x="60" y="497"/>
                  </a:moveTo>
                  <a:lnTo>
                    <a:pt x="65" y="497"/>
                  </a:lnTo>
                  <a:lnTo>
                    <a:pt x="72" y="496"/>
                  </a:lnTo>
                  <a:lnTo>
                    <a:pt x="77" y="494"/>
                  </a:lnTo>
                  <a:lnTo>
                    <a:pt x="83" y="493"/>
                  </a:lnTo>
                  <a:lnTo>
                    <a:pt x="89" y="489"/>
                  </a:lnTo>
                  <a:lnTo>
                    <a:pt x="93" y="486"/>
                  </a:lnTo>
                  <a:lnTo>
                    <a:pt x="97" y="483"/>
                  </a:lnTo>
                  <a:lnTo>
                    <a:pt x="102" y="480"/>
                  </a:lnTo>
                  <a:lnTo>
                    <a:pt x="106" y="475"/>
                  </a:lnTo>
                  <a:lnTo>
                    <a:pt x="109" y="470"/>
                  </a:lnTo>
                  <a:lnTo>
                    <a:pt x="112" y="466"/>
                  </a:lnTo>
                  <a:lnTo>
                    <a:pt x="115" y="460"/>
                  </a:lnTo>
                  <a:lnTo>
                    <a:pt x="117" y="455"/>
                  </a:lnTo>
                  <a:lnTo>
                    <a:pt x="119" y="449"/>
                  </a:lnTo>
                  <a:lnTo>
                    <a:pt x="120" y="443"/>
                  </a:lnTo>
                  <a:lnTo>
                    <a:pt x="120" y="437"/>
                  </a:lnTo>
                  <a:lnTo>
                    <a:pt x="119" y="429"/>
                  </a:lnTo>
                  <a:lnTo>
                    <a:pt x="118" y="423"/>
                  </a:lnTo>
                  <a:lnTo>
                    <a:pt x="116" y="416"/>
                  </a:lnTo>
                  <a:lnTo>
                    <a:pt x="114" y="410"/>
                  </a:lnTo>
                  <a:lnTo>
                    <a:pt x="251" y="290"/>
                  </a:lnTo>
                  <a:lnTo>
                    <a:pt x="259" y="295"/>
                  </a:lnTo>
                  <a:lnTo>
                    <a:pt x="267" y="298"/>
                  </a:lnTo>
                  <a:lnTo>
                    <a:pt x="277" y="301"/>
                  </a:lnTo>
                  <a:lnTo>
                    <a:pt x="285" y="302"/>
                  </a:lnTo>
                  <a:lnTo>
                    <a:pt x="293" y="301"/>
                  </a:lnTo>
                  <a:lnTo>
                    <a:pt x="300" y="299"/>
                  </a:lnTo>
                  <a:lnTo>
                    <a:pt x="307" y="297"/>
                  </a:lnTo>
                  <a:lnTo>
                    <a:pt x="313" y="294"/>
                  </a:lnTo>
                  <a:lnTo>
                    <a:pt x="318" y="291"/>
                  </a:lnTo>
                  <a:lnTo>
                    <a:pt x="325" y="287"/>
                  </a:lnTo>
                  <a:lnTo>
                    <a:pt x="329" y="282"/>
                  </a:lnTo>
                  <a:lnTo>
                    <a:pt x="333" y="277"/>
                  </a:lnTo>
                  <a:lnTo>
                    <a:pt x="451" y="324"/>
                  </a:lnTo>
                  <a:lnTo>
                    <a:pt x="451" y="327"/>
                  </a:lnTo>
                  <a:lnTo>
                    <a:pt x="451" y="332"/>
                  </a:lnTo>
                  <a:lnTo>
                    <a:pt x="451" y="337"/>
                  </a:lnTo>
                  <a:lnTo>
                    <a:pt x="452" y="343"/>
                  </a:lnTo>
                  <a:lnTo>
                    <a:pt x="454" y="349"/>
                  </a:lnTo>
                  <a:lnTo>
                    <a:pt x="456" y="354"/>
                  </a:lnTo>
                  <a:lnTo>
                    <a:pt x="458" y="360"/>
                  </a:lnTo>
                  <a:lnTo>
                    <a:pt x="461" y="365"/>
                  </a:lnTo>
                  <a:lnTo>
                    <a:pt x="464" y="369"/>
                  </a:lnTo>
                  <a:lnTo>
                    <a:pt x="469" y="374"/>
                  </a:lnTo>
                  <a:lnTo>
                    <a:pt x="473" y="378"/>
                  </a:lnTo>
                  <a:lnTo>
                    <a:pt x="477" y="381"/>
                  </a:lnTo>
                  <a:lnTo>
                    <a:pt x="482" y="384"/>
                  </a:lnTo>
                  <a:lnTo>
                    <a:pt x="488" y="386"/>
                  </a:lnTo>
                  <a:lnTo>
                    <a:pt x="493" y="389"/>
                  </a:lnTo>
                  <a:lnTo>
                    <a:pt x="499" y="391"/>
                  </a:lnTo>
                  <a:lnTo>
                    <a:pt x="505" y="391"/>
                  </a:lnTo>
                  <a:lnTo>
                    <a:pt x="511" y="392"/>
                  </a:lnTo>
                  <a:lnTo>
                    <a:pt x="518" y="391"/>
                  </a:lnTo>
                  <a:lnTo>
                    <a:pt x="523" y="391"/>
                  </a:lnTo>
                  <a:lnTo>
                    <a:pt x="529" y="389"/>
                  </a:lnTo>
                  <a:lnTo>
                    <a:pt x="535" y="386"/>
                  </a:lnTo>
                  <a:lnTo>
                    <a:pt x="540" y="384"/>
                  </a:lnTo>
                  <a:lnTo>
                    <a:pt x="545" y="381"/>
                  </a:lnTo>
                  <a:lnTo>
                    <a:pt x="550" y="378"/>
                  </a:lnTo>
                  <a:lnTo>
                    <a:pt x="553" y="374"/>
                  </a:lnTo>
                  <a:lnTo>
                    <a:pt x="558" y="369"/>
                  </a:lnTo>
                  <a:lnTo>
                    <a:pt x="561" y="365"/>
                  </a:lnTo>
                  <a:lnTo>
                    <a:pt x="564" y="360"/>
                  </a:lnTo>
                  <a:lnTo>
                    <a:pt x="567" y="354"/>
                  </a:lnTo>
                  <a:lnTo>
                    <a:pt x="568" y="349"/>
                  </a:lnTo>
                  <a:lnTo>
                    <a:pt x="570" y="343"/>
                  </a:lnTo>
                  <a:lnTo>
                    <a:pt x="571" y="337"/>
                  </a:lnTo>
                  <a:lnTo>
                    <a:pt x="571" y="332"/>
                  </a:lnTo>
                  <a:lnTo>
                    <a:pt x="570" y="322"/>
                  </a:lnTo>
                  <a:lnTo>
                    <a:pt x="568" y="312"/>
                  </a:lnTo>
                  <a:lnTo>
                    <a:pt x="565" y="304"/>
                  </a:lnTo>
                  <a:lnTo>
                    <a:pt x="560" y="296"/>
                  </a:lnTo>
                  <a:lnTo>
                    <a:pt x="711" y="114"/>
                  </a:lnTo>
                  <a:lnTo>
                    <a:pt x="717" y="117"/>
                  </a:lnTo>
                  <a:lnTo>
                    <a:pt x="724" y="119"/>
                  </a:lnTo>
                  <a:lnTo>
                    <a:pt x="730" y="120"/>
                  </a:lnTo>
                  <a:lnTo>
                    <a:pt x="737" y="120"/>
                  </a:lnTo>
                  <a:lnTo>
                    <a:pt x="743" y="120"/>
                  </a:lnTo>
                  <a:lnTo>
                    <a:pt x="750" y="119"/>
                  </a:lnTo>
                  <a:lnTo>
                    <a:pt x="755" y="118"/>
                  </a:lnTo>
                  <a:lnTo>
                    <a:pt x="760" y="116"/>
                  </a:lnTo>
                  <a:lnTo>
                    <a:pt x="766" y="113"/>
                  </a:lnTo>
                  <a:lnTo>
                    <a:pt x="771" y="110"/>
                  </a:lnTo>
                  <a:lnTo>
                    <a:pt x="775" y="106"/>
                  </a:lnTo>
                  <a:lnTo>
                    <a:pt x="780" y="103"/>
                  </a:lnTo>
                  <a:lnTo>
                    <a:pt x="784" y="99"/>
                  </a:lnTo>
                  <a:lnTo>
                    <a:pt x="787" y="94"/>
                  </a:lnTo>
                  <a:lnTo>
                    <a:pt x="790" y="89"/>
                  </a:lnTo>
                  <a:lnTo>
                    <a:pt x="792" y="84"/>
                  </a:lnTo>
                  <a:lnTo>
                    <a:pt x="795" y="79"/>
                  </a:lnTo>
                  <a:lnTo>
                    <a:pt x="796" y="72"/>
                  </a:lnTo>
                  <a:lnTo>
                    <a:pt x="797" y="67"/>
                  </a:lnTo>
                  <a:lnTo>
                    <a:pt x="797" y="60"/>
                  </a:lnTo>
                  <a:lnTo>
                    <a:pt x="797" y="54"/>
                  </a:lnTo>
                  <a:lnTo>
                    <a:pt x="796" y="48"/>
                  </a:lnTo>
                  <a:lnTo>
                    <a:pt x="795" y="42"/>
                  </a:lnTo>
                  <a:lnTo>
                    <a:pt x="792" y="37"/>
                  </a:lnTo>
                  <a:lnTo>
                    <a:pt x="790" y="31"/>
                  </a:lnTo>
                  <a:lnTo>
                    <a:pt x="787" y="27"/>
                  </a:lnTo>
                  <a:lnTo>
                    <a:pt x="784" y="22"/>
                  </a:lnTo>
                  <a:lnTo>
                    <a:pt x="780" y="17"/>
                  </a:lnTo>
                  <a:lnTo>
                    <a:pt x="775" y="14"/>
                  </a:lnTo>
                  <a:lnTo>
                    <a:pt x="771" y="10"/>
                  </a:lnTo>
                  <a:lnTo>
                    <a:pt x="766" y="8"/>
                  </a:lnTo>
                  <a:lnTo>
                    <a:pt x="760" y="5"/>
                  </a:lnTo>
                  <a:lnTo>
                    <a:pt x="755" y="2"/>
                  </a:lnTo>
                  <a:lnTo>
                    <a:pt x="750" y="1"/>
                  </a:lnTo>
                  <a:lnTo>
                    <a:pt x="743" y="0"/>
                  </a:lnTo>
                  <a:lnTo>
                    <a:pt x="737" y="0"/>
                  </a:lnTo>
                  <a:lnTo>
                    <a:pt x="731" y="0"/>
                  </a:lnTo>
                  <a:lnTo>
                    <a:pt x="725" y="1"/>
                  </a:lnTo>
                  <a:lnTo>
                    <a:pt x="719" y="2"/>
                  </a:lnTo>
                  <a:lnTo>
                    <a:pt x="713" y="5"/>
                  </a:lnTo>
                  <a:lnTo>
                    <a:pt x="709" y="8"/>
                  </a:lnTo>
                  <a:lnTo>
                    <a:pt x="703" y="10"/>
                  </a:lnTo>
                  <a:lnTo>
                    <a:pt x="699" y="14"/>
                  </a:lnTo>
                  <a:lnTo>
                    <a:pt x="695" y="17"/>
                  </a:lnTo>
                  <a:lnTo>
                    <a:pt x="691" y="22"/>
                  </a:lnTo>
                  <a:lnTo>
                    <a:pt x="687" y="27"/>
                  </a:lnTo>
                  <a:lnTo>
                    <a:pt x="684" y="31"/>
                  </a:lnTo>
                  <a:lnTo>
                    <a:pt x="682" y="37"/>
                  </a:lnTo>
                  <a:lnTo>
                    <a:pt x="680" y="42"/>
                  </a:lnTo>
                  <a:lnTo>
                    <a:pt x="678" y="48"/>
                  </a:lnTo>
                  <a:lnTo>
                    <a:pt x="677" y="54"/>
                  </a:lnTo>
                  <a:lnTo>
                    <a:pt x="677" y="60"/>
                  </a:lnTo>
                  <a:lnTo>
                    <a:pt x="678" y="70"/>
                  </a:lnTo>
                  <a:lnTo>
                    <a:pt x="680" y="79"/>
                  </a:lnTo>
                  <a:lnTo>
                    <a:pt x="683" y="87"/>
                  </a:lnTo>
                  <a:lnTo>
                    <a:pt x="688" y="96"/>
                  </a:lnTo>
                  <a:lnTo>
                    <a:pt x="537" y="277"/>
                  </a:lnTo>
                  <a:lnTo>
                    <a:pt x="531" y="275"/>
                  </a:lnTo>
                  <a:lnTo>
                    <a:pt x="524" y="273"/>
                  </a:lnTo>
                  <a:lnTo>
                    <a:pt x="518" y="272"/>
                  </a:lnTo>
                  <a:lnTo>
                    <a:pt x="511" y="271"/>
                  </a:lnTo>
                  <a:lnTo>
                    <a:pt x="504" y="272"/>
                  </a:lnTo>
                  <a:lnTo>
                    <a:pt x="496" y="273"/>
                  </a:lnTo>
                  <a:lnTo>
                    <a:pt x="490" y="275"/>
                  </a:lnTo>
                  <a:lnTo>
                    <a:pt x="484" y="278"/>
                  </a:lnTo>
                  <a:lnTo>
                    <a:pt x="478" y="281"/>
                  </a:lnTo>
                  <a:lnTo>
                    <a:pt x="472" y="286"/>
                  </a:lnTo>
                  <a:lnTo>
                    <a:pt x="467" y="291"/>
                  </a:lnTo>
                  <a:lnTo>
                    <a:pt x="463" y="295"/>
                  </a:lnTo>
                  <a:lnTo>
                    <a:pt x="345" y="248"/>
                  </a:lnTo>
                  <a:lnTo>
                    <a:pt x="345" y="245"/>
                  </a:lnTo>
                  <a:lnTo>
                    <a:pt x="345" y="240"/>
                  </a:lnTo>
                  <a:lnTo>
                    <a:pt x="345" y="235"/>
                  </a:lnTo>
                  <a:lnTo>
                    <a:pt x="344" y="229"/>
                  </a:lnTo>
                  <a:lnTo>
                    <a:pt x="343" y="223"/>
                  </a:lnTo>
                  <a:lnTo>
                    <a:pt x="341" y="218"/>
                  </a:lnTo>
                  <a:lnTo>
                    <a:pt x="339" y="213"/>
                  </a:lnTo>
                  <a:lnTo>
                    <a:pt x="336" y="207"/>
                  </a:lnTo>
                  <a:lnTo>
                    <a:pt x="332" y="203"/>
                  </a:lnTo>
                  <a:lnTo>
                    <a:pt x="328" y="199"/>
                  </a:lnTo>
                  <a:lnTo>
                    <a:pt x="324" y="194"/>
                  </a:lnTo>
                  <a:lnTo>
                    <a:pt x="319" y="191"/>
                  </a:lnTo>
                  <a:lnTo>
                    <a:pt x="314" y="188"/>
                  </a:lnTo>
                  <a:lnTo>
                    <a:pt x="309" y="186"/>
                  </a:lnTo>
                  <a:lnTo>
                    <a:pt x="303" y="184"/>
                  </a:lnTo>
                  <a:lnTo>
                    <a:pt x="298" y="181"/>
                  </a:lnTo>
                  <a:lnTo>
                    <a:pt x="292" y="181"/>
                  </a:lnTo>
                  <a:lnTo>
                    <a:pt x="285" y="180"/>
                  </a:lnTo>
                  <a:lnTo>
                    <a:pt x="280" y="181"/>
                  </a:lnTo>
                  <a:lnTo>
                    <a:pt x="273" y="181"/>
                  </a:lnTo>
                  <a:lnTo>
                    <a:pt x="268" y="184"/>
                  </a:lnTo>
                  <a:lnTo>
                    <a:pt x="262" y="186"/>
                  </a:lnTo>
                  <a:lnTo>
                    <a:pt x="257" y="188"/>
                  </a:lnTo>
                  <a:lnTo>
                    <a:pt x="252" y="191"/>
                  </a:lnTo>
                  <a:lnTo>
                    <a:pt x="248" y="194"/>
                  </a:lnTo>
                  <a:lnTo>
                    <a:pt x="243" y="199"/>
                  </a:lnTo>
                  <a:lnTo>
                    <a:pt x="239" y="203"/>
                  </a:lnTo>
                  <a:lnTo>
                    <a:pt x="236" y="207"/>
                  </a:lnTo>
                  <a:lnTo>
                    <a:pt x="233" y="213"/>
                  </a:lnTo>
                  <a:lnTo>
                    <a:pt x="230" y="218"/>
                  </a:lnTo>
                  <a:lnTo>
                    <a:pt x="228" y="223"/>
                  </a:lnTo>
                  <a:lnTo>
                    <a:pt x="226" y="229"/>
                  </a:lnTo>
                  <a:lnTo>
                    <a:pt x="225" y="235"/>
                  </a:lnTo>
                  <a:lnTo>
                    <a:pt x="225" y="240"/>
                  </a:lnTo>
                  <a:lnTo>
                    <a:pt x="226" y="248"/>
                  </a:lnTo>
                  <a:lnTo>
                    <a:pt x="227" y="254"/>
                  </a:lnTo>
                  <a:lnTo>
                    <a:pt x="229" y="261"/>
                  </a:lnTo>
                  <a:lnTo>
                    <a:pt x="231" y="267"/>
                  </a:lnTo>
                  <a:lnTo>
                    <a:pt x="94" y="387"/>
                  </a:lnTo>
                  <a:lnTo>
                    <a:pt x="86" y="382"/>
                  </a:lnTo>
                  <a:lnTo>
                    <a:pt x="78" y="379"/>
                  </a:lnTo>
                  <a:lnTo>
                    <a:pt x="68" y="377"/>
                  </a:lnTo>
                  <a:lnTo>
                    <a:pt x="60" y="377"/>
                  </a:lnTo>
                  <a:lnTo>
                    <a:pt x="53" y="377"/>
                  </a:lnTo>
                  <a:lnTo>
                    <a:pt x="47" y="378"/>
                  </a:lnTo>
                  <a:lnTo>
                    <a:pt x="42" y="379"/>
                  </a:lnTo>
                  <a:lnTo>
                    <a:pt x="36" y="381"/>
                  </a:lnTo>
                  <a:lnTo>
                    <a:pt x="31" y="383"/>
                  </a:lnTo>
                  <a:lnTo>
                    <a:pt x="26" y="386"/>
                  </a:lnTo>
                  <a:lnTo>
                    <a:pt x="21" y="391"/>
                  </a:lnTo>
                  <a:lnTo>
                    <a:pt x="17" y="394"/>
                  </a:lnTo>
                  <a:lnTo>
                    <a:pt x="13" y="398"/>
                  </a:lnTo>
                  <a:lnTo>
                    <a:pt x="9" y="402"/>
                  </a:lnTo>
                  <a:lnTo>
                    <a:pt x="6" y="408"/>
                  </a:lnTo>
                  <a:lnTo>
                    <a:pt x="4" y="413"/>
                  </a:lnTo>
                  <a:lnTo>
                    <a:pt x="2" y="419"/>
                  </a:lnTo>
                  <a:lnTo>
                    <a:pt x="1" y="425"/>
                  </a:lnTo>
                  <a:lnTo>
                    <a:pt x="0" y="430"/>
                  </a:lnTo>
                  <a:lnTo>
                    <a:pt x="0" y="437"/>
                  </a:lnTo>
                  <a:lnTo>
                    <a:pt x="0" y="443"/>
                  </a:lnTo>
                  <a:lnTo>
                    <a:pt x="1" y="449"/>
                  </a:lnTo>
                  <a:lnTo>
                    <a:pt x="2" y="455"/>
                  </a:lnTo>
                  <a:lnTo>
                    <a:pt x="4" y="460"/>
                  </a:lnTo>
                  <a:lnTo>
                    <a:pt x="6" y="466"/>
                  </a:lnTo>
                  <a:lnTo>
                    <a:pt x="9" y="470"/>
                  </a:lnTo>
                  <a:lnTo>
                    <a:pt x="13" y="475"/>
                  </a:lnTo>
                  <a:lnTo>
                    <a:pt x="17" y="480"/>
                  </a:lnTo>
                  <a:lnTo>
                    <a:pt x="21" y="483"/>
                  </a:lnTo>
                  <a:lnTo>
                    <a:pt x="26" y="486"/>
                  </a:lnTo>
                  <a:lnTo>
                    <a:pt x="31" y="489"/>
                  </a:lnTo>
                  <a:lnTo>
                    <a:pt x="36" y="493"/>
                  </a:lnTo>
                  <a:lnTo>
                    <a:pt x="42" y="494"/>
                  </a:lnTo>
                  <a:lnTo>
                    <a:pt x="47" y="496"/>
                  </a:lnTo>
                  <a:lnTo>
                    <a:pt x="53" y="497"/>
                  </a:lnTo>
                  <a:lnTo>
                    <a:pt x="60" y="4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9" name="Freeform 391">
            <a:extLst>
              <a:ext uri="{FF2B5EF4-FFF2-40B4-BE49-F238E27FC236}">
                <a16:creationId xmlns:a16="http://schemas.microsoft.com/office/drawing/2014/main" xmlns="" id="{289B7158-9AEB-4316-8DE7-C555BEB69EFB}"/>
              </a:ext>
            </a:extLst>
          </p:cNvPr>
          <p:cNvSpPr>
            <a:spLocks noEditPoints="1"/>
          </p:cNvSpPr>
          <p:nvPr/>
        </p:nvSpPr>
        <p:spPr bwMode="auto">
          <a:xfrm>
            <a:off x="936621" y="3811027"/>
            <a:ext cx="462761" cy="462761"/>
          </a:xfrm>
          <a:custGeom>
            <a:avLst/>
            <a:gdLst>
              <a:gd name="T0" fmla="*/ 515 w 903"/>
              <a:gd name="T1" fmla="*/ 619 h 904"/>
              <a:gd name="T2" fmla="*/ 486 w 903"/>
              <a:gd name="T3" fmla="*/ 580 h 904"/>
              <a:gd name="T4" fmla="*/ 488 w 903"/>
              <a:gd name="T5" fmla="*/ 528 h 904"/>
              <a:gd name="T6" fmla="*/ 521 w 903"/>
              <a:gd name="T7" fmla="*/ 491 h 904"/>
              <a:gd name="T8" fmla="*/ 573 w 903"/>
              <a:gd name="T9" fmla="*/ 483 h 904"/>
              <a:gd name="T10" fmla="*/ 616 w 903"/>
              <a:gd name="T11" fmla="*/ 509 h 904"/>
              <a:gd name="T12" fmla="*/ 633 w 903"/>
              <a:gd name="T13" fmla="*/ 557 h 904"/>
              <a:gd name="T14" fmla="*/ 616 w 903"/>
              <a:gd name="T15" fmla="*/ 604 h 904"/>
              <a:gd name="T16" fmla="*/ 573 w 903"/>
              <a:gd name="T17" fmla="*/ 631 h 904"/>
              <a:gd name="T18" fmla="*/ 305 w 903"/>
              <a:gd name="T19" fmla="*/ 617 h 904"/>
              <a:gd name="T20" fmla="*/ 288 w 903"/>
              <a:gd name="T21" fmla="*/ 608 h 904"/>
              <a:gd name="T22" fmla="*/ 592 w 903"/>
              <a:gd name="T23" fmla="*/ 290 h 904"/>
              <a:gd name="T24" fmla="*/ 610 w 903"/>
              <a:gd name="T25" fmla="*/ 289 h 904"/>
              <a:gd name="T26" fmla="*/ 617 w 903"/>
              <a:gd name="T27" fmla="*/ 307 h 904"/>
              <a:gd name="T28" fmla="*/ 275 w 903"/>
              <a:gd name="T29" fmla="*/ 324 h 904"/>
              <a:gd name="T30" fmla="*/ 305 w 903"/>
              <a:gd name="T31" fmla="*/ 284 h 904"/>
              <a:gd name="T32" fmla="*/ 354 w 903"/>
              <a:gd name="T33" fmla="*/ 272 h 904"/>
              <a:gd name="T34" fmla="*/ 400 w 903"/>
              <a:gd name="T35" fmla="*/ 293 h 904"/>
              <a:gd name="T36" fmla="*/ 422 w 903"/>
              <a:gd name="T37" fmla="*/ 338 h 904"/>
              <a:gd name="T38" fmla="*/ 409 w 903"/>
              <a:gd name="T39" fmla="*/ 389 h 904"/>
              <a:gd name="T40" fmla="*/ 369 w 903"/>
              <a:gd name="T41" fmla="*/ 418 h 904"/>
              <a:gd name="T42" fmla="*/ 318 w 903"/>
              <a:gd name="T43" fmla="*/ 416 h 904"/>
              <a:gd name="T44" fmla="*/ 280 w 903"/>
              <a:gd name="T45" fmla="*/ 382 h 904"/>
              <a:gd name="T46" fmla="*/ 903 w 903"/>
              <a:gd name="T47" fmla="*/ 452 h 904"/>
              <a:gd name="T48" fmla="*/ 866 w 903"/>
              <a:gd name="T49" fmla="*/ 378 h 904"/>
              <a:gd name="T50" fmla="*/ 875 w 903"/>
              <a:gd name="T51" fmla="*/ 303 h 904"/>
              <a:gd name="T52" fmla="*/ 829 w 903"/>
              <a:gd name="T53" fmla="*/ 234 h 904"/>
              <a:gd name="T54" fmla="*/ 795 w 903"/>
              <a:gd name="T55" fmla="*/ 175 h 904"/>
              <a:gd name="T56" fmla="*/ 750 w 903"/>
              <a:gd name="T57" fmla="*/ 116 h 904"/>
              <a:gd name="T58" fmla="*/ 680 w 903"/>
              <a:gd name="T59" fmla="*/ 110 h 904"/>
              <a:gd name="T60" fmla="*/ 636 w 903"/>
              <a:gd name="T61" fmla="*/ 40 h 904"/>
              <a:gd name="T62" fmla="*/ 552 w 903"/>
              <a:gd name="T63" fmla="*/ 36 h 904"/>
              <a:gd name="T64" fmla="*/ 488 w 903"/>
              <a:gd name="T65" fmla="*/ 8 h 904"/>
              <a:gd name="T66" fmla="*/ 404 w 903"/>
              <a:gd name="T67" fmla="*/ 13 h 904"/>
              <a:gd name="T68" fmla="*/ 340 w 903"/>
              <a:gd name="T69" fmla="*/ 32 h 904"/>
              <a:gd name="T70" fmla="*/ 257 w 903"/>
              <a:gd name="T71" fmla="*/ 47 h 904"/>
              <a:gd name="T72" fmla="*/ 210 w 903"/>
              <a:gd name="T73" fmla="*/ 107 h 904"/>
              <a:gd name="T74" fmla="*/ 146 w 903"/>
              <a:gd name="T75" fmla="*/ 121 h 904"/>
              <a:gd name="T76" fmla="*/ 106 w 903"/>
              <a:gd name="T77" fmla="*/ 187 h 904"/>
              <a:gd name="T78" fmla="*/ 64 w 903"/>
              <a:gd name="T79" fmla="*/ 241 h 904"/>
              <a:gd name="T80" fmla="*/ 28 w 903"/>
              <a:gd name="T81" fmla="*/ 316 h 904"/>
              <a:gd name="T82" fmla="*/ 29 w 903"/>
              <a:gd name="T83" fmla="*/ 386 h 904"/>
              <a:gd name="T84" fmla="*/ 1 w 903"/>
              <a:gd name="T85" fmla="*/ 464 h 904"/>
              <a:gd name="T86" fmla="*/ 48 w 903"/>
              <a:gd name="T87" fmla="*/ 531 h 904"/>
              <a:gd name="T88" fmla="*/ 30 w 903"/>
              <a:gd name="T89" fmla="*/ 613 h 904"/>
              <a:gd name="T90" fmla="*/ 86 w 903"/>
              <a:gd name="T91" fmla="*/ 674 h 904"/>
              <a:gd name="T92" fmla="*/ 113 w 903"/>
              <a:gd name="T93" fmla="*/ 740 h 904"/>
              <a:gd name="T94" fmla="*/ 162 w 903"/>
              <a:gd name="T95" fmla="*/ 791 h 904"/>
              <a:gd name="T96" fmla="*/ 225 w 903"/>
              <a:gd name="T97" fmla="*/ 806 h 904"/>
              <a:gd name="T98" fmla="*/ 279 w 903"/>
              <a:gd name="T99" fmla="*/ 869 h 904"/>
              <a:gd name="T100" fmla="*/ 362 w 903"/>
              <a:gd name="T101" fmla="*/ 862 h 904"/>
              <a:gd name="T102" fmla="*/ 427 w 903"/>
              <a:gd name="T103" fmla="*/ 900 h 904"/>
              <a:gd name="T104" fmla="*/ 510 w 903"/>
              <a:gd name="T105" fmla="*/ 883 h 904"/>
              <a:gd name="T106" fmla="*/ 576 w 903"/>
              <a:gd name="T107" fmla="*/ 875 h 904"/>
              <a:gd name="T108" fmla="*/ 655 w 903"/>
              <a:gd name="T109" fmla="*/ 848 h 904"/>
              <a:gd name="T110" fmla="*/ 707 w 903"/>
              <a:gd name="T111" fmla="*/ 797 h 904"/>
              <a:gd name="T112" fmla="*/ 765 w 903"/>
              <a:gd name="T113" fmla="*/ 777 h 904"/>
              <a:gd name="T114" fmla="*/ 798 w 903"/>
              <a:gd name="T115" fmla="*/ 704 h 904"/>
              <a:gd name="T116" fmla="*/ 848 w 903"/>
              <a:gd name="T117" fmla="*/ 655 h 904"/>
              <a:gd name="T118" fmla="*/ 875 w 903"/>
              <a:gd name="T119" fmla="*/ 575 h 904"/>
              <a:gd name="T120" fmla="*/ 883 w 903"/>
              <a:gd name="T121" fmla="*/ 509 h 9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903" h="904">
                <a:moveTo>
                  <a:pt x="558" y="632"/>
                </a:moveTo>
                <a:lnTo>
                  <a:pt x="549" y="632"/>
                </a:lnTo>
                <a:lnTo>
                  <a:pt x="542" y="631"/>
                </a:lnTo>
                <a:lnTo>
                  <a:pt x="535" y="629"/>
                </a:lnTo>
                <a:lnTo>
                  <a:pt x="528" y="627"/>
                </a:lnTo>
                <a:lnTo>
                  <a:pt x="521" y="624"/>
                </a:lnTo>
                <a:lnTo>
                  <a:pt x="515" y="619"/>
                </a:lnTo>
                <a:lnTo>
                  <a:pt x="510" y="615"/>
                </a:lnTo>
                <a:lnTo>
                  <a:pt x="504" y="610"/>
                </a:lnTo>
                <a:lnTo>
                  <a:pt x="499" y="604"/>
                </a:lnTo>
                <a:lnTo>
                  <a:pt x="495" y="599"/>
                </a:lnTo>
                <a:lnTo>
                  <a:pt x="491" y="593"/>
                </a:lnTo>
                <a:lnTo>
                  <a:pt x="488" y="586"/>
                </a:lnTo>
                <a:lnTo>
                  <a:pt x="486" y="580"/>
                </a:lnTo>
                <a:lnTo>
                  <a:pt x="484" y="572"/>
                </a:lnTo>
                <a:lnTo>
                  <a:pt x="483" y="565"/>
                </a:lnTo>
                <a:lnTo>
                  <a:pt x="482" y="557"/>
                </a:lnTo>
                <a:lnTo>
                  <a:pt x="483" y="550"/>
                </a:lnTo>
                <a:lnTo>
                  <a:pt x="484" y="542"/>
                </a:lnTo>
                <a:lnTo>
                  <a:pt x="486" y="535"/>
                </a:lnTo>
                <a:lnTo>
                  <a:pt x="488" y="528"/>
                </a:lnTo>
                <a:lnTo>
                  <a:pt x="491" y="521"/>
                </a:lnTo>
                <a:lnTo>
                  <a:pt x="495" y="515"/>
                </a:lnTo>
                <a:lnTo>
                  <a:pt x="499" y="509"/>
                </a:lnTo>
                <a:lnTo>
                  <a:pt x="504" y="504"/>
                </a:lnTo>
                <a:lnTo>
                  <a:pt x="510" y="499"/>
                </a:lnTo>
                <a:lnTo>
                  <a:pt x="515" y="495"/>
                </a:lnTo>
                <a:lnTo>
                  <a:pt x="521" y="491"/>
                </a:lnTo>
                <a:lnTo>
                  <a:pt x="528" y="487"/>
                </a:lnTo>
                <a:lnTo>
                  <a:pt x="535" y="485"/>
                </a:lnTo>
                <a:lnTo>
                  <a:pt x="542" y="483"/>
                </a:lnTo>
                <a:lnTo>
                  <a:pt x="549" y="482"/>
                </a:lnTo>
                <a:lnTo>
                  <a:pt x="558" y="482"/>
                </a:lnTo>
                <a:lnTo>
                  <a:pt x="565" y="482"/>
                </a:lnTo>
                <a:lnTo>
                  <a:pt x="573" y="483"/>
                </a:lnTo>
                <a:lnTo>
                  <a:pt x="579" y="485"/>
                </a:lnTo>
                <a:lnTo>
                  <a:pt x="587" y="487"/>
                </a:lnTo>
                <a:lnTo>
                  <a:pt x="593" y="491"/>
                </a:lnTo>
                <a:lnTo>
                  <a:pt x="600" y="495"/>
                </a:lnTo>
                <a:lnTo>
                  <a:pt x="605" y="499"/>
                </a:lnTo>
                <a:lnTo>
                  <a:pt x="610" y="504"/>
                </a:lnTo>
                <a:lnTo>
                  <a:pt x="616" y="509"/>
                </a:lnTo>
                <a:lnTo>
                  <a:pt x="620" y="515"/>
                </a:lnTo>
                <a:lnTo>
                  <a:pt x="623" y="521"/>
                </a:lnTo>
                <a:lnTo>
                  <a:pt x="626" y="528"/>
                </a:lnTo>
                <a:lnTo>
                  <a:pt x="630" y="535"/>
                </a:lnTo>
                <a:lnTo>
                  <a:pt x="631" y="542"/>
                </a:lnTo>
                <a:lnTo>
                  <a:pt x="632" y="550"/>
                </a:lnTo>
                <a:lnTo>
                  <a:pt x="633" y="557"/>
                </a:lnTo>
                <a:lnTo>
                  <a:pt x="632" y="565"/>
                </a:lnTo>
                <a:lnTo>
                  <a:pt x="631" y="572"/>
                </a:lnTo>
                <a:lnTo>
                  <a:pt x="630" y="580"/>
                </a:lnTo>
                <a:lnTo>
                  <a:pt x="626" y="586"/>
                </a:lnTo>
                <a:lnTo>
                  <a:pt x="623" y="593"/>
                </a:lnTo>
                <a:lnTo>
                  <a:pt x="620" y="599"/>
                </a:lnTo>
                <a:lnTo>
                  <a:pt x="616" y="604"/>
                </a:lnTo>
                <a:lnTo>
                  <a:pt x="610" y="610"/>
                </a:lnTo>
                <a:lnTo>
                  <a:pt x="605" y="615"/>
                </a:lnTo>
                <a:lnTo>
                  <a:pt x="600" y="619"/>
                </a:lnTo>
                <a:lnTo>
                  <a:pt x="593" y="624"/>
                </a:lnTo>
                <a:lnTo>
                  <a:pt x="587" y="627"/>
                </a:lnTo>
                <a:lnTo>
                  <a:pt x="579" y="629"/>
                </a:lnTo>
                <a:lnTo>
                  <a:pt x="573" y="631"/>
                </a:lnTo>
                <a:lnTo>
                  <a:pt x="565" y="632"/>
                </a:lnTo>
                <a:lnTo>
                  <a:pt x="558" y="632"/>
                </a:lnTo>
                <a:lnTo>
                  <a:pt x="558" y="632"/>
                </a:lnTo>
                <a:close/>
                <a:moveTo>
                  <a:pt x="312" y="613"/>
                </a:moveTo>
                <a:lnTo>
                  <a:pt x="310" y="615"/>
                </a:lnTo>
                <a:lnTo>
                  <a:pt x="307" y="616"/>
                </a:lnTo>
                <a:lnTo>
                  <a:pt x="305" y="617"/>
                </a:lnTo>
                <a:lnTo>
                  <a:pt x="301" y="617"/>
                </a:lnTo>
                <a:lnTo>
                  <a:pt x="298" y="617"/>
                </a:lnTo>
                <a:lnTo>
                  <a:pt x="296" y="616"/>
                </a:lnTo>
                <a:lnTo>
                  <a:pt x="293" y="615"/>
                </a:lnTo>
                <a:lnTo>
                  <a:pt x="291" y="613"/>
                </a:lnTo>
                <a:lnTo>
                  <a:pt x="289" y="611"/>
                </a:lnTo>
                <a:lnTo>
                  <a:pt x="288" y="608"/>
                </a:lnTo>
                <a:lnTo>
                  <a:pt x="286" y="605"/>
                </a:lnTo>
                <a:lnTo>
                  <a:pt x="286" y="602"/>
                </a:lnTo>
                <a:lnTo>
                  <a:pt x="286" y="599"/>
                </a:lnTo>
                <a:lnTo>
                  <a:pt x="288" y="597"/>
                </a:lnTo>
                <a:lnTo>
                  <a:pt x="289" y="594"/>
                </a:lnTo>
                <a:lnTo>
                  <a:pt x="291" y="591"/>
                </a:lnTo>
                <a:lnTo>
                  <a:pt x="592" y="290"/>
                </a:lnTo>
                <a:lnTo>
                  <a:pt x="594" y="289"/>
                </a:lnTo>
                <a:lnTo>
                  <a:pt x="596" y="287"/>
                </a:lnTo>
                <a:lnTo>
                  <a:pt x="600" y="286"/>
                </a:lnTo>
                <a:lnTo>
                  <a:pt x="603" y="286"/>
                </a:lnTo>
                <a:lnTo>
                  <a:pt x="605" y="286"/>
                </a:lnTo>
                <a:lnTo>
                  <a:pt x="608" y="287"/>
                </a:lnTo>
                <a:lnTo>
                  <a:pt x="610" y="289"/>
                </a:lnTo>
                <a:lnTo>
                  <a:pt x="614" y="290"/>
                </a:lnTo>
                <a:lnTo>
                  <a:pt x="615" y="293"/>
                </a:lnTo>
                <a:lnTo>
                  <a:pt x="617" y="295"/>
                </a:lnTo>
                <a:lnTo>
                  <a:pt x="617" y="299"/>
                </a:lnTo>
                <a:lnTo>
                  <a:pt x="618" y="301"/>
                </a:lnTo>
                <a:lnTo>
                  <a:pt x="617" y="304"/>
                </a:lnTo>
                <a:lnTo>
                  <a:pt x="617" y="307"/>
                </a:lnTo>
                <a:lnTo>
                  <a:pt x="615" y="309"/>
                </a:lnTo>
                <a:lnTo>
                  <a:pt x="614" y="312"/>
                </a:lnTo>
                <a:lnTo>
                  <a:pt x="312" y="613"/>
                </a:lnTo>
                <a:close/>
                <a:moveTo>
                  <a:pt x="271" y="346"/>
                </a:moveTo>
                <a:lnTo>
                  <a:pt x="271" y="338"/>
                </a:lnTo>
                <a:lnTo>
                  <a:pt x="273" y="331"/>
                </a:lnTo>
                <a:lnTo>
                  <a:pt x="275" y="324"/>
                </a:lnTo>
                <a:lnTo>
                  <a:pt x="277" y="317"/>
                </a:lnTo>
                <a:lnTo>
                  <a:pt x="280" y="310"/>
                </a:lnTo>
                <a:lnTo>
                  <a:pt x="284" y="304"/>
                </a:lnTo>
                <a:lnTo>
                  <a:pt x="289" y="299"/>
                </a:lnTo>
                <a:lnTo>
                  <a:pt x="293" y="293"/>
                </a:lnTo>
                <a:lnTo>
                  <a:pt x="298" y="288"/>
                </a:lnTo>
                <a:lnTo>
                  <a:pt x="305" y="284"/>
                </a:lnTo>
                <a:lnTo>
                  <a:pt x="311" y="280"/>
                </a:lnTo>
                <a:lnTo>
                  <a:pt x="318" y="277"/>
                </a:lnTo>
                <a:lnTo>
                  <a:pt x="324" y="274"/>
                </a:lnTo>
                <a:lnTo>
                  <a:pt x="331" y="273"/>
                </a:lnTo>
                <a:lnTo>
                  <a:pt x="339" y="272"/>
                </a:lnTo>
                <a:lnTo>
                  <a:pt x="347" y="271"/>
                </a:lnTo>
                <a:lnTo>
                  <a:pt x="354" y="272"/>
                </a:lnTo>
                <a:lnTo>
                  <a:pt x="362" y="273"/>
                </a:lnTo>
                <a:lnTo>
                  <a:pt x="369" y="274"/>
                </a:lnTo>
                <a:lnTo>
                  <a:pt x="375" y="277"/>
                </a:lnTo>
                <a:lnTo>
                  <a:pt x="382" y="280"/>
                </a:lnTo>
                <a:lnTo>
                  <a:pt x="388" y="284"/>
                </a:lnTo>
                <a:lnTo>
                  <a:pt x="395" y="288"/>
                </a:lnTo>
                <a:lnTo>
                  <a:pt x="400" y="293"/>
                </a:lnTo>
                <a:lnTo>
                  <a:pt x="404" y="299"/>
                </a:lnTo>
                <a:lnTo>
                  <a:pt x="409" y="304"/>
                </a:lnTo>
                <a:lnTo>
                  <a:pt x="413" y="310"/>
                </a:lnTo>
                <a:lnTo>
                  <a:pt x="416" y="317"/>
                </a:lnTo>
                <a:lnTo>
                  <a:pt x="418" y="324"/>
                </a:lnTo>
                <a:lnTo>
                  <a:pt x="421" y="331"/>
                </a:lnTo>
                <a:lnTo>
                  <a:pt x="422" y="338"/>
                </a:lnTo>
                <a:lnTo>
                  <a:pt x="422" y="346"/>
                </a:lnTo>
                <a:lnTo>
                  <a:pt x="422" y="354"/>
                </a:lnTo>
                <a:lnTo>
                  <a:pt x="421" y="362"/>
                </a:lnTo>
                <a:lnTo>
                  <a:pt x="418" y="368"/>
                </a:lnTo>
                <a:lnTo>
                  <a:pt x="416" y="376"/>
                </a:lnTo>
                <a:lnTo>
                  <a:pt x="413" y="382"/>
                </a:lnTo>
                <a:lnTo>
                  <a:pt x="409" y="389"/>
                </a:lnTo>
                <a:lnTo>
                  <a:pt x="404" y="394"/>
                </a:lnTo>
                <a:lnTo>
                  <a:pt x="400" y="399"/>
                </a:lnTo>
                <a:lnTo>
                  <a:pt x="395" y="405"/>
                </a:lnTo>
                <a:lnTo>
                  <a:pt x="388" y="409"/>
                </a:lnTo>
                <a:lnTo>
                  <a:pt x="382" y="412"/>
                </a:lnTo>
                <a:lnTo>
                  <a:pt x="375" y="416"/>
                </a:lnTo>
                <a:lnTo>
                  <a:pt x="369" y="418"/>
                </a:lnTo>
                <a:lnTo>
                  <a:pt x="362" y="420"/>
                </a:lnTo>
                <a:lnTo>
                  <a:pt x="354" y="421"/>
                </a:lnTo>
                <a:lnTo>
                  <a:pt x="347" y="422"/>
                </a:lnTo>
                <a:lnTo>
                  <a:pt x="339" y="421"/>
                </a:lnTo>
                <a:lnTo>
                  <a:pt x="331" y="420"/>
                </a:lnTo>
                <a:lnTo>
                  <a:pt x="324" y="418"/>
                </a:lnTo>
                <a:lnTo>
                  <a:pt x="318" y="416"/>
                </a:lnTo>
                <a:lnTo>
                  <a:pt x="311" y="412"/>
                </a:lnTo>
                <a:lnTo>
                  <a:pt x="305" y="409"/>
                </a:lnTo>
                <a:lnTo>
                  <a:pt x="298" y="405"/>
                </a:lnTo>
                <a:lnTo>
                  <a:pt x="293" y="399"/>
                </a:lnTo>
                <a:lnTo>
                  <a:pt x="289" y="394"/>
                </a:lnTo>
                <a:lnTo>
                  <a:pt x="284" y="389"/>
                </a:lnTo>
                <a:lnTo>
                  <a:pt x="280" y="382"/>
                </a:lnTo>
                <a:lnTo>
                  <a:pt x="277" y="376"/>
                </a:lnTo>
                <a:lnTo>
                  <a:pt x="275" y="368"/>
                </a:lnTo>
                <a:lnTo>
                  <a:pt x="273" y="362"/>
                </a:lnTo>
                <a:lnTo>
                  <a:pt x="271" y="354"/>
                </a:lnTo>
                <a:lnTo>
                  <a:pt x="271" y="346"/>
                </a:lnTo>
                <a:lnTo>
                  <a:pt x="271" y="346"/>
                </a:lnTo>
                <a:close/>
                <a:moveTo>
                  <a:pt x="903" y="452"/>
                </a:moveTo>
                <a:lnTo>
                  <a:pt x="903" y="439"/>
                </a:lnTo>
                <a:lnTo>
                  <a:pt x="900" y="426"/>
                </a:lnTo>
                <a:lnTo>
                  <a:pt x="896" y="416"/>
                </a:lnTo>
                <a:lnTo>
                  <a:pt x="890" y="405"/>
                </a:lnTo>
                <a:lnTo>
                  <a:pt x="883" y="394"/>
                </a:lnTo>
                <a:lnTo>
                  <a:pt x="875" y="386"/>
                </a:lnTo>
                <a:lnTo>
                  <a:pt x="866" y="378"/>
                </a:lnTo>
                <a:lnTo>
                  <a:pt x="855" y="372"/>
                </a:lnTo>
                <a:lnTo>
                  <a:pt x="862" y="362"/>
                </a:lnTo>
                <a:lnTo>
                  <a:pt x="868" y="351"/>
                </a:lnTo>
                <a:lnTo>
                  <a:pt x="872" y="339"/>
                </a:lnTo>
                <a:lnTo>
                  <a:pt x="875" y="328"/>
                </a:lnTo>
                <a:lnTo>
                  <a:pt x="876" y="316"/>
                </a:lnTo>
                <a:lnTo>
                  <a:pt x="875" y="303"/>
                </a:lnTo>
                <a:lnTo>
                  <a:pt x="873" y="291"/>
                </a:lnTo>
                <a:lnTo>
                  <a:pt x="869" y="279"/>
                </a:lnTo>
                <a:lnTo>
                  <a:pt x="863" y="268"/>
                </a:lnTo>
                <a:lnTo>
                  <a:pt x="857" y="258"/>
                </a:lnTo>
                <a:lnTo>
                  <a:pt x="848" y="248"/>
                </a:lnTo>
                <a:lnTo>
                  <a:pt x="839" y="241"/>
                </a:lnTo>
                <a:lnTo>
                  <a:pt x="829" y="234"/>
                </a:lnTo>
                <a:lnTo>
                  <a:pt x="817" y="229"/>
                </a:lnTo>
                <a:lnTo>
                  <a:pt x="807" y="225"/>
                </a:lnTo>
                <a:lnTo>
                  <a:pt x="794" y="224"/>
                </a:lnTo>
                <a:lnTo>
                  <a:pt x="797" y="211"/>
                </a:lnTo>
                <a:lnTo>
                  <a:pt x="798" y="199"/>
                </a:lnTo>
                <a:lnTo>
                  <a:pt x="797" y="187"/>
                </a:lnTo>
                <a:lnTo>
                  <a:pt x="795" y="175"/>
                </a:lnTo>
                <a:lnTo>
                  <a:pt x="792" y="163"/>
                </a:lnTo>
                <a:lnTo>
                  <a:pt x="786" y="153"/>
                </a:lnTo>
                <a:lnTo>
                  <a:pt x="780" y="142"/>
                </a:lnTo>
                <a:lnTo>
                  <a:pt x="771" y="132"/>
                </a:lnTo>
                <a:lnTo>
                  <a:pt x="765" y="126"/>
                </a:lnTo>
                <a:lnTo>
                  <a:pt x="757" y="121"/>
                </a:lnTo>
                <a:lnTo>
                  <a:pt x="750" y="116"/>
                </a:lnTo>
                <a:lnTo>
                  <a:pt x="742" y="113"/>
                </a:lnTo>
                <a:lnTo>
                  <a:pt x="734" y="110"/>
                </a:lnTo>
                <a:lnTo>
                  <a:pt x="725" y="108"/>
                </a:lnTo>
                <a:lnTo>
                  <a:pt x="717" y="107"/>
                </a:lnTo>
                <a:lnTo>
                  <a:pt x="707" y="106"/>
                </a:lnTo>
                <a:lnTo>
                  <a:pt x="694" y="107"/>
                </a:lnTo>
                <a:lnTo>
                  <a:pt x="680" y="110"/>
                </a:lnTo>
                <a:lnTo>
                  <a:pt x="678" y="98"/>
                </a:lnTo>
                <a:lnTo>
                  <a:pt x="675" y="86"/>
                </a:lnTo>
                <a:lnTo>
                  <a:pt x="669" y="74"/>
                </a:lnTo>
                <a:lnTo>
                  <a:pt x="663" y="65"/>
                </a:lnTo>
                <a:lnTo>
                  <a:pt x="655" y="55"/>
                </a:lnTo>
                <a:lnTo>
                  <a:pt x="647" y="48"/>
                </a:lnTo>
                <a:lnTo>
                  <a:pt x="636" y="40"/>
                </a:lnTo>
                <a:lnTo>
                  <a:pt x="624" y="35"/>
                </a:lnTo>
                <a:lnTo>
                  <a:pt x="612" y="30"/>
                </a:lnTo>
                <a:lnTo>
                  <a:pt x="601" y="28"/>
                </a:lnTo>
                <a:lnTo>
                  <a:pt x="588" y="27"/>
                </a:lnTo>
                <a:lnTo>
                  <a:pt x="576" y="28"/>
                </a:lnTo>
                <a:lnTo>
                  <a:pt x="564" y="32"/>
                </a:lnTo>
                <a:lnTo>
                  <a:pt x="552" y="36"/>
                </a:lnTo>
                <a:lnTo>
                  <a:pt x="542" y="41"/>
                </a:lnTo>
                <a:lnTo>
                  <a:pt x="532" y="49"/>
                </a:lnTo>
                <a:lnTo>
                  <a:pt x="526" y="38"/>
                </a:lnTo>
                <a:lnTo>
                  <a:pt x="518" y="28"/>
                </a:lnTo>
                <a:lnTo>
                  <a:pt x="510" y="20"/>
                </a:lnTo>
                <a:lnTo>
                  <a:pt x="499" y="13"/>
                </a:lnTo>
                <a:lnTo>
                  <a:pt x="488" y="8"/>
                </a:lnTo>
                <a:lnTo>
                  <a:pt x="476" y="4"/>
                </a:lnTo>
                <a:lnTo>
                  <a:pt x="464" y="0"/>
                </a:lnTo>
                <a:lnTo>
                  <a:pt x="452" y="0"/>
                </a:lnTo>
                <a:lnTo>
                  <a:pt x="439" y="0"/>
                </a:lnTo>
                <a:lnTo>
                  <a:pt x="427" y="4"/>
                </a:lnTo>
                <a:lnTo>
                  <a:pt x="415" y="8"/>
                </a:lnTo>
                <a:lnTo>
                  <a:pt x="404" y="13"/>
                </a:lnTo>
                <a:lnTo>
                  <a:pt x="395" y="20"/>
                </a:lnTo>
                <a:lnTo>
                  <a:pt x="386" y="28"/>
                </a:lnTo>
                <a:lnTo>
                  <a:pt x="379" y="38"/>
                </a:lnTo>
                <a:lnTo>
                  <a:pt x="371" y="49"/>
                </a:lnTo>
                <a:lnTo>
                  <a:pt x="362" y="41"/>
                </a:lnTo>
                <a:lnTo>
                  <a:pt x="351" y="36"/>
                </a:lnTo>
                <a:lnTo>
                  <a:pt x="340" y="32"/>
                </a:lnTo>
                <a:lnTo>
                  <a:pt x="327" y="28"/>
                </a:lnTo>
                <a:lnTo>
                  <a:pt x="315" y="27"/>
                </a:lnTo>
                <a:lnTo>
                  <a:pt x="304" y="28"/>
                </a:lnTo>
                <a:lnTo>
                  <a:pt x="291" y="30"/>
                </a:lnTo>
                <a:lnTo>
                  <a:pt x="279" y="35"/>
                </a:lnTo>
                <a:lnTo>
                  <a:pt x="268" y="40"/>
                </a:lnTo>
                <a:lnTo>
                  <a:pt x="257" y="47"/>
                </a:lnTo>
                <a:lnTo>
                  <a:pt x="249" y="55"/>
                </a:lnTo>
                <a:lnTo>
                  <a:pt x="240" y="65"/>
                </a:lnTo>
                <a:lnTo>
                  <a:pt x="234" y="74"/>
                </a:lnTo>
                <a:lnTo>
                  <a:pt x="229" y="86"/>
                </a:lnTo>
                <a:lnTo>
                  <a:pt x="225" y="98"/>
                </a:lnTo>
                <a:lnTo>
                  <a:pt x="223" y="110"/>
                </a:lnTo>
                <a:lnTo>
                  <a:pt x="210" y="107"/>
                </a:lnTo>
                <a:lnTo>
                  <a:pt x="196" y="106"/>
                </a:lnTo>
                <a:lnTo>
                  <a:pt x="188" y="107"/>
                </a:lnTo>
                <a:lnTo>
                  <a:pt x="179" y="108"/>
                </a:lnTo>
                <a:lnTo>
                  <a:pt x="171" y="110"/>
                </a:lnTo>
                <a:lnTo>
                  <a:pt x="162" y="113"/>
                </a:lnTo>
                <a:lnTo>
                  <a:pt x="155" y="116"/>
                </a:lnTo>
                <a:lnTo>
                  <a:pt x="146" y="121"/>
                </a:lnTo>
                <a:lnTo>
                  <a:pt x="140" y="126"/>
                </a:lnTo>
                <a:lnTo>
                  <a:pt x="133" y="132"/>
                </a:lnTo>
                <a:lnTo>
                  <a:pt x="125" y="142"/>
                </a:lnTo>
                <a:lnTo>
                  <a:pt x="117" y="153"/>
                </a:lnTo>
                <a:lnTo>
                  <a:pt x="113" y="163"/>
                </a:lnTo>
                <a:lnTo>
                  <a:pt x="108" y="175"/>
                </a:lnTo>
                <a:lnTo>
                  <a:pt x="106" y="187"/>
                </a:lnTo>
                <a:lnTo>
                  <a:pt x="106" y="199"/>
                </a:lnTo>
                <a:lnTo>
                  <a:pt x="107" y="211"/>
                </a:lnTo>
                <a:lnTo>
                  <a:pt x="109" y="224"/>
                </a:lnTo>
                <a:lnTo>
                  <a:pt x="98" y="225"/>
                </a:lnTo>
                <a:lnTo>
                  <a:pt x="86" y="229"/>
                </a:lnTo>
                <a:lnTo>
                  <a:pt x="75" y="234"/>
                </a:lnTo>
                <a:lnTo>
                  <a:pt x="64" y="241"/>
                </a:lnTo>
                <a:lnTo>
                  <a:pt x="56" y="248"/>
                </a:lnTo>
                <a:lnTo>
                  <a:pt x="47" y="258"/>
                </a:lnTo>
                <a:lnTo>
                  <a:pt x="40" y="268"/>
                </a:lnTo>
                <a:lnTo>
                  <a:pt x="34" y="279"/>
                </a:lnTo>
                <a:lnTo>
                  <a:pt x="30" y="291"/>
                </a:lnTo>
                <a:lnTo>
                  <a:pt x="28" y="303"/>
                </a:lnTo>
                <a:lnTo>
                  <a:pt x="28" y="316"/>
                </a:lnTo>
                <a:lnTo>
                  <a:pt x="29" y="328"/>
                </a:lnTo>
                <a:lnTo>
                  <a:pt x="31" y="339"/>
                </a:lnTo>
                <a:lnTo>
                  <a:pt x="35" y="351"/>
                </a:lnTo>
                <a:lnTo>
                  <a:pt x="42" y="362"/>
                </a:lnTo>
                <a:lnTo>
                  <a:pt x="48" y="372"/>
                </a:lnTo>
                <a:lnTo>
                  <a:pt x="39" y="378"/>
                </a:lnTo>
                <a:lnTo>
                  <a:pt x="29" y="386"/>
                </a:lnTo>
                <a:lnTo>
                  <a:pt x="20" y="394"/>
                </a:lnTo>
                <a:lnTo>
                  <a:pt x="14" y="405"/>
                </a:lnTo>
                <a:lnTo>
                  <a:pt x="8" y="416"/>
                </a:lnTo>
                <a:lnTo>
                  <a:pt x="3" y="427"/>
                </a:lnTo>
                <a:lnTo>
                  <a:pt x="1" y="439"/>
                </a:lnTo>
                <a:lnTo>
                  <a:pt x="0" y="452"/>
                </a:lnTo>
                <a:lnTo>
                  <a:pt x="1" y="464"/>
                </a:lnTo>
                <a:lnTo>
                  <a:pt x="3" y="477"/>
                </a:lnTo>
                <a:lnTo>
                  <a:pt x="8" y="488"/>
                </a:lnTo>
                <a:lnTo>
                  <a:pt x="14" y="499"/>
                </a:lnTo>
                <a:lnTo>
                  <a:pt x="20" y="509"/>
                </a:lnTo>
                <a:lnTo>
                  <a:pt x="29" y="517"/>
                </a:lnTo>
                <a:lnTo>
                  <a:pt x="38" y="525"/>
                </a:lnTo>
                <a:lnTo>
                  <a:pt x="48" y="531"/>
                </a:lnTo>
                <a:lnTo>
                  <a:pt x="41" y="542"/>
                </a:lnTo>
                <a:lnTo>
                  <a:pt x="35" y="553"/>
                </a:lnTo>
                <a:lnTo>
                  <a:pt x="31" y="564"/>
                </a:lnTo>
                <a:lnTo>
                  <a:pt x="29" y="575"/>
                </a:lnTo>
                <a:lnTo>
                  <a:pt x="28" y="588"/>
                </a:lnTo>
                <a:lnTo>
                  <a:pt x="28" y="600"/>
                </a:lnTo>
                <a:lnTo>
                  <a:pt x="30" y="613"/>
                </a:lnTo>
                <a:lnTo>
                  <a:pt x="34" y="625"/>
                </a:lnTo>
                <a:lnTo>
                  <a:pt x="40" y="635"/>
                </a:lnTo>
                <a:lnTo>
                  <a:pt x="47" y="646"/>
                </a:lnTo>
                <a:lnTo>
                  <a:pt x="56" y="655"/>
                </a:lnTo>
                <a:lnTo>
                  <a:pt x="64" y="663"/>
                </a:lnTo>
                <a:lnTo>
                  <a:pt x="75" y="670"/>
                </a:lnTo>
                <a:lnTo>
                  <a:pt x="86" y="674"/>
                </a:lnTo>
                <a:lnTo>
                  <a:pt x="98" y="678"/>
                </a:lnTo>
                <a:lnTo>
                  <a:pt x="109" y="681"/>
                </a:lnTo>
                <a:lnTo>
                  <a:pt x="107" y="692"/>
                </a:lnTo>
                <a:lnTo>
                  <a:pt x="106" y="704"/>
                </a:lnTo>
                <a:lnTo>
                  <a:pt x="106" y="716"/>
                </a:lnTo>
                <a:lnTo>
                  <a:pt x="108" y="729"/>
                </a:lnTo>
                <a:lnTo>
                  <a:pt x="113" y="740"/>
                </a:lnTo>
                <a:lnTo>
                  <a:pt x="118" y="751"/>
                </a:lnTo>
                <a:lnTo>
                  <a:pt x="125" y="761"/>
                </a:lnTo>
                <a:lnTo>
                  <a:pt x="133" y="771"/>
                </a:lnTo>
                <a:lnTo>
                  <a:pt x="140" y="777"/>
                </a:lnTo>
                <a:lnTo>
                  <a:pt x="147" y="782"/>
                </a:lnTo>
                <a:lnTo>
                  <a:pt x="155" y="787"/>
                </a:lnTo>
                <a:lnTo>
                  <a:pt x="162" y="791"/>
                </a:lnTo>
                <a:lnTo>
                  <a:pt x="171" y="794"/>
                </a:lnTo>
                <a:lnTo>
                  <a:pt x="179" y="796"/>
                </a:lnTo>
                <a:lnTo>
                  <a:pt x="188" y="797"/>
                </a:lnTo>
                <a:lnTo>
                  <a:pt x="196" y="797"/>
                </a:lnTo>
                <a:lnTo>
                  <a:pt x="210" y="796"/>
                </a:lnTo>
                <a:lnTo>
                  <a:pt x="223" y="793"/>
                </a:lnTo>
                <a:lnTo>
                  <a:pt x="225" y="806"/>
                </a:lnTo>
                <a:lnTo>
                  <a:pt x="229" y="818"/>
                </a:lnTo>
                <a:lnTo>
                  <a:pt x="234" y="829"/>
                </a:lnTo>
                <a:lnTo>
                  <a:pt x="240" y="838"/>
                </a:lnTo>
                <a:lnTo>
                  <a:pt x="248" y="848"/>
                </a:lnTo>
                <a:lnTo>
                  <a:pt x="257" y="856"/>
                </a:lnTo>
                <a:lnTo>
                  <a:pt x="268" y="863"/>
                </a:lnTo>
                <a:lnTo>
                  <a:pt x="279" y="869"/>
                </a:lnTo>
                <a:lnTo>
                  <a:pt x="291" y="873"/>
                </a:lnTo>
                <a:lnTo>
                  <a:pt x="304" y="875"/>
                </a:lnTo>
                <a:lnTo>
                  <a:pt x="315" y="876"/>
                </a:lnTo>
                <a:lnTo>
                  <a:pt x="327" y="875"/>
                </a:lnTo>
                <a:lnTo>
                  <a:pt x="340" y="871"/>
                </a:lnTo>
                <a:lnTo>
                  <a:pt x="351" y="868"/>
                </a:lnTo>
                <a:lnTo>
                  <a:pt x="362" y="862"/>
                </a:lnTo>
                <a:lnTo>
                  <a:pt x="371" y="855"/>
                </a:lnTo>
                <a:lnTo>
                  <a:pt x="379" y="865"/>
                </a:lnTo>
                <a:lnTo>
                  <a:pt x="386" y="875"/>
                </a:lnTo>
                <a:lnTo>
                  <a:pt x="395" y="883"/>
                </a:lnTo>
                <a:lnTo>
                  <a:pt x="404" y="890"/>
                </a:lnTo>
                <a:lnTo>
                  <a:pt x="415" y="896"/>
                </a:lnTo>
                <a:lnTo>
                  <a:pt x="427" y="900"/>
                </a:lnTo>
                <a:lnTo>
                  <a:pt x="439" y="903"/>
                </a:lnTo>
                <a:lnTo>
                  <a:pt x="452" y="904"/>
                </a:lnTo>
                <a:lnTo>
                  <a:pt x="464" y="903"/>
                </a:lnTo>
                <a:lnTo>
                  <a:pt x="476" y="899"/>
                </a:lnTo>
                <a:lnTo>
                  <a:pt x="488" y="896"/>
                </a:lnTo>
                <a:lnTo>
                  <a:pt x="499" y="890"/>
                </a:lnTo>
                <a:lnTo>
                  <a:pt x="510" y="883"/>
                </a:lnTo>
                <a:lnTo>
                  <a:pt x="518" y="875"/>
                </a:lnTo>
                <a:lnTo>
                  <a:pt x="526" y="865"/>
                </a:lnTo>
                <a:lnTo>
                  <a:pt x="532" y="855"/>
                </a:lnTo>
                <a:lnTo>
                  <a:pt x="542" y="862"/>
                </a:lnTo>
                <a:lnTo>
                  <a:pt x="552" y="868"/>
                </a:lnTo>
                <a:lnTo>
                  <a:pt x="564" y="871"/>
                </a:lnTo>
                <a:lnTo>
                  <a:pt x="576" y="875"/>
                </a:lnTo>
                <a:lnTo>
                  <a:pt x="588" y="876"/>
                </a:lnTo>
                <a:lnTo>
                  <a:pt x="601" y="875"/>
                </a:lnTo>
                <a:lnTo>
                  <a:pt x="612" y="873"/>
                </a:lnTo>
                <a:lnTo>
                  <a:pt x="624" y="869"/>
                </a:lnTo>
                <a:lnTo>
                  <a:pt x="636" y="863"/>
                </a:lnTo>
                <a:lnTo>
                  <a:pt x="647" y="856"/>
                </a:lnTo>
                <a:lnTo>
                  <a:pt x="655" y="848"/>
                </a:lnTo>
                <a:lnTo>
                  <a:pt x="663" y="838"/>
                </a:lnTo>
                <a:lnTo>
                  <a:pt x="669" y="829"/>
                </a:lnTo>
                <a:lnTo>
                  <a:pt x="675" y="818"/>
                </a:lnTo>
                <a:lnTo>
                  <a:pt x="678" y="806"/>
                </a:lnTo>
                <a:lnTo>
                  <a:pt x="680" y="793"/>
                </a:lnTo>
                <a:lnTo>
                  <a:pt x="694" y="796"/>
                </a:lnTo>
                <a:lnTo>
                  <a:pt x="707" y="797"/>
                </a:lnTo>
                <a:lnTo>
                  <a:pt x="717" y="797"/>
                </a:lnTo>
                <a:lnTo>
                  <a:pt x="725" y="796"/>
                </a:lnTo>
                <a:lnTo>
                  <a:pt x="734" y="794"/>
                </a:lnTo>
                <a:lnTo>
                  <a:pt x="742" y="791"/>
                </a:lnTo>
                <a:lnTo>
                  <a:pt x="750" y="787"/>
                </a:lnTo>
                <a:lnTo>
                  <a:pt x="757" y="782"/>
                </a:lnTo>
                <a:lnTo>
                  <a:pt x="765" y="777"/>
                </a:lnTo>
                <a:lnTo>
                  <a:pt x="771" y="771"/>
                </a:lnTo>
                <a:lnTo>
                  <a:pt x="780" y="761"/>
                </a:lnTo>
                <a:lnTo>
                  <a:pt x="786" y="751"/>
                </a:lnTo>
                <a:lnTo>
                  <a:pt x="792" y="740"/>
                </a:lnTo>
                <a:lnTo>
                  <a:pt x="795" y="729"/>
                </a:lnTo>
                <a:lnTo>
                  <a:pt x="797" y="716"/>
                </a:lnTo>
                <a:lnTo>
                  <a:pt x="798" y="704"/>
                </a:lnTo>
                <a:lnTo>
                  <a:pt x="797" y="692"/>
                </a:lnTo>
                <a:lnTo>
                  <a:pt x="794" y="681"/>
                </a:lnTo>
                <a:lnTo>
                  <a:pt x="807" y="678"/>
                </a:lnTo>
                <a:lnTo>
                  <a:pt x="817" y="674"/>
                </a:lnTo>
                <a:lnTo>
                  <a:pt x="829" y="670"/>
                </a:lnTo>
                <a:lnTo>
                  <a:pt x="839" y="663"/>
                </a:lnTo>
                <a:lnTo>
                  <a:pt x="848" y="655"/>
                </a:lnTo>
                <a:lnTo>
                  <a:pt x="857" y="646"/>
                </a:lnTo>
                <a:lnTo>
                  <a:pt x="863" y="635"/>
                </a:lnTo>
                <a:lnTo>
                  <a:pt x="869" y="625"/>
                </a:lnTo>
                <a:lnTo>
                  <a:pt x="873" y="613"/>
                </a:lnTo>
                <a:lnTo>
                  <a:pt x="875" y="600"/>
                </a:lnTo>
                <a:lnTo>
                  <a:pt x="876" y="588"/>
                </a:lnTo>
                <a:lnTo>
                  <a:pt x="875" y="575"/>
                </a:lnTo>
                <a:lnTo>
                  <a:pt x="872" y="564"/>
                </a:lnTo>
                <a:lnTo>
                  <a:pt x="868" y="553"/>
                </a:lnTo>
                <a:lnTo>
                  <a:pt x="862" y="542"/>
                </a:lnTo>
                <a:lnTo>
                  <a:pt x="855" y="531"/>
                </a:lnTo>
                <a:lnTo>
                  <a:pt x="866" y="525"/>
                </a:lnTo>
                <a:lnTo>
                  <a:pt x="875" y="517"/>
                </a:lnTo>
                <a:lnTo>
                  <a:pt x="883" y="509"/>
                </a:lnTo>
                <a:lnTo>
                  <a:pt x="890" y="499"/>
                </a:lnTo>
                <a:lnTo>
                  <a:pt x="896" y="488"/>
                </a:lnTo>
                <a:lnTo>
                  <a:pt x="900" y="477"/>
                </a:lnTo>
                <a:lnTo>
                  <a:pt x="903" y="464"/>
                </a:lnTo>
                <a:lnTo>
                  <a:pt x="903" y="4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xmlns="" id="{EAFAD6E9-92CC-4FCC-A5A4-2DBE936E5A54}"/>
              </a:ext>
            </a:extLst>
          </p:cNvPr>
          <p:cNvGrpSpPr/>
          <p:nvPr/>
        </p:nvGrpSpPr>
        <p:grpSpPr>
          <a:xfrm>
            <a:off x="463151" y="4914986"/>
            <a:ext cx="462761" cy="462761"/>
            <a:chOff x="4319588" y="4213225"/>
            <a:chExt cx="287338" cy="287338"/>
          </a:xfrm>
          <a:solidFill>
            <a:schemeClr val="bg1"/>
          </a:solidFill>
        </p:grpSpPr>
        <p:sp>
          <p:nvSpPr>
            <p:cNvPr id="91" name="Freeform 421">
              <a:extLst>
                <a:ext uri="{FF2B5EF4-FFF2-40B4-BE49-F238E27FC236}">
                  <a16:creationId xmlns:a16="http://schemas.microsoft.com/office/drawing/2014/main" xmlns="" id="{D29BF53E-C3EC-4425-9334-CA27789075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1988" y="4213225"/>
              <a:ext cx="134938" cy="133350"/>
            </a:xfrm>
            <a:custGeom>
              <a:avLst/>
              <a:gdLst>
                <a:gd name="T0" fmla="*/ 15 w 422"/>
                <a:gd name="T1" fmla="*/ 422 h 422"/>
                <a:gd name="T2" fmla="*/ 407 w 422"/>
                <a:gd name="T3" fmla="*/ 422 h 422"/>
                <a:gd name="T4" fmla="*/ 409 w 422"/>
                <a:gd name="T5" fmla="*/ 421 h 422"/>
                <a:gd name="T6" fmla="*/ 412 w 422"/>
                <a:gd name="T7" fmla="*/ 421 h 422"/>
                <a:gd name="T8" fmla="*/ 414 w 422"/>
                <a:gd name="T9" fmla="*/ 419 h 422"/>
                <a:gd name="T10" fmla="*/ 416 w 422"/>
                <a:gd name="T11" fmla="*/ 417 h 422"/>
                <a:gd name="T12" fmla="*/ 419 w 422"/>
                <a:gd name="T13" fmla="*/ 414 h 422"/>
                <a:gd name="T14" fmla="*/ 420 w 422"/>
                <a:gd name="T15" fmla="*/ 412 h 422"/>
                <a:gd name="T16" fmla="*/ 421 w 422"/>
                <a:gd name="T17" fmla="*/ 409 h 422"/>
                <a:gd name="T18" fmla="*/ 422 w 422"/>
                <a:gd name="T19" fmla="*/ 407 h 422"/>
                <a:gd name="T20" fmla="*/ 421 w 422"/>
                <a:gd name="T21" fmla="*/ 386 h 422"/>
                <a:gd name="T22" fmla="*/ 420 w 422"/>
                <a:gd name="T23" fmla="*/ 365 h 422"/>
                <a:gd name="T24" fmla="*/ 416 w 422"/>
                <a:gd name="T25" fmla="*/ 345 h 422"/>
                <a:gd name="T26" fmla="*/ 413 w 422"/>
                <a:gd name="T27" fmla="*/ 324 h 422"/>
                <a:gd name="T28" fmla="*/ 409 w 422"/>
                <a:gd name="T29" fmla="*/ 305 h 422"/>
                <a:gd name="T30" fmla="*/ 403 w 422"/>
                <a:gd name="T31" fmla="*/ 286 h 422"/>
                <a:gd name="T32" fmla="*/ 397 w 422"/>
                <a:gd name="T33" fmla="*/ 266 h 422"/>
                <a:gd name="T34" fmla="*/ 390 w 422"/>
                <a:gd name="T35" fmla="*/ 248 h 422"/>
                <a:gd name="T36" fmla="*/ 381 w 422"/>
                <a:gd name="T37" fmla="*/ 230 h 422"/>
                <a:gd name="T38" fmla="*/ 372 w 422"/>
                <a:gd name="T39" fmla="*/ 213 h 422"/>
                <a:gd name="T40" fmla="*/ 363 w 422"/>
                <a:gd name="T41" fmla="*/ 196 h 422"/>
                <a:gd name="T42" fmla="*/ 352 w 422"/>
                <a:gd name="T43" fmla="*/ 180 h 422"/>
                <a:gd name="T44" fmla="*/ 340 w 422"/>
                <a:gd name="T45" fmla="*/ 163 h 422"/>
                <a:gd name="T46" fmla="*/ 329 w 422"/>
                <a:gd name="T47" fmla="*/ 148 h 422"/>
                <a:gd name="T48" fmla="*/ 316 w 422"/>
                <a:gd name="T49" fmla="*/ 133 h 422"/>
                <a:gd name="T50" fmla="*/ 302 w 422"/>
                <a:gd name="T51" fmla="*/ 119 h 422"/>
                <a:gd name="T52" fmla="*/ 288 w 422"/>
                <a:gd name="T53" fmla="*/ 106 h 422"/>
                <a:gd name="T54" fmla="*/ 274 w 422"/>
                <a:gd name="T55" fmla="*/ 93 h 422"/>
                <a:gd name="T56" fmla="*/ 258 w 422"/>
                <a:gd name="T57" fmla="*/ 81 h 422"/>
                <a:gd name="T58" fmla="*/ 242 w 422"/>
                <a:gd name="T59" fmla="*/ 69 h 422"/>
                <a:gd name="T60" fmla="*/ 226 w 422"/>
                <a:gd name="T61" fmla="*/ 59 h 422"/>
                <a:gd name="T62" fmla="*/ 208 w 422"/>
                <a:gd name="T63" fmla="*/ 49 h 422"/>
                <a:gd name="T64" fmla="*/ 191 w 422"/>
                <a:gd name="T65" fmla="*/ 40 h 422"/>
                <a:gd name="T66" fmla="*/ 173 w 422"/>
                <a:gd name="T67" fmla="*/ 32 h 422"/>
                <a:gd name="T68" fmla="*/ 155 w 422"/>
                <a:gd name="T69" fmla="*/ 25 h 422"/>
                <a:gd name="T70" fmla="*/ 135 w 422"/>
                <a:gd name="T71" fmla="*/ 19 h 422"/>
                <a:gd name="T72" fmla="*/ 116 w 422"/>
                <a:gd name="T73" fmla="*/ 13 h 422"/>
                <a:gd name="T74" fmla="*/ 97 w 422"/>
                <a:gd name="T75" fmla="*/ 8 h 422"/>
                <a:gd name="T76" fmla="*/ 76 w 422"/>
                <a:gd name="T77" fmla="*/ 5 h 422"/>
                <a:gd name="T78" fmla="*/ 56 w 422"/>
                <a:gd name="T79" fmla="*/ 3 h 422"/>
                <a:gd name="T80" fmla="*/ 36 w 422"/>
                <a:gd name="T81" fmla="*/ 0 h 422"/>
                <a:gd name="T82" fmla="*/ 15 w 422"/>
                <a:gd name="T83" fmla="*/ 0 h 422"/>
                <a:gd name="T84" fmla="*/ 12 w 422"/>
                <a:gd name="T85" fmla="*/ 0 h 422"/>
                <a:gd name="T86" fmla="*/ 9 w 422"/>
                <a:gd name="T87" fmla="*/ 2 h 422"/>
                <a:gd name="T88" fmla="*/ 7 w 422"/>
                <a:gd name="T89" fmla="*/ 3 h 422"/>
                <a:gd name="T90" fmla="*/ 5 w 422"/>
                <a:gd name="T91" fmla="*/ 5 h 422"/>
                <a:gd name="T92" fmla="*/ 2 w 422"/>
                <a:gd name="T93" fmla="*/ 7 h 422"/>
                <a:gd name="T94" fmla="*/ 1 w 422"/>
                <a:gd name="T95" fmla="*/ 9 h 422"/>
                <a:gd name="T96" fmla="*/ 0 w 422"/>
                <a:gd name="T97" fmla="*/ 12 h 422"/>
                <a:gd name="T98" fmla="*/ 0 w 422"/>
                <a:gd name="T99" fmla="*/ 15 h 422"/>
                <a:gd name="T100" fmla="*/ 0 w 422"/>
                <a:gd name="T101" fmla="*/ 406 h 422"/>
                <a:gd name="T102" fmla="*/ 0 w 422"/>
                <a:gd name="T103" fmla="*/ 409 h 422"/>
                <a:gd name="T104" fmla="*/ 1 w 422"/>
                <a:gd name="T105" fmla="*/ 412 h 422"/>
                <a:gd name="T106" fmla="*/ 2 w 422"/>
                <a:gd name="T107" fmla="*/ 414 h 422"/>
                <a:gd name="T108" fmla="*/ 5 w 422"/>
                <a:gd name="T109" fmla="*/ 417 h 422"/>
                <a:gd name="T110" fmla="*/ 7 w 422"/>
                <a:gd name="T111" fmla="*/ 419 h 422"/>
                <a:gd name="T112" fmla="*/ 9 w 422"/>
                <a:gd name="T113" fmla="*/ 421 h 422"/>
                <a:gd name="T114" fmla="*/ 12 w 422"/>
                <a:gd name="T115" fmla="*/ 421 h 422"/>
                <a:gd name="T116" fmla="*/ 15 w 422"/>
                <a:gd name="T117" fmla="*/ 422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22" h="422">
                  <a:moveTo>
                    <a:pt x="15" y="422"/>
                  </a:moveTo>
                  <a:lnTo>
                    <a:pt x="407" y="422"/>
                  </a:lnTo>
                  <a:lnTo>
                    <a:pt x="409" y="421"/>
                  </a:lnTo>
                  <a:lnTo>
                    <a:pt x="412" y="421"/>
                  </a:lnTo>
                  <a:lnTo>
                    <a:pt x="414" y="419"/>
                  </a:lnTo>
                  <a:lnTo>
                    <a:pt x="416" y="417"/>
                  </a:lnTo>
                  <a:lnTo>
                    <a:pt x="419" y="414"/>
                  </a:lnTo>
                  <a:lnTo>
                    <a:pt x="420" y="412"/>
                  </a:lnTo>
                  <a:lnTo>
                    <a:pt x="421" y="409"/>
                  </a:lnTo>
                  <a:lnTo>
                    <a:pt x="422" y="407"/>
                  </a:lnTo>
                  <a:lnTo>
                    <a:pt x="421" y="386"/>
                  </a:lnTo>
                  <a:lnTo>
                    <a:pt x="420" y="365"/>
                  </a:lnTo>
                  <a:lnTo>
                    <a:pt x="416" y="345"/>
                  </a:lnTo>
                  <a:lnTo>
                    <a:pt x="413" y="324"/>
                  </a:lnTo>
                  <a:lnTo>
                    <a:pt x="409" y="305"/>
                  </a:lnTo>
                  <a:lnTo>
                    <a:pt x="403" y="286"/>
                  </a:lnTo>
                  <a:lnTo>
                    <a:pt x="397" y="266"/>
                  </a:lnTo>
                  <a:lnTo>
                    <a:pt x="390" y="248"/>
                  </a:lnTo>
                  <a:lnTo>
                    <a:pt x="381" y="230"/>
                  </a:lnTo>
                  <a:lnTo>
                    <a:pt x="372" y="213"/>
                  </a:lnTo>
                  <a:lnTo>
                    <a:pt x="363" y="196"/>
                  </a:lnTo>
                  <a:lnTo>
                    <a:pt x="352" y="180"/>
                  </a:lnTo>
                  <a:lnTo>
                    <a:pt x="340" y="163"/>
                  </a:lnTo>
                  <a:lnTo>
                    <a:pt x="329" y="148"/>
                  </a:lnTo>
                  <a:lnTo>
                    <a:pt x="316" y="133"/>
                  </a:lnTo>
                  <a:lnTo>
                    <a:pt x="302" y="119"/>
                  </a:lnTo>
                  <a:lnTo>
                    <a:pt x="288" y="106"/>
                  </a:lnTo>
                  <a:lnTo>
                    <a:pt x="274" y="93"/>
                  </a:lnTo>
                  <a:lnTo>
                    <a:pt x="258" y="81"/>
                  </a:lnTo>
                  <a:lnTo>
                    <a:pt x="242" y="69"/>
                  </a:lnTo>
                  <a:lnTo>
                    <a:pt x="226" y="59"/>
                  </a:lnTo>
                  <a:lnTo>
                    <a:pt x="208" y="49"/>
                  </a:lnTo>
                  <a:lnTo>
                    <a:pt x="191" y="40"/>
                  </a:lnTo>
                  <a:lnTo>
                    <a:pt x="173" y="32"/>
                  </a:lnTo>
                  <a:lnTo>
                    <a:pt x="155" y="25"/>
                  </a:lnTo>
                  <a:lnTo>
                    <a:pt x="135" y="19"/>
                  </a:lnTo>
                  <a:lnTo>
                    <a:pt x="116" y="13"/>
                  </a:lnTo>
                  <a:lnTo>
                    <a:pt x="97" y="8"/>
                  </a:lnTo>
                  <a:lnTo>
                    <a:pt x="76" y="5"/>
                  </a:lnTo>
                  <a:lnTo>
                    <a:pt x="56" y="3"/>
                  </a:lnTo>
                  <a:lnTo>
                    <a:pt x="36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2"/>
                  </a:lnTo>
                  <a:lnTo>
                    <a:pt x="7" y="3"/>
                  </a:lnTo>
                  <a:lnTo>
                    <a:pt x="5" y="5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406"/>
                  </a:lnTo>
                  <a:lnTo>
                    <a:pt x="0" y="409"/>
                  </a:lnTo>
                  <a:lnTo>
                    <a:pt x="1" y="412"/>
                  </a:lnTo>
                  <a:lnTo>
                    <a:pt x="2" y="414"/>
                  </a:lnTo>
                  <a:lnTo>
                    <a:pt x="5" y="417"/>
                  </a:lnTo>
                  <a:lnTo>
                    <a:pt x="7" y="419"/>
                  </a:lnTo>
                  <a:lnTo>
                    <a:pt x="9" y="421"/>
                  </a:lnTo>
                  <a:lnTo>
                    <a:pt x="12" y="421"/>
                  </a:lnTo>
                  <a:lnTo>
                    <a:pt x="15" y="4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422">
              <a:extLst>
                <a:ext uri="{FF2B5EF4-FFF2-40B4-BE49-F238E27FC236}">
                  <a16:creationId xmlns:a16="http://schemas.microsoft.com/office/drawing/2014/main" xmlns="" id="{E6A05412-0DD9-4023-8BB4-9C3EC99310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588" y="4241800"/>
              <a:ext cx="220663" cy="258763"/>
            </a:xfrm>
            <a:custGeom>
              <a:avLst/>
              <a:gdLst>
                <a:gd name="T0" fmla="*/ 421 w 698"/>
                <a:gd name="T1" fmla="*/ 15 h 813"/>
                <a:gd name="T2" fmla="*/ 420 w 698"/>
                <a:gd name="T3" fmla="*/ 8 h 813"/>
                <a:gd name="T4" fmla="*/ 417 w 698"/>
                <a:gd name="T5" fmla="*/ 4 h 813"/>
                <a:gd name="T6" fmla="*/ 413 w 698"/>
                <a:gd name="T7" fmla="*/ 1 h 813"/>
                <a:gd name="T8" fmla="*/ 406 w 698"/>
                <a:gd name="T9" fmla="*/ 0 h 813"/>
                <a:gd name="T10" fmla="*/ 365 w 698"/>
                <a:gd name="T11" fmla="*/ 2 h 813"/>
                <a:gd name="T12" fmla="*/ 325 w 698"/>
                <a:gd name="T13" fmla="*/ 8 h 813"/>
                <a:gd name="T14" fmla="*/ 286 w 698"/>
                <a:gd name="T15" fmla="*/ 18 h 813"/>
                <a:gd name="T16" fmla="*/ 249 w 698"/>
                <a:gd name="T17" fmla="*/ 32 h 813"/>
                <a:gd name="T18" fmla="*/ 213 w 698"/>
                <a:gd name="T19" fmla="*/ 49 h 813"/>
                <a:gd name="T20" fmla="*/ 180 w 698"/>
                <a:gd name="T21" fmla="*/ 69 h 813"/>
                <a:gd name="T22" fmla="*/ 148 w 698"/>
                <a:gd name="T23" fmla="*/ 92 h 813"/>
                <a:gd name="T24" fmla="*/ 120 w 698"/>
                <a:gd name="T25" fmla="*/ 119 h 813"/>
                <a:gd name="T26" fmla="*/ 93 w 698"/>
                <a:gd name="T27" fmla="*/ 148 h 813"/>
                <a:gd name="T28" fmla="*/ 69 w 698"/>
                <a:gd name="T29" fmla="*/ 179 h 813"/>
                <a:gd name="T30" fmla="*/ 49 w 698"/>
                <a:gd name="T31" fmla="*/ 212 h 813"/>
                <a:gd name="T32" fmla="*/ 32 w 698"/>
                <a:gd name="T33" fmla="*/ 247 h 813"/>
                <a:gd name="T34" fmla="*/ 19 w 698"/>
                <a:gd name="T35" fmla="*/ 285 h 813"/>
                <a:gd name="T36" fmla="*/ 8 w 698"/>
                <a:gd name="T37" fmla="*/ 325 h 813"/>
                <a:gd name="T38" fmla="*/ 2 w 698"/>
                <a:gd name="T39" fmla="*/ 364 h 813"/>
                <a:gd name="T40" fmla="*/ 0 w 698"/>
                <a:gd name="T41" fmla="*/ 406 h 813"/>
                <a:gd name="T42" fmla="*/ 2 w 698"/>
                <a:gd name="T43" fmla="*/ 447 h 813"/>
                <a:gd name="T44" fmla="*/ 8 w 698"/>
                <a:gd name="T45" fmla="*/ 488 h 813"/>
                <a:gd name="T46" fmla="*/ 19 w 698"/>
                <a:gd name="T47" fmla="*/ 526 h 813"/>
                <a:gd name="T48" fmla="*/ 32 w 698"/>
                <a:gd name="T49" fmla="*/ 564 h 813"/>
                <a:gd name="T50" fmla="*/ 49 w 698"/>
                <a:gd name="T51" fmla="*/ 599 h 813"/>
                <a:gd name="T52" fmla="*/ 69 w 698"/>
                <a:gd name="T53" fmla="*/ 633 h 813"/>
                <a:gd name="T54" fmla="*/ 93 w 698"/>
                <a:gd name="T55" fmla="*/ 665 h 813"/>
                <a:gd name="T56" fmla="*/ 120 w 698"/>
                <a:gd name="T57" fmla="*/ 694 h 813"/>
                <a:gd name="T58" fmla="*/ 148 w 698"/>
                <a:gd name="T59" fmla="*/ 719 h 813"/>
                <a:gd name="T60" fmla="*/ 180 w 698"/>
                <a:gd name="T61" fmla="*/ 743 h 813"/>
                <a:gd name="T62" fmla="*/ 213 w 698"/>
                <a:gd name="T63" fmla="*/ 763 h 813"/>
                <a:gd name="T64" fmla="*/ 249 w 698"/>
                <a:gd name="T65" fmla="*/ 780 h 813"/>
                <a:gd name="T66" fmla="*/ 286 w 698"/>
                <a:gd name="T67" fmla="*/ 794 h 813"/>
                <a:gd name="T68" fmla="*/ 325 w 698"/>
                <a:gd name="T69" fmla="*/ 804 h 813"/>
                <a:gd name="T70" fmla="*/ 365 w 698"/>
                <a:gd name="T71" fmla="*/ 810 h 813"/>
                <a:gd name="T72" fmla="*/ 406 w 698"/>
                <a:gd name="T73" fmla="*/ 813 h 813"/>
                <a:gd name="T74" fmla="*/ 447 w 698"/>
                <a:gd name="T75" fmla="*/ 810 h 813"/>
                <a:gd name="T76" fmla="*/ 487 w 698"/>
                <a:gd name="T77" fmla="*/ 804 h 813"/>
                <a:gd name="T78" fmla="*/ 525 w 698"/>
                <a:gd name="T79" fmla="*/ 794 h 813"/>
                <a:gd name="T80" fmla="*/ 562 w 698"/>
                <a:gd name="T81" fmla="*/ 782 h 813"/>
                <a:gd name="T82" fmla="*/ 598 w 698"/>
                <a:gd name="T83" fmla="*/ 764 h 813"/>
                <a:gd name="T84" fmla="*/ 632 w 698"/>
                <a:gd name="T85" fmla="*/ 744 h 813"/>
                <a:gd name="T86" fmla="*/ 664 w 698"/>
                <a:gd name="T87" fmla="*/ 720 h 813"/>
                <a:gd name="T88" fmla="*/ 694 w 698"/>
                <a:gd name="T89" fmla="*/ 694 h 813"/>
                <a:gd name="T90" fmla="*/ 697 w 698"/>
                <a:gd name="T91" fmla="*/ 688 h 813"/>
                <a:gd name="T92" fmla="*/ 698 w 698"/>
                <a:gd name="T93" fmla="*/ 683 h 813"/>
                <a:gd name="T94" fmla="*/ 697 w 698"/>
                <a:gd name="T95" fmla="*/ 676 h 813"/>
                <a:gd name="T96" fmla="*/ 694 w 698"/>
                <a:gd name="T97" fmla="*/ 672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98" h="813">
                  <a:moveTo>
                    <a:pt x="421" y="400"/>
                  </a:moveTo>
                  <a:lnTo>
                    <a:pt x="421" y="15"/>
                  </a:lnTo>
                  <a:lnTo>
                    <a:pt x="421" y="11"/>
                  </a:lnTo>
                  <a:lnTo>
                    <a:pt x="420" y="8"/>
                  </a:lnTo>
                  <a:lnTo>
                    <a:pt x="419" y="6"/>
                  </a:lnTo>
                  <a:lnTo>
                    <a:pt x="417" y="4"/>
                  </a:lnTo>
                  <a:lnTo>
                    <a:pt x="415" y="2"/>
                  </a:lnTo>
                  <a:lnTo>
                    <a:pt x="413" y="1"/>
                  </a:lnTo>
                  <a:lnTo>
                    <a:pt x="409" y="0"/>
                  </a:lnTo>
                  <a:lnTo>
                    <a:pt x="406" y="0"/>
                  </a:lnTo>
                  <a:lnTo>
                    <a:pt x="386" y="0"/>
                  </a:lnTo>
                  <a:lnTo>
                    <a:pt x="365" y="2"/>
                  </a:lnTo>
                  <a:lnTo>
                    <a:pt x="345" y="4"/>
                  </a:lnTo>
                  <a:lnTo>
                    <a:pt x="325" y="8"/>
                  </a:lnTo>
                  <a:lnTo>
                    <a:pt x="305" y="12"/>
                  </a:lnTo>
                  <a:lnTo>
                    <a:pt x="286" y="18"/>
                  </a:lnTo>
                  <a:lnTo>
                    <a:pt x="267" y="24"/>
                  </a:lnTo>
                  <a:lnTo>
                    <a:pt x="249" y="32"/>
                  </a:lnTo>
                  <a:lnTo>
                    <a:pt x="230" y="39"/>
                  </a:lnTo>
                  <a:lnTo>
                    <a:pt x="213" y="49"/>
                  </a:lnTo>
                  <a:lnTo>
                    <a:pt x="196" y="59"/>
                  </a:lnTo>
                  <a:lnTo>
                    <a:pt x="180" y="69"/>
                  </a:lnTo>
                  <a:lnTo>
                    <a:pt x="164" y="80"/>
                  </a:lnTo>
                  <a:lnTo>
                    <a:pt x="148" y="92"/>
                  </a:lnTo>
                  <a:lnTo>
                    <a:pt x="134" y="105"/>
                  </a:lnTo>
                  <a:lnTo>
                    <a:pt x="120" y="119"/>
                  </a:lnTo>
                  <a:lnTo>
                    <a:pt x="106" y="133"/>
                  </a:lnTo>
                  <a:lnTo>
                    <a:pt x="93" y="148"/>
                  </a:lnTo>
                  <a:lnTo>
                    <a:pt x="81" y="163"/>
                  </a:lnTo>
                  <a:lnTo>
                    <a:pt x="69" y="179"/>
                  </a:lnTo>
                  <a:lnTo>
                    <a:pt x="59" y="195"/>
                  </a:lnTo>
                  <a:lnTo>
                    <a:pt x="49" y="212"/>
                  </a:lnTo>
                  <a:lnTo>
                    <a:pt x="40" y="230"/>
                  </a:lnTo>
                  <a:lnTo>
                    <a:pt x="32" y="247"/>
                  </a:lnTo>
                  <a:lnTo>
                    <a:pt x="24" y="267"/>
                  </a:lnTo>
                  <a:lnTo>
                    <a:pt x="19" y="285"/>
                  </a:lnTo>
                  <a:lnTo>
                    <a:pt x="13" y="304"/>
                  </a:lnTo>
                  <a:lnTo>
                    <a:pt x="8" y="325"/>
                  </a:lnTo>
                  <a:lnTo>
                    <a:pt x="5" y="344"/>
                  </a:lnTo>
                  <a:lnTo>
                    <a:pt x="2" y="364"/>
                  </a:lnTo>
                  <a:lnTo>
                    <a:pt x="1" y="385"/>
                  </a:lnTo>
                  <a:lnTo>
                    <a:pt x="0" y="406"/>
                  </a:lnTo>
                  <a:lnTo>
                    <a:pt x="1" y="426"/>
                  </a:lnTo>
                  <a:lnTo>
                    <a:pt x="2" y="447"/>
                  </a:lnTo>
                  <a:lnTo>
                    <a:pt x="5" y="467"/>
                  </a:lnTo>
                  <a:lnTo>
                    <a:pt x="8" y="488"/>
                  </a:lnTo>
                  <a:lnTo>
                    <a:pt x="13" y="507"/>
                  </a:lnTo>
                  <a:lnTo>
                    <a:pt x="19" y="526"/>
                  </a:lnTo>
                  <a:lnTo>
                    <a:pt x="24" y="546"/>
                  </a:lnTo>
                  <a:lnTo>
                    <a:pt x="32" y="564"/>
                  </a:lnTo>
                  <a:lnTo>
                    <a:pt x="40" y="582"/>
                  </a:lnTo>
                  <a:lnTo>
                    <a:pt x="49" y="599"/>
                  </a:lnTo>
                  <a:lnTo>
                    <a:pt x="59" y="616"/>
                  </a:lnTo>
                  <a:lnTo>
                    <a:pt x="69" y="633"/>
                  </a:lnTo>
                  <a:lnTo>
                    <a:pt x="81" y="649"/>
                  </a:lnTo>
                  <a:lnTo>
                    <a:pt x="93" y="665"/>
                  </a:lnTo>
                  <a:lnTo>
                    <a:pt x="106" y="679"/>
                  </a:lnTo>
                  <a:lnTo>
                    <a:pt x="120" y="694"/>
                  </a:lnTo>
                  <a:lnTo>
                    <a:pt x="134" y="706"/>
                  </a:lnTo>
                  <a:lnTo>
                    <a:pt x="148" y="719"/>
                  </a:lnTo>
                  <a:lnTo>
                    <a:pt x="164" y="731"/>
                  </a:lnTo>
                  <a:lnTo>
                    <a:pt x="180" y="743"/>
                  </a:lnTo>
                  <a:lnTo>
                    <a:pt x="196" y="754"/>
                  </a:lnTo>
                  <a:lnTo>
                    <a:pt x="213" y="763"/>
                  </a:lnTo>
                  <a:lnTo>
                    <a:pt x="230" y="772"/>
                  </a:lnTo>
                  <a:lnTo>
                    <a:pt x="249" y="780"/>
                  </a:lnTo>
                  <a:lnTo>
                    <a:pt x="267" y="788"/>
                  </a:lnTo>
                  <a:lnTo>
                    <a:pt x="286" y="794"/>
                  </a:lnTo>
                  <a:lnTo>
                    <a:pt x="305" y="800"/>
                  </a:lnTo>
                  <a:lnTo>
                    <a:pt x="325" y="804"/>
                  </a:lnTo>
                  <a:lnTo>
                    <a:pt x="345" y="807"/>
                  </a:lnTo>
                  <a:lnTo>
                    <a:pt x="365" y="810"/>
                  </a:lnTo>
                  <a:lnTo>
                    <a:pt x="386" y="812"/>
                  </a:lnTo>
                  <a:lnTo>
                    <a:pt x="406" y="813"/>
                  </a:lnTo>
                  <a:lnTo>
                    <a:pt x="427" y="812"/>
                  </a:lnTo>
                  <a:lnTo>
                    <a:pt x="447" y="810"/>
                  </a:lnTo>
                  <a:lnTo>
                    <a:pt x="467" y="808"/>
                  </a:lnTo>
                  <a:lnTo>
                    <a:pt x="487" y="804"/>
                  </a:lnTo>
                  <a:lnTo>
                    <a:pt x="506" y="800"/>
                  </a:lnTo>
                  <a:lnTo>
                    <a:pt x="525" y="794"/>
                  </a:lnTo>
                  <a:lnTo>
                    <a:pt x="543" y="789"/>
                  </a:lnTo>
                  <a:lnTo>
                    <a:pt x="562" y="782"/>
                  </a:lnTo>
                  <a:lnTo>
                    <a:pt x="580" y="774"/>
                  </a:lnTo>
                  <a:lnTo>
                    <a:pt x="598" y="764"/>
                  </a:lnTo>
                  <a:lnTo>
                    <a:pt x="615" y="755"/>
                  </a:lnTo>
                  <a:lnTo>
                    <a:pt x="632" y="744"/>
                  </a:lnTo>
                  <a:lnTo>
                    <a:pt x="649" y="733"/>
                  </a:lnTo>
                  <a:lnTo>
                    <a:pt x="664" y="720"/>
                  </a:lnTo>
                  <a:lnTo>
                    <a:pt x="680" y="707"/>
                  </a:lnTo>
                  <a:lnTo>
                    <a:pt x="694" y="694"/>
                  </a:lnTo>
                  <a:lnTo>
                    <a:pt x="696" y="691"/>
                  </a:lnTo>
                  <a:lnTo>
                    <a:pt x="697" y="688"/>
                  </a:lnTo>
                  <a:lnTo>
                    <a:pt x="698" y="686"/>
                  </a:lnTo>
                  <a:lnTo>
                    <a:pt x="698" y="683"/>
                  </a:lnTo>
                  <a:lnTo>
                    <a:pt x="698" y="680"/>
                  </a:lnTo>
                  <a:lnTo>
                    <a:pt x="697" y="676"/>
                  </a:lnTo>
                  <a:lnTo>
                    <a:pt x="696" y="674"/>
                  </a:lnTo>
                  <a:lnTo>
                    <a:pt x="694" y="672"/>
                  </a:lnTo>
                  <a:lnTo>
                    <a:pt x="421" y="4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423">
              <a:extLst>
                <a:ext uri="{FF2B5EF4-FFF2-40B4-BE49-F238E27FC236}">
                  <a16:creationId xmlns:a16="http://schemas.microsoft.com/office/drawing/2014/main" xmlns="" id="{7E64706F-1158-41F2-BD3E-100AE055D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1988" y="4356100"/>
              <a:ext cx="134938" cy="98425"/>
            </a:xfrm>
            <a:custGeom>
              <a:avLst/>
              <a:gdLst>
                <a:gd name="T0" fmla="*/ 407 w 422"/>
                <a:gd name="T1" fmla="*/ 0 h 307"/>
                <a:gd name="T2" fmla="*/ 15 w 422"/>
                <a:gd name="T3" fmla="*/ 0 h 307"/>
                <a:gd name="T4" fmla="*/ 11 w 422"/>
                <a:gd name="T5" fmla="*/ 0 h 307"/>
                <a:gd name="T6" fmla="*/ 7 w 422"/>
                <a:gd name="T7" fmla="*/ 2 h 307"/>
                <a:gd name="T8" fmla="*/ 4 w 422"/>
                <a:gd name="T9" fmla="*/ 5 h 307"/>
                <a:gd name="T10" fmla="*/ 1 w 422"/>
                <a:gd name="T11" fmla="*/ 9 h 307"/>
                <a:gd name="T12" fmla="*/ 0 w 422"/>
                <a:gd name="T13" fmla="*/ 13 h 307"/>
                <a:gd name="T14" fmla="*/ 0 w 422"/>
                <a:gd name="T15" fmla="*/ 17 h 307"/>
                <a:gd name="T16" fmla="*/ 1 w 422"/>
                <a:gd name="T17" fmla="*/ 21 h 307"/>
                <a:gd name="T18" fmla="*/ 5 w 422"/>
                <a:gd name="T19" fmla="*/ 26 h 307"/>
                <a:gd name="T20" fmla="*/ 281 w 422"/>
                <a:gd name="T21" fmla="*/ 303 h 307"/>
                <a:gd name="T22" fmla="*/ 283 w 422"/>
                <a:gd name="T23" fmla="*/ 304 h 307"/>
                <a:gd name="T24" fmla="*/ 286 w 422"/>
                <a:gd name="T25" fmla="*/ 306 h 307"/>
                <a:gd name="T26" fmla="*/ 289 w 422"/>
                <a:gd name="T27" fmla="*/ 306 h 307"/>
                <a:gd name="T28" fmla="*/ 292 w 422"/>
                <a:gd name="T29" fmla="*/ 307 h 307"/>
                <a:gd name="T30" fmla="*/ 294 w 422"/>
                <a:gd name="T31" fmla="*/ 306 h 307"/>
                <a:gd name="T32" fmla="*/ 297 w 422"/>
                <a:gd name="T33" fmla="*/ 306 h 307"/>
                <a:gd name="T34" fmla="*/ 300 w 422"/>
                <a:gd name="T35" fmla="*/ 304 h 307"/>
                <a:gd name="T36" fmla="*/ 303 w 422"/>
                <a:gd name="T37" fmla="*/ 303 h 307"/>
                <a:gd name="T38" fmla="*/ 317 w 422"/>
                <a:gd name="T39" fmla="*/ 288 h 307"/>
                <a:gd name="T40" fmla="*/ 330 w 422"/>
                <a:gd name="T41" fmla="*/ 272 h 307"/>
                <a:gd name="T42" fmla="*/ 341 w 422"/>
                <a:gd name="T43" fmla="*/ 256 h 307"/>
                <a:gd name="T44" fmla="*/ 353 w 422"/>
                <a:gd name="T45" fmla="*/ 240 h 307"/>
                <a:gd name="T46" fmla="*/ 364 w 422"/>
                <a:gd name="T47" fmla="*/ 223 h 307"/>
                <a:gd name="T48" fmla="*/ 374 w 422"/>
                <a:gd name="T49" fmla="*/ 206 h 307"/>
                <a:gd name="T50" fmla="*/ 382 w 422"/>
                <a:gd name="T51" fmla="*/ 189 h 307"/>
                <a:gd name="T52" fmla="*/ 391 w 422"/>
                <a:gd name="T53" fmla="*/ 171 h 307"/>
                <a:gd name="T54" fmla="*/ 398 w 422"/>
                <a:gd name="T55" fmla="*/ 152 h 307"/>
                <a:gd name="T56" fmla="*/ 404 w 422"/>
                <a:gd name="T57" fmla="*/ 133 h 307"/>
                <a:gd name="T58" fmla="*/ 409 w 422"/>
                <a:gd name="T59" fmla="*/ 114 h 307"/>
                <a:gd name="T60" fmla="*/ 413 w 422"/>
                <a:gd name="T61" fmla="*/ 94 h 307"/>
                <a:gd name="T62" fmla="*/ 416 w 422"/>
                <a:gd name="T63" fmla="*/ 75 h 307"/>
                <a:gd name="T64" fmla="*/ 420 w 422"/>
                <a:gd name="T65" fmla="*/ 55 h 307"/>
                <a:gd name="T66" fmla="*/ 421 w 422"/>
                <a:gd name="T67" fmla="*/ 35 h 307"/>
                <a:gd name="T68" fmla="*/ 422 w 422"/>
                <a:gd name="T69" fmla="*/ 15 h 307"/>
                <a:gd name="T70" fmla="*/ 421 w 422"/>
                <a:gd name="T71" fmla="*/ 12 h 307"/>
                <a:gd name="T72" fmla="*/ 420 w 422"/>
                <a:gd name="T73" fmla="*/ 9 h 307"/>
                <a:gd name="T74" fmla="*/ 419 w 422"/>
                <a:gd name="T75" fmla="*/ 6 h 307"/>
                <a:gd name="T76" fmla="*/ 416 w 422"/>
                <a:gd name="T77" fmla="*/ 4 h 307"/>
                <a:gd name="T78" fmla="*/ 414 w 422"/>
                <a:gd name="T79" fmla="*/ 2 h 307"/>
                <a:gd name="T80" fmla="*/ 412 w 422"/>
                <a:gd name="T81" fmla="*/ 1 h 307"/>
                <a:gd name="T82" fmla="*/ 409 w 422"/>
                <a:gd name="T83" fmla="*/ 0 h 307"/>
                <a:gd name="T84" fmla="*/ 407 w 422"/>
                <a:gd name="T85" fmla="*/ 0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22" h="307">
                  <a:moveTo>
                    <a:pt x="407" y="0"/>
                  </a:moveTo>
                  <a:lnTo>
                    <a:pt x="15" y="0"/>
                  </a:lnTo>
                  <a:lnTo>
                    <a:pt x="11" y="0"/>
                  </a:lnTo>
                  <a:lnTo>
                    <a:pt x="7" y="2"/>
                  </a:lnTo>
                  <a:lnTo>
                    <a:pt x="4" y="5"/>
                  </a:lnTo>
                  <a:lnTo>
                    <a:pt x="1" y="9"/>
                  </a:lnTo>
                  <a:lnTo>
                    <a:pt x="0" y="13"/>
                  </a:lnTo>
                  <a:lnTo>
                    <a:pt x="0" y="17"/>
                  </a:lnTo>
                  <a:lnTo>
                    <a:pt x="1" y="21"/>
                  </a:lnTo>
                  <a:lnTo>
                    <a:pt x="5" y="26"/>
                  </a:lnTo>
                  <a:lnTo>
                    <a:pt x="281" y="303"/>
                  </a:lnTo>
                  <a:lnTo>
                    <a:pt x="283" y="304"/>
                  </a:lnTo>
                  <a:lnTo>
                    <a:pt x="286" y="306"/>
                  </a:lnTo>
                  <a:lnTo>
                    <a:pt x="289" y="306"/>
                  </a:lnTo>
                  <a:lnTo>
                    <a:pt x="292" y="307"/>
                  </a:lnTo>
                  <a:lnTo>
                    <a:pt x="294" y="306"/>
                  </a:lnTo>
                  <a:lnTo>
                    <a:pt x="297" y="306"/>
                  </a:lnTo>
                  <a:lnTo>
                    <a:pt x="300" y="304"/>
                  </a:lnTo>
                  <a:lnTo>
                    <a:pt x="303" y="303"/>
                  </a:lnTo>
                  <a:lnTo>
                    <a:pt x="317" y="288"/>
                  </a:lnTo>
                  <a:lnTo>
                    <a:pt x="330" y="272"/>
                  </a:lnTo>
                  <a:lnTo>
                    <a:pt x="341" y="256"/>
                  </a:lnTo>
                  <a:lnTo>
                    <a:pt x="353" y="240"/>
                  </a:lnTo>
                  <a:lnTo>
                    <a:pt x="364" y="223"/>
                  </a:lnTo>
                  <a:lnTo>
                    <a:pt x="374" y="206"/>
                  </a:lnTo>
                  <a:lnTo>
                    <a:pt x="382" y="189"/>
                  </a:lnTo>
                  <a:lnTo>
                    <a:pt x="391" y="171"/>
                  </a:lnTo>
                  <a:lnTo>
                    <a:pt x="398" y="152"/>
                  </a:lnTo>
                  <a:lnTo>
                    <a:pt x="404" y="133"/>
                  </a:lnTo>
                  <a:lnTo>
                    <a:pt x="409" y="114"/>
                  </a:lnTo>
                  <a:lnTo>
                    <a:pt x="413" y="94"/>
                  </a:lnTo>
                  <a:lnTo>
                    <a:pt x="416" y="75"/>
                  </a:lnTo>
                  <a:lnTo>
                    <a:pt x="420" y="55"/>
                  </a:lnTo>
                  <a:lnTo>
                    <a:pt x="421" y="35"/>
                  </a:lnTo>
                  <a:lnTo>
                    <a:pt x="422" y="15"/>
                  </a:lnTo>
                  <a:lnTo>
                    <a:pt x="421" y="12"/>
                  </a:lnTo>
                  <a:lnTo>
                    <a:pt x="420" y="9"/>
                  </a:lnTo>
                  <a:lnTo>
                    <a:pt x="419" y="6"/>
                  </a:lnTo>
                  <a:lnTo>
                    <a:pt x="416" y="4"/>
                  </a:lnTo>
                  <a:lnTo>
                    <a:pt x="414" y="2"/>
                  </a:lnTo>
                  <a:lnTo>
                    <a:pt x="412" y="1"/>
                  </a:lnTo>
                  <a:lnTo>
                    <a:pt x="409" y="0"/>
                  </a:lnTo>
                  <a:lnTo>
                    <a:pt x="4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xmlns="" id="{F6AD7739-FC88-4E8D-9FAB-5ED0801DDDAE}"/>
              </a:ext>
            </a:extLst>
          </p:cNvPr>
          <p:cNvGrpSpPr/>
          <p:nvPr/>
        </p:nvGrpSpPr>
        <p:grpSpPr>
          <a:xfrm>
            <a:off x="1884046" y="1603109"/>
            <a:ext cx="460204" cy="462761"/>
            <a:chOff x="3746500" y="1344613"/>
            <a:chExt cx="285750" cy="287338"/>
          </a:xfrm>
          <a:solidFill>
            <a:schemeClr val="bg1"/>
          </a:solidFill>
        </p:grpSpPr>
        <p:sp>
          <p:nvSpPr>
            <p:cNvPr id="95" name="Freeform 497">
              <a:extLst>
                <a:ext uri="{FF2B5EF4-FFF2-40B4-BE49-F238E27FC236}">
                  <a16:creationId xmlns:a16="http://schemas.microsoft.com/office/drawing/2014/main" xmlns="" id="{489240E5-60F9-44FC-AD0A-E8B42B3305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6500" y="1344613"/>
              <a:ext cx="285750" cy="182563"/>
            </a:xfrm>
            <a:custGeom>
              <a:avLst/>
              <a:gdLst>
                <a:gd name="T0" fmla="*/ 0 w 903"/>
                <a:gd name="T1" fmla="*/ 0 h 573"/>
                <a:gd name="T2" fmla="*/ 0 w 903"/>
                <a:gd name="T3" fmla="*/ 467 h 573"/>
                <a:gd name="T4" fmla="*/ 1 w 903"/>
                <a:gd name="T5" fmla="*/ 459 h 573"/>
                <a:gd name="T6" fmla="*/ 2 w 903"/>
                <a:gd name="T7" fmla="*/ 453 h 573"/>
                <a:gd name="T8" fmla="*/ 5 w 903"/>
                <a:gd name="T9" fmla="*/ 446 h 573"/>
                <a:gd name="T10" fmla="*/ 8 w 903"/>
                <a:gd name="T11" fmla="*/ 440 h 573"/>
                <a:gd name="T12" fmla="*/ 12 w 903"/>
                <a:gd name="T13" fmla="*/ 434 h 573"/>
                <a:gd name="T14" fmla="*/ 18 w 903"/>
                <a:gd name="T15" fmla="*/ 428 h 573"/>
                <a:gd name="T16" fmla="*/ 23 w 903"/>
                <a:gd name="T17" fmla="*/ 423 h 573"/>
                <a:gd name="T18" fmla="*/ 30 w 903"/>
                <a:gd name="T19" fmla="*/ 419 h 573"/>
                <a:gd name="T20" fmla="*/ 30 w 903"/>
                <a:gd name="T21" fmla="*/ 30 h 573"/>
                <a:gd name="T22" fmla="*/ 873 w 903"/>
                <a:gd name="T23" fmla="*/ 30 h 573"/>
                <a:gd name="T24" fmla="*/ 873 w 903"/>
                <a:gd name="T25" fmla="*/ 543 h 573"/>
                <a:gd name="T26" fmla="*/ 481 w 903"/>
                <a:gd name="T27" fmla="*/ 543 h 573"/>
                <a:gd name="T28" fmla="*/ 481 w 903"/>
                <a:gd name="T29" fmla="*/ 573 h 573"/>
                <a:gd name="T30" fmla="*/ 903 w 903"/>
                <a:gd name="T31" fmla="*/ 573 h 573"/>
                <a:gd name="T32" fmla="*/ 903 w 903"/>
                <a:gd name="T33" fmla="*/ 0 h 573"/>
                <a:gd name="T34" fmla="*/ 0 w 903"/>
                <a:gd name="T35" fmla="*/ 0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03" h="573">
                  <a:moveTo>
                    <a:pt x="0" y="0"/>
                  </a:moveTo>
                  <a:lnTo>
                    <a:pt x="0" y="467"/>
                  </a:lnTo>
                  <a:lnTo>
                    <a:pt x="1" y="459"/>
                  </a:lnTo>
                  <a:lnTo>
                    <a:pt x="2" y="453"/>
                  </a:lnTo>
                  <a:lnTo>
                    <a:pt x="5" y="446"/>
                  </a:lnTo>
                  <a:lnTo>
                    <a:pt x="8" y="440"/>
                  </a:lnTo>
                  <a:lnTo>
                    <a:pt x="12" y="434"/>
                  </a:lnTo>
                  <a:lnTo>
                    <a:pt x="18" y="428"/>
                  </a:lnTo>
                  <a:lnTo>
                    <a:pt x="23" y="423"/>
                  </a:lnTo>
                  <a:lnTo>
                    <a:pt x="30" y="419"/>
                  </a:lnTo>
                  <a:lnTo>
                    <a:pt x="30" y="30"/>
                  </a:lnTo>
                  <a:lnTo>
                    <a:pt x="873" y="30"/>
                  </a:lnTo>
                  <a:lnTo>
                    <a:pt x="873" y="543"/>
                  </a:lnTo>
                  <a:lnTo>
                    <a:pt x="481" y="543"/>
                  </a:lnTo>
                  <a:lnTo>
                    <a:pt x="481" y="573"/>
                  </a:lnTo>
                  <a:lnTo>
                    <a:pt x="903" y="573"/>
                  </a:lnTo>
                  <a:lnTo>
                    <a:pt x="90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498">
              <a:extLst>
                <a:ext uri="{FF2B5EF4-FFF2-40B4-BE49-F238E27FC236}">
                  <a16:creationId xmlns:a16="http://schemas.microsoft.com/office/drawing/2014/main" xmlns="" id="{5E521FF3-15B4-4F5A-BD8D-F637FFB6B8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75075" y="1373188"/>
              <a:ext cx="228600" cy="125413"/>
            </a:xfrm>
            <a:custGeom>
              <a:avLst/>
              <a:gdLst>
                <a:gd name="T0" fmla="*/ 330 w 723"/>
                <a:gd name="T1" fmla="*/ 283 h 392"/>
                <a:gd name="T2" fmla="*/ 295 w 723"/>
                <a:gd name="T3" fmla="*/ 263 h 392"/>
                <a:gd name="T4" fmla="*/ 269 w 723"/>
                <a:gd name="T5" fmla="*/ 232 h 392"/>
                <a:gd name="T6" fmla="*/ 257 w 723"/>
                <a:gd name="T7" fmla="*/ 192 h 392"/>
                <a:gd name="T8" fmla="*/ 260 w 723"/>
                <a:gd name="T9" fmla="*/ 151 h 392"/>
                <a:gd name="T10" fmla="*/ 281 w 723"/>
                <a:gd name="T11" fmla="*/ 115 h 392"/>
                <a:gd name="T12" fmla="*/ 312 w 723"/>
                <a:gd name="T13" fmla="*/ 90 h 392"/>
                <a:gd name="T14" fmla="*/ 350 w 723"/>
                <a:gd name="T15" fmla="*/ 77 h 392"/>
                <a:gd name="T16" fmla="*/ 392 w 723"/>
                <a:gd name="T17" fmla="*/ 81 h 392"/>
                <a:gd name="T18" fmla="*/ 429 w 723"/>
                <a:gd name="T19" fmla="*/ 100 h 392"/>
                <a:gd name="T20" fmla="*/ 454 w 723"/>
                <a:gd name="T21" fmla="*/ 131 h 392"/>
                <a:gd name="T22" fmla="*/ 466 w 723"/>
                <a:gd name="T23" fmla="*/ 171 h 392"/>
                <a:gd name="T24" fmla="*/ 462 w 723"/>
                <a:gd name="T25" fmla="*/ 213 h 392"/>
                <a:gd name="T26" fmla="*/ 443 w 723"/>
                <a:gd name="T27" fmla="*/ 248 h 392"/>
                <a:gd name="T28" fmla="*/ 412 w 723"/>
                <a:gd name="T29" fmla="*/ 274 h 392"/>
                <a:gd name="T30" fmla="*/ 372 w 723"/>
                <a:gd name="T31" fmla="*/ 287 h 392"/>
                <a:gd name="T32" fmla="*/ 96 w 723"/>
                <a:gd name="T33" fmla="*/ 151 h 392"/>
                <a:gd name="T34" fmla="*/ 68 w 723"/>
                <a:gd name="T35" fmla="*/ 131 h 392"/>
                <a:gd name="T36" fmla="*/ 61 w 723"/>
                <a:gd name="T37" fmla="*/ 97 h 392"/>
                <a:gd name="T38" fmla="*/ 80 w 723"/>
                <a:gd name="T39" fmla="*/ 69 h 392"/>
                <a:gd name="T40" fmla="*/ 114 w 723"/>
                <a:gd name="T41" fmla="*/ 63 h 392"/>
                <a:gd name="T42" fmla="*/ 143 w 723"/>
                <a:gd name="T43" fmla="*/ 81 h 392"/>
                <a:gd name="T44" fmla="*/ 150 w 723"/>
                <a:gd name="T45" fmla="*/ 115 h 392"/>
                <a:gd name="T46" fmla="*/ 131 w 723"/>
                <a:gd name="T47" fmla="*/ 144 h 392"/>
                <a:gd name="T48" fmla="*/ 106 w 723"/>
                <a:gd name="T49" fmla="*/ 152 h 392"/>
                <a:gd name="T50" fmla="*/ 642 w 723"/>
                <a:gd name="T51" fmla="*/ 249 h 392"/>
                <a:gd name="T52" fmla="*/ 661 w 723"/>
                <a:gd name="T53" fmla="*/ 278 h 392"/>
                <a:gd name="T54" fmla="*/ 655 w 723"/>
                <a:gd name="T55" fmla="*/ 313 h 392"/>
                <a:gd name="T56" fmla="*/ 626 w 723"/>
                <a:gd name="T57" fmla="*/ 331 h 392"/>
                <a:gd name="T58" fmla="*/ 592 w 723"/>
                <a:gd name="T59" fmla="*/ 324 h 392"/>
                <a:gd name="T60" fmla="*/ 573 w 723"/>
                <a:gd name="T61" fmla="*/ 297 h 392"/>
                <a:gd name="T62" fmla="*/ 580 w 723"/>
                <a:gd name="T63" fmla="*/ 262 h 392"/>
                <a:gd name="T64" fmla="*/ 608 w 723"/>
                <a:gd name="T65" fmla="*/ 243 h 392"/>
                <a:gd name="T66" fmla="*/ 669 w 723"/>
                <a:gd name="T67" fmla="*/ 392 h 392"/>
                <a:gd name="T68" fmla="*/ 691 w 723"/>
                <a:gd name="T69" fmla="*/ 386 h 392"/>
                <a:gd name="T70" fmla="*/ 709 w 723"/>
                <a:gd name="T71" fmla="*/ 371 h 392"/>
                <a:gd name="T72" fmla="*/ 720 w 723"/>
                <a:gd name="T73" fmla="*/ 350 h 392"/>
                <a:gd name="T74" fmla="*/ 723 w 723"/>
                <a:gd name="T75" fmla="*/ 62 h 392"/>
                <a:gd name="T76" fmla="*/ 718 w 723"/>
                <a:gd name="T77" fmla="*/ 38 h 392"/>
                <a:gd name="T78" fmla="*/ 705 w 723"/>
                <a:gd name="T79" fmla="*/ 19 h 392"/>
                <a:gd name="T80" fmla="*/ 686 w 723"/>
                <a:gd name="T81" fmla="*/ 6 h 392"/>
                <a:gd name="T82" fmla="*/ 663 w 723"/>
                <a:gd name="T83" fmla="*/ 2 h 392"/>
                <a:gd name="T84" fmla="*/ 43 w 723"/>
                <a:gd name="T85" fmla="*/ 4 h 392"/>
                <a:gd name="T86" fmla="*/ 22 w 723"/>
                <a:gd name="T87" fmla="*/ 14 h 392"/>
                <a:gd name="T88" fmla="*/ 7 w 723"/>
                <a:gd name="T89" fmla="*/ 33 h 392"/>
                <a:gd name="T90" fmla="*/ 1 w 723"/>
                <a:gd name="T91" fmla="*/ 55 h 392"/>
                <a:gd name="T92" fmla="*/ 46 w 723"/>
                <a:gd name="T93" fmla="*/ 294 h 392"/>
                <a:gd name="T94" fmla="*/ 151 w 723"/>
                <a:gd name="T95" fmla="*/ 287 h 392"/>
                <a:gd name="T96" fmla="*/ 244 w 723"/>
                <a:gd name="T97" fmla="*/ 293 h 392"/>
                <a:gd name="T98" fmla="*/ 326 w 723"/>
                <a:gd name="T99" fmla="*/ 312 h 392"/>
                <a:gd name="T100" fmla="*/ 373 w 723"/>
                <a:gd name="T101" fmla="*/ 337 h 392"/>
                <a:gd name="T102" fmla="*/ 389 w 723"/>
                <a:gd name="T103" fmla="*/ 36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23" h="392">
                  <a:moveTo>
                    <a:pt x="361" y="287"/>
                  </a:moveTo>
                  <a:lnTo>
                    <a:pt x="350" y="287"/>
                  </a:lnTo>
                  <a:lnTo>
                    <a:pt x="341" y="285"/>
                  </a:lnTo>
                  <a:lnTo>
                    <a:pt x="330" y="283"/>
                  </a:lnTo>
                  <a:lnTo>
                    <a:pt x="320" y="278"/>
                  </a:lnTo>
                  <a:lnTo>
                    <a:pt x="312" y="274"/>
                  </a:lnTo>
                  <a:lnTo>
                    <a:pt x="302" y="269"/>
                  </a:lnTo>
                  <a:lnTo>
                    <a:pt x="295" y="263"/>
                  </a:lnTo>
                  <a:lnTo>
                    <a:pt x="287" y="256"/>
                  </a:lnTo>
                  <a:lnTo>
                    <a:pt x="281" y="248"/>
                  </a:lnTo>
                  <a:lnTo>
                    <a:pt x="274" y="241"/>
                  </a:lnTo>
                  <a:lnTo>
                    <a:pt x="269" y="232"/>
                  </a:lnTo>
                  <a:lnTo>
                    <a:pt x="265" y="223"/>
                  </a:lnTo>
                  <a:lnTo>
                    <a:pt x="260" y="213"/>
                  </a:lnTo>
                  <a:lnTo>
                    <a:pt x="258" y="203"/>
                  </a:lnTo>
                  <a:lnTo>
                    <a:pt x="257" y="192"/>
                  </a:lnTo>
                  <a:lnTo>
                    <a:pt x="256" y="182"/>
                  </a:lnTo>
                  <a:lnTo>
                    <a:pt x="257" y="171"/>
                  </a:lnTo>
                  <a:lnTo>
                    <a:pt x="258" y="160"/>
                  </a:lnTo>
                  <a:lnTo>
                    <a:pt x="260" y="151"/>
                  </a:lnTo>
                  <a:lnTo>
                    <a:pt x="265" y="141"/>
                  </a:lnTo>
                  <a:lnTo>
                    <a:pt x="269" y="131"/>
                  </a:lnTo>
                  <a:lnTo>
                    <a:pt x="274" y="123"/>
                  </a:lnTo>
                  <a:lnTo>
                    <a:pt x="281" y="115"/>
                  </a:lnTo>
                  <a:lnTo>
                    <a:pt x="287" y="108"/>
                  </a:lnTo>
                  <a:lnTo>
                    <a:pt x="295" y="100"/>
                  </a:lnTo>
                  <a:lnTo>
                    <a:pt x="302" y="95"/>
                  </a:lnTo>
                  <a:lnTo>
                    <a:pt x="312" y="90"/>
                  </a:lnTo>
                  <a:lnTo>
                    <a:pt x="320" y="84"/>
                  </a:lnTo>
                  <a:lnTo>
                    <a:pt x="330" y="81"/>
                  </a:lnTo>
                  <a:lnTo>
                    <a:pt x="341" y="79"/>
                  </a:lnTo>
                  <a:lnTo>
                    <a:pt x="350" y="77"/>
                  </a:lnTo>
                  <a:lnTo>
                    <a:pt x="361" y="77"/>
                  </a:lnTo>
                  <a:lnTo>
                    <a:pt x="372" y="77"/>
                  </a:lnTo>
                  <a:lnTo>
                    <a:pt x="383" y="79"/>
                  </a:lnTo>
                  <a:lnTo>
                    <a:pt x="392" y="81"/>
                  </a:lnTo>
                  <a:lnTo>
                    <a:pt x="403" y="84"/>
                  </a:lnTo>
                  <a:lnTo>
                    <a:pt x="412" y="90"/>
                  </a:lnTo>
                  <a:lnTo>
                    <a:pt x="420" y="95"/>
                  </a:lnTo>
                  <a:lnTo>
                    <a:pt x="429" y="100"/>
                  </a:lnTo>
                  <a:lnTo>
                    <a:pt x="436" y="108"/>
                  </a:lnTo>
                  <a:lnTo>
                    <a:pt x="443" y="115"/>
                  </a:lnTo>
                  <a:lnTo>
                    <a:pt x="449" y="123"/>
                  </a:lnTo>
                  <a:lnTo>
                    <a:pt x="454" y="131"/>
                  </a:lnTo>
                  <a:lnTo>
                    <a:pt x="459" y="141"/>
                  </a:lnTo>
                  <a:lnTo>
                    <a:pt x="462" y="151"/>
                  </a:lnTo>
                  <a:lnTo>
                    <a:pt x="465" y="160"/>
                  </a:lnTo>
                  <a:lnTo>
                    <a:pt x="466" y="171"/>
                  </a:lnTo>
                  <a:lnTo>
                    <a:pt x="467" y="182"/>
                  </a:lnTo>
                  <a:lnTo>
                    <a:pt x="466" y="192"/>
                  </a:lnTo>
                  <a:lnTo>
                    <a:pt x="465" y="203"/>
                  </a:lnTo>
                  <a:lnTo>
                    <a:pt x="462" y="213"/>
                  </a:lnTo>
                  <a:lnTo>
                    <a:pt x="459" y="223"/>
                  </a:lnTo>
                  <a:lnTo>
                    <a:pt x="454" y="232"/>
                  </a:lnTo>
                  <a:lnTo>
                    <a:pt x="449" y="241"/>
                  </a:lnTo>
                  <a:lnTo>
                    <a:pt x="443" y="248"/>
                  </a:lnTo>
                  <a:lnTo>
                    <a:pt x="436" y="256"/>
                  </a:lnTo>
                  <a:lnTo>
                    <a:pt x="429" y="263"/>
                  </a:lnTo>
                  <a:lnTo>
                    <a:pt x="420" y="269"/>
                  </a:lnTo>
                  <a:lnTo>
                    <a:pt x="412" y="274"/>
                  </a:lnTo>
                  <a:lnTo>
                    <a:pt x="403" y="278"/>
                  </a:lnTo>
                  <a:lnTo>
                    <a:pt x="392" y="283"/>
                  </a:lnTo>
                  <a:lnTo>
                    <a:pt x="383" y="285"/>
                  </a:lnTo>
                  <a:lnTo>
                    <a:pt x="372" y="287"/>
                  </a:lnTo>
                  <a:lnTo>
                    <a:pt x="361" y="287"/>
                  </a:lnTo>
                  <a:lnTo>
                    <a:pt x="361" y="287"/>
                  </a:lnTo>
                  <a:close/>
                  <a:moveTo>
                    <a:pt x="106" y="152"/>
                  </a:moveTo>
                  <a:lnTo>
                    <a:pt x="96" y="151"/>
                  </a:lnTo>
                  <a:lnTo>
                    <a:pt x="88" y="149"/>
                  </a:lnTo>
                  <a:lnTo>
                    <a:pt x="80" y="144"/>
                  </a:lnTo>
                  <a:lnTo>
                    <a:pt x="74" y="139"/>
                  </a:lnTo>
                  <a:lnTo>
                    <a:pt x="68" y="131"/>
                  </a:lnTo>
                  <a:lnTo>
                    <a:pt x="64" y="124"/>
                  </a:lnTo>
                  <a:lnTo>
                    <a:pt x="61" y="115"/>
                  </a:lnTo>
                  <a:lnTo>
                    <a:pt x="61" y="107"/>
                  </a:lnTo>
                  <a:lnTo>
                    <a:pt x="61" y="97"/>
                  </a:lnTo>
                  <a:lnTo>
                    <a:pt x="64" y="88"/>
                  </a:lnTo>
                  <a:lnTo>
                    <a:pt x="68" y="81"/>
                  </a:lnTo>
                  <a:lnTo>
                    <a:pt x="74" y="74"/>
                  </a:lnTo>
                  <a:lnTo>
                    <a:pt x="80" y="69"/>
                  </a:lnTo>
                  <a:lnTo>
                    <a:pt x="88" y="65"/>
                  </a:lnTo>
                  <a:lnTo>
                    <a:pt x="96" y="63"/>
                  </a:lnTo>
                  <a:lnTo>
                    <a:pt x="106" y="62"/>
                  </a:lnTo>
                  <a:lnTo>
                    <a:pt x="114" y="63"/>
                  </a:lnTo>
                  <a:lnTo>
                    <a:pt x="123" y="65"/>
                  </a:lnTo>
                  <a:lnTo>
                    <a:pt x="131" y="69"/>
                  </a:lnTo>
                  <a:lnTo>
                    <a:pt x="137" y="74"/>
                  </a:lnTo>
                  <a:lnTo>
                    <a:pt x="143" y="81"/>
                  </a:lnTo>
                  <a:lnTo>
                    <a:pt x="147" y="88"/>
                  </a:lnTo>
                  <a:lnTo>
                    <a:pt x="150" y="97"/>
                  </a:lnTo>
                  <a:lnTo>
                    <a:pt x="151" y="107"/>
                  </a:lnTo>
                  <a:lnTo>
                    <a:pt x="150" y="115"/>
                  </a:lnTo>
                  <a:lnTo>
                    <a:pt x="148" y="124"/>
                  </a:lnTo>
                  <a:lnTo>
                    <a:pt x="143" y="131"/>
                  </a:lnTo>
                  <a:lnTo>
                    <a:pt x="137" y="139"/>
                  </a:lnTo>
                  <a:lnTo>
                    <a:pt x="131" y="144"/>
                  </a:lnTo>
                  <a:lnTo>
                    <a:pt x="123" y="149"/>
                  </a:lnTo>
                  <a:lnTo>
                    <a:pt x="114" y="151"/>
                  </a:lnTo>
                  <a:lnTo>
                    <a:pt x="106" y="152"/>
                  </a:lnTo>
                  <a:lnTo>
                    <a:pt x="106" y="152"/>
                  </a:lnTo>
                  <a:close/>
                  <a:moveTo>
                    <a:pt x="617" y="242"/>
                  </a:moveTo>
                  <a:lnTo>
                    <a:pt x="626" y="243"/>
                  </a:lnTo>
                  <a:lnTo>
                    <a:pt x="635" y="245"/>
                  </a:lnTo>
                  <a:lnTo>
                    <a:pt x="642" y="249"/>
                  </a:lnTo>
                  <a:lnTo>
                    <a:pt x="650" y="255"/>
                  </a:lnTo>
                  <a:lnTo>
                    <a:pt x="655" y="262"/>
                  </a:lnTo>
                  <a:lnTo>
                    <a:pt x="659" y="270"/>
                  </a:lnTo>
                  <a:lnTo>
                    <a:pt x="661" y="278"/>
                  </a:lnTo>
                  <a:lnTo>
                    <a:pt x="663" y="287"/>
                  </a:lnTo>
                  <a:lnTo>
                    <a:pt x="661" y="297"/>
                  </a:lnTo>
                  <a:lnTo>
                    <a:pt x="659" y="305"/>
                  </a:lnTo>
                  <a:lnTo>
                    <a:pt x="655" y="313"/>
                  </a:lnTo>
                  <a:lnTo>
                    <a:pt x="650" y="319"/>
                  </a:lnTo>
                  <a:lnTo>
                    <a:pt x="642" y="324"/>
                  </a:lnTo>
                  <a:lnTo>
                    <a:pt x="635" y="329"/>
                  </a:lnTo>
                  <a:lnTo>
                    <a:pt x="626" y="331"/>
                  </a:lnTo>
                  <a:lnTo>
                    <a:pt x="617" y="332"/>
                  </a:lnTo>
                  <a:lnTo>
                    <a:pt x="608" y="331"/>
                  </a:lnTo>
                  <a:lnTo>
                    <a:pt x="600" y="329"/>
                  </a:lnTo>
                  <a:lnTo>
                    <a:pt x="592" y="324"/>
                  </a:lnTo>
                  <a:lnTo>
                    <a:pt x="585" y="319"/>
                  </a:lnTo>
                  <a:lnTo>
                    <a:pt x="580" y="313"/>
                  </a:lnTo>
                  <a:lnTo>
                    <a:pt x="576" y="305"/>
                  </a:lnTo>
                  <a:lnTo>
                    <a:pt x="573" y="297"/>
                  </a:lnTo>
                  <a:lnTo>
                    <a:pt x="572" y="287"/>
                  </a:lnTo>
                  <a:lnTo>
                    <a:pt x="573" y="278"/>
                  </a:lnTo>
                  <a:lnTo>
                    <a:pt x="576" y="270"/>
                  </a:lnTo>
                  <a:lnTo>
                    <a:pt x="580" y="262"/>
                  </a:lnTo>
                  <a:lnTo>
                    <a:pt x="585" y="255"/>
                  </a:lnTo>
                  <a:lnTo>
                    <a:pt x="592" y="249"/>
                  </a:lnTo>
                  <a:lnTo>
                    <a:pt x="600" y="245"/>
                  </a:lnTo>
                  <a:lnTo>
                    <a:pt x="608" y="243"/>
                  </a:lnTo>
                  <a:lnTo>
                    <a:pt x="617" y="242"/>
                  </a:lnTo>
                  <a:close/>
                  <a:moveTo>
                    <a:pt x="391" y="392"/>
                  </a:moveTo>
                  <a:lnTo>
                    <a:pt x="663" y="392"/>
                  </a:lnTo>
                  <a:lnTo>
                    <a:pt x="669" y="392"/>
                  </a:lnTo>
                  <a:lnTo>
                    <a:pt x="674" y="391"/>
                  </a:lnTo>
                  <a:lnTo>
                    <a:pt x="681" y="390"/>
                  </a:lnTo>
                  <a:lnTo>
                    <a:pt x="686" y="388"/>
                  </a:lnTo>
                  <a:lnTo>
                    <a:pt x="691" y="386"/>
                  </a:lnTo>
                  <a:lnTo>
                    <a:pt x="697" y="382"/>
                  </a:lnTo>
                  <a:lnTo>
                    <a:pt x="701" y="379"/>
                  </a:lnTo>
                  <a:lnTo>
                    <a:pt x="705" y="375"/>
                  </a:lnTo>
                  <a:lnTo>
                    <a:pt x="709" y="371"/>
                  </a:lnTo>
                  <a:lnTo>
                    <a:pt x="713" y="366"/>
                  </a:lnTo>
                  <a:lnTo>
                    <a:pt x="715" y="361"/>
                  </a:lnTo>
                  <a:lnTo>
                    <a:pt x="718" y="356"/>
                  </a:lnTo>
                  <a:lnTo>
                    <a:pt x="720" y="350"/>
                  </a:lnTo>
                  <a:lnTo>
                    <a:pt x="721" y="345"/>
                  </a:lnTo>
                  <a:lnTo>
                    <a:pt x="723" y="338"/>
                  </a:lnTo>
                  <a:lnTo>
                    <a:pt x="723" y="332"/>
                  </a:lnTo>
                  <a:lnTo>
                    <a:pt x="723" y="62"/>
                  </a:lnTo>
                  <a:lnTo>
                    <a:pt x="723" y="55"/>
                  </a:lnTo>
                  <a:lnTo>
                    <a:pt x="721" y="49"/>
                  </a:lnTo>
                  <a:lnTo>
                    <a:pt x="720" y="43"/>
                  </a:lnTo>
                  <a:lnTo>
                    <a:pt x="718" y="38"/>
                  </a:lnTo>
                  <a:lnTo>
                    <a:pt x="715" y="33"/>
                  </a:lnTo>
                  <a:lnTo>
                    <a:pt x="713" y="27"/>
                  </a:lnTo>
                  <a:lnTo>
                    <a:pt x="709" y="23"/>
                  </a:lnTo>
                  <a:lnTo>
                    <a:pt x="705" y="19"/>
                  </a:lnTo>
                  <a:lnTo>
                    <a:pt x="701" y="14"/>
                  </a:lnTo>
                  <a:lnTo>
                    <a:pt x="697" y="11"/>
                  </a:lnTo>
                  <a:lnTo>
                    <a:pt x="691" y="8"/>
                  </a:lnTo>
                  <a:lnTo>
                    <a:pt x="686" y="6"/>
                  </a:lnTo>
                  <a:lnTo>
                    <a:pt x="681" y="4"/>
                  </a:lnTo>
                  <a:lnTo>
                    <a:pt x="674" y="3"/>
                  </a:lnTo>
                  <a:lnTo>
                    <a:pt x="669" y="2"/>
                  </a:lnTo>
                  <a:lnTo>
                    <a:pt x="663" y="2"/>
                  </a:lnTo>
                  <a:lnTo>
                    <a:pt x="61" y="0"/>
                  </a:lnTo>
                  <a:lnTo>
                    <a:pt x="54" y="2"/>
                  </a:lnTo>
                  <a:lnTo>
                    <a:pt x="48" y="3"/>
                  </a:lnTo>
                  <a:lnTo>
                    <a:pt x="43" y="4"/>
                  </a:lnTo>
                  <a:lnTo>
                    <a:pt x="37" y="6"/>
                  </a:lnTo>
                  <a:lnTo>
                    <a:pt x="32" y="8"/>
                  </a:lnTo>
                  <a:lnTo>
                    <a:pt x="27" y="11"/>
                  </a:lnTo>
                  <a:lnTo>
                    <a:pt x="22" y="14"/>
                  </a:lnTo>
                  <a:lnTo>
                    <a:pt x="18" y="19"/>
                  </a:lnTo>
                  <a:lnTo>
                    <a:pt x="14" y="23"/>
                  </a:lnTo>
                  <a:lnTo>
                    <a:pt x="10" y="27"/>
                  </a:lnTo>
                  <a:lnTo>
                    <a:pt x="7" y="33"/>
                  </a:lnTo>
                  <a:lnTo>
                    <a:pt x="5" y="38"/>
                  </a:lnTo>
                  <a:lnTo>
                    <a:pt x="3" y="43"/>
                  </a:lnTo>
                  <a:lnTo>
                    <a:pt x="2" y="49"/>
                  </a:lnTo>
                  <a:lnTo>
                    <a:pt x="1" y="55"/>
                  </a:lnTo>
                  <a:lnTo>
                    <a:pt x="0" y="62"/>
                  </a:lnTo>
                  <a:lnTo>
                    <a:pt x="0" y="304"/>
                  </a:lnTo>
                  <a:lnTo>
                    <a:pt x="22" y="299"/>
                  </a:lnTo>
                  <a:lnTo>
                    <a:pt x="46" y="294"/>
                  </a:lnTo>
                  <a:lnTo>
                    <a:pt x="68" y="291"/>
                  </a:lnTo>
                  <a:lnTo>
                    <a:pt x="90" y="290"/>
                  </a:lnTo>
                  <a:lnTo>
                    <a:pt x="126" y="288"/>
                  </a:lnTo>
                  <a:lnTo>
                    <a:pt x="151" y="287"/>
                  </a:lnTo>
                  <a:lnTo>
                    <a:pt x="172" y="288"/>
                  </a:lnTo>
                  <a:lnTo>
                    <a:pt x="206" y="289"/>
                  </a:lnTo>
                  <a:lnTo>
                    <a:pt x="225" y="291"/>
                  </a:lnTo>
                  <a:lnTo>
                    <a:pt x="244" y="293"/>
                  </a:lnTo>
                  <a:lnTo>
                    <a:pt x="266" y="297"/>
                  </a:lnTo>
                  <a:lnTo>
                    <a:pt x="286" y="300"/>
                  </a:lnTo>
                  <a:lnTo>
                    <a:pt x="306" y="305"/>
                  </a:lnTo>
                  <a:lnTo>
                    <a:pt x="326" y="312"/>
                  </a:lnTo>
                  <a:lnTo>
                    <a:pt x="344" y="318"/>
                  </a:lnTo>
                  <a:lnTo>
                    <a:pt x="360" y="327"/>
                  </a:lnTo>
                  <a:lnTo>
                    <a:pt x="366" y="332"/>
                  </a:lnTo>
                  <a:lnTo>
                    <a:pt x="373" y="337"/>
                  </a:lnTo>
                  <a:lnTo>
                    <a:pt x="378" y="343"/>
                  </a:lnTo>
                  <a:lnTo>
                    <a:pt x="383" y="349"/>
                  </a:lnTo>
                  <a:lnTo>
                    <a:pt x="387" y="356"/>
                  </a:lnTo>
                  <a:lnTo>
                    <a:pt x="389" y="362"/>
                  </a:lnTo>
                  <a:lnTo>
                    <a:pt x="391" y="369"/>
                  </a:lnTo>
                  <a:lnTo>
                    <a:pt x="391" y="377"/>
                  </a:lnTo>
                  <a:lnTo>
                    <a:pt x="391" y="3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499">
              <a:extLst>
                <a:ext uri="{FF2B5EF4-FFF2-40B4-BE49-F238E27FC236}">
                  <a16:creationId xmlns:a16="http://schemas.microsoft.com/office/drawing/2014/main" xmlns="" id="{AC051C6B-E77B-4F56-8B27-4440D54345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6025" y="1598613"/>
              <a:ext cx="133350" cy="33338"/>
            </a:xfrm>
            <a:custGeom>
              <a:avLst/>
              <a:gdLst>
                <a:gd name="T0" fmla="*/ 0 w 421"/>
                <a:gd name="T1" fmla="*/ 44 h 104"/>
                <a:gd name="T2" fmla="*/ 2 w 421"/>
                <a:gd name="T3" fmla="*/ 52 h 104"/>
                <a:gd name="T4" fmla="*/ 5 w 421"/>
                <a:gd name="T5" fmla="*/ 56 h 104"/>
                <a:gd name="T6" fmla="*/ 6 w 421"/>
                <a:gd name="T7" fmla="*/ 59 h 104"/>
                <a:gd name="T8" fmla="*/ 11 w 421"/>
                <a:gd name="T9" fmla="*/ 65 h 104"/>
                <a:gd name="T10" fmla="*/ 13 w 421"/>
                <a:gd name="T11" fmla="*/ 65 h 104"/>
                <a:gd name="T12" fmla="*/ 31 w 421"/>
                <a:gd name="T13" fmla="*/ 76 h 104"/>
                <a:gd name="T14" fmla="*/ 32 w 421"/>
                <a:gd name="T15" fmla="*/ 77 h 104"/>
                <a:gd name="T16" fmla="*/ 41 w 421"/>
                <a:gd name="T17" fmla="*/ 80 h 104"/>
                <a:gd name="T18" fmla="*/ 45 w 421"/>
                <a:gd name="T19" fmla="*/ 81 h 104"/>
                <a:gd name="T20" fmla="*/ 53 w 421"/>
                <a:gd name="T21" fmla="*/ 84 h 104"/>
                <a:gd name="T22" fmla="*/ 61 w 421"/>
                <a:gd name="T23" fmla="*/ 86 h 104"/>
                <a:gd name="T24" fmla="*/ 66 w 421"/>
                <a:gd name="T25" fmla="*/ 87 h 104"/>
                <a:gd name="T26" fmla="*/ 98 w 421"/>
                <a:gd name="T27" fmla="*/ 95 h 104"/>
                <a:gd name="T28" fmla="*/ 133 w 421"/>
                <a:gd name="T29" fmla="*/ 99 h 104"/>
                <a:gd name="T30" fmla="*/ 197 w 421"/>
                <a:gd name="T31" fmla="*/ 104 h 104"/>
                <a:gd name="T32" fmla="*/ 211 w 421"/>
                <a:gd name="T33" fmla="*/ 104 h 104"/>
                <a:gd name="T34" fmla="*/ 225 w 421"/>
                <a:gd name="T35" fmla="*/ 104 h 104"/>
                <a:gd name="T36" fmla="*/ 289 w 421"/>
                <a:gd name="T37" fmla="*/ 99 h 104"/>
                <a:gd name="T38" fmla="*/ 322 w 421"/>
                <a:gd name="T39" fmla="*/ 95 h 104"/>
                <a:gd name="T40" fmla="*/ 356 w 421"/>
                <a:gd name="T41" fmla="*/ 87 h 104"/>
                <a:gd name="T42" fmla="*/ 360 w 421"/>
                <a:gd name="T43" fmla="*/ 86 h 104"/>
                <a:gd name="T44" fmla="*/ 368 w 421"/>
                <a:gd name="T45" fmla="*/ 84 h 104"/>
                <a:gd name="T46" fmla="*/ 376 w 421"/>
                <a:gd name="T47" fmla="*/ 81 h 104"/>
                <a:gd name="T48" fmla="*/ 379 w 421"/>
                <a:gd name="T49" fmla="*/ 80 h 104"/>
                <a:gd name="T50" fmla="*/ 390 w 421"/>
                <a:gd name="T51" fmla="*/ 77 h 104"/>
                <a:gd name="T52" fmla="*/ 391 w 421"/>
                <a:gd name="T53" fmla="*/ 76 h 104"/>
                <a:gd name="T54" fmla="*/ 409 w 421"/>
                <a:gd name="T55" fmla="*/ 65 h 104"/>
                <a:gd name="T56" fmla="*/ 409 w 421"/>
                <a:gd name="T57" fmla="*/ 65 h 104"/>
                <a:gd name="T58" fmla="*/ 416 w 421"/>
                <a:gd name="T59" fmla="*/ 59 h 104"/>
                <a:gd name="T60" fmla="*/ 417 w 421"/>
                <a:gd name="T61" fmla="*/ 56 h 104"/>
                <a:gd name="T62" fmla="*/ 420 w 421"/>
                <a:gd name="T63" fmla="*/ 52 h 104"/>
                <a:gd name="T64" fmla="*/ 421 w 421"/>
                <a:gd name="T65" fmla="*/ 44 h 104"/>
                <a:gd name="T66" fmla="*/ 410 w 421"/>
                <a:gd name="T67" fmla="*/ 4 h 104"/>
                <a:gd name="T68" fmla="*/ 386 w 421"/>
                <a:gd name="T69" fmla="*/ 10 h 104"/>
                <a:gd name="T70" fmla="*/ 344 w 421"/>
                <a:gd name="T71" fmla="*/ 19 h 104"/>
                <a:gd name="T72" fmla="*/ 284 w 421"/>
                <a:gd name="T73" fmla="*/ 25 h 104"/>
                <a:gd name="T74" fmla="*/ 231 w 421"/>
                <a:gd name="T75" fmla="*/ 28 h 104"/>
                <a:gd name="T76" fmla="*/ 191 w 421"/>
                <a:gd name="T77" fmla="*/ 28 h 104"/>
                <a:gd name="T78" fmla="*/ 138 w 421"/>
                <a:gd name="T79" fmla="*/ 25 h 104"/>
                <a:gd name="T80" fmla="*/ 78 w 421"/>
                <a:gd name="T81" fmla="*/ 19 h 104"/>
                <a:gd name="T82" fmla="*/ 35 w 421"/>
                <a:gd name="T83" fmla="*/ 10 h 104"/>
                <a:gd name="T84" fmla="*/ 10 w 421"/>
                <a:gd name="T85" fmla="*/ 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21" h="104">
                  <a:moveTo>
                    <a:pt x="0" y="0"/>
                  </a:moveTo>
                  <a:lnTo>
                    <a:pt x="0" y="44"/>
                  </a:lnTo>
                  <a:lnTo>
                    <a:pt x="1" y="48"/>
                  </a:lnTo>
                  <a:lnTo>
                    <a:pt x="2" y="52"/>
                  </a:lnTo>
                  <a:lnTo>
                    <a:pt x="3" y="54"/>
                  </a:lnTo>
                  <a:lnTo>
                    <a:pt x="5" y="56"/>
                  </a:lnTo>
                  <a:lnTo>
                    <a:pt x="5" y="57"/>
                  </a:lnTo>
                  <a:lnTo>
                    <a:pt x="6" y="59"/>
                  </a:lnTo>
                  <a:lnTo>
                    <a:pt x="8" y="62"/>
                  </a:lnTo>
                  <a:lnTo>
                    <a:pt x="11" y="65"/>
                  </a:lnTo>
                  <a:lnTo>
                    <a:pt x="11" y="65"/>
                  </a:lnTo>
                  <a:lnTo>
                    <a:pt x="13" y="65"/>
                  </a:lnTo>
                  <a:lnTo>
                    <a:pt x="20" y="70"/>
                  </a:lnTo>
                  <a:lnTo>
                    <a:pt x="31" y="76"/>
                  </a:lnTo>
                  <a:lnTo>
                    <a:pt x="31" y="76"/>
                  </a:lnTo>
                  <a:lnTo>
                    <a:pt x="32" y="77"/>
                  </a:lnTo>
                  <a:lnTo>
                    <a:pt x="36" y="79"/>
                  </a:lnTo>
                  <a:lnTo>
                    <a:pt x="41" y="80"/>
                  </a:lnTo>
                  <a:lnTo>
                    <a:pt x="44" y="81"/>
                  </a:lnTo>
                  <a:lnTo>
                    <a:pt x="45" y="81"/>
                  </a:lnTo>
                  <a:lnTo>
                    <a:pt x="49" y="83"/>
                  </a:lnTo>
                  <a:lnTo>
                    <a:pt x="53" y="84"/>
                  </a:lnTo>
                  <a:lnTo>
                    <a:pt x="58" y="85"/>
                  </a:lnTo>
                  <a:lnTo>
                    <a:pt x="61" y="86"/>
                  </a:lnTo>
                  <a:lnTo>
                    <a:pt x="64" y="87"/>
                  </a:lnTo>
                  <a:lnTo>
                    <a:pt x="66" y="87"/>
                  </a:lnTo>
                  <a:lnTo>
                    <a:pt x="82" y="92"/>
                  </a:lnTo>
                  <a:lnTo>
                    <a:pt x="98" y="95"/>
                  </a:lnTo>
                  <a:lnTo>
                    <a:pt x="115" y="97"/>
                  </a:lnTo>
                  <a:lnTo>
                    <a:pt x="133" y="99"/>
                  </a:lnTo>
                  <a:lnTo>
                    <a:pt x="166" y="102"/>
                  </a:lnTo>
                  <a:lnTo>
                    <a:pt x="197" y="104"/>
                  </a:lnTo>
                  <a:lnTo>
                    <a:pt x="203" y="104"/>
                  </a:lnTo>
                  <a:lnTo>
                    <a:pt x="211" y="104"/>
                  </a:lnTo>
                  <a:lnTo>
                    <a:pt x="217" y="104"/>
                  </a:lnTo>
                  <a:lnTo>
                    <a:pt x="225" y="104"/>
                  </a:lnTo>
                  <a:lnTo>
                    <a:pt x="255" y="102"/>
                  </a:lnTo>
                  <a:lnTo>
                    <a:pt x="289" y="99"/>
                  </a:lnTo>
                  <a:lnTo>
                    <a:pt x="306" y="97"/>
                  </a:lnTo>
                  <a:lnTo>
                    <a:pt x="322" y="95"/>
                  </a:lnTo>
                  <a:lnTo>
                    <a:pt x="340" y="92"/>
                  </a:lnTo>
                  <a:lnTo>
                    <a:pt x="356" y="87"/>
                  </a:lnTo>
                  <a:lnTo>
                    <a:pt x="358" y="87"/>
                  </a:lnTo>
                  <a:lnTo>
                    <a:pt x="360" y="86"/>
                  </a:lnTo>
                  <a:lnTo>
                    <a:pt x="364" y="85"/>
                  </a:lnTo>
                  <a:lnTo>
                    <a:pt x="368" y="84"/>
                  </a:lnTo>
                  <a:lnTo>
                    <a:pt x="372" y="83"/>
                  </a:lnTo>
                  <a:lnTo>
                    <a:pt x="376" y="81"/>
                  </a:lnTo>
                  <a:lnTo>
                    <a:pt x="378" y="81"/>
                  </a:lnTo>
                  <a:lnTo>
                    <a:pt x="379" y="80"/>
                  </a:lnTo>
                  <a:lnTo>
                    <a:pt x="385" y="79"/>
                  </a:lnTo>
                  <a:lnTo>
                    <a:pt x="390" y="77"/>
                  </a:lnTo>
                  <a:lnTo>
                    <a:pt x="390" y="76"/>
                  </a:lnTo>
                  <a:lnTo>
                    <a:pt x="391" y="76"/>
                  </a:lnTo>
                  <a:lnTo>
                    <a:pt x="401" y="70"/>
                  </a:lnTo>
                  <a:lnTo>
                    <a:pt x="409" y="65"/>
                  </a:lnTo>
                  <a:lnTo>
                    <a:pt x="409" y="65"/>
                  </a:lnTo>
                  <a:lnTo>
                    <a:pt x="409" y="65"/>
                  </a:lnTo>
                  <a:lnTo>
                    <a:pt x="413" y="62"/>
                  </a:lnTo>
                  <a:lnTo>
                    <a:pt x="416" y="59"/>
                  </a:lnTo>
                  <a:lnTo>
                    <a:pt x="417" y="57"/>
                  </a:lnTo>
                  <a:lnTo>
                    <a:pt x="417" y="56"/>
                  </a:lnTo>
                  <a:lnTo>
                    <a:pt x="419" y="54"/>
                  </a:lnTo>
                  <a:lnTo>
                    <a:pt x="420" y="52"/>
                  </a:lnTo>
                  <a:lnTo>
                    <a:pt x="421" y="48"/>
                  </a:lnTo>
                  <a:lnTo>
                    <a:pt x="421" y="44"/>
                  </a:lnTo>
                  <a:lnTo>
                    <a:pt x="421" y="0"/>
                  </a:lnTo>
                  <a:lnTo>
                    <a:pt x="410" y="4"/>
                  </a:lnTo>
                  <a:lnTo>
                    <a:pt x="399" y="7"/>
                  </a:lnTo>
                  <a:lnTo>
                    <a:pt x="386" y="10"/>
                  </a:lnTo>
                  <a:lnTo>
                    <a:pt x="373" y="13"/>
                  </a:lnTo>
                  <a:lnTo>
                    <a:pt x="344" y="19"/>
                  </a:lnTo>
                  <a:lnTo>
                    <a:pt x="314" y="23"/>
                  </a:lnTo>
                  <a:lnTo>
                    <a:pt x="284" y="25"/>
                  </a:lnTo>
                  <a:lnTo>
                    <a:pt x="256" y="27"/>
                  </a:lnTo>
                  <a:lnTo>
                    <a:pt x="231" y="28"/>
                  </a:lnTo>
                  <a:lnTo>
                    <a:pt x="211" y="28"/>
                  </a:lnTo>
                  <a:lnTo>
                    <a:pt x="191" y="28"/>
                  </a:lnTo>
                  <a:lnTo>
                    <a:pt x="166" y="27"/>
                  </a:lnTo>
                  <a:lnTo>
                    <a:pt x="138" y="25"/>
                  </a:lnTo>
                  <a:lnTo>
                    <a:pt x="108" y="23"/>
                  </a:lnTo>
                  <a:lnTo>
                    <a:pt x="78" y="19"/>
                  </a:lnTo>
                  <a:lnTo>
                    <a:pt x="49" y="13"/>
                  </a:lnTo>
                  <a:lnTo>
                    <a:pt x="35" y="10"/>
                  </a:lnTo>
                  <a:lnTo>
                    <a:pt x="22" y="7"/>
                  </a:lnTo>
                  <a:lnTo>
                    <a:pt x="10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500">
              <a:extLst>
                <a:ext uri="{FF2B5EF4-FFF2-40B4-BE49-F238E27FC236}">
                  <a16:creationId xmlns:a16="http://schemas.microsoft.com/office/drawing/2014/main" xmlns="" id="{DFC937C5-1196-4E51-A3D0-0DA9E35C1C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6025" y="1474788"/>
              <a:ext cx="133350" cy="28575"/>
            </a:xfrm>
            <a:custGeom>
              <a:avLst/>
              <a:gdLst>
                <a:gd name="T0" fmla="*/ 420 w 420"/>
                <a:gd name="T1" fmla="*/ 58 h 90"/>
                <a:gd name="T2" fmla="*/ 419 w 420"/>
                <a:gd name="T3" fmla="*/ 55 h 90"/>
                <a:gd name="T4" fmla="*/ 418 w 420"/>
                <a:gd name="T5" fmla="*/ 50 h 90"/>
                <a:gd name="T6" fmla="*/ 416 w 420"/>
                <a:gd name="T7" fmla="*/ 47 h 90"/>
                <a:gd name="T8" fmla="*/ 413 w 420"/>
                <a:gd name="T9" fmla="*/ 44 h 90"/>
                <a:gd name="T10" fmla="*/ 406 w 420"/>
                <a:gd name="T11" fmla="*/ 37 h 90"/>
                <a:gd name="T12" fmla="*/ 397 w 420"/>
                <a:gd name="T13" fmla="*/ 32 h 90"/>
                <a:gd name="T14" fmla="*/ 386 w 420"/>
                <a:gd name="T15" fmla="*/ 27 h 90"/>
                <a:gd name="T16" fmla="*/ 374 w 420"/>
                <a:gd name="T17" fmla="*/ 22 h 90"/>
                <a:gd name="T18" fmla="*/ 360 w 420"/>
                <a:gd name="T19" fmla="*/ 18 h 90"/>
                <a:gd name="T20" fmla="*/ 345 w 420"/>
                <a:gd name="T21" fmla="*/ 14 h 90"/>
                <a:gd name="T22" fmla="*/ 313 w 420"/>
                <a:gd name="T23" fmla="*/ 9 h 90"/>
                <a:gd name="T24" fmla="*/ 277 w 420"/>
                <a:gd name="T25" fmla="*/ 3 h 90"/>
                <a:gd name="T26" fmla="*/ 243 w 420"/>
                <a:gd name="T27" fmla="*/ 1 h 90"/>
                <a:gd name="T28" fmla="*/ 210 w 420"/>
                <a:gd name="T29" fmla="*/ 0 h 90"/>
                <a:gd name="T30" fmla="*/ 172 w 420"/>
                <a:gd name="T31" fmla="*/ 1 h 90"/>
                <a:gd name="T32" fmla="*/ 133 w 420"/>
                <a:gd name="T33" fmla="*/ 4 h 90"/>
                <a:gd name="T34" fmla="*/ 113 w 420"/>
                <a:gd name="T35" fmla="*/ 7 h 90"/>
                <a:gd name="T36" fmla="*/ 94 w 420"/>
                <a:gd name="T37" fmla="*/ 11 h 90"/>
                <a:gd name="T38" fmla="*/ 76 w 420"/>
                <a:gd name="T39" fmla="*/ 14 h 90"/>
                <a:gd name="T40" fmla="*/ 59 w 420"/>
                <a:gd name="T41" fmla="*/ 18 h 90"/>
                <a:gd name="T42" fmla="*/ 59 w 420"/>
                <a:gd name="T43" fmla="*/ 18 h 90"/>
                <a:gd name="T44" fmla="*/ 55 w 420"/>
                <a:gd name="T45" fmla="*/ 19 h 90"/>
                <a:gd name="T46" fmla="*/ 52 w 420"/>
                <a:gd name="T47" fmla="*/ 20 h 90"/>
                <a:gd name="T48" fmla="*/ 48 w 420"/>
                <a:gd name="T49" fmla="*/ 21 h 90"/>
                <a:gd name="T50" fmla="*/ 44 w 420"/>
                <a:gd name="T51" fmla="*/ 22 h 90"/>
                <a:gd name="T52" fmla="*/ 43 w 420"/>
                <a:gd name="T53" fmla="*/ 24 h 90"/>
                <a:gd name="T54" fmla="*/ 40 w 420"/>
                <a:gd name="T55" fmla="*/ 24 h 90"/>
                <a:gd name="T56" fmla="*/ 35 w 420"/>
                <a:gd name="T57" fmla="*/ 26 h 90"/>
                <a:gd name="T58" fmla="*/ 31 w 420"/>
                <a:gd name="T59" fmla="*/ 28 h 90"/>
                <a:gd name="T60" fmla="*/ 30 w 420"/>
                <a:gd name="T61" fmla="*/ 28 h 90"/>
                <a:gd name="T62" fmla="*/ 30 w 420"/>
                <a:gd name="T63" fmla="*/ 28 h 90"/>
                <a:gd name="T64" fmla="*/ 19 w 420"/>
                <a:gd name="T65" fmla="*/ 33 h 90"/>
                <a:gd name="T66" fmla="*/ 12 w 420"/>
                <a:gd name="T67" fmla="*/ 40 h 90"/>
                <a:gd name="T68" fmla="*/ 10 w 420"/>
                <a:gd name="T69" fmla="*/ 40 h 90"/>
                <a:gd name="T70" fmla="*/ 10 w 420"/>
                <a:gd name="T71" fmla="*/ 40 h 90"/>
                <a:gd name="T72" fmla="*/ 7 w 420"/>
                <a:gd name="T73" fmla="*/ 43 h 90"/>
                <a:gd name="T74" fmla="*/ 5 w 420"/>
                <a:gd name="T75" fmla="*/ 46 h 90"/>
                <a:gd name="T76" fmla="*/ 4 w 420"/>
                <a:gd name="T77" fmla="*/ 47 h 90"/>
                <a:gd name="T78" fmla="*/ 4 w 420"/>
                <a:gd name="T79" fmla="*/ 48 h 90"/>
                <a:gd name="T80" fmla="*/ 2 w 420"/>
                <a:gd name="T81" fmla="*/ 50 h 90"/>
                <a:gd name="T82" fmla="*/ 1 w 420"/>
                <a:gd name="T83" fmla="*/ 52 h 90"/>
                <a:gd name="T84" fmla="*/ 0 w 420"/>
                <a:gd name="T85" fmla="*/ 56 h 90"/>
                <a:gd name="T86" fmla="*/ 0 w 420"/>
                <a:gd name="T87" fmla="*/ 58 h 90"/>
                <a:gd name="T88" fmla="*/ 8 w 420"/>
                <a:gd name="T89" fmla="*/ 63 h 90"/>
                <a:gd name="T90" fmla="*/ 22 w 420"/>
                <a:gd name="T91" fmla="*/ 68 h 90"/>
                <a:gd name="T92" fmla="*/ 43 w 420"/>
                <a:gd name="T93" fmla="*/ 74 h 90"/>
                <a:gd name="T94" fmla="*/ 67 w 420"/>
                <a:gd name="T95" fmla="*/ 78 h 90"/>
                <a:gd name="T96" fmla="*/ 96 w 420"/>
                <a:gd name="T97" fmla="*/ 84 h 90"/>
                <a:gd name="T98" fmla="*/ 131 w 420"/>
                <a:gd name="T99" fmla="*/ 87 h 90"/>
                <a:gd name="T100" fmla="*/ 168 w 420"/>
                <a:gd name="T101" fmla="*/ 90 h 90"/>
                <a:gd name="T102" fmla="*/ 210 w 420"/>
                <a:gd name="T103" fmla="*/ 90 h 90"/>
                <a:gd name="T104" fmla="*/ 251 w 420"/>
                <a:gd name="T105" fmla="*/ 90 h 90"/>
                <a:gd name="T106" fmla="*/ 289 w 420"/>
                <a:gd name="T107" fmla="*/ 87 h 90"/>
                <a:gd name="T108" fmla="*/ 323 w 420"/>
                <a:gd name="T109" fmla="*/ 84 h 90"/>
                <a:gd name="T110" fmla="*/ 353 w 420"/>
                <a:gd name="T111" fmla="*/ 78 h 90"/>
                <a:gd name="T112" fmla="*/ 377 w 420"/>
                <a:gd name="T113" fmla="*/ 74 h 90"/>
                <a:gd name="T114" fmla="*/ 398 w 420"/>
                <a:gd name="T115" fmla="*/ 68 h 90"/>
                <a:gd name="T116" fmla="*/ 412 w 420"/>
                <a:gd name="T117" fmla="*/ 62 h 90"/>
                <a:gd name="T118" fmla="*/ 420 w 420"/>
                <a:gd name="T119" fmla="*/ 5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20" h="90">
                  <a:moveTo>
                    <a:pt x="420" y="58"/>
                  </a:moveTo>
                  <a:lnTo>
                    <a:pt x="419" y="55"/>
                  </a:lnTo>
                  <a:lnTo>
                    <a:pt x="418" y="50"/>
                  </a:lnTo>
                  <a:lnTo>
                    <a:pt x="416" y="47"/>
                  </a:lnTo>
                  <a:lnTo>
                    <a:pt x="413" y="44"/>
                  </a:lnTo>
                  <a:lnTo>
                    <a:pt x="406" y="37"/>
                  </a:lnTo>
                  <a:lnTo>
                    <a:pt x="397" y="32"/>
                  </a:lnTo>
                  <a:lnTo>
                    <a:pt x="386" y="27"/>
                  </a:lnTo>
                  <a:lnTo>
                    <a:pt x="374" y="22"/>
                  </a:lnTo>
                  <a:lnTo>
                    <a:pt x="360" y="18"/>
                  </a:lnTo>
                  <a:lnTo>
                    <a:pt x="345" y="14"/>
                  </a:lnTo>
                  <a:lnTo>
                    <a:pt x="313" y="9"/>
                  </a:lnTo>
                  <a:lnTo>
                    <a:pt x="277" y="3"/>
                  </a:lnTo>
                  <a:lnTo>
                    <a:pt x="243" y="1"/>
                  </a:lnTo>
                  <a:lnTo>
                    <a:pt x="210" y="0"/>
                  </a:lnTo>
                  <a:lnTo>
                    <a:pt x="172" y="1"/>
                  </a:lnTo>
                  <a:lnTo>
                    <a:pt x="133" y="4"/>
                  </a:lnTo>
                  <a:lnTo>
                    <a:pt x="113" y="7"/>
                  </a:lnTo>
                  <a:lnTo>
                    <a:pt x="94" y="11"/>
                  </a:lnTo>
                  <a:lnTo>
                    <a:pt x="76" y="14"/>
                  </a:lnTo>
                  <a:lnTo>
                    <a:pt x="59" y="18"/>
                  </a:lnTo>
                  <a:lnTo>
                    <a:pt x="59" y="18"/>
                  </a:lnTo>
                  <a:lnTo>
                    <a:pt x="55" y="19"/>
                  </a:lnTo>
                  <a:lnTo>
                    <a:pt x="52" y="20"/>
                  </a:lnTo>
                  <a:lnTo>
                    <a:pt x="48" y="21"/>
                  </a:lnTo>
                  <a:lnTo>
                    <a:pt x="44" y="22"/>
                  </a:lnTo>
                  <a:lnTo>
                    <a:pt x="43" y="24"/>
                  </a:lnTo>
                  <a:lnTo>
                    <a:pt x="40" y="24"/>
                  </a:lnTo>
                  <a:lnTo>
                    <a:pt x="35" y="26"/>
                  </a:lnTo>
                  <a:lnTo>
                    <a:pt x="31" y="28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19" y="33"/>
                  </a:lnTo>
                  <a:lnTo>
                    <a:pt x="12" y="40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7" y="43"/>
                  </a:lnTo>
                  <a:lnTo>
                    <a:pt x="5" y="46"/>
                  </a:lnTo>
                  <a:lnTo>
                    <a:pt x="4" y="47"/>
                  </a:lnTo>
                  <a:lnTo>
                    <a:pt x="4" y="48"/>
                  </a:lnTo>
                  <a:lnTo>
                    <a:pt x="2" y="50"/>
                  </a:lnTo>
                  <a:lnTo>
                    <a:pt x="1" y="52"/>
                  </a:lnTo>
                  <a:lnTo>
                    <a:pt x="0" y="56"/>
                  </a:lnTo>
                  <a:lnTo>
                    <a:pt x="0" y="58"/>
                  </a:lnTo>
                  <a:lnTo>
                    <a:pt x="8" y="63"/>
                  </a:lnTo>
                  <a:lnTo>
                    <a:pt x="22" y="68"/>
                  </a:lnTo>
                  <a:lnTo>
                    <a:pt x="43" y="74"/>
                  </a:lnTo>
                  <a:lnTo>
                    <a:pt x="67" y="78"/>
                  </a:lnTo>
                  <a:lnTo>
                    <a:pt x="96" y="84"/>
                  </a:lnTo>
                  <a:lnTo>
                    <a:pt x="131" y="87"/>
                  </a:lnTo>
                  <a:lnTo>
                    <a:pt x="168" y="90"/>
                  </a:lnTo>
                  <a:lnTo>
                    <a:pt x="210" y="90"/>
                  </a:lnTo>
                  <a:lnTo>
                    <a:pt x="251" y="90"/>
                  </a:lnTo>
                  <a:lnTo>
                    <a:pt x="289" y="87"/>
                  </a:lnTo>
                  <a:lnTo>
                    <a:pt x="323" y="84"/>
                  </a:lnTo>
                  <a:lnTo>
                    <a:pt x="353" y="78"/>
                  </a:lnTo>
                  <a:lnTo>
                    <a:pt x="377" y="74"/>
                  </a:lnTo>
                  <a:lnTo>
                    <a:pt x="398" y="68"/>
                  </a:lnTo>
                  <a:lnTo>
                    <a:pt x="412" y="62"/>
                  </a:lnTo>
                  <a:lnTo>
                    <a:pt x="420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501">
              <a:extLst>
                <a:ext uri="{FF2B5EF4-FFF2-40B4-BE49-F238E27FC236}">
                  <a16:creationId xmlns:a16="http://schemas.microsoft.com/office/drawing/2014/main" xmlns="" id="{B3AED2C6-6CD7-479B-AAD9-574C77C4F7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6025" y="1503363"/>
              <a:ext cx="133350" cy="23813"/>
            </a:xfrm>
            <a:custGeom>
              <a:avLst/>
              <a:gdLst>
                <a:gd name="T0" fmla="*/ 0 w 421"/>
                <a:gd name="T1" fmla="*/ 0 h 75"/>
                <a:gd name="T2" fmla="*/ 0 w 421"/>
                <a:gd name="T3" fmla="*/ 42 h 75"/>
                <a:gd name="T4" fmla="*/ 8 w 421"/>
                <a:gd name="T5" fmla="*/ 46 h 75"/>
                <a:gd name="T6" fmla="*/ 22 w 421"/>
                <a:gd name="T7" fmla="*/ 52 h 75"/>
                <a:gd name="T8" fmla="*/ 43 w 421"/>
                <a:gd name="T9" fmla="*/ 57 h 75"/>
                <a:gd name="T10" fmla="*/ 67 w 421"/>
                <a:gd name="T11" fmla="*/ 62 h 75"/>
                <a:gd name="T12" fmla="*/ 97 w 421"/>
                <a:gd name="T13" fmla="*/ 68 h 75"/>
                <a:gd name="T14" fmla="*/ 130 w 421"/>
                <a:gd name="T15" fmla="*/ 71 h 75"/>
                <a:gd name="T16" fmla="*/ 169 w 421"/>
                <a:gd name="T17" fmla="*/ 74 h 75"/>
                <a:gd name="T18" fmla="*/ 211 w 421"/>
                <a:gd name="T19" fmla="*/ 75 h 75"/>
                <a:gd name="T20" fmla="*/ 253 w 421"/>
                <a:gd name="T21" fmla="*/ 74 h 75"/>
                <a:gd name="T22" fmla="*/ 290 w 421"/>
                <a:gd name="T23" fmla="*/ 71 h 75"/>
                <a:gd name="T24" fmla="*/ 325 w 421"/>
                <a:gd name="T25" fmla="*/ 68 h 75"/>
                <a:gd name="T26" fmla="*/ 355 w 421"/>
                <a:gd name="T27" fmla="*/ 62 h 75"/>
                <a:gd name="T28" fmla="*/ 379 w 421"/>
                <a:gd name="T29" fmla="*/ 57 h 75"/>
                <a:gd name="T30" fmla="*/ 399 w 421"/>
                <a:gd name="T31" fmla="*/ 52 h 75"/>
                <a:gd name="T32" fmla="*/ 414 w 421"/>
                <a:gd name="T33" fmla="*/ 46 h 75"/>
                <a:gd name="T34" fmla="*/ 421 w 421"/>
                <a:gd name="T35" fmla="*/ 42 h 75"/>
                <a:gd name="T36" fmla="*/ 421 w 421"/>
                <a:gd name="T37" fmla="*/ 0 h 75"/>
                <a:gd name="T38" fmla="*/ 410 w 421"/>
                <a:gd name="T39" fmla="*/ 4 h 75"/>
                <a:gd name="T40" fmla="*/ 399 w 421"/>
                <a:gd name="T41" fmla="*/ 8 h 75"/>
                <a:gd name="T42" fmla="*/ 386 w 421"/>
                <a:gd name="T43" fmla="*/ 12 h 75"/>
                <a:gd name="T44" fmla="*/ 373 w 421"/>
                <a:gd name="T45" fmla="*/ 14 h 75"/>
                <a:gd name="T46" fmla="*/ 344 w 421"/>
                <a:gd name="T47" fmla="*/ 19 h 75"/>
                <a:gd name="T48" fmla="*/ 314 w 421"/>
                <a:gd name="T49" fmla="*/ 24 h 75"/>
                <a:gd name="T50" fmla="*/ 284 w 421"/>
                <a:gd name="T51" fmla="*/ 27 h 75"/>
                <a:gd name="T52" fmla="*/ 256 w 421"/>
                <a:gd name="T53" fmla="*/ 28 h 75"/>
                <a:gd name="T54" fmla="*/ 231 w 421"/>
                <a:gd name="T55" fmla="*/ 29 h 75"/>
                <a:gd name="T56" fmla="*/ 211 w 421"/>
                <a:gd name="T57" fmla="*/ 30 h 75"/>
                <a:gd name="T58" fmla="*/ 191 w 421"/>
                <a:gd name="T59" fmla="*/ 29 h 75"/>
                <a:gd name="T60" fmla="*/ 166 w 421"/>
                <a:gd name="T61" fmla="*/ 28 h 75"/>
                <a:gd name="T62" fmla="*/ 138 w 421"/>
                <a:gd name="T63" fmla="*/ 27 h 75"/>
                <a:gd name="T64" fmla="*/ 108 w 421"/>
                <a:gd name="T65" fmla="*/ 24 h 75"/>
                <a:gd name="T66" fmla="*/ 78 w 421"/>
                <a:gd name="T67" fmla="*/ 19 h 75"/>
                <a:gd name="T68" fmla="*/ 49 w 421"/>
                <a:gd name="T69" fmla="*/ 15 h 75"/>
                <a:gd name="T70" fmla="*/ 35 w 421"/>
                <a:gd name="T71" fmla="*/ 12 h 75"/>
                <a:gd name="T72" fmla="*/ 22 w 421"/>
                <a:gd name="T73" fmla="*/ 8 h 75"/>
                <a:gd name="T74" fmla="*/ 10 w 421"/>
                <a:gd name="T75" fmla="*/ 4 h 75"/>
                <a:gd name="T76" fmla="*/ 0 w 421"/>
                <a:gd name="T77" fmla="*/ 0 h 75"/>
                <a:gd name="T78" fmla="*/ 0 w 421"/>
                <a:gd name="T7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21" h="75">
                  <a:moveTo>
                    <a:pt x="0" y="0"/>
                  </a:moveTo>
                  <a:lnTo>
                    <a:pt x="0" y="42"/>
                  </a:lnTo>
                  <a:lnTo>
                    <a:pt x="8" y="46"/>
                  </a:lnTo>
                  <a:lnTo>
                    <a:pt x="22" y="52"/>
                  </a:lnTo>
                  <a:lnTo>
                    <a:pt x="43" y="57"/>
                  </a:lnTo>
                  <a:lnTo>
                    <a:pt x="67" y="62"/>
                  </a:lnTo>
                  <a:lnTo>
                    <a:pt x="97" y="68"/>
                  </a:lnTo>
                  <a:lnTo>
                    <a:pt x="130" y="71"/>
                  </a:lnTo>
                  <a:lnTo>
                    <a:pt x="169" y="74"/>
                  </a:lnTo>
                  <a:lnTo>
                    <a:pt x="211" y="75"/>
                  </a:lnTo>
                  <a:lnTo>
                    <a:pt x="253" y="74"/>
                  </a:lnTo>
                  <a:lnTo>
                    <a:pt x="290" y="71"/>
                  </a:lnTo>
                  <a:lnTo>
                    <a:pt x="325" y="68"/>
                  </a:lnTo>
                  <a:lnTo>
                    <a:pt x="355" y="62"/>
                  </a:lnTo>
                  <a:lnTo>
                    <a:pt x="379" y="57"/>
                  </a:lnTo>
                  <a:lnTo>
                    <a:pt x="399" y="52"/>
                  </a:lnTo>
                  <a:lnTo>
                    <a:pt x="414" y="46"/>
                  </a:lnTo>
                  <a:lnTo>
                    <a:pt x="421" y="42"/>
                  </a:lnTo>
                  <a:lnTo>
                    <a:pt x="421" y="0"/>
                  </a:lnTo>
                  <a:lnTo>
                    <a:pt x="410" y="4"/>
                  </a:lnTo>
                  <a:lnTo>
                    <a:pt x="399" y="8"/>
                  </a:lnTo>
                  <a:lnTo>
                    <a:pt x="386" y="12"/>
                  </a:lnTo>
                  <a:lnTo>
                    <a:pt x="373" y="14"/>
                  </a:lnTo>
                  <a:lnTo>
                    <a:pt x="344" y="19"/>
                  </a:lnTo>
                  <a:lnTo>
                    <a:pt x="314" y="24"/>
                  </a:lnTo>
                  <a:lnTo>
                    <a:pt x="284" y="27"/>
                  </a:lnTo>
                  <a:lnTo>
                    <a:pt x="256" y="28"/>
                  </a:lnTo>
                  <a:lnTo>
                    <a:pt x="231" y="29"/>
                  </a:lnTo>
                  <a:lnTo>
                    <a:pt x="211" y="30"/>
                  </a:lnTo>
                  <a:lnTo>
                    <a:pt x="191" y="29"/>
                  </a:lnTo>
                  <a:lnTo>
                    <a:pt x="166" y="28"/>
                  </a:lnTo>
                  <a:lnTo>
                    <a:pt x="138" y="27"/>
                  </a:lnTo>
                  <a:lnTo>
                    <a:pt x="108" y="24"/>
                  </a:lnTo>
                  <a:lnTo>
                    <a:pt x="78" y="19"/>
                  </a:lnTo>
                  <a:lnTo>
                    <a:pt x="49" y="15"/>
                  </a:lnTo>
                  <a:lnTo>
                    <a:pt x="35" y="12"/>
                  </a:lnTo>
                  <a:lnTo>
                    <a:pt x="22" y="8"/>
                  </a:lnTo>
                  <a:lnTo>
                    <a:pt x="1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502">
              <a:extLst>
                <a:ext uri="{FF2B5EF4-FFF2-40B4-BE49-F238E27FC236}">
                  <a16:creationId xmlns:a16="http://schemas.microsoft.com/office/drawing/2014/main" xmlns="" id="{B41A227B-FEC9-49B2-BD41-F619CD22F6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6025" y="1574800"/>
              <a:ext cx="133350" cy="23813"/>
            </a:xfrm>
            <a:custGeom>
              <a:avLst/>
              <a:gdLst>
                <a:gd name="T0" fmla="*/ 0 w 421"/>
                <a:gd name="T1" fmla="*/ 0 h 75"/>
                <a:gd name="T2" fmla="*/ 0 w 421"/>
                <a:gd name="T3" fmla="*/ 42 h 75"/>
                <a:gd name="T4" fmla="*/ 8 w 421"/>
                <a:gd name="T5" fmla="*/ 48 h 75"/>
                <a:gd name="T6" fmla="*/ 22 w 421"/>
                <a:gd name="T7" fmla="*/ 53 h 75"/>
                <a:gd name="T8" fmla="*/ 43 w 421"/>
                <a:gd name="T9" fmla="*/ 58 h 75"/>
                <a:gd name="T10" fmla="*/ 67 w 421"/>
                <a:gd name="T11" fmla="*/ 64 h 75"/>
                <a:gd name="T12" fmla="*/ 97 w 421"/>
                <a:gd name="T13" fmla="*/ 68 h 75"/>
                <a:gd name="T14" fmla="*/ 130 w 421"/>
                <a:gd name="T15" fmla="*/ 72 h 75"/>
                <a:gd name="T16" fmla="*/ 169 w 421"/>
                <a:gd name="T17" fmla="*/ 74 h 75"/>
                <a:gd name="T18" fmla="*/ 211 w 421"/>
                <a:gd name="T19" fmla="*/ 75 h 75"/>
                <a:gd name="T20" fmla="*/ 253 w 421"/>
                <a:gd name="T21" fmla="*/ 74 h 75"/>
                <a:gd name="T22" fmla="*/ 290 w 421"/>
                <a:gd name="T23" fmla="*/ 72 h 75"/>
                <a:gd name="T24" fmla="*/ 325 w 421"/>
                <a:gd name="T25" fmla="*/ 68 h 75"/>
                <a:gd name="T26" fmla="*/ 355 w 421"/>
                <a:gd name="T27" fmla="*/ 64 h 75"/>
                <a:gd name="T28" fmla="*/ 379 w 421"/>
                <a:gd name="T29" fmla="*/ 58 h 75"/>
                <a:gd name="T30" fmla="*/ 399 w 421"/>
                <a:gd name="T31" fmla="*/ 53 h 75"/>
                <a:gd name="T32" fmla="*/ 414 w 421"/>
                <a:gd name="T33" fmla="*/ 48 h 75"/>
                <a:gd name="T34" fmla="*/ 421 w 421"/>
                <a:gd name="T35" fmla="*/ 42 h 75"/>
                <a:gd name="T36" fmla="*/ 421 w 421"/>
                <a:gd name="T37" fmla="*/ 0 h 75"/>
                <a:gd name="T38" fmla="*/ 410 w 421"/>
                <a:gd name="T39" fmla="*/ 5 h 75"/>
                <a:gd name="T40" fmla="*/ 399 w 421"/>
                <a:gd name="T41" fmla="*/ 9 h 75"/>
                <a:gd name="T42" fmla="*/ 386 w 421"/>
                <a:gd name="T43" fmla="*/ 12 h 75"/>
                <a:gd name="T44" fmla="*/ 373 w 421"/>
                <a:gd name="T45" fmla="*/ 15 h 75"/>
                <a:gd name="T46" fmla="*/ 344 w 421"/>
                <a:gd name="T47" fmla="*/ 21 h 75"/>
                <a:gd name="T48" fmla="*/ 314 w 421"/>
                <a:gd name="T49" fmla="*/ 24 h 75"/>
                <a:gd name="T50" fmla="*/ 284 w 421"/>
                <a:gd name="T51" fmla="*/ 27 h 75"/>
                <a:gd name="T52" fmla="*/ 256 w 421"/>
                <a:gd name="T53" fmla="*/ 29 h 75"/>
                <a:gd name="T54" fmla="*/ 231 w 421"/>
                <a:gd name="T55" fmla="*/ 30 h 75"/>
                <a:gd name="T56" fmla="*/ 211 w 421"/>
                <a:gd name="T57" fmla="*/ 30 h 75"/>
                <a:gd name="T58" fmla="*/ 191 w 421"/>
                <a:gd name="T59" fmla="*/ 30 h 75"/>
                <a:gd name="T60" fmla="*/ 166 w 421"/>
                <a:gd name="T61" fmla="*/ 29 h 75"/>
                <a:gd name="T62" fmla="*/ 138 w 421"/>
                <a:gd name="T63" fmla="*/ 27 h 75"/>
                <a:gd name="T64" fmla="*/ 108 w 421"/>
                <a:gd name="T65" fmla="*/ 24 h 75"/>
                <a:gd name="T66" fmla="*/ 78 w 421"/>
                <a:gd name="T67" fmla="*/ 21 h 75"/>
                <a:gd name="T68" fmla="*/ 49 w 421"/>
                <a:gd name="T69" fmla="*/ 15 h 75"/>
                <a:gd name="T70" fmla="*/ 35 w 421"/>
                <a:gd name="T71" fmla="*/ 12 h 75"/>
                <a:gd name="T72" fmla="*/ 22 w 421"/>
                <a:gd name="T73" fmla="*/ 9 h 75"/>
                <a:gd name="T74" fmla="*/ 10 w 421"/>
                <a:gd name="T75" fmla="*/ 5 h 75"/>
                <a:gd name="T76" fmla="*/ 0 w 421"/>
                <a:gd name="T77" fmla="*/ 1 h 75"/>
                <a:gd name="T78" fmla="*/ 0 w 421"/>
                <a:gd name="T7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21" h="75">
                  <a:moveTo>
                    <a:pt x="0" y="0"/>
                  </a:moveTo>
                  <a:lnTo>
                    <a:pt x="0" y="42"/>
                  </a:lnTo>
                  <a:lnTo>
                    <a:pt x="8" y="48"/>
                  </a:lnTo>
                  <a:lnTo>
                    <a:pt x="22" y="53"/>
                  </a:lnTo>
                  <a:lnTo>
                    <a:pt x="43" y="58"/>
                  </a:lnTo>
                  <a:lnTo>
                    <a:pt x="67" y="64"/>
                  </a:lnTo>
                  <a:lnTo>
                    <a:pt x="97" y="68"/>
                  </a:lnTo>
                  <a:lnTo>
                    <a:pt x="130" y="72"/>
                  </a:lnTo>
                  <a:lnTo>
                    <a:pt x="169" y="74"/>
                  </a:lnTo>
                  <a:lnTo>
                    <a:pt x="211" y="75"/>
                  </a:lnTo>
                  <a:lnTo>
                    <a:pt x="253" y="74"/>
                  </a:lnTo>
                  <a:lnTo>
                    <a:pt x="290" y="72"/>
                  </a:lnTo>
                  <a:lnTo>
                    <a:pt x="325" y="68"/>
                  </a:lnTo>
                  <a:lnTo>
                    <a:pt x="355" y="64"/>
                  </a:lnTo>
                  <a:lnTo>
                    <a:pt x="379" y="58"/>
                  </a:lnTo>
                  <a:lnTo>
                    <a:pt x="399" y="53"/>
                  </a:lnTo>
                  <a:lnTo>
                    <a:pt x="414" y="48"/>
                  </a:lnTo>
                  <a:lnTo>
                    <a:pt x="421" y="42"/>
                  </a:lnTo>
                  <a:lnTo>
                    <a:pt x="421" y="0"/>
                  </a:lnTo>
                  <a:lnTo>
                    <a:pt x="410" y="5"/>
                  </a:lnTo>
                  <a:lnTo>
                    <a:pt x="399" y="9"/>
                  </a:lnTo>
                  <a:lnTo>
                    <a:pt x="386" y="12"/>
                  </a:lnTo>
                  <a:lnTo>
                    <a:pt x="373" y="15"/>
                  </a:lnTo>
                  <a:lnTo>
                    <a:pt x="344" y="21"/>
                  </a:lnTo>
                  <a:lnTo>
                    <a:pt x="314" y="24"/>
                  </a:lnTo>
                  <a:lnTo>
                    <a:pt x="284" y="27"/>
                  </a:lnTo>
                  <a:lnTo>
                    <a:pt x="256" y="29"/>
                  </a:lnTo>
                  <a:lnTo>
                    <a:pt x="231" y="30"/>
                  </a:lnTo>
                  <a:lnTo>
                    <a:pt x="211" y="30"/>
                  </a:lnTo>
                  <a:lnTo>
                    <a:pt x="191" y="30"/>
                  </a:lnTo>
                  <a:lnTo>
                    <a:pt x="166" y="29"/>
                  </a:lnTo>
                  <a:lnTo>
                    <a:pt x="138" y="27"/>
                  </a:lnTo>
                  <a:lnTo>
                    <a:pt x="108" y="24"/>
                  </a:lnTo>
                  <a:lnTo>
                    <a:pt x="78" y="21"/>
                  </a:lnTo>
                  <a:lnTo>
                    <a:pt x="49" y="15"/>
                  </a:lnTo>
                  <a:lnTo>
                    <a:pt x="35" y="12"/>
                  </a:lnTo>
                  <a:lnTo>
                    <a:pt x="22" y="9"/>
                  </a:lnTo>
                  <a:lnTo>
                    <a:pt x="10" y="5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503">
              <a:extLst>
                <a:ext uri="{FF2B5EF4-FFF2-40B4-BE49-F238E27FC236}">
                  <a16:creationId xmlns:a16="http://schemas.microsoft.com/office/drawing/2014/main" xmlns="" id="{DCC687ED-E800-4BA1-A32D-B459EB4160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6025" y="1550988"/>
              <a:ext cx="133350" cy="23813"/>
            </a:xfrm>
            <a:custGeom>
              <a:avLst/>
              <a:gdLst>
                <a:gd name="T0" fmla="*/ 0 w 421"/>
                <a:gd name="T1" fmla="*/ 0 h 75"/>
                <a:gd name="T2" fmla="*/ 0 w 421"/>
                <a:gd name="T3" fmla="*/ 42 h 75"/>
                <a:gd name="T4" fmla="*/ 8 w 421"/>
                <a:gd name="T5" fmla="*/ 47 h 75"/>
                <a:gd name="T6" fmla="*/ 22 w 421"/>
                <a:gd name="T7" fmla="*/ 53 h 75"/>
                <a:gd name="T8" fmla="*/ 43 w 421"/>
                <a:gd name="T9" fmla="*/ 58 h 75"/>
                <a:gd name="T10" fmla="*/ 67 w 421"/>
                <a:gd name="T11" fmla="*/ 64 h 75"/>
                <a:gd name="T12" fmla="*/ 97 w 421"/>
                <a:gd name="T13" fmla="*/ 68 h 75"/>
                <a:gd name="T14" fmla="*/ 130 w 421"/>
                <a:gd name="T15" fmla="*/ 72 h 75"/>
                <a:gd name="T16" fmla="*/ 169 w 421"/>
                <a:gd name="T17" fmla="*/ 74 h 75"/>
                <a:gd name="T18" fmla="*/ 211 w 421"/>
                <a:gd name="T19" fmla="*/ 75 h 75"/>
                <a:gd name="T20" fmla="*/ 253 w 421"/>
                <a:gd name="T21" fmla="*/ 74 h 75"/>
                <a:gd name="T22" fmla="*/ 290 w 421"/>
                <a:gd name="T23" fmla="*/ 72 h 75"/>
                <a:gd name="T24" fmla="*/ 325 w 421"/>
                <a:gd name="T25" fmla="*/ 68 h 75"/>
                <a:gd name="T26" fmla="*/ 355 w 421"/>
                <a:gd name="T27" fmla="*/ 64 h 75"/>
                <a:gd name="T28" fmla="*/ 379 w 421"/>
                <a:gd name="T29" fmla="*/ 58 h 75"/>
                <a:gd name="T30" fmla="*/ 399 w 421"/>
                <a:gd name="T31" fmla="*/ 53 h 75"/>
                <a:gd name="T32" fmla="*/ 414 w 421"/>
                <a:gd name="T33" fmla="*/ 47 h 75"/>
                <a:gd name="T34" fmla="*/ 421 w 421"/>
                <a:gd name="T35" fmla="*/ 42 h 75"/>
                <a:gd name="T36" fmla="*/ 421 w 421"/>
                <a:gd name="T37" fmla="*/ 0 h 75"/>
                <a:gd name="T38" fmla="*/ 410 w 421"/>
                <a:gd name="T39" fmla="*/ 5 h 75"/>
                <a:gd name="T40" fmla="*/ 399 w 421"/>
                <a:gd name="T41" fmla="*/ 9 h 75"/>
                <a:gd name="T42" fmla="*/ 386 w 421"/>
                <a:gd name="T43" fmla="*/ 12 h 75"/>
                <a:gd name="T44" fmla="*/ 373 w 421"/>
                <a:gd name="T45" fmla="*/ 15 h 75"/>
                <a:gd name="T46" fmla="*/ 344 w 421"/>
                <a:gd name="T47" fmla="*/ 21 h 75"/>
                <a:gd name="T48" fmla="*/ 314 w 421"/>
                <a:gd name="T49" fmla="*/ 24 h 75"/>
                <a:gd name="T50" fmla="*/ 284 w 421"/>
                <a:gd name="T51" fmla="*/ 27 h 75"/>
                <a:gd name="T52" fmla="*/ 256 w 421"/>
                <a:gd name="T53" fmla="*/ 29 h 75"/>
                <a:gd name="T54" fmla="*/ 231 w 421"/>
                <a:gd name="T55" fmla="*/ 30 h 75"/>
                <a:gd name="T56" fmla="*/ 211 w 421"/>
                <a:gd name="T57" fmla="*/ 30 h 75"/>
                <a:gd name="T58" fmla="*/ 191 w 421"/>
                <a:gd name="T59" fmla="*/ 30 h 75"/>
                <a:gd name="T60" fmla="*/ 166 w 421"/>
                <a:gd name="T61" fmla="*/ 29 h 75"/>
                <a:gd name="T62" fmla="*/ 138 w 421"/>
                <a:gd name="T63" fmla="*/ 27 h 75"/>
                <a:gd name="T64" fmla="*/ 108 w 421"/>
                <a:gd name="T65" fmla="*/ 24 h 75"/>
                <a:gd name="T66" fmla="*/ 78 w 421"/>
                <a:gd name="T67" fmla="*/ 21 h 75"/>
                <a:gd name="T68" fmla="*/ 49 w 421"/>
                <a:gd name="T69" fmla="*/ 15 h 75"/>
                <a:gd name="T70" fmla="*/ 35 w 421"/>
                <a:gd name="T71" fmla="*/ 12 h 75"/>
                <a:gd name="T72" fmla="*/ 22 w 421"/>
                <a:gd name="T73" fmla="*/ 9 h 75"/>
                <a:gd name="T74" fmla="*/ 10 w 421"/>
                <a:gd name="T75" fmla="*/ 5 h 75"/>
                <a:gd name="T76" fmla="*/ 0 w 421"/>
                <a:gd name="T7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1" h="75">
                  <a:moveTo>
                    <a:pt x="0" y="0"/>
                  </a:moveTo>
                  <a:lnTo>
                    <a:pt x="0" y="42"/>
                  </a:lnTo>
                  <a:lnTo>
                    <a:pt x="8" y="47"/>
                  </a:lnTo>
                  <a:lnTo>
                    <a:pt x="22" y="53"/>
                  </a:lnTo>
                  <a:lnTo>
                    <a:pt x="43" y="58"/>
                  </a:lnTo>
                  <a:lnTo>
                    <a:pt x="67" y="64"/>
                  </a:lnTo>
                  <a:lnTo>
                    <a:pt x="97" y="68"/>
                  </a:lnTo>
                  <a:lnTo>
                    <a:pt x="130" y="72"/>
                  </a:lnTo>
                  <a:lnTo>
                    <a:pt x="169" y="74"/>
                  </a:lnTo>
                  <a:lnTo>
                    <a:pt x="211" y="75"/>
                  </a:lnTo>
                  <a:lnTo>
                    <a:pt x="253" y="74"/>
                  </a:lnTo>
                  <a:lnTo>
                    <a:pt x="290" y="72"/>
                  </a:lnTo>
                  <a:lnTo>
                    <a:pt x="325" y="68"/>
                  </a:lnTo>
                  <a:lnTo>
                    <a:pt x="355" y="64"/>
                  </a:lnTo>
                  <a:lnTo>
                    <a:pt x="379" y="58"/>
                  </a:lnTo>
                  <a:lnTo>
                    <a:pt x="399" y="53"/>
                  </a:lnTo>
                  <a:lnTo>
                    <a:pt x="414" y="47"/>
                  </a:lnTo>
                  <a:lnTo>
                    <a:pt x="421" y="42"/>
                  </a:lnTo>
                  <a:lnTo>
                    <a:pt x="421" y="0"/>
                  </a:lnTo>
                  <a:lnTo>
                    <a:pt x="410" y="5"/>
                  </a:lnTo>
                  <a:lnTo>
                    <a:pt x="399" y="9"/>
                  </a:lnTo>
                  <a:lnTo>
                    <a:pt x="386" y="12"/>
                  </a:lnTo>
                  <a:lnTo>
                    <a:pt x="373" y="15"/>
                  </a:lnTo>
                  <a:lnTo>
                    <a:pt x="344" y="21"/>
                  </a:lnTo>
                  <a:lnTo>
                    <a:pt x="314" y="24"/>
                  </a:lnTo>
                  <a:lnTo>
                    <a:pt x="284" y="27"/>
                  </a:lnTo>
                  <a:lnTo>
                    <a:pt x="256" y="29"/>
                  </a:lnTo>
                  <a:lnTo>
                    <a:pt x="231" y="30"/>
                  </a:lnTo>
                  <a:lnTo>
                    <a:pt x="211" y="30"/>
                  </a:lnTo>
                  <a:lnTo>
                    <a:pt x="191" y="30"/>
                  </a:lnTo>
                  <a:lnTo>
                    <a:pt x="166" y="29"/>
                  </a:lnTo>
                  <a:lnTo>
                    <a:pt x="138" y="27"/>
                  </a:lnTo>
                  <a:lnTo>
                    <a:pt x="108" y="24"/>
                  </a:lnTo>
                  <a:lnTo>
                    <a:pt x="78" y="21"/>
                  </a:lnTo>
                  <a:lnTo>
                    <a:pt x="49" y="15"/>
                  </a:lnTo>
                  <a:lnTo>
                    <a:pt x="35" y="12"/>
                  </a:lnTo>
                  <a:lnTo>
                    <a:pt x="22" y="9"/>
                  </a:lnTo>
                  <a:lnTo>
                    <a:pt x="10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504">
              <a:extLst>
                <a:ext uri="{FF2B5EF4-FFF2-40B4-BE49-F238E27FC236}">
                  <a16:creationId xmlns:a16="http://schemas.microsoft.com/office/drawing/2014/main" xmlns="" id="{1BA8D147-0B77-4FAF-885A-112B24AFFD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6025" y="1527175"/>
              <a:ext cx="133350" cy="23813"/>
            </a:xfrm>
            <a:custGeom>
              <a:avLst/>
              <a:gdLst>
                <a:gd name="T0" fmla="*/ 0 w 421"/>
                <a:gd name="T1" fmla="*/ 0 h 75"/>
                <a:gd name="T2" fmla="*/ 0 w 421"/>
                <a:gd name="T3" fmla="*/ 42 h 75"/>
                <a:gd name="T4" fmla="*/ 8 w 421"/>
                <a:gd name="T5" fmla="*/ 46 h 75"/>
                <a:gd name="T6" fmla="*/ 22 w 421"/>
                <a:gd name="T7" fmla="*/ 52 h 75"/>
                <a:gd name="T8" fmla="*/ 43 w 421"/>
                <a:gd name="T9" fmla="*/ 58 h 75"/>
                <a:gd name="T10" fmla="*/ 67 w 421"/>
                <a:gd name="T11" fmla="*/ 63 h 75"/>
                <a:gd name="T12" fmla="*/ 97 w 421"/>
                <a:gd name="T13" fmla="*/ 68 h 75"/>
                <a:gd name="T14" fmla="*/ 130 w 421"/>
                <a:gd name="T15" fmla="*/ 72 h 75"/>
                <a:gd name="T16" fmla="*/ 169 w 421"/>
                <a:gd name="T17" fmla="*/ 74 h 75"/>
                <a:gd name="T18" fmla="*/ 211 w 421"/>
                <a:gd name="T19" fmla="*/ 75 h 75"/>
                <a:gd name="T20" fmla="*/ 253 w 421"/>
                <a:gd name="T21" fmla="*/ 74 h 75"/>
                <a:gd name="T22" fmla="*/ 290 w 421"/>
                <a:gd name="T23" fmla="*/ 72 h 75"/>
                <a:gd name="T24" fmla="*/ 325 w 421"/>
                <a:gd name="T25" fmla="*/ 68 h 75"/>
                <a:gd name="T26" fmla="*/ 355 w 421"/>
                <a:gd name="T27" fmla="*/ 63 h 75"/>
                <a:gd name="T28" fmla="*/ 379 w 421"/>
                <a:gd name="T29" fmla="*/ 58 h 75"/>
                <a:gd name="T30" fmla="*/ 399 w 421"/>
                <a:gd name="T31" fmla="*/ 52 h 75"/>
                <a:gd name="T32" fmla="*/ 414 w 421"/>
                <a:gd name="T33" fmla="*/ 47 h 75"/>
                <a:gd name="T34" fmla="*/ 421 w 421"/>
                <a:gd name="T35" fmla="*/ 42 h 75"/>
                <a:gd name="T36" fmla="*/ 421 w 421"/>
                <a:gd name="T37" fmla="*/ 0 h 75"/>
                <a:gd name="T38" fmla="*/ 410 w 421"/>
                <a:gd name="T39" fmla="*/ 4 h 75"/>
                <a:gd name="T40" fmla="*/ 399 w 421"/>
                <a:gd name="T41" fmla="*/ 9 h 75"/>
                <a:gd name="T42" fmla="*/ 386 w 421"/>
                <a:gd name="T43" fmla="*/ 12 h 75"/>
                <a:gd name="T44" fmla="*/ 373 w 421"/>
                <a:gd name="T45" fmla="*/ 15 h 75"/>
                <a:gd name="T46" fmla="*/ 344 w 421"/>
                <a:gd name="T47" fmla="*/ 19 h 75"/>
                <a:gd name="T48" fmla="*/ 314 w 421"/>
                <a:gd name="T49" fmla="*/ 24 h 75"/>
                <a:gd name="T50" fmla="*/ 284 w 421"/>
                <a:gd name="T51" fmla="*/ 27 h 75"/>
                <a:gd name="T52" fmla="*/ 256 w 421"/>
                <a:gd name="T53" fmla="*/ 29 h 75"/>
                <a:gd name="T54" fmla="*/ 231 w 421"/>
                <a:gd name="T55" fmla="*/ 29 h 75"/>
                <a:gd name="T56" fmla="*/ 211 w 421"/>
                <a:gd name="T57" fmla="*/ 30 h 75"/>
                <a:gd name="T58" fmla="*/ 191 w 421"/>
                <a:gd name="T59" fmla="*/ 29 h 75"/>
                <a:gd name="T60" fmla="*/ 166 w 421"/>
                <a:gd name="T61" fmla="*/ 28 h 75"/>
                <a:gd name="T62" fmla="*/ 138 w 421"/>
                <a:gd name="T63" fmla="*/ 27 h 75"/>
                <a:gd name="T64" fmla="*/ 108 w 421"/>
                <a:gd name="T65" fmla="*/ 24 h 75"/>
                <a:gd name="T66" fmla="*/ 78 w 421"/>
                <a:gd name="T67" fmla="*/ 19 h 75"/>
                <a:gd name="T68" fmla="*/ 49 w 421"/>
                <a:gd name="T69" fmla="*/ 15 h 75"/>
                <a:gd name="T70" fmla="*/ 35 w 421"/>
                <a:gd name="T71" fmla="*/ 12 h 75"/>
                <a:gd name="T72" fmla="*/ 22 w 421"/>
                <a:gd name="T73" fmla="*/ 9 h 75"/>
                <a:gd name="T74" fmla="*/ 10 w 421"/>
                <a:gd name="T75" fmla="*/ 4 h 75"/>
                <a:gd name="T76" fmla="*/ 0 w 421"/>
                <a:gd name="T7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1" h="75">
                  <a:moveTo>
                    <a:pt x="0" y="0"/>
                  </a:moveTo>
                  <a:lnTo>
                    <a:pt x="0" y="42"/>
                  </a:lnTo>
                  <a:lnTo>
                    <a:pt x="8" y="46"/>
                  </a:lnTo>
                  <a:lnTo>
                    <a:pt x="22" y="52"/>
                  </a:lnTo>
                  <a:lnTo>
                    <a:pt x="43" y="58"/>
                  </a:lnTo>
                  <a:lnTo>
                    <a:pt x="67" y="63"/>
                  </a:lnTo>
                  <a:lnTo>
                    <a:pt x="97" y="68"/>
                  </a:lnTo>
                  <a:lnTo>
                    <a:pt x="130" y="72"/>
                  </a:lnTo>
                  <a:lnTo>
                    <a:pt x="169" y="74"/>
                  </a:lnTo>
                  <a:lnTo>
                    <a:pt x="211" y="75"/>
                  </a:lnTo>
                  <a:lnTo>
                    <a:pt x="253" y="74"/>
                  </a:lnTo>
                  <a:lnTo>
                    <a:pt x="290" y="72"/>
                  </a:lnTo>
                  <a:lnTo>
                    <a:pt x="325" y="68"/>
                  </a:lnTo>
                  <a:lnTo>
                    <a:pt x="355" y="63"/>
                  </a:lnTo>
                  <a:lnTo>
                    <a:pt x="379" y="58"/>
                  </a:lnTo>
                  <a:lnTo>
                    <a:pt x="399" y="52"/>
                  </a:lnTo>
                  <a:lnTo>
                    <a:pt x="414" y="47"/>
                  </a:lnTo>
                  <a:lnTo>
                    <a:pt x="421" y="42"/>
                  </a:lnTo>
                  <a:lnTo>
                    <a:pt x="421" y="0"/>
                  </a:lnTo>
                  <a:lnTo>
                    <a:pt x="410" y="4"/>
                  </a:lnTo>
                  <a:lnTo>
                    <a:pt x="399" y="9"/>
                  </a:lnTo>
                  <a:lnTo>
                    <a:pt x="386" y="12"/>
                  </a:lnTo>
                  <a:lnTo>
                    <a:pt x="373" y="15"/>
                  </a:lnTo>
                  <a:lnTo>
                    <a:pt x="344" y="19"/>
                  </a:lnTo>
                  <a:lnTo>
                    <a:pt x="314" y="24"/>
                  </a:lnTo>
                  <a:lnTo>
                    <a:pt x="284" y="27"/>
                  </a:lnTo>
                  <a:lnTo>
                    <a:pt x="256" y="29"/>
                  </a:lnTo>
                  <a:lnTo>
                    <a:pt x="231" y="29"/>
                  </a:lnTo>
                  <a:lnTo>
                    <a:pt x="211" y="30"/>
                  </a:lnTo>
                  <a:lnTo>
                    <a:pt x="191" y="29"/>
                  </a:lnTo>
                  <a:lnTo>
                    <a:pt x="166" y="28"/>
                  </a:lnTo>
                  <a:lnTo>
                    <a:pt x="138" y="27"/>
                  </a:lnTo>
                  <a:lnTo>
                    <a:pt x="108" y="24"/>
                  </a:lnTo>
                  <a:lnTo>
                    <a:pt x="78" y="19"/>
                  </a:lnTo>
                  <a:lnTo>
                    <a:pt x="49" y="15"/>
                  </a:lnTo>
                  <a:lnTo>
                    <a:pt x="35" y="12"/>
                  </a:lnTo>
                  <a:lnTo>
                    <a:pt x="22" y="9"/>
                  </a:lnTo>
                  <a:lnTo>
                    <a:pt x="10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974965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E8C8DBC-3723-48AA-B811-DEC3314CE506}"/>
              </a:ext>
            </a:extLst>
          </p:cNvPr>
          <p:cNvSpPr/>
          <p:nvPr/>
        </p:nvSpPr>
        <p:spPr>
          <a:xfrm>
            <a:off x="227014" y="182587"/>
            <a:ext cx="11737974" cy="61555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r"/>
            <a:r>
              <a:rPr lang="en-US" sz="4000" dirty="0">
                <a:solidFill>
                  <a:schemeClr val="accent2"/>
                </a:solidFill>
                <a:latin typeface="+mj-lt"/>
              </a:rPr>
              <a:t>ANALYZE 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COMPETITION</a:t>
            </a:r>
            <a:endParaRPr lang="en-ID" sz="4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8E8A234-D0D2-4699-8881-F7E7F3D72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053C-734F-4517-8F84-26C327BB8082}" type="datetime1">
              <a:rPr lang="en-ID" smtClean="0"/>
              <a:pPr/>
              <a:t>6/27/2020</a:t>
            </a:fld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01F1864-AA85-425E-BAFE-CDDC0996A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5CE0-0DDA-48CC-8D4E-3DC3A566ADF3}" type="slidenum">
              <a:rPr lang="en-ID" smtClean="0"/>
              <a:pPr/>
              <a:t>5</a:t>
            </a:fld>
            <a:endParaRPr lang="en-ID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BBC2055D-F112-43BC-BF0B-8DC2CF98E9C7}"/>
              </a:ext>
            </a:extLst>
          </p:cNvPr>
          <p:cNvGrpSpPr/>
          <p:nvPr/>
        </p:nvGrpSpPr>
        <p:grpSpPr>
          <a:xfrm>
            <a:off x="3008337" y="1026338"/>
            <a:ext cx="6175327" cy="3762375"/>
            <a:chOff x="2667000" y="873125"/>
            <a:chExt cx="6858000" cy="41783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FF768B29-A6FF-4389-9347-B31B3575491C}"/>
                </a:ext>
              </a:extLst>
            </p:cNvPr>
            <p:cNvSpPr/>
            <p:nvPr/>
          </p:nvSpPr>
          <p:spPr>
            <a:xfrm>
              <a:off x="2667000" y="873125"/>
              <a:ext cx="4178300" cy="4178300"/>
            </a:xfrm>
            <a:prstGeom prst="ellipse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accent4">
                      <a:lumMod val="75000"/>
                    </a:schemeClr>
                  </a:solidFill>
                  <a:latin typeface="+mj-lt"/>
                </a:rPr>
                <a:t>B</a:t>
              </a:r>
              <a:endParaRPr lang="en-ID" sz="2000" dirty="0">
                <a:solidFill>
                  <a:schemeClr val="accent4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xmlns="" id="{27F32426-51D0-409C-B937-EDDB798E445A}"/>
                </a:ext>
              </a:extLst>
            </p:cNvPr>
            <p:cNvSpPr/>
            <p:nvPr/>
          </p:nvSpPr>
          <p:spPr>
            <a:xfrm>
              <a:off x="5346700" y="873125"/>
              <a:ext cx="4178300" cy="4178300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accent2">
                      <a:lumMod val="75000"/>
                    </a:schemeClr>
                  </a:solidFill>
                  <a:latin typeface="+mj-lt"/>
                </a:rPr>
                <a:t>C</a:t>
              </a:r>
              <a:endParaRPr lang="en-ID" sz="2000" dirty="0">
                <a:solidFill>
                  <a:schemeClr val="accent2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xmlns="" id="{66518F76-F0B5-41B1-B759-7A5F006717B6}"/>
                </a:ext>
              </a:extLst>
            </p:cNvPr>
            <p:cNvSpPr/>
            <p:nvPr/>
          </p:nvSpPr>
          <p:spPr>
            <a:xfrm>
              <a:off x="5461000" y="987425"/>
              <a:ext cx="3949700" cy="3949700"/>
            </a:xfrm>
            <a:prstGeom prst="ellipse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xmlns="" id="{FDA3CB94-0E96-4772-A854-15B56605F06E}"/>
                </a:ext>
              </a:extLst>
            </p:cNvPr>
            <p:cNvSpPr/>
            <p:nvPr/>
          </p:nvSpPr>
          <p:spPr>
            <a:xfrm>
              <a:off x="2781300" y="987425"/>
              <a:ext cx="3949700" cy="3949700"/>
            </a:xfrm>
            <a:prstGeom prst="ellips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9A5A2BCC-5AF8-4611-A3B8-2046763303DD}"/>
              </a:ext>
            </a:extLst>
          </p:cNvPr>
          <p:cNvSpPr/>
          <p:nvPr/>
        </p:nvSpPr>
        <p:spPr>
          <a:xfrm>
            <a:off x="5790406" y="2599749"/>
            <a:ext cx="611188" cy="61555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+mj-lt"/>
              </a:rPr>
              <a:t>A</a:t>
            </a:r>
            <a:endParaRPr lang="en-ID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95D78BD5-8159-402A-9FCC-4906501687E8}"/>
              </a:ext>
            </a:extLst>
          </p:cNvPr>
          <p:cNvSpPr/>
          <p:nvPr/>
        </p:nvSpPr>
        <p:spPr>
          <a:xfrm>
            <a:off x="337685" y="5070970"/>
            <a:ext cx="5341304" cy="98488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Nunc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ornare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semper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pretium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Duis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lacus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risus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dignissim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nec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ligula sed,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rhoncus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vehicula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mauris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Integer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venenatis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scelerisque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lectus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vitae semper.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Donec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at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suscipit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sapien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endParaRPr lang="en-ID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EF240A84-A0F4-46F9-BAC2-F5C4D130FFEE}"/>
              </a:ext>
            </a:extLst>
          </p:cNvPr>
          <p:cNvSpPr/>
          <p:nvPr/>
        </p:nvSpPr>
        <p:spPr>
          <a:xfrm>
            <a:off x="6513011" y="5070970"/>
            <a:ext cx="5341304" cy="98488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Nunc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ornare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semper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pretium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Duis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lacus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risus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dignissim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nec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ligula sed,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rhoncus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vehicula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mauris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Integer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venenatis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scelerisque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lectus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vitae semper.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Donec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at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suscipit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sapien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endParaRPr lang="en-ID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1F90541B-8EAA-45A3-8F74-C2085AB7E3C2}"/>
              </a:ext>
            </a:extLst>
          </p:cNvPr>
          <p:cNvCxnSpPr>
            <a:cxnSpLocks/>
          </p:cNvCxnSpPr>
          <p:nvPr/>
        </p:nvCxnSpPr>
        <p:spPr>
          <a:xfrm>
            <a:off x="6096000" y="4941927"/>
            <a:ext cx="0" cy="1242973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33861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8E8A234-D0D2-4699-8881-F7E7F3D72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053C-734F-4517-8F84-26C327BB8082}" type="datetime1">
              <a:rPr lang="en-ID" smtClean="0"/>
              <a:pPr/>
              <a:t>6/27/2020</a:t>
            </a:fld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01F1864-AA85-425E-BAFE-CDDC0996A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5CE0-0DDA-48CC-8D4E-3DC3A566ADF3}" type="slidenum">
              <a:rPr lang="en-ID" smtClean="0"/>
              <a:pPr/>
              <a:t>6</a:t>
            </a:fld>
            <a:endParaRPr lang="en-ID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xmlns="" id="{21444FBD-D106-4775-B347-1B5CCEB205F8}"/>
              </a:ext>
            </a:extLst>
          </p:cNvPr>
          <p:cNvSpPr>
            <a:spLocks/>
          </p:cNvSpPr>
          <p:nvPr/>
        </p:nvSpPr>
        <p:spPr bwMode="auto">
          <a:xfrm>
            <a:off x="2161167" y="648192"/>
            <a:ext cx="2663608" cy="2661818"/>
          </a:xfrm>
          <a:custGeom>
            <a:avLst/>
            <a:gdLst>
              <a:gd name="T0" fmla="*/ 396 w 791"/>
              <a:gd name="T1" fmla="*/ 0 h 791"/>
              <a:gd name="T2" fmla="*/ 0 w 791"/>
              <a:gd name="T3" fmla="*/ 395 h 791"/>
              <a:gd name="T4" fmla="*/ 394 w 791"/>
              <a:gd name="T5" fmla="*/ 791 h 791"/>
              <a:gd name="T6" fmla="*/ 396 w 791"/>
              <a:gd name="T7" fmla="*/ 791 h 791"/>
              <a:gd name="T8" fmla="*/ 398 w 791"/>
              <a:gd name="T9" fmla="*/ 791 h 791"/>
              <a:gd name="T10" fmla="*/ 444 w 791"/>
              <a:gd name="T11" fmla="*/ 788 h 791"/>
              <a:gd name="T12" fmla="*/ 789 w 791"/>
              <a:gd name="T13" fmla="*/ 442 h 791"/>
              <a:gd name="T14" fmla="*/ 791 w 791"/>
              <a:gd name="T15" fmla="*/ 396 h 791"/>
              <a:gd name="T16" fmla="*/ 791 w 791"/>
              <a:gd name="T17" fmla="*/ 395 h 791"/>
              <a:gd name="T18" fmla="*/ 396 w 791"/>
              <a:gd name="T19" fmla="*/ 0 h 7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91" h="791">
                <a:moveTo>
                  <a:pt x="396" y="0"/>
                </a:moveTo>
                <a:cubicBezTo>
                  <a:pt x="178" y="0"/>
                  <a:pt x="0" y="177"/>
                  <a:pt x="0" y="395"/>
                </a:cubicBezTo>
                <a:cubicBezTo>
                  <a:pt x="208" y="417"/>
                  <a:pt x="374" y="583"/>
                  <a:pt x="394" y="791"/>
                </a:cubicBezTo>
                <a:cubicBezTo>
                  <a:pt x="395" y="791"/>
                  <a:pt x="395" y="791"/>
                  <a:pt x="396" y="791"/>
                </a:cubicBezTo>
                <a:cubicBezTo>
                  <a:pt x="397" y="791"/>
                  <a:pt x="397" y="791"/>
                  <a:pt x="398" y="791"/>
                </a:cubicBezTo>
                <a:cubicBezTo>
                  <a:pt x="414" y="791"/>
                  <a:pt x="429" y="790"/>
                  <a:pt x="444" y="788"/>
                </a:cubicBezTo>
                <a:cubicBezTo>
                  <a:pt x="624" y="766"/>
                  <a:pt x="768" y="622"/>
                  <a:pt x="789" y="442"/>
                </a:cubicBezTo>
                <a:cubicBezTo>
                  <a:pt x="791" y="426"/>
                  <a:pt x="791" y="411"/>
                  <a:pt x="791" y="396"/>
                </a:cubicBezTo>
                <a:cubicBezTo>
                  <a:pt x="791" y="395"/>
                  <a:pt x="791" y="395"/>
                  <a:pt x="791" y="395"/>
                </a:cubicBezTo>
                <a:cubicBezTo>
                  <a:pt x="791" y="177"/>
                  <a:pt x="614" y="0"/>
                  <a:pt x="39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xmlns="" id="{2A6051CD-5FCC-4078-B190-CF43945A0D6A}"/>
              </a:ext>
            </a:extLst>
          </p:cNvPr>
          <p:cNvSpPr>
            <a:spLocks/>
          </p:cNvSpPr>
          <p:nvPr/>
        </p:nvSpPr>
        <p:spPr bwMode="auto">
          <a:xfrm>
            <a:off x="831152" y="1967463"/>
            <a:ext cx="2663608" cy="2661818"/>
          </a:xfrm>
          <a:custGeom>
            <a:avLst/>
            <a:gdLst>
              <a:gd name="T0" fmla="*/ 788 w 791"/>
              <a:gd name="T1" fmla="*/ 350 h 791"/>
              <a:gd name="T2" fmla="*/ 444 w 791"/>
              <a:gd name="T3" fmla="*/ 3 h 791"/>
              <a:gd name="T4" fmla="*/ 398 w 791"/>
              <a:gd name="T5" fmla="*/ 0 h 791"/>
              <a:gd name="T6" fmla="*/ 395 w 791"/>
              <a:gd name="T7" fmla="*/ 0 h 791"/>
              <a:gd name="T8" fmla="*/ 0 w 791"/>
              <a:gd name="T9" fmla="*/ 396 h 791"/>
              <a:gd name="T10" fmla="*/ 395 w 791"/>
              <a:gd name="T11" fmla="*/ 791 h 791"/>
              <a:gd name="T12" fmla="*/ 398 w 791"/>
              <a:gd name="T13" fmla="*/ 791 h 791"/>
              <a:gd name="T14" fmla="*/ 791 w 791"/>
              <a:gd name="T15" fmla="*/ 398 h 791"/>
              <a:gd name="T16" fmla="*/ 791 w 791"/>
              <a:gd name="T17" fmla="*/ 396 h 791"/>
              <a:gd name="T18" fmla="*/ 791 w 791"/>
              <a:gd name="T19" fmla="*/ 396 h 791"/>
              <a:gd name="T20" fmla="*/ 788 w 791"/>
              <a:gd name="T21" fmla="*/ 350 h 7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91" h="791">
                <a:moveTo>
                  <a:pt x="788" y="350"/>
                </a:moveTo>
                <a:cubicBezTo>
                  <a:pt x="767" y="169"/>
                  <a:pt x="624" y="25"/>
                  <a:pt x="444" y="3"/>
                </a:cubicBezTo>
                <a:cubicBezTo>
                  <a:pt x="428" y="1"/>
                  <a:pt x="413" y="0"/>
                  <a:pt x="398" y="0"/>
                </a:cubicBezTo>
                <a:cubicBezTo>
                  <a:pt x="397" y="0"/>
                  <a:pt x="396" y="0"/>
                  <a:pt x="395" y="0"/>
                </a:cubicBezTo>
                <a:cubicBezTo>
                  <a:pt x="177" y="0"/>
                  <a:pt x="0" y="178"/>
                  <a:pt x="0" y="396"/>
                </a:cubicBezTo>
                <a:cubicBezTo>
                  <a:pt x="0" y="614"/>
                  <a:pt x="177" y="791"/>
                  <a:pt x="395" y="791"/>
                </a:cubicBezTo>
                <a:cubicBezTo>
                  <a:pt x="396" y="791"/>
                  <a:pt x="397" y="791"/>
                  <a:pt x="398" y="791"/>
                </a:cubicBezTo>
                <a:cubicBezTo>
                  <a:pt x="419" y="584"/>
                  <a:pt x="584" y="419"/>
                  <a:pt x="791" y="398"/>
                </a:cubicBezTo>
                <a:cubicBezTo>
                  <a:pt x="791" y="397"/>
                  <a:pt x="791" y="397"/>
                  <a:pt x="791" y="396"/>
                </a:cubicBezTo>
                <a:cubicBezTo>
                  <a:pt x="791" y="396"/>
                  <a:pt x="791" y="396"/>
                  <a:pt x="791" y="396"/>
                </a:cubicBezTo>
                <a:cubicBezTo>
                  <a:pt x="791" y="380"/>
                  <a:pt x="790" y="365"/>
                  <a:pt x="788" y="35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7">
            <a:extLst>
              <a:ext uri="{FF2B5EF4-FFF2-40B4-BE49-F238E27FC236}">
                <a16:creationId xmlns:a16="http://schemas.microsoft.com/office/drawing/2014/main" xmlns="" id="{BF669934-82CC-4C1F-8285-29F35DF9813A}"/>
              </a:ext>
            </a:extLst>
          </p:cNvPr>
          <p:cNvSpPr>
            <a:spLocks/>
          </p:cNvSpPr>
          <p:nvPr/>
        </p:nvSpPr>
        <p:spPr bwMode="auto">
          <a:xfrm>
            <a:off x="3494760" y="1978205"/>
            <a:ext cx="2661818" cy="2660028"/>
          </a:xfrm>
          <a:custGeom>
            <a:avLst/>
            <a:gdLst>
              <a:gd name="T0" fmla="*/ 395 w 791"/>
              <a:gd name="T1" fmla="*/ 0 h 791"/>
              <a:gd name="T2" fmla="*/ 393 w 791"/>
              <a:gd name="T3" fmla="*/ 0 h 791"/>
              <a:gd name="T4" fmla="*/ 0 w 791"/>
              <a:gd name="T5" fmla="*/ 395 h 791"/>
              <a:gd name="T6" fmla="*/ 0 w 791"/>
              <a:gd name="T7" fmla="*/ 398 h 791"/>
              <a:gd name="T8" fmla="*/ 3 w 791"/>
              <a:gd name="T9" fmla="*/ 444 h 791"/>
              <a:gd name="T10" fmla="*/ 347 w 791"/>
              <a:gd name="T11" fmla="*/ 788 h 791"/>
              <a:gd name="T12" fmla="*/ 393 w 791"/>
              <a:gd name="T13" fmla="*/ 791 h 791"/>
              <a:gd name="T14" fmla="*/ 395 w 791"/>
              <a:gd name="T15" fmla="*/ 791 h 791"/>
              <a:gd name="T16" fmla="*/ 791 w 791"/>
              <a:gd name="T17" fmla="*/ 395 h 791"/>
              <a:gd name="T18" fmla="*/ 395 w 791"/>
              <a:gd name="T19" fmla="*/ 0 h 7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91" h="791">
                <a:moveTo>
                  <a:pt x="395" y="0"/>
                </a:moveTo>
                <a:cubicBezTo>
                  <a:pt x="395" y="0"/>
                  <a:pt x="394" y="0"/>
                  <a:pt x="393" y="0"/>
                </a:cubicBezTo>
                <a:cubicBezTo>
                  <a:pt x="373" y="208"/>
                  <a:pt x="208" y="374"/>
                  <a:pt x="0" y="395"/>
                </a:cubicBezTo>
                <a:cubicBezTo>
                  <a:pt x="0" y="396"/>
                  <a:pt x="0" y="397"/>
                  <a:pt x="0" y="398"/>
                </a:cubicBezTo>
                <a:cubicBezTo>
                  <a:pt x="0" y="413"/>
                  <a:pt x="1" y="428"/>
                  <a:pt x="3" y="444"/>
                </a:cubicBezTo>
                <a:cubicBezTo>
                  <a:pt x="25" y="623"/>
                  <a:pt x="168" y="766"/>
                  <a:pt x="347" y="788"/>
                </a:cubicBezTo>
                <a:cubicBezTo>
                  <a:pt x="362" y="790"/>
                  <a:pt x="378" y="791"/>
                  <a:pt x="393" y="791"/>
                </a:cubicBezTo>
                <a:cubicBezTo>
                  <a:pt x="394" y="791"/>
                  <a:pt x="395" y="791"/>
                  <a:pt x="395" y="791"/>
                </a:cubicBezTo>
                <a:cubicBezTo>
                  <a:pt x="614" y="791"/>
                  <a:pt x="791" y="613"/>
                  <a:pt x="791" y="395"/>
                </a:cubicBezTo>
                <a:cubicBezTo>
                  <a:pt x="791" y="177"/>
                  <a:pt x="614" y="0"/>
                  <a:pt x="39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8">
            <a:extLst>
              <a:ext uri="{FF2B5EF4-FFF2-40B4-BE49-F238E27FC236}">
                <a16:creationId xmlns:a16="http://schemas.microsoft.com/office/drawing/2014/main" xmlns="" id="{072794CE-1BD5-4637-AC32-666D42B69BCE}"/>
              </a:ext>
            </a:extLst>
          </p:cNvPr>
          <p:cNvSpPr>
            <a:spLocks/>
          </p:cNvSpPr>
          <p:nvPr/>
        </p:nvSpPr>
        <p:spPr bwMode="auto">
          <a:xfrm>
            <a:off x="2154007" y="3306427"/>
            <a:ext cx="2663608" cy="2661818"/>
          </a:xfrm>
          <a:custGeom>
            <a:avLst/>
            <a:gdLst>
              <a:gd name="T0" fmla="*/ 791 w 791"/>
              <a:gd name="T1" fmla="*/ 393 h 791"/>
              <a:gd name="T2" fmla="*/ 398 w 791"/>
              <a:gd name="T3" fmla="*/ 0 h 791"/>
              <a:gd name="T4" fmla="*/ 396 w 791"/>
              <a:gd name="T5" fmla="*/ 0 h 791"/>
              <a:gd name="T6" fmla="*/ 393 w 791"/>
              <a:gd name="T7" fmla="*/ 0 h 791"/>
              <a:gd name="T8" fmla="*/ 347 w 791"/>
              <a:gd name="T9" fmla="*/ 3 h 791"/>
              <a:gd name="T10" fmla="*/ 3 w 791"/>
              <a:gd name="T11" fmla="*/ 347 h 791"/>
              <a:gd name="T12" fmla="*/ 0 w 791"/>
              <a:gd name="T13" fmla="*/ 393 h 791"/>
              <a:gd name="T14" fmla="*/ 0 w 791"/>
              <a:gd name="T15" fmla="*/ 396 h 791"/>
              <a:gd name="T16" fmla="*/ 396 w 791"/>
              <a:gd name="T17" fmla="*/ 791 h 791"/>
              <a:gd name="T18" fmla="*/ 791 w 791"/>
              <a:gd name="T19" fmla="*/ 396 h 791"/>
              <a:gd name="T20" fmla="*/ 791 w 791"/>
              <a:gd name="T21" fmla="*/ 393 h 7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91" h="791">
                <a:moveTo>
                  <a:pt x="791" y="393"/>
                </a:moveTo>
                <a:cubicBezTo>
                  <a:pt x="584" y="372"/>
                  <a:pt x="419" y="207"/>
                  <a:pt x="398" y="0"/>
                </a:cubicBezTo>
                <a:cubicBezTo>
                  <a:pt x="397" y="0"/>
                  <a:pt x="396" y="0"/>
                  <a:pt x="396" y="0"/>
                </a:cubicBezTo>
                <a:cubicBezTo>
                  <a:pt x="395" y="0"/>
                  <a:pt x="394" y="0"/>
                  <a:pt x="393" y="0"/>
                </a:cubicBezTo>
                <a:cubicBezTo>
                  <a:pt x="378" y="0"/>
                  <a:pt x="362" y="1"/>
                  <a:pt x="347" y="3"/>
                </a:cubicBezTo>
                <a:cubicBezTo>
                  <a:pt x="168" y="25"/>
                  <a:pt x="25" y="168"/>
                  <a:pt x="3" y="347"/>
                </a:cubicBezTo>
                <a:cubicBezTo>
                  <a:pt x="1" y="362"/>
                  <a:pt x="0" y="378"/>
                  <a:pt x="0" y="393"/>
                </a:cubicBezTo>
                <a:cubicBezTo>
                  <a:pt x="0" y="394"/>
                  <a:pt x="0" y="395"/>
                  <a:pt x="0" y="396"/>
                </a:cubicBezTo>
                <a:cubicBezTo>
                  <a:pt x="0" y="614"/>
                  <a:pt x="177" y="791"/>
                  <a:pt x="396" y="791"/>
                </a:cubicBezTo>
                <a:cubicBezTo>
                  <a:pt x="614" y="791"/>
                  <a:pt x="791" y="614"/>
                  <a:pt x="791" y="396"/>
                </a:cubicBezTo>
                <a:cubicBezTo>
                  <a:pt x="791" y="395"/>
                  <a:pt x="791" y="394"/>
                  <a:pt x="791" y="39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Oval 9">
            <a:extLst>
              <a:ext uri="{FF2B5EF4-FFF2-40B4-BE49-F238E27FC236}">
                <a16:creationId xmlns:a16="http://schemas.microsoft.com/office/drawing/2014/main" xmlns="" id="{719AD55B-9809-43C6-8285-47F866A33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0184" y="356411"/>
            <a:ext cx="1421307" cy="141593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Oval 10">
            <a:extLst>
              <a:ext uri="{FF2B5EF4-FFF2-40B4-BE49-F238E27FC236}">
                <a16:creationId xmlns:a16="http://schemas.microsoft.com/office/drawing/2014/main" xmlns="" id="{64A198BF-EE4D-43C1-AAC8-7B196BAA1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9273" y="1820680"/>
            <a:ext cx="1417727" cy="1415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val 11">
            <a:extLst>
              <a:ext uri="{FF2B5EF4-FFF2-40B4-BE49-F238E27FC236}">
                <a16:creationId xmlns:a16="http://schemas.microsoft.com/office/drawing/2014/main" xmlns="" id="{C0C42142-C888-4972-BB09-BCD21FFE8F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9259" y="4965812"/>
            <a:ext cx="1421307" cy="141593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Oval 12">
            <a:extLst>
              <a:ext uri="{FF2B5EF4-FFF2-40B4-BE49-F238E27FC236}">
                <a16:creationId xmlns:a16="http://schemas.microsoft.com/office/drawing/2014/main" xmlns="" id="{282E585A-208B-4EF8-A4CD-26849BF3E5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500" y="3286738"/>
            <a:ext cx="1419517" cy="1415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5B9AF528-984B-4679-9CA3-B03349481D75}"/>
              </a:ext>
            </a:extLst>
          </p:cNvPr>
          <p:cNvSpPr/>
          <p:nvPr/>
        </p:nvSpPr>
        <p:spPr>
          <a:xfrm>
            <a:off x="2152985" y="456527"/>
            <a:ext cx="1215705" cy="121570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4"/>
                </a:solidFill>
                <a:latin typeface="+mj-lt"/>
              </a:rPr>
              <a:t>01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73DD14A4-B58F-47BC-B7E2-FFC010CAAEDB}"/>
              </a:ext>
            </a:extLst>
          </p:cNvPr>
          <p:cNvSpPr/>
          <p:nvPr/>
        </p:nvSpPr>
        <p:spPr>
          <a:xfrm>
            <a:off x="5160284" y="1920795"/>
            <a:ext cx="1215705" cy="121570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1" dirty="0">
                <a:solidFill>
                  <a:schemeClr val="accent2"/>
                </a:solidFill>
                <a:latin typeface="+mj-lt"/>
              </a:rPr>
              <a:t>02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4541188D-2D07-42E2-926C-98DBEF45F782}"/>
              </a:ext>
            </a:extLst>
          </p:cNvPr>
          <p:cNvSpPr/>
          <p:nvPr/>
        </p:nvSpPr>
        <p:spPr>
          <a:xfrm>
            <a:off x="546407" y="3386853"/>
            <a:ext cx="1215705" cy="121570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2"/>
                </a:solidFill>
                <a:latin typeface="+mj-lt"/>
              </a:rPr>
              <a:t>04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F12F5966-0B3A-435E-B714-0ABE68721F70}"/>
              </a:ext>
            </a:extLst>
          </p:cNvPr>
          <p:cNvSpPr/>
          <p:nvPr/>
        </p:nvSpPr>
        <p:spPr>
          <a:xfrm>
            <a:off x="3832061" y="5078144"/>
            <a:ext cx="1215705" cy="121570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4"/>
                </a:solidFill>
                <a:latin typeface="+mj-lt"/>
              </a:rPr>
              <a:t>03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28412263-A74C-4237-8F3E-49FF72324AD1}"/>
              </a:ext>
            </a:extLst>
          </p:cNvPr>
          <p:cNvSpPr/>
          <p:nvPr/>
        </p:nvSpPr>
        <p:spPr>
          <a:xfrm>
            <a:off x="2438594" y="2346925"/>
            <a:ext cx="2044310" cy="204431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71F9A45D-BC5D-4738-95C4-1B7C8D1C537B}"/>
              </a:ext>
            </a:extLst>
          </p:cNvPr>
          <p:cNvSpPr txBox="1"/>
          <p:nvPr/>
        </p:nvSpPr>
        <p:spPr>
          <a:xfrm>
            <a:off x="3275351" y="1494651"/>
            <a:ext cx="1423353" cy="492443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Lorem ipsum dolor sit </a:t>
            </a:r>
            <a:r>
              <a:rPr lang="en-US" sz="1600" dirty="0" err="1">
                <a:solidFill>
                  <a:schemeClr val="bg1"/>
                </a:solidFill>
              </a:rPr>
              <a:t>amet</a:t>
            </a:r>
            <a:r>
              <a:rPr lang="en-US" sz="16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B39F523C-1F1A-4E73-A855-94F4DC56F3E5}"/>
              </a:ext>
            </a:extLst>
          </p:cNvPr>
          <p:cNvSpPr txBox="1"/>
          <p:nvPr/>
        </p:nvSpPr>
        <p:spPr>
          <a:xfrm>
            <a:off x="4550927" y="3270791"/>
            <a:ext cx="1423353" cy="492443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Lorem ipsum dolor sit </a:t>
            </a:r>
            <a:r>
              <a:rPr lang="en-US" sz="1600" dirty="0" err="1">
                <a:solidFill>
                  <a:schemeClr val="bg1"/>
                </a:solidFill>
              </a:rPr>
              <a:t>amet</a:t>
            </a:r>
            <a:r>
              <a:rPr lang="en-US" sz="16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6E8E0994-4380-4505-ACD5-20E125BCE08C}"/>
              </a:ext>
            </a:extLst>
          </p:cNvPr>
          <p:cNvSpPr txBox="1"/>
          <p:nvPr/>
        </p:nvSpPr>
        <p:spPr>
          <a:xfrm>
            <a:off x="2493093" y="4561552"/>
            <a:ext cx="1423353" cy="492443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Lorem ipsum dolor sit </a:t>
            </a:r>
            <a:r>
              <a:rPr lang="en-US" sz="1600" dirty="0" err="1">
                <a:solidFill>
                  <a:schemeClr val="bg1"/>
                </a:solidFill>
              </a:rPr>
              <a:t>amet</a:t>
            </a:r>
            <a:r>
              <a:rPr lang="en-US" sz="16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71E97E82-E407-48E7-B861-7D83AE44D396}"/>
              </a:ext>
            </a:extLst>
          </p:cNvPr>
          <p:cNvSpPr txBox="1"/>
          <p:nvPr/>
        </p:nvSpPr>
        <p:spPr>
          <a:xfrm>
            <a:off x="1065854" y="2667077"/>
            <a:ext cx="1423353" cy="492443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Lorem ipsum dolor sit </a:t>
            </a:r>
            <a:r>
              <a:rPr lang="en-US" sz="1600" dirty="0" err="1">
                <a:solidFill>
                  <a:schemeClr val="bg1"/>
                </a:solidFill>
              </a:rPr>
              <a:t>amet</a:t>
            </a:r>
            <a:r>
              <a:rPr lang="en-US" sz="1600" dirty="0">
                <a:solidFill>
                  <a:schemeClr val="bg1"/>
                </a:solidFill>
              </a:rPr>
              <a:t>.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xmlns="" id="{A1A51BBA-DA4B-45F4-BE4F-2D768D377CCD}"/>
              </a:ext>
            </a:extLst>
          </p:cNvPr>
          <p:cNvGrpSpPr/>
          <p:nvPr/>
        </p:nvGrpSpPr>
        <p:grpSpPr>
          <a:xfrm>
            <a:off x="3091380" y="3048688"/>
            <a:ext cx="738738" cy="640784"/>
            <a:chOff x="2598738" y="2530475"/>
            <a:chExt cx="287338" cy="249238"/>
          </a:xfrm>
          <a:solidFill>
            <a:schemeClr val="bg1">
              <a:lumMod val="75000"/>
            </a:schemeClr>
          </a:solidFill>
        </p:grpSpPr>
        <p:sp>
          <p:nvSpPr>
            <p:cNvPr id="57" name="Freeform 527">
              <a:extLst>
                <a:ext uri="{FF2B5EF4-FFF2-40B4-BE49-F238E27FC236}">
                  <a16:creationId xmlns:a16="http://schemas.microsoft.com/office/drawing/2014/main" xmlns="" id="{948C9CAB-A3AD-4D31-929C-16B72848F1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5888" y="2625725"/>
              <a:ext cx="123825" cy="134938"/>
            </a:xfrm>
            <a:custGeom>
              <a:avLst/>
              <a:gdLst>
                <a:gd name="T0" fmla="*/ 187 w 391"/>
                <a:gd name="T1" fmla="*/ 0 h 421"/>
                <a:gd name="T2" fmla="*/ 172 w 391"/>
                <a:gd name="T3" fmla="*/ 19 h 421"/>
                <a:gd name="T4" fmla="*/ 155 w 391"/>
                <a:gd name="T5" fmla="*/ 36 h 421"/>
                <a:gd name="T6" fmla="*/ 135 w 391"/>
                <a:gd name="T7" fmla="*/ 52 h 421"/>
                <a:gd name="T8" fmla="*/ 113 w 391"/>
                <a:gd name="T9" fmla="*/ 65 h 421"/>
                <a:gd name="T10" fmla="*/ 91 w 391"/>
                <a:gd name="T11" fmla="*/ 76 h 421"/>
                <a:gd name="T12" fmla="*/ 67 w 391"/>
                <a:gd name="T13" fmla="*/ 83 h 421"/>
                <a:gd name="T14" fmla="*/ 41 w 391"/>
                <a:gd name="T15" fmla="*/ 89 h 421"/>
                <a:gd name="T16" fmla="*/ 15 w 391"/>
                <a:gd name="T17" fmla="*/ 90 h 421"/>
                <a:gd name="T18" fmla="*/ 0 w 391"/>
                <a:gd name="T19" fmla="*/ 89 h 421"/>
                <a:gd name="T20" fmla="*/ 1 w 391"/>
                <a:gd name="T21" fmla="*/ 410 h 421"/>
                <a:gd name="T22" fmla="*/ 3 w 391"/>
                <a:gd name="T23" fmla="*/ 415 h 421"/>
                <a:gd name="T24" fmla="*/ 6 w 391"/>
                <a:gd name="T25" fmla="*/ 418 h 421"/>
                <a:gd name="T26" fmla="*/ 11 w 391"/>
                <a:gd name="T27" fmla="*/ 421 h 421"/>
                <a:gd name="T28" fmla="*/ 77 w 391"/>
                <a:gd name="T29" fmla="*/ 421 h 421"/>
                <a:gd name="T30" fmla="*/ 75 w 391"/>
                <a:gd name="T31" fmla="*/ 406 h 421"/>
                <a:gd name="T32" fmla="*/ 77 w 391"/>
                <a:gd name="T33" fmla="*/ 385 h 421"/>
                <a:gd name="T34" fmla="*/ 83 w 391"/>
                <a:gd name="T35" fmla="*/ 366 h 421"/>
                <a:gd name="T36" fmla="*/ 93 w 391"/>
                <a:gd name="T37" fmla="*/ 347 h 421"/>
                <a:gd name="T38" fmla="*/ 106 w 391"/>
                <a:gd name="T39" fmla="*/ 331 h 421"/>
                <a:gd name="T40" fmla="*/ 122 w 391"/>
                <a:gd name="T41" fmla="*/ 318 h 421"/>
                <a:gd name="T42" fmla="*/ 139 w 391"/>
                <a:gd name="T43" fmla="*/ 309 h 421"/>
                <a:gd name="T44" fmla="*/ 159 w 391"/>
                <a:gd name="T45" fmla="*/ 303 h 421"/>
                <a:gd name="T46" fmla="*/ 181 w 391"/>
                <a:gd name="T47" fmla="*/ 301 h 421"/>
                <a:gd name="T48" fmla="*/ 201 w 391"/>
                <a:gd name="T49" fmla="*/ 303 h 421"/>
                <a:gd name="T50" fmla="*/ 222 w 391"/>
                <a:gd name="T51" fmla="*/ 309 h 421"/>
                <a:gd name="T52" fmla="*/ 240 w 391"/>
                <a:gd name="T53" fmla="*/ 318 h 421"/>
                <a:gd name="T54" fmla="*/ 255 w 391"/>
                <a:gd name="T55" fmla="*/ 331 h 421"/>
                <a:gd name="T56" fmla="*/ 268 w 391"/>
                <a:gd name="T57" fmla="*/ 347 h 421"/>
                <a:gd name="T58" fmla="*/ 277 w 391"/>
                <a:gd name="T59" fmla="*/ 366 h 421"/>
                <a:gd name="T60" fmla="*/ 284 w 391"/>
                <a:gd name="T61" fmla="*/ 385 h 421"/>
                <a:gd name="T62" fmla="*/ 286 w 391"/>
                <a:gd name="T63" fmla="*/ 406 h 421"/>
                <a:gd name="T64" fmla="*/ 285 w 391"/>
                <a:gd name="T65" fmla="*/ 421 h 421"/>
                <a:gd name="T66" fmla="*/ 379 w 391"/>
                <a:gd name="T67" fmla="*/ 420 h 421"/>
                <a:gd name="T68" fmla="*/ 385 w 391"/>
                <a:gd name="T69" fmla="*/ 418 h 421"/>
                <a:gd name="T70" fmla="*/ 389 w 391"/>
                <a:gd name="T71" fmla="*/ 415 h 421"/>
                <a:gd name="T72" fmla="*/ 391 w 391"/>
                <a:gd name="T73" fmla="*/ 410 h 421"/>
                <a:gd name="T74" fmla="*/ 391 w 391"/>
                <a:gd name="T75" fmla="*/ 15 h 421"/>
                <a:gd name="T76" fmla="*/ 390 w 391"/>
                <a:gd name="T77" fmla="*/ 8 h 421"/>
                <a:gd name="T78" fmla="*/ 387 w 391"/>
                <a:gd name="T79" fmla="*/ 4 h 421"/>
                <a:gd name="T80" fmla="*/ 382 w 391"/>
                <a:gd name="T81" fmla="*/ 1 h 421"/>
                <a:gd name="T82" fmla="*/ 376 w 391"/>
                <a:gd name="T83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91" h="421">
                  <a:moveTo>
                    <a:pt x="376" y="0"/>
                  </a:moveTo>
                  <a:lnTo>
                    <a:pt x="187" y="0"/>
                  </a:lnTo>
                  <a:lnTo>
                    <a:pt x="180" y="9"/>
                  </a:lnTo>
                  <a:lnTo>
                    <a:pt x="172" y="19"/>
                  </a:lnTo>
                  <a:lnTo>
                    <a:pt x="164" y="28"/>
                  </a:lnTo>
                  <a:lnTo>
                    <a:pt x="155" y="36"/>
                  </a:lnTo>
                  <a:lnTo>
                    <a:pt x="145" y="45"/>
                  </a:lnTo>
                  <a:lnTo>
                    <a:pt x="135" y="52"/>
                  </a:lnTo>
                  <a:lnTo>
                    <a:pt x="125" y="59"/>
                  </a:lnTo>
                  <a:lnTo>
                    <a:pt x="113" y="65"/>
                  </a:lnTo>
                  <a:lnTo>
                    <a:pt x="103" y="71"/>
                  </a:lnTo>
                  <a:lnTo>
                    <a:pt x="91" y="76"/>
                  </a:lnTo>
                  <a:lnTo>
                    <a:pt x="79" y="80"/>
                  </a:lnTo>
                  <a:lnTo>
                    <a:pt x="67" y="83"/>
                  </a:lnTo>
                  <a:lnTo>
                    <a:pt x="54" y="87"/>
                  </a:lnTo>
                  <a:lnTo>
                    <a:pt x="41" y="89"/>
                  </a:lnTo>
                  <a:lnTo>
                    <a:pt x="29" y="90"/>
                  </a:lnTo>
                  <a:lnTo>
                    <a:pt x="15" y="90"/>
                  </a:lnTo>
                  <a:lnTo>
                    <a:pt x="7" y="90"/>
                  </a:lnTo>
                  <a:lnTo>
                    <a:pt x="0" y="89"/>
                  </a:lnTo>
                  <a:lnTo>
                    <a:pt x="0" y="406"/>
                  </a:lnTo>
                  <a:lnTo>
                    <a:pt x="1" y="410"/>
                  </a:lnTo>
                  <a:lnTo>
                    <a:pt x="1" y="412"/>
                  </a:lnTo>
                  <a:lnTo>
                    <a:pt x="3" y="415"/>
                  </a:lnTo>
                  <a:lnTo>
                    <a:pt x="4" y="417"/>
                  </a:lnTo>
                  <a:lnTo>
                    <a:pt x="6" y="418"/>
                  </a:lnTo>
                  <a:lnTo>
                    <a:pt x="9" y="420"/>
                  </a:lnTo>
                  <a:lnTo>
                    <a:pt x="11" y="421"/>
                  </a:lnTo>
                  <a:lnTo>
                    <a:pt x="15" y="421"/>
                  </a:lnTo>
                  <a:lnTo>
                    <a:pt x="77" y="421"/>
                  </a:lnTo>
                  <a:lnTo>
                    <a:pt x="76" y="414"/>
                  </a:lnTo>
                  <a:lnTo>
                    <a:pt x="75" y="406"/>
                  </a:lnTo>
                  <a:lnTo>
                    <a:pt x="76" y="396"/>
                  </a:lnTo>
                  <a:lnTo>
                    <a:pt x="77" y="385"/>
                  </a:lnTo>
                  <a:lnTo>
                    <a:pt x="80" y="375"/>
                  </a:lnTo>
                  <a:lnTo>
                    <a:pt x="83" y="366"/>
                  </a:lnTo>
                  <a:lnTo>
                    <a:pt x="88" y="356"/>
                  </a:lnTo>
                  <a:lnTo>
                    <a:pt x="93" y="347"/>
                  </a:lnTo>
                  <a:lnTo>
                    <a:pt x="99" y="339"/>
                  </a:lnTo>
                  <a:lnTo>
                    <a:pt x="106" y="331"/>
                  </a:lnTo>
                  <a:lnTo>
                    <a:pt x="113" y="325"/>
                  </a:lnTo>
                  <a:lnTo>
                    <a:pt x="122" y="318"/>
                  </a:lnTo>
                  <a:lnTo>
                    <a:pt x="130" y="313"/>
                  </a:lnTo>
                  <a:lnTo>
                    <a:pt x="139" y="309"/>
                  </a:lnTo>
                  <a:lnTo>
                    <a:pt x="150" y="305"/>
                  </a:lnTo>
                  <a:lnTo>
                    <a:pt x="159" y="303"/>
                  </a:lnTo>
                  <a:lnTo>
                    <a:pt x="170" y="301"/>
                  </a:lnTo>
                  <a:lnTo>
                    <a:pt x="181" y="301"/>
                  </a:lnTo>
                  <a:lnTo>
                    <a:pt x="192" y="301"/>
                  </a:lnTo>
                  <a:lnTo>
                    <a:pt x="201" y="303"/>
                  </a:lnTo>
                  <a:lnTo>
                    <a:pt x="212" y="305"/>
                  </a:lnTo>
                  <a:lnTo>
                    <a:pt x="222" y="309"/>
                  </a:lnTo>
                  <a:lnTo>
                    <a:pt x="230" y="313"/>
                  </a:lnTo>
                  <a:lnTo>
                    <a:pt x="240" y="318"/>
                  </a:lnTo>
                  <a:lnTo>
                    <a:pt x="247" y="325"/>
                  </a:lnTo>
                  <a:lnTo>
                    <a:pt x="255" y="331"/>
                  </a:lnTo>
                  <a:lnTo>
                    <a:pt x="261" y="339"/>
                  </a:lnTo>
                  <a:lnTo>
                    <a:pt x="268" y="347"/>
                  </a:lnTo>
                  <a:lnTo>
                    <a:pt x="273" y="356"/>
                  </a:lnTo>
                  <a:lnTo>
                    <a:pt x="277" y="366"/>
                  </a:lnTo>
                  <a:lnTo>
                    <a:pt x="282" y="375"/>
                  </a:lnTo>
                  <a:lnTo>
                    <a:pt x="284" y="385"/>
                  </a:lnTo>
                  <a:lnTo>
                    <a:pt x="285" y="396"/>
                  </a:lnTo>
                  <a:lnTo>
                    <a:pt x="286" y="406"/>
                  </a:lnTo>
                  <a:lnTo>
                    <a:pt x="286" y="414"/>
                  </a:lnTo>
                  <a:lnTo>
                    <a:pt x="285" y="421"/>
                  </a:lnTo>
                  <a:lnTo>
                    <a:pt x="376" y="421"/>
                  </a:lnTo>
                  <a:lnTo>
                    <a:pt x="379" y="420"/>
                  </a:lnTo>
                  <a:lnTo>
                    <a:pt x="382" y="420"/>
                  </a:lnTo>
                  <a:lnTo>
                    <a:pt x="385" y="418"/>
                  </a:lnTo>
                  <a:lnTo>
                    <a:pt x="387" y="417"/>
                  </a:lnTo>
                  <a:lnTo>
                    <a:pt x="389" y="415"/>
                  </a:lnTo>
                  <a:lnTo>
                    <a:pt x="390" y="412"/>
                  </a:lnTo>
                  <a:lnTo>
                    <a:pt x="391" y="410"/>
                  </a:lnTo>
                  <a:lnTo>
                    <a:pt x="391" y="406"/>
                  </a:lnTo>
                  <a:lnTo>
                    <a:pt x="391" y="15"/>
                  </a:lnTo>
                  <a:lnTo>
                    <a:pt x="391" y="12"/>
                  </a:lnTo>
                  <a:lnTo>
                    <a:pt x="390" y="8"/>
                  </a:lnTo>
                  <a:lnTo>
                    <a:pt x="389" y="6"/>
                  </a:lnTo>
                  <a:lnTo>
                    <a:pt x="387" y="4"/>
                  </a:lnTo>
                  <a:lnTo>
                    <a:pt x="385" y="2"/>
                  </a:lnTo>
                  <a:lnTo>
                    <a:pt x="382" y="1"/>
                  </a:lnTo>
                  <a:lnTo>
                    <a:pt x="379" y="0"/>
                  </a:lnTo>
                  <a:lnTo>
                    <a:pt x="376" y="0"/>
                  </a:lnTo>
                  <a:lnTo>
                    <a:pt x="37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28">
              <a:extLst>
                <a:ext uri="{FF2B5EF4-FFF2-40B4-BE49-F238E27FC236}">
                  <a16:creationId xmlns:a16="http://schemas.microsoft.com/office/drawing/2014/main" xmlns="" id="{9BC6DD9F-FF36-4C74-B919-3393CB15DF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8738" y="2692400"/>
              <a:ext cx="47625" cy="9525"/>
            </a:xfrm>
            <a:custGeom>
              <a:avLst/>
              <a:gdLst>
                <a:gd name="T0" fmla="*/ 136 w 151"/>
                <a:gd name="T1" fmla="*/ 0 h 30"/>
                <a:gd name="T2" fmla="*/ 15 w 151"/>
                <a:gd name="T3" fmla="*/ 0 h 30"/>
                <a:gd name="T4" fmla="*/ 12 w 151"/>
                <a:gd name="T5" fmla="*/ 1 h 30"/>
                <a:gd name="T6" fmla="*/ 9 w 151"/>
                <a:gd name="T7" fmla="*/ 1 h 30"/>
                <a:gd name="T8" fmla="*/ 7 w 151"/>
                <a:gd name="T9" fmla="*/ 3 h 30"/>
                <a:gd name="T10" fmla="*/ 5 w 151"/>
                <a:gd name="T11" fmla="*/ 4 h 30"/>
                <a:gd name="T12" fmla="*/ 3 w 151"/>
                <a:gd name="T13" fmla="*/ 6 h 30"/>
                <a:gd name="T14" fmla="*/ 2 w 151"/>
                <a:gd name="T15" fmla="*/ 10 h 30"/>
                <a:gd name="T16" fmla="*/ 0 w 151"/>
                <a:gd name="T17" fmla="*/ 13 h 30"/>
                <a:gd name="T18" fmla="*/ 0 w 151"/>
                <a:gd name="T19" fmla="*/ 15 h 30"/>
                <a:gd name="T20" fmla="*/ 0 w 151"/>
                <a:gd name="T21" fmla="*/ 18 h 30"/>
                <a:gd name="T22" fmla="*/ 2 w 151"/>
                <a:gd name="T23" fmla="*/ 21 h 30"/>
                <a:gd name="T24" fmla="*/ 3 w 151"/>
                <a:gd name="T25" fmla="*/ 24 h 30"/>
                <a:gd name="T26" fmla="*/ 5 w 151"/>
                <a:gd name="T27" fmla="*/ 26 h 30"/>
                <a:gd name="T28" fmla="*/ 7 w 151"/>
                <a:gd name="T29" fmla="*/ 28 h 30"/>
                <a:gd name="T30" fmla="*/ 9 w 151"/>
                <a:gd name="T31" fmla="*/ 29 h 30"/>
                <a:gd name="T32" fmla="*/ 12 w 151"/>
                <a:gd name="T33" fmla="*/ 30 h 30"/>
                <a:gd name="T34" fmla="*/ 15 w 151"/>
                <a:gd name="T35" fmla="*/ 30 h 30"/>
                <a:gd name="T36" fmla="*/ 136 w 151"/>
                <a:gd name="T37" fmla="*/ 30 h 30"/>
                <a:gd name="T38" fmla="*/ 139 w 151"/>
                <a:gd name="T39" fmla="*/ 30 h 30"/>
                <a:gd name="T40" fmla="*/ 142 w 151"/>
                <a:gd name="T41" fmla="*/ 29 h 30"/>
                <a:gd name="T42" fmla="*/ 144 w 151"/>
                <a:gd name="T43" fmla="*/ 28 h 30"/>
                <a:gd name="T44" fmla="*/ 146 w 151"/>
                <a:gd name="T45" fmla="*/ 26 h 30"/>
                <a:gd name="T46" fmla="*/ 148 w 151"/>
                <a:gd name="T47" fmla="*/ 24 h 30"/>
                <a:gd name="T48" fmla="*/ 150 w 151"/>
                <a:gd name="T49" fmla="*/ 21 h 30"/>
                <a:gd name="T50" fmla="*/ 151 w 151"/>
                <a:gd name="T51" fmla="*/ 18 h 30"/>
                <a:gd name="T52" fmla="*/ 151 w 151"/>
                <a:gd name="T53" fmla="*/ 15 h 30"/>
                <a:gd name="T54" fmla="*/ 151 w 151"/>
                <a:gd name="T55" fmla="*/ 13 h 30"/>
                <a:gd name="T56" fmla="*/ 150 w 151"/>
                <a:gd name="T57" fmla="*/ 10 h 30"/>
                <a:gd name="T58" fmla="*/ 148 w 151"/>
                <a:gd name="T59" fmla="*/ 8 h 30"/>
                <a:gd name="T60" fmla="*/ 146 w 151"/>
                <a:gd name="T61" fmla="*/ 4 h 30"/>
                <a:gd name="T62" fmla="*/ 144 w 151"/>
                <a:gd name="T63" fmla="*/ 3 h 30"/>
                <a:gd name="T64" fmla="*/ 142 w 151"/>
                <a:gd name="T65" fmla="*/ 1 h 30"/>
                <a:gd name="T66" fmla="*/ 139 w 151"/>
                <a:gd name="T67" fmla="*/ 1 h 30"/>
                <a:gd name="T68" fmla="*/ 136 w 151"/>
                <a:gd name="T6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1" h="30">
                  <a:moveTo>
                    <a:pt x="136" y="0"/>
                  </a:moveTo>
                  <a:lnTo>
                    <a:pt x="15" y="0"/>
                  </a:lnTo>
                  <a:lnTo>
                    <a:pt x="12" y="1"/>
                  </a:lnTo>
                  <a:lnTo>
                    <a:pt x="9" y="1"/>
                  </a:lnTo>
                  <a:lnTo>
                    <a:pt x="7" y="3"/>
                  </a:lnTo>
                  <a:lnTo>
                    <a:pt x="5" y="4"/>
                  </a:lnTo>
                  <a:lnTo>
                    <a:pt x="3" y="6"/>
                  </a:lnTo>
                  <a:lnTo>
                    <a:pt x="2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2" y="21"/>
                  </a:lnTo>
                  <a:lnTo>
                    <a:pt x="3" y="24"/>
                  </a:lnTo>
                  <a:lnTo>
                    <a:pt x="5" y="26"/>
                  </a:lnTo>
                  <a:lnTo>
                    <a:pt x="7" y="28"/>
                  </a:lnTo>
                  <a:lnTo>
                    <a:pt x="9" y="29"/>
                  </a:lnTo>
                  <a:lnTo>
                    <a:pt x="12" y="30"/>
                  </a:lnTo>
                  <a:lnTo>
                    <a:pt x="15" y="30"/>
                  </a:lnTo>
                  <a:lnTo>
                    <a:pt x="136" y="30"/>
                  </a:lnTo>
                  <a:lnTo>
                    <a:pt x="139" y="30"/>
                  </a:lnTo>
                  <a:lnTo>
                    <a:pt x="142" y="29"/>
                  </a:lnTo>
                  <a:lnTo>
                    <a:pt x="144" y="28"/>
                  </a:lnTo>
                  <a:lnTo>
                    <a:pt x="146" y="26"/>
                  </a:lnTo>
                  <a:lnTo>
                    <a:pt x="148" y="24"/>
                  </a:lnTo>
                  <a:lnTo>
                    <a:pt x="150" y="21"/>
                  </a:lnTo>
                  <a:lnTo>
                    <a:pt x="151" y="18"/>
                  </a:lnTo>
                  <a:lnTo>
                    <a:pt x="151" y="15"/>
                  </a:lnTo>
                  <a:lnTo>
                    <a:pt x="151" y="13"/>
                  </a:lnTo>
                  <a:lnTo>
                    <a:pt x="150" y="10"/>
                  </a:lnTo>
                  <a:lnTo>
                    <a:pt x="148" y="8"/>
                  </a:lnTo>
                  <a:lnTo>
                    <a:pt x="146" y="4"/>
                  </a:lnTo>
                  <a:lnTo>
                    <a:pt x="144" y="3"/>
                  </a:lnTo>
                  <a:lnTo>
                    <a:pt x="142" y="1"/>
                  </a:lnTo>
                  <a:lnTo>
                    <a:pt x="139" y="1"/>
                  </a:lnTo>
                  <a:lnTo>
                    <a:pt x="13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529">
              <a:extLst>
                <a:ext uri="{FF2B5EF4-FFF2-40B4-BE49-F238E27FC236}">
                  <a16:creationId xmlns:a16="http://schemas.microsoft.com/office/drawing/2014/main" xmlns="" id="{3D33E02F-1CAA-4B3E-9828-A3ED5DF50C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7788" y="2711450"/>
              <a:ext cx="28575" cy="11113"/>
            </a:xfrm>
            <a:custGeom>
              <a:avLst/>
              <a:gdLst>
                <a:gd name="T0" fmla="*/ 76 w 91"/>
                <a:gd name="T1" fmla="*/ 0 h 31"/>
                <a:gd name="T2" fmla="*/ 16 w 91"/>
                <a:gd name="T3" fmla="*/ 0 h 31"/>
                <a:gd name="T4" fmla="*/ 12 w 91"/>
                <a:gd name="T5" fmla="*/ 1 h 31"/>
                <a:gd name="T6" fmla="*/ 10 w 91"/>
                <a:gd name="T7" fmla="*/ 1 h 31"/>
                <a:gd name="T8" fmla="*/ 7 w 91"/>
                <a:gd name="T9" fmla="*/ 3 h 31"/>
                <a:gd name="T10" fmla="*/ 5 w 91"/>
                <a:gd name="T11" fmla="*/ 5 h 31"/>
                <a:gd name="T12" fmla="*/ 3 w 91"/>
                <a:gd name="T13" fmla="*/ 8 h 31"/>
                <a:gd name="T14" fmla="*/ 2 w 91"/>
                <a:gd name="T15" fmla="*/ 10 h 31"/>
                <a:gd name="T16" fmla="*/ 0 w 91"/>
                <a:gd name="T17" fmla="*/ 13 h 31"/>
                <a:gd name="T18" fmla="*/ 0 w 91"/>
                <a:gd name="T19" fmla="*/ 15 h 31"/>
                <a:gd name="T20" fmla="*/ 0 w 91"/>
                <a:gd name="T21" fmla="*/ 18 h 31"/>
                <a:gd name="T22" fmla="*/ 2 w 91"/>
                <a:gd name="T23" fmla="*/ 22 h 31"/>
                <a:gd name="T24" fmla="*/ 3 w 91"/>
                <a:gd name="T25" fmla="*/ 24 h 31"/>
                <a:gd name="T26" fmla="*/ 5 w 91"/>
                <a:gd name="T27" fmla="*/ 26 h 31"/>
                <a:gd name="T28" fmla="*/ 7 w 91"/>
                <a:gd name="T29" fmla="*/ 28 h 31"/>
                <a:gd name="T30" fmla="*/ 10 w 91"/>
                <a:gd name="T31" fmla="*/ 29 h 31"/>
                <a:gd name="T32" fmla="*/ 12 w 91"/>
                <a:gd name="T33" fmla="*/ 30 h 31"/>
                <a:gd name="T34" fmla="*/ 16 w 91"/>
                <a:gd name="T35" fmla="*/ 31 h 31"/>
                <a:gd name="T36" fmla="*/ 76 w 91"/>
                <a:gd name="T37" fmla="*/ 31 h 31"/>
                <a:gd name="T38" fmla="*/ 79 w 91"/>
                <a:gd name="T39" fmla="*/ 30 h 31"/>
                <a:gd name="T40" fmla="*/ 82 w 91"/>
                <a:gd name="T41" fmla="*/ 29 h 31"/>
                <a:gd name="T42" fmla="*/ 84 w 91"/>
                <a:gd name="T43" fmla="*/ 28 h 31"/>
                <a:gd name="T44" fmla="*/ 86 w 91"/>
                <a:gd name="T45" fmla="*/ 26 h 31"/>
                <a:gd name="T46" fmla="*/ 88 w 91"/>
                <a:gd name="T47" fmla="*/ 24 h 31"/>
                <a:gd name="T48" fmla="*/ 90 w 91"/>
                <a:gd name="T49" fmla="*/ 22 h 31"/>
                <a:gd name="T50" fmla="*/ 91 w 91"/>
                <a:gd name="T51" fmla="*/ 18 h 31"/>
                <a:gd name="T52" fmla="*/ 91 w 91"/>
                <a:gd name="T53" fmla="*/ 15 h 31"/>
                <a:gd name="T54" fmla="*/ 91 w 91"/>
                <a:gd name="T55" fmla="*/ 13 h 31"/>
                <a:gd name="T56" fmla="*/ 90 w 91"/>
                <a:gd name="T57" fmla="*/ 10 h 31"/>
                <a:gd name="T58" fmla="*/ 88 w 91"/>
                <a:gd name="T59" fmla="*/ 8 h 31"/>
                <a:gd name="T60" fmla="*/ 86 w 91"/>
                <a:gd name="T61" fmla="*/ 5 h 31"/>
                <a:gd name="T62" fmla="*/ 84 w 91"/>
                <a:gd name="T63" fmla="*/ 3 h 31"/>
                <a:gd name="T64" fmla="*/ 82 w 91"/>
                <a:gd name="T65" fmla="*/ 2 h 31"/>
                <a:gd name="T66" fmla="*/ 79 w 91"/>
                <a:gd name="T67" fmla="*/ 1 h 31"/>
                <a:gd name="T68" fmla="*/ 76 w 91"/>
                <a:gd name="T69" fmla="*/ 0 h 31"/>
                <a:gd name="T70" fmla="*/ 76 w 91"/>
                <a:gd name="T7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1" h="31">
                  <a:moveTo>
                    <a:pt x="76" y="0"/>
                  </a:moveTo>
                  <a:lnTo>
                    <a:pt x="16" y="0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7" y="3"/>
                  </a:lnTo>
                  <a:lnTo>
                    <a:pt x="5" y="5"/>
                  </a:lnTo>
                  <a:lnTo>
                    <a:pt x="3" y="8"/>
                  </a:lnTo>
                  <a:lnTo>
                    <a:pt x="2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2" y="22"/>
                  </a:lnTo>
                  <a:lnTo>
                    <a:pt x="3" y="24"/>
                  </a:lnTo>
                  <a:lnTo>
                    <a:pt x="5" y="26"/>
                  </a:lnTo>
                  <a:lnTo>
                    <a:pt x="7" y="28"/>
                  </a:lnTo>
                  <a:lnTo>
                    <a:pt x="10" y="29"/>
                  </a:lnTo>
                  <a:lnTo>
                    <a:pt x="12" y="30"/>
                  </a:lnTo>
                  <a:lnTo>
                    <a:pt x="16" y="31"/>
                  </a:lnTo>
                  <a:lnTo>
                    <a:pt x="76" y="31"/>
                  </a:lnTo>
                  <a:lnTo>
                    <a:pt x="79" y="30"/>
                  </a:lnTo>
                  <a:lnTo>
                    <a:pt x="82" y="29"/>
                  </a:lnTo>
                  <a:lnTo>
                    <a:pt x="84" y="28"/>
                  </a:lnTo>
                  <a:lnTo>
                    <a:pt x="86" y="26"/>
                  </a:lnTo>
                  <a:lnTo>
                    <a:pt x="88" y="24"/>
                  </a:lnTo>
                  <a:lnTo>
                    <a:pt x="90" y="22"/>
                  </a:lnTo>
                  <a:lnTo>
                    <a:pt x="91" y="18"/>
                  </a:lnTo>
                  <a:lnTo>
                    <a:pt x="91" y="15"/>
                  </a:lnTo>
                  <a:lnTo>
                    <a:pt x="91" y="13"/>
                  </a:lnTo>
                  <a:lnTo>
                    <a:pt x="90" y="10"/>
                  </a:lnTo>
                  <a:lnTo>
                    <a:pt x="88" y="8"/>
                  </a:lnTo>
                  <a:lnTo>
                    <a:pt x="86" y="5"/>
                  </a:lnTo>
                  <a:lnTo>
                    <a:pt x="84" y="3"/>
                  </a:lnTo>
                  <a:lnTo>
                    <a:pt x="82" y="2"/>
                  </a:lnTo>
                  <a:lnTo>
                    <a:pt x="79" y="1"/>
                  </a:lnTo>
                  <a:lnTo>
                    <a:pt x="76" y="0"/>
                  </a:lnTo>
                  <a:lnTo>
                    <a:pt x="7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530">
              <a:extLst>
                <a:ext uri="{FF2B5EF4-FFF2-40B4-BE49-F238E27FC236}">
                  <a16:creationId xmlns:a16="http://schemas.microsoft.com/office/drawing/2014/main" xmlns="" id="{3A92A677-7DDF-4810-87F6-5B192E4957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313" y="2732088"/>
              <a:ext cx="19050" cy="9525"/>
            </a:xfrm>
            <a:custGeom>
              <a:avLst/>
              <a:gdLst>
                <a:gd name="T0" fmla="*/ 45 w 60"/>
                <a:gd name="T1" fmla="*/ 0 h 30"/>
                <a:gd name="T2" fmla="*/ 15 w 60"/>
                <a:gd name="T3" fmla="*/ 0 h 30"/>
                <a:gd name="T4" fmla="*/ 11 w 60"/>
                <a:gd name="T5" fmla="*/ 0 h 30"/>
                <a:gd name="T6" fmla="*/ 9 w 60"/>
                <a:gd name="T7" fmla="*/ 1 h 30"/>
                <a:gd name="T8" fmla="*/ 6 w 60"/>
                <a:gd name="T9" fmla="*/ 2 h 30"/>
                <a:gd name="T10" fmla="*/ 4 w 60"/>
                <a:gd name="T11" fmla="*/ 5 h 30"/>
                <a:gd name="T12" fmla="*/ 2 w 60"/>
                <a:gd name="T13" fmla="*/ 7 h 30"/>
                <a:gd name="T14" fmla="*/ 1 w 60"/>
                <a:gd name="T15" fmla="*/ 9 h 30"/>
                <a:gd name="T16" fmla="*/ 0 w 60"/>
                <a:gd name="T17" fmla="*/ 12 h 30"/>
                <a:gd name="T18" fmla="*/ 0 w 60"/>
                <a:gd name="T19" fmla="*/ 15 h 30"/>
                <a:gd name="T20" fmla="*/ 0 w 60"/>
                <a:gd name="T21" fmla="*/ 17 h 30"/>
                <a:gd name="T22" fmla="*/ 1 w 60"/>
                <a:gd name="T23" fmla="*/ 21 h 30"/>
                <a:gd name="T24" fmla="*/ 2 w 60"/>
                <a:gd name="T25" fmla="*/ 23 h 30"/>
                <a:gd name="T26" fmla="*/ 4 w 60"/>
                <a:gd name="T27" fmla="*/ 26 h 30"/>
                <a:gd name="T28" fmla="*/ 6 w 60"/>
                <a:gd name="T29" fmla="*/ 27 h 30"/>
                <a:gd name="T30" fmla="*/ 9 w 60"/>
                <a:gd name="T31" fmla="*/ 29 h 30"/>
                <a:gd name="T32" fmla="*/ 11 w 60"/>
                <a:gd name="T33" fmla="*/ 29 h 30"/>
                <a:gd name="T34" fmla="*/ 15 w 60"/>
                <a:gd name="T35" fmla="*/ 30 h 30"/>
                <a:gd name="T36" fmla="*/ 45 w 60"/>
                <a:gd name="T37" fmla="*/ 30 h 30"/>
                <a:gd name="T38" fmla="*/ 48 w 60"/>
                <a:gd name="T39" fmla="*/ 29 h 30"/>
                <a:gd name="T40" fmla="*/ 51 w 60"/>
                <a:gd name="T41" fmla="*/ 29 h 30"/>
                <a:gd name="T42" fmla="*/ 53 w 60"/>
                <a:gd name="T43" fmla="*/ 27 h 30"/>
                <a:gd name="T44" fmla="*/ 55 w 60"/>
                <a:gd name="T45" fmla="*/ 26 h 30"/>
                <a:gd name="T46" fmla="*/ 57 w 60"/>
                <a:gd name="T47" fmla="*/ 23 h 30"/>
                <a:gd name="T48" fmla="*/ 59 w 60"/>
                <a:gd name="T49" fmla="*/ 21 h 30"/>
                <a:gd name="T50" fmla="*/ 60 w 60"/>
                <a:gd name="T51" fmla="*/ 17 h 30"/>
                <a:gd name="T52" fmla="*/ 60 w 60"/>
                <a:gd name="T53" fmla="*/ 15 h 30"/>
                <a:gd name="T54" fmla="*/ 60 w 60"/>
                <a:gd name="T55" fmla="*/ 12 h 30"/>
                <a:gd name="T56" fmla="*/ 59 w 60"/>
                <a:gd name="T57" fmla="*/ 9 h 30"/>
                <a:gd name="T58" fmla="*/ 57 w 60"/>
                <a:gd name="T59" fmla="*/ 7 h 30"/>
                <a:gd name="T60" fmla="*/ 55 w 60"/>
                <a:gd name="T61" fmla="*/ 5 h 30"/>
                <a:gd name="T62" fmla="*/ 53 w 60"/>
                <a:gd name="T63" fmla="*/ 2 h 30"/>
                <a:gd name="T64" fmla="*/ 51 w 60"/>
                <a:gd name="T65" fmla="*/ 1 h 30"/>
                <a:gd name="T66" fmla="*/ 48 w 60"/>
                <a:gd name="T67" fmla="*/ 0 h 30"/>
                <a:gd name="T68" fmla="*/ 45 w 60"/>
                <a:gd name="T6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0" h="30">
                  <a:moveTo>
                    <a:pt x="45" y="0"/>
                  </a:moveTo>
                  <a:lnTo>
                    <a:pt x="15" y="0"/>
                  </a:ln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1" y="21"/>
                  </a:lnTo>
                  <a:lnTo>
                    <a:pt x="2" y="23"/>
                  </a:lnTo>
                  <a:lnTo>
                    <a:pt x="4" y="26"/>
                  </a:lnTo>
                  <a:lnTo>
                    <a:pt x="6" y="27"/>
                  </a:lnTo>
                  <a:lnTo>
                    <a:pt x="9" y="29"/>
                  </a:lnTo>
                  <a:lnTo>
                    <a:pt x="11" y="29"/>
                  </a:lnTo>
                  <a:lnTo>
                    <a:pt x="15" y="30"/>
                  </a:lnTo>
                  <a:lnTo>
                    <a:pt x="45" y="30"/>
                  </a:lnTo>
                  <a:lnTo>
                    <a:pt x="48" y="29"/>
                  </a:lnTo>
                  <a:lnTo>
                    <a:pt x="51" y="29"/>
                  </a:lnTo>
                  <a:lnTo>
                    <a:pt x="53" y="27"/>
                  </a:lnTo>
                  <a:lnTo>
                    <a:pt x="55" y="26"/>
                  </a:lnTo>
                  <a:lnTo>
                    <a:pt x="57" y="23"/>
                  </a:lnTo>
                  <a:lnTo>
                    <a:pt x="59" y="21"/>
                  </a:lnTo>
                  <a:lnTo>
                    <a:pt x="60" y="17"/>
                  </a:lnTo>
                  <a:lnTo>
                    <a:pt x="60" y="15"/>
                  </a:lnTo>
                  <a:lnTo>
                    <a:pt x="60" y="12"/>
                  </a:lnTo>
                  <a:lnTo>
                    <a:pt x="59" y="9"/>
                  </a:lnTo>
                  <a:lnTo>
                    <a:pt x="57" y="7"/>
                  </a:lnTo>
                  <a:lnTo>
                    <a:pt x="55" y="5"/>
                  </a:lnTo>
                  <a:lnTo>
                    <a:pt x="53" y="2"/>
                  </a:lnTo>
                  <a:lnTo>
                    <a:pt x="51" y="1"/>
                  </a:lnTo>
                  <a:lnTo>
                    <a:pt x="48" y="0"/>
                  </a:lnTo>
                  <a:lnTo>
                    <a:pt x="4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531">
              <a:extLst>
                <a:ext uri="{FF2B5EF4-FFF2-40B4-BE49-F238E27FC236}">
                  <a16:creationId xmlns:a16="http://schemas.microsoft.com/office/drawing/2014/main" xmlns="" id="{BC982847-0E44-4CD1-854D-C2A9AC4D5C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3500" y="2530475"/>
              <a:ext cx="114300" cy="114300"/>
            </a:xfrm>
            <a:custGeom>
              <a:avLst/>
              <a:gdLst>
                <a:gd name="T0" fmla="*/ 167 w 362"/>
                <a:gd name="T1" fmla="*/ 103 h 362"/>
                <a:gd name="T2" fmla="*/ 169 w 362"/>
                <a:gd name="T3" fmla="*/ 98 h 362"/>
                <a:gd name="T4" fmla="*/ 172 w 362"/>
                <a:gd name="T5" fmla="*/ 94 h 362"/>
                <a:gd name="T6" fmla="*/ 177 w 362"/>
                <a:gd name="T7" fmla="*/ 92 h 362"/>
                <a:gd name="T8" fmla="*/ 184 w 362"/>
                <a:gd name="T9" fmla="*/ 92 h 362"/>
                <a:gd name="T10" fmla="*/ 189 w 362"/>
                <a:gd name="T11" fmla="*/ 94 h 362"/>
                <a:gd name="T12" fmla="*/ 193 w 362"/>
                <a:gd name="T13" fmla="*/ 98 h 362"/>
                <a:gd name="T14" fmla="*/ 196 w 362"/>
                <a:gd name="T15" fmla="*/ 103 h 362"/>
                <a:gd name="T16" fmla="*/ 196 w 362"/>
                <a:gd name="T17" fmla="*/ 181 h 362"/>
                <a:gd name="T18" fmla="*/ 244 w 362"/>
                <a:gd name="T19" fmla="*/ 182 h 362"/>
                <a:gd name="T20" fmla="*/ 249 w 362"/>
                <a:gd name="T21" fmla="*/ 184 h 362"/>
                <a:gd name="T22" fmla="*/ 254 w 362"/>
                <a:gd name="T23" fmla="*/ 188 h 362"/>
                <a:gd name="T24" fmla="*/ 256 w 362"/>
                <a:gd name="T25" fmla="*/ 193 h 362"/>
                <a:gd name="T26" fmla="*/ 256 w 362"/>
                <a:gd name="T27" fmla="*/ 199 h 362"/>
                <a:gd name="T28" fmla="*/ 254 w 362"/>
                <a:gd name="T29" fmla="*/ 204 h 362"/>
                <a:gd name="T30" fmla="*/ 249 w 362"/>
                <a:gd name="T31" fmla="*/ 208 h 362"/>
                <a:gd name="T32" fmla="*/ 244 w 362"/>
                <a:gd name="T33" fmla="*/ 211 h 362"/>
                <a:gd name="T34" fmla="*/ 181 w 362"/>
                <a:gd name="T35" fmla="*/ 212 h 362"/>
                <a:gd name="T36" fmla="*/ 175 w 362"/>
                <a:gd name="T37" fmla="*/ 211 h 362"/>
                <a:gd name="T38" fmla="*/ 170 w 362"/>
                <a:gd name="T39" fmla="*/ 206 h 362"/>
                <a:gd name="T40" fmla="*/ 167 w 362"/>
                <a:gd name="T41" fmla="*/ 202 h 362"/>
                <a:gd name="T42" fmla="*/ 166 w 362"/>
                <a:gd name="T43" fmla="*/ 197 h 362"/>
                <a:gd name="T44" fmla="*/ 181 w 362"/>
                <a:gd name="T45" fmla="*/ 362 h 362"/>
                <a:gd name="T46" fmla="*/ 217 w 362"/>
                <a:gd name="T47" fmla="*/ 359 h 362"/>
                <a:gd name="T48" fmla="*/ 251 w 362"/>
                <a:gd name="T49" fmla="*/ 348 h 362"/>
                <a:gd name="T50" fmla="*/ 281 w 362"/>
                <a:gd name="T51" fmla="*/ 331 h 362"/>
                <a:gd name="T52" fmla="*/ 308 w 362"/>
                <a:gd name="T53" fmla="*/ 309 h 362"/>
                <a:gd name="T54" fmla="*/ 331 w 362"/>
                <a:gd name="T55" fmla="*/ 282 h 362"/>
                <a:gd name="T56" fmla="*/ 347 w 362"/>
                <a:gd name="T57" fmla="*/ 251 h 362"/>
                <a:gd name="T58" fmla="*/ 358 w 362"/>
                <a:gd name="T59" fmla="*/ 217 h 362"/>
                <a:gd name="T60" fmla="*/ 362 w 362"/>
                <a:gd name="T61" fmla="*/ 182 h 362"/>
                <a:gd name="T62" fmla="*/ 358 w 362"/>
                <a:gd name="T63" fmla="*/ 145 h 362"/>
                <a:gd name="T64" fmla="*/ 347 w 362"/>
                <a:gd name="T65" fmla="*/ 111 h 362"/>
                <a:gd name="T66" fmla="*/ 331 w 362"/>
                <a:gd name="T67" fmla="*/ 80 h 362"/>
                <a:gd name="T68" fmla="*/ 308 w 362"/>
                <a:gd name="T69" fmla="*/ 53 h 362"/>
                <a:gd name="T70" fmla="*/ 281 w 362"/>
                <a:gd name="T71" fmla="*/ 31 h 362"/>
                <a:gd name="T72" fmla="*/ 251 w 362"/>
                <a:gd name="T73" fmla="*/ 14 h 362"/>
                <a:gd name="T74" fmla="*/ 217 w 362"/>
                <a:gd name="T75" fmla="*/ 5 h 362"/>
                <a:gd name="T76" fmla="*/ 181 w 362"/>
                <a:gd name="T77" fmla="*/ 0 h 362"/>
                <a:gd name="T78" fmla="*/ 144 w 362"/>
                <a:gd name="T79" fmla="*/ 5 h 362"/>
                <a:gd name="T80" fmla="*/ 111 w 362"/>
                <a:gd name="T81" fmla="*/ 14 h 362"/>
                <a:gd name="T82" fmla="*/ 80 w 362"/>
                <a:gd name="T83" fmla="*/ 31 h 362"/>
                <a:gd name="T84" fmla="*/ 53 w 362"/>
                <a:gd name="T85" fmla="*/ 53 h 362"/>
                <a:gd name="T86" fmla="*/ 32 w 362"/>
                <a:gd name="T87" fmla="*/ 80 h 362"/>
                <a:gd name="T88" fmla="*/ 14 w 362"/>
                <a:gd name="T89" fmla="*/ 111 h 362"/>
                <a:gd name="T90" fmla="*/ 4 w 362"/>
                <a:gd name="T91" fmla="*/ 145 h 362"/>
                <a:gd name="T92" fmla="*/ 0 w 362"/>
                <a:gd name="T93" fmla="*/ 182 h 362"/>
                <a:gd name="T94" fmla="*/ 4 w 362"/>
                <a:gd name="T95" fmla="*/ 217 h 362"/>
                <a:gd name="T96" fmla="*/ 14 w 362"/>
                <a:gd name="T97" fmla="*/ 251 h 362"/>
                <a:gd name="T98" fmla="*/ 32 w 362"/>
                <a:gd name="T99" fmla="*/ 282 h 362"/>
                <a:gd name="T100" fmla="*/ 53 w 362"/>
                <a:gd name="T101" fmla="*/ 309 h 362"/>
                <a:gd name="T102" fmla="*/ 80 w 362"/>
                <a:gd name="T103" fmla="*/ 331 h 362"/>
                <a:gd name="T104" fmla="*/ 111 w 362"/>
                <a:gd name="T105" fmla="*/ 348 h 362"/>
                <a:gd name="T106" fmla="*/ 144 w 362"/>
                <a:gd name="T107" fmla="*/ 359 h 362"/>
                <a:gd name="T108" fmla="*/ 181 w 362"/>
                <a:gd name="T109" fmla="*/ 36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62" h="362">
                  <a:moveTo>
                    <a:pt x="166" y="105"/>
                  </a:moveTo>
                  <a:lnTo>
                    <a:pt x="167" y="103"/>
                  </a:lnTo>
                  <a:lnTo>
                    <a:pt x="167" y="100"/>
                  </a:lnTo>
                  <a:lnTo>
                    <a:pt x="169" y="98"/>
                  </a:lnTo>
                  <a:lnTo>
                    <a:pt x="170" y="95"/>
                  </a:lnTo>
                  <a:lnTo>
                    <a:pt x="172" y="94"/>
                  </a:lnTo>
                  <a:lnTo>
                    <a:pt x="175" y="92"/>
                  </a:lnTo>
                  <a:lnTo>
                    <a:pt x="177" y="92"/>
                  </a:lnTo>
                  <a:lnTo>
                    <a:pt x="181" y="90"/>
                  </a:lnTo>
                  <a:lnTo>
                    <a:pt x="184" y="92"/>
                  </a:lnTo>
                  <a:lnTo>
                    <a:pt x="187" y="92"/>
                  </a:lnTo>
                  <a:lnTo>
                    <a:pt x="189" y="94"/>
                  </a:lnTo>
                  <a:lnTo>
                    <a:pt x="191" y="95"/>
                  </a:lnTo>
                  <a:lnTo>
                    <a:pt x="193" y="98"/>
                  </a:lnTo>
                  <a:lnTo>
                    <a:pt x="195" y="100"/>
                  </a:lnTo>
                  <a:lnTo>
                    <a:pt x="196" y="103"/>
                  </a:lnTo>
                  <a:lnTo>
                    <a:pt x="196" y="105"/>
                  </a:lnTo>
                  <a:lnTo>
                    <a:pt x="196" y="181"/>
                  </a:lnTo>
                  <a:lnTo>
                    <a:pt x="241" y="181"/>
                  </a:lnTo>
                  <a:lnTo>
                    <a:pt x="244" y="182"/>
                  </a:lnTo>
                  <a:lnTo>
                    <a:pt x="247" y="183"/>
                  </a:lnTo>
                  <a:lnTo>
                    <a:pt x="249" y="184"/>
                  </a:lnTo>
                  <a:lnTo>
                    <a:pt x="251" y="186"/>
                  </a:lnTo>
                  <a:lnTo>
                    <a:pt x="254" y="188"/>
                  </a:lnTo>
                  <a:lnTo>
                    <a:pt x="255" y="190"/>
                  </a:lnTo>
                  <a:lnTo>
                    <a:pt x="256" y="193"/>
                  </a:lnTo>
                  <a:lnTo>
                    <a:pt x="256" y="197"/>
                  </a:lnTo>
                  <a:lnTo>
                    <a:pt x="256" y="199"/>
                  </a:lnTo>
                  <a:lnTo>
                    <a:pt x="255" y="202"/>
                  </a:lnTo>
                  <a:lnTo>
                    <a:pt x="254" y="204"/>
                  </a:lnTo>
                  <a:lnTo>
                    <a:pt x="251" y="206"/>
                  </a:lnTo>
                  <a:lnTo>
                    <a:pt x="249" y="208"/>
                  </a:lnTo>
                  <a:lnTo>
                    <a:pt x="247" y="211"/>
                  </a:lnTo>
                  <a:lnTo>
                    <a:pt x="244" y="211"/>
                  </a:lnTo>
                  <a:lnTo>
                    <a:pt x="241" y="212"/>
                  </a:lnTo>
                  <a:lnTo>
                    <a:pt x="181" y="212"/>
                  </a:lnTo>
                  <a:lnTo>
                    <a:pt x="177" y="211"/>
                  </a:lnTo>
                  <a:lnTo>
                    <a:pt x="175" y="211"/>
                  </a:lnTo>
                  <a:lnTo>
                    <a:pt x="172" y="208"/>
                  </a:lnTo>
                  <a:lnTo>
                    <a:pt x="170" y="206"/>
                  </a:lnTo>
                  <a:lnTo>
                    <a:pt x="169" y="204"/>
                  </a:lnTo>
                  <a:lnTo>
                    <a:pt x="167" y="202"/>
                  </a:lnTo>
                  <a:lnTo>
                    <a:pt x="167" y="199"/>
                  </a:lnTo>
                  <a:lnTo>
                    <a:pt x="166" y="197"/>
                  </a:lnTo>
                  <a:lnTo>
                    <a:pt x="166" y="105"/>
                  </a:lnTo>
                  <a:close/>
                  <a:moveTo>
                    <a:pt x="181" y="362"/>
                  </a:moveTo>
                  <a:lnTo>
                    <a:pt x="200" y="361"/>
                  </a:lnTo>
                  <a:lnTo>
                    <a:pt x="217" y="359"/>
                  </a:lnTo>
                  <a:lnTo>
                    <a:pt x="234" y="353"/>
                  </a:lnTo>
                  <a:lnTo>
                    <a:pt x="251" y="348"/>
                  </a:lnTo>
                  <a:lnTo>
                    <a:pt x="268" y="340"/>
                  </a:lnTo>
                  <a:lnTo>
                    <a:pt x="281" y="331"/>
                  </a:lnTo>
                  <a:lnTo>
                    <a:pt x="295" y="320"/>
                  </a:lnTo>
                  <a:lnTo>
                    <a:pt x="308" y="309"/>
                  </a:lnTo>
                  <a:lnTo>
                    <a:pt x="320" y="296"/>
                  </a:lnTo>
                  <a:lnTo>
                    <a:pt x="331" y="282"/>
                  </a:lnTo>
                  <a:lnTo>
                    <a:pt x="339" y="267"/>
                  </a:lnTo>
                  <a:lnTo>
                    <a:pt x="347" y="251"/>
                  </a:lnTo>
                  <a:lnTo>
                    <a:pt x="353" y="235"/>
                  </a:lnTo>
                  <a:lnTo>
                    <a:pt x="358" y="217"/>
                  </a:lnTo>
                  <a:lnTo>
                    <a:pt x="361" y="200"/>
                  </a:lnTo>
                  <a:lnTo>
                    <a:pt x="362" y="182"/>
                  </a:lnTo>
                  <a:lnTo>
                    <a:pt x="361" y="162"/>
                  </a:lnTo>
                  <a:lnTo>
                    <a:pt x="358" y="145"/>
                  </a:lnTo>
                  <a:lnTo>
                    <a:pt x="353" y="127"/>
                  </a:lnTo>
                  <a:lnTo>
                    <a:pt x="347" y="111"/>
                  </a:lnTo>
                  <a:lnTo>
                    <a:pt x="339" y="95"/>
                  </a:lnTo>
                  <a:lnTo>
                    <a:pt x="331" y="80"/>
                  </a:lnTo>
                  <a:lnTo>
                    <a:pt x="320" y="66"/>
                  </a:lnTo>
                  <a:lnTo>
                    <a:pt x="308" y="53"/>
                  </a:lnTo>
                  <a:lnTo>
                    <a:pt x="295" y="42"/>
                  </a:lnTo>
                  <a:lnTo>
                    <a:pt x="281" y="31"/>
                  </a:lnTo>
                  <a:lnTo>
                    <a:pt x="268" y="22"/>
                  </a:lnTo>
                  <a:lnTo>
                    <a:pt x="251" y="14"/>
                  </a:lnTo>
                  <a:lnTo>
                    <a:pt x="234" y="9"/>
                  </a:lnTo>
                  <a:lnTo>
                    <a:pt x="217" y="5"/>
                  </a:lnTo>
                  <a:lnTo>
                    <a:pt x="200" y="1"/>
                  </a:lnTo>
                  <a:lnTo>
                    <a:pt x="181" y="0"/>
                  </a:lnTo>
                  <a:lnTo>
                    <a:pt x="162" y="1"/>
                  </a:lnTo>
                  <a:lnTo>
                    <a:pt x="144" y="5"/>
                  </a:lnTo>
                  <a:lnTo>
                    <a:pt x="127" y="9"/>
                  </a:lnTo>
                  <a:lnTo>
                    <a:pt x="111" y="14"/>
                  </a:lnTo>
                  <a:lnTo>
                    <a:pt x="95" y="22"/>
                  </a:lnTo>
                  <a:lnTo>
                    <a:pt x="80" y="31"/>
                  </a:lnTo>
                  <a:lnTo>
                    <a:pt x="66" y="42"/>
                  </a:lnTo>
                  <a:lnTo>
                    <a:pt x="53" y="53"/>
                  </a:lnTo>
                  <a:lnTo>
                    <a:pt x="41" y="66"/>
                  </a:lnTo>
                  <a:lnTo>
                    <a:pt x="32" y="80"/>
                  </a:lnTo>
                  <a:lnTo>
                    <a:pt x="22" y="95"/>
                  </a:lnTo>
                  <a:lnTo>
                    <a:pt x="14" y="111"/>
                  </a:lnTo>
                  <a:lnTo>
                    <a:pt x="8" y="128"/>
                  </a:lnTo>
                  <a:lnTo>
                    <a:pt x="4" y="145"/>
                  </a:lnTo>
                  <a:lnTo>
                    <a:pt x="2" y="162"/>
                  </a:lnTo>
                  <a:lnTo>
                    <a:pt x="0" y="182"/>
                  </a:lnTo>
                  <a:lnTo>
                    <a:pt x="2" y="200"/>
                  </a:lnTo>
                  <a:lnTo>
                    <a:pt x="4" y="217"/>
                  </a:lnTo>
                  <a:lnTo>
                    <a:pt x="8" y="235"/>
                  </a:lnTo>
                  <a:lnTo>
                    <a:pt x="14" y="251"/>
                  </a:lnTo>
                  <a:lnTo>
                    <a:pt x="22" y="267"/>
                  </a:lnTo>
                  <a:lnTo>
                    <a:pt x="32" y="282"/>
                  </a:lnTo>
                  <a:lnTo>
                    <a:pt x="41" y="296"/>
                  </a:lnTo>
                  <a:lnTo>
                    <a:pt x="53" y="309"/>
                  </a:lnTo>
                  <a:lnTo>
                    <a:pt x="66" y="320"/>
                  </a:lnTo>
                  <a:lnTo>
                    <a:pt x="80" y="331"/>
                  </a:lnTo>
                  <a:lnTo>
                    <a:pt x="95" y="340"/>
                  </a:lnTo>
                  <a:lnTo>
                    <a:pt x="111" y="348"/>
                  </a:lnTo>
                  <a:lnTo>
                    <a:pt x="127" y="353"/>
                  </a:lnTo>
                  <a:lnTo>
                    <a:pt x="144" y="359"/>
                  </a:lnTo>
                  <a:lnTo>
                    <a:pt x="162" y="361"/>
                  </a:lnTo>
                  <a:lnTo>
                    <a:pt x="181" y="3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532">
              <a:extLst>
                <a:ext uri="{FF2B5EF4-FFF2-40B4-BE49-F238E27FC236}">
                  <a16:creationId xmlns:a16="http://schemas.microsoft.com/office/drawing/2014/main" xmlns="" id="{76A07268-51DE-43D8-BDE2-E4A0C2E10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9225" y="2732088"/>
              <a:ext cx="47625" cy="47625"/>
            </a:xfrm>
            <a:custGeom>
              <a:avLst/>
              <a:gdLst>
                <a:gd name="T0" fmla="*/ 67 w 150"/>
                <a:gd name="T1" fmla="*/ 0 h 150"/>
                <a:gd name="T2" fmla="*/ 52 w 150"/>
                <a:gd name="T3" fmla="*/ 3 h 150"/>
                <a:gd name="T4" fmla="*/ 38 w 150"/>
                <a:gd name="T5" fmla="*/ 9 h 150"/>
                <a:gd name="T6" fmla="*/ 27 w 150"/>
                <a:gd name="T7" fmla="*/ 17 h 150"/>
                <a:gd name="T8" fmla="*/ 17 w 150"/>
                <a:gd name="T9" fmla="*/ 27 h 150"/>
                <a:gd name="T10" fmla="*/ 8 w 150"/>
                <a:gd name="T11" fmla="*/ 39 h 150"/>
                <a:gd name="T12" fmla="*/ 3 w 150"/>
                <a:gd name="T13" fmla="*/ 53 h 150"/>
                <a:gd name="T14" fmla="*/ 0 w 150"/>
                <a:gd name="T15" fmla="*/ 68 h 150"/>
                <a:gd name="T16" fmla="*/ 0 w 150"/>
                <a:gd name="T17" fmla="*/ 83 h 150"/>
                <a:gd name="T18" fmla="*/ 3 w 150"/>
                <a:gd name="T19" fmla="*/ 98 h 150"/>
                <a:gd name="T20" fmla="*/ 8 w 150"/>
                <a:gd name="T21" fmla="*/ 111 h 150"/>
                <a:gd name="T22" fmla="*/ 17 w 150"/>
                <a:gd name="T23" fmla="*/ 123 h 150"/>
                <a:gd name="T24" fmla="*/ 27 w 150"/>
                <a:gd name="T25" fmla="*/ 133 h 150"/>
                <a:gd name="T26" fmla="*/ 38 w 150"/>
                <a:gd name="T27" fmla="*/ 141 h 150"/>
                <a:gd name="T28" fmla="*/ 52 w 150"/>
                <a:gd name="T29" fmla="*/ 147 h 150"/>
                <a:gd name="T30" fmla="*/ 67 w 150"/>
                <a:gd name="T31" fmla="*/ 150 h 150"/>
                <a:gd name="T32" fmla="*/ 82 w 150"/>
                <a:gd name="T33" fmla="*/ 150 h 150"/>
                <a:gd name="T34" fmla="*/ 97 w 150"/>
                <a:gd name="T35" fmla="*/ 147 h 150"/>
                <a:gd name="T36" fmla="*/ 110 w 150"/>
                <a:gd name="T37" fmla="*/ 141 h 150"/>
                <a:gd name="T38" fmla="*/ 122 w 150"/>
                <a:gd name="T39" fmla="*/ 133 h 150"/>
                <a:gd name="T40" fmla="*/ 133 w 150"/>
                <a:gd name="T41" fmla="*/ 123 h 150"/>
                <a:gd name="T42" fmla="*/ 140 w 150"/>
                <a:gd name="T43" fmla="*/ 111 h 150"/>
                <a:gd name="T44" fmla="*/ 147 w 150"/>
                <a:gd name="T45" fmla="*/ 98 h 150"/>
                <a:gd name="T46" fmla="*/ 150 w 150"/>
                <a:gd name="T47" fmla="*/ 83 h 150"/>
                <a:gd name="T48" fmla="*/ 150 w 150"/>
                <a:gd name="T49" fmla="*/ 68 h 150"/>
                <a:gd name="T50" fmla="*/ 147 w 150"/>
                <a:gd name="T51" fmla="*/ 53 h 150"/>
                <a:gd name="T52" fmla="*/ 140 w 150"/>
                <a:gd name="T53" fmla="*/ 39 h 150"/>
                <a:gd name="T54" fmla="*/ 133 w 150"/>
                <a:gd name="T55" fmla="*/ 27 h 150"/>
                <a:gd name="T56" fmla="*/ 122 w 150"/>
                <a:gd name="T57" fmla="*/ 17 h 150"/>
                <a:gd name="T58" fmla="*/ 110 w 150"/>
                <a:gd name="T59" fmla="*/ 9 h 150"/>
                <a:gd name="T60" fmla="*/ 97 w 150"/>
                <a:gd name="T61" fmla="*/ 3 h 150"/>
                <a:gd name="T62" fmla="*/ 82 w 150"/>
                <a:gd name="T63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0" h="150">
                  <a:moveTo>
                    <a:pt x="75" y="0"/>
                  </a:moveTo>
                  <a:lnTo>
                    <a:pt x="67" y="0"/>
                  </a:lnTo>
                  <a:lnTo>
                    <a:pt x="60" y="1"/>
                  </a:lnTo>
                  <a:lnTo>
                    <a:pt x="52" y="3"/>
                  </a:lnTo>
                  <a:lnTo>
                    <a:pt x="45" y="6"/>
                  </a:lnTo>
                  <a:lnTo>
                    <a:pt x="38" y="9"/>
                  </a:lnTo>
                  <a:lnTo>
                    <a:pt x="32" y="13"/>
                  </a:lnTo>
                  <a:lnTo>
                    <a:pt x="27" y="17"/>
                  </a:lnTo>
                  <a:lnTo>
                    <a:pt x="21" y="22"/>
                  </a:lnTo>
                  <a:lnTo>
                    <a:pt x="17" y="27"/>
                  </a:lnTo>
                  <a:lnTo>
                    <a:pt x="13" y="33"/>
                  </a:lnTo>
                  <a:lnTo>
                    <a:pt x="8" y="39"/>
                  </a:lnTo>
                  <a:lnTo>
                    <a:pt x="5" y="45"/>
                  </a:lnTo>
                  <a:lnTo>
                    <a:pt x="3" y="53"/>
                  </a:lnTo>
                  <a:lnTo>
                    <a:pt x="1" y="60"/>
                  </a:lnTo>
                  <a:lnTo>
                    <a:pt x="0" y="68"/>
                  </a:lnTo>
                  <a:lnTo>
                    <a:pt x="0" y="75"/>
                  </a:lnTo>
                  <a:lnTo>
                    <a:pt x="0" y="83"/>
                  </a:lnTo>
                  <a:lnTo>
                    <a:pt x="1" y="90"/>
                  </a:lnTo>
                  <a:lnTo>
                    <a:pt x="3" y="98"/>
                  </a:lnTo>
                  <a:lnTo>
                    <a:pt x="5" y="104"/>
                  </a:lnTo>
                  <a:lnTo>
                    <a:pt x="8" y="111"/>
                  </a:lnTo>
                  <a:lnTo>
                    <a:pt x="13" y="117"/>
                  </a:lnTo>
                  <a:lnTo>
                    <a:pt x="17" y="123"/>
                  </a:lnTo>
                  <a:lnTo>
                    <a:pt x="21" y="128"/>
                  </a:lnTo>
                  <a:lnTo>
                    <a:pt x="27" y="133"/>
                  </a:lnTo>
                  <a:lnTo>
                    <a:pt x="32" y="138"/>
                  </a:lnTo>
                  <a:lnTo>
                    <a:pt x="38" y="141"/>
                  </a:lnTo>
                  <a:lnTo>
                    <a:pt x="45" y="144"/>
                  </a:lnTo>
                  <a:lnTo>
                    <a:pt x="52" y="147"/>
                  </a:lnTo>
                  <a:lnTo>
                    <a:pt x="60" y="149"/>
                  </a:lnTo>
                  <a:lnTo>
                    <a:pt x="67" y="150"/>
                  </a:lnTo>
                  <a:lnTo>
                    <a:pt x="75" y="150"/>
                  </a:lnTo>
                  <a:lnTo>
                    <a:pt x="82" y="150"/>
                  </a:lnTo>
                  <a:lnTo>
                    <a:pt x="90" y="149"/>
                  </a:lnTo>
                  <a:lnTo>
                    <a:pt x="97" y="147"/>
                  </a:lnTo>
                  <a:lnTo>
                    <a:pt x="104" y="144"/>
                  </a:lnTo>
                  <a:lnTo>
                    <a:pt x="110" y="141"/>
                  </a:lnTo>
                  <a:lnTo>
                    <a:pt x="117" y="138"/>
                  </a:lnTo>
                  <a:lnTo>
                    <a:pt x="122" y="133"/>
                  </a:lnTo>
                  <a:lnTo>
                    <a:pt x="127" y="128"/>
                  </a:lnTo>
                  <a:lnTo>
                    <a:pt x="133" y="123"/>
                  </a:lnTo>
                  <a:lnTo>
                    <a:pt x="137" y="117"/>
                  </a:lnTo>
                  <a:lnTo>
                    <a:pt x="140" y="111"/>
                  </a:lnTo>
                  <a:lnTo>
                    <a:pt x="144" y="104"/>
                  </a:lnTo>
                  <a:lnTo>
                    <a:pt x="147" y="98"/>
                  </a:lnTo>
                  <a:lnTo>
                    <a:pt x="148" y="90"/>
                  </a:lnTo>
                  <a:lnTo>
                    <a:pt x="150" y="83"/>
                  </a:lnTo>
                  <a:lnTo>
                    <a:pt x="150" y="75"/>
                  </a:lnTo>
                  <a:lnTo>
                    <a:pt x="150" y="68"/>
                  </a:lnTo>
                  <a:lnTo>
                    <a:pt x="148" y="60"/>
                  </a:lnTo>
                  <a:lnTo>
                    <a:pt x="147" y="53"/>
                  </a:lnTo>
                  <a:lnTo>
                    <a:pt x="144" y="45"/>
                  </a:lnTo>
                  <a:lnTo>
                    <a:pt x="140" y="39"/>
                  </a:lnTo>
                  <a:lnTo>
                    <a:pt x="137" y="33"/>
                  </a:lnTo>
                  <a:lnTo>
                    <a:pt x="133" y="27"/>
                  </a:lnTo>
                  <a:lnTo>
                    <a:pt x="127" y="22"/>
                  </a:lnTo>
                  <a:lnTo>
                    <a:pt x="122" y="17"/>
                  </a:lnTo>
                  <a:lnTo>
                    <a:pt x="117" y="13"/>
                  </a:lnTo>
                  <a:lnTo>
                    <a:pt x="110" y="9"/>
                  </a:lnTo>
                  <a:lnTo>
                    <a:pt x="104" y="6"/>
                  </a:lnTo>
                  <a:lnTo>
                    <a:pt x="97" y="3"/>
                  </a:lnTo>
                  <a:lnTo>
                    <a:pt x="90" y="1"/>
                  </a:lnTo>
                  <a:lnTo>
                    <a:pt x="82" y="0"/>
                  </a:lnTo>
                  <a:lnTo>
                    <a:pt x="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533">
              <a:extLst>
                <a:ext uri="{FF2B5EF4-FFF2-40B4-BE49-F238E27FC236}">
                  <a16:creationId xmlns:a16="http://schemas.microsoft.com/office/drawing/2014/main" xmlns="" id="{73017EBC-5A15-4797-8B19-95D2675F54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2654300"/>
              <a:ext cx="96838" cy="106363"/>
            </a:xfrm>
            <a:custGeom>
              <a:avLst/>
              <a:gdLst>
                <a:gd name="T0" fmla="*/ 30 w 301"/>
                <a:gd name="T1" fmla="*/ 30 h 331"/>
                <a:gd name="T2" fmla="*/ 250 w 301"/>
                <a:gd name="T3" fmla="*/ 150 h 331"/>
                <a:gd name="T4" fmla="*/ 301 w 301"/>
                <a:gd name="T5" fmla="*/ 165 h 331"/>
                <a:gd name="T6" fmla="*/ 300 w 301"/>
                <a:gd name="T7" fmla="*/ 161 h 331"/>
                <a:gd name="T8" fmla="*/ 300 w 301"/>
                <a:gd name="T9" fmla="*/ 160 h 331"/>
                <a:gd name="T10" fmla="*/ 297 w 301"/>
                <a:gd name="T11" fmla="*/ 155 h 331"/>
                <a:gd name="T12" fmla="*/ 297 w 301"/>
                <a:gd name="T13" fmla="*/ 155 h 331"/>
                <a:gd name="T14" fmla="*/ 144 w 301"/>
                <a:gd name="T15" fmla="*/ 2 h 331"/>
                <a:gd name="T16" fmla="*/ 138 w 301"/>
                <a:gd name="T17" fmla="*/ 0 h 331"/>
                <a:gd name="T18" fmla="*/ 15 w 301"/>
                <a:gd name="T19" fmla="*/ 0 h 331"/>
                <a:gd name="T20" fmla="*/ 10 w 301"/>
                <a:gd name="T21" fmla="*/ 1 h 331"/>
                <a:gd name="T22" fmla="*/ 4 w 301"/>
                <a:gd name="T23" fmla="*/ 4 h 331"/>
                <a:gd name="T24" fmla="*/ 1 w 301"/>
                <a:gd name="T25" fmla="*/ 10 h 331"/>
                <a:gd name="T26" fmla="*/ 0 w 301"/>
                <a:gd name="T27" fmla="*/ 15 h 331"/>
                <a:gd name="T28" fmla="*/ 0 w 301"/>
                <a:gd name="T29" fmla="*/ 316 h 331"/>
                <a:gd name="T30" fmla="*/ 1 w 301"/>
                <a:gd name="T31" fmla="*/ 322 h 331"/>
                <a:gd name="T32" fmla="*/ 4 w 301"/>
                <a:gd name="T33" fmla="*/ 327 h 331"/>
                <a:gd name="T34" fmla="*/ 10 w 301"/>
                <a:gd name="T35" fmla="*/ 330 h 331"/>
                <a:gd name="T36" fmla="*/ 15 w 301"/>
                <a:gd name="T37" fmla="*/ 331 h 331"/>
                <a:gd name="T38" fmla="*/ 31 w 301"/>
                <a:gd name="T39" fmla="*/ 324 h 331"/>
                <a:gd name="T40" fmla="*/ 31 w 301"/>
                <a:gd name="T41" fmla="*/ 306 h 331"/>
                <a:gd name="T42" fmla="*/ 35 w 301"/>
                <a:gd name="T43" fmla="*/ 285 h 331"/>
                <a:gd name="T44" fmla="*/ 43 w 301"/>
                <a:gd name="T45" fmla="*/ 266 h 331"/>
                <a:gd name="T46" fmla="*/ 55 w 301"/>
                <a:gd name="T47" fmla="*/ 249 h 331"/>
                <a:gd name="T48" fmla="*/ 69 w 301"/>
                <a:gd name="T49" fmla="*/ 235 h 331"/>
                <a:gd name="T50" fmla="*/ 86 w 301"/>
                <a:gd name="T51" fmla="*/ 223 h 331"/>
                <a:gd name="T52" fmla="*/ 104 w 301"/>
                <a:gd name="T53" fmla="*/ 215 h 331"/>
                <a:gd name="T54" fmla="*/ 126 w 301"/>
                <a:gd name="T55" fmla="*/ 211 h 331"/>
                <a:gd name="T56" fmla="*/ 147 w 301"/>
                <a:gd name="T57" fmla="*/ 211 h 331"/>
                <a:gd name="T58" fmla="*/ 167 w 301"/>
                <a:gd name="T59" fmla="*/ 215 h 331"/>
                <a:gd name="T60" fmla="*/ 186 w 301"/>
                <a:gd name="T61" fmla="*/ 223 h 331"/>
                <a:gd name="T62" fmla="*/ 203 w 301"/>
                <a:gd name="T63" fmla="*/ 235 h 331"/>
                <a:gd name="T64" fmla="*/ 217 w 301"/>
                <a:gd name="T65" fmla="*/ 249 h 331"/>
                <a:gd name="T66" fmla="*/ 229 w 301"/>
                <a:gd name="T67" fmla="*/ 266 h 331"/>
                <a:gd name="T68" fmla="*/ 236 w 301"/>
                <a:gd name="T69" fmla="*/ 285 h 331"/>
                <a:gd name="T70" fmla="*/ 240 w 301"/>
                <a:gd name="T71" fmla="*/ 306 h 331"/>
                <a:gd name="T72" fmla="*/ 241 w 301"/>
                <a:gd name="T73" fmla="*/ 324 h 331"/>
                <a:gd name="T74" fmla="*/ 286 w 301"/>
                <a:gd name="T75" fmla="*/ 331 h 331"/>
                <a:gd name="T76" fmla="*/ 292 w 301"/>
                <a:gd name="T77" fmla="*/ 330 h 331"/>
                <a:gd name="T78" fmla="*/ 297 w 301"/>
                <a:gd name="T79" fmla="*/ 327 h 331"/>
                <a:gd name="T80" fmla="*/ 300 w 301"/>
                <a:gd name="T81" fmla="*/ 322 h 331"/>
                <a:gd name="T82" fmla="*/ 301 w 301"/>
                <a:gd name="T83" fmla="*/ 316 h 331"/>
                <a:gd name="T84" fmla="*/ 301 w 301"/>
                <a:gd name="T85" fmla="*/ 165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01" h="331">
                  <a:moveTo>
                    <a:pt x="30" y="150"/>
                  </a:moveTo>
                  <a:lnTo>
                    <a:pt x="30" y="30"/>
                  </a:lnTo>
                  <a:lnTo>
                    <a:pt x="130" y="30"/>
                  </a:lnTo>
                  <a:lnTo>
                    <a:pt x="250" y="150"/>
                  </a:lnTo>
                  <a:lnTo>
                    <a:pt x="30" y="150"/>
                  </a:lnTo>
                  <a:close/>
                  <a:moveTo>
                    <a:pt x="301" y="165"/>
                  </a:moveTo>
                  <a:lnTo>
                    <a:pt x="300" y="163"/>
                  </a:lnTo>
                  <a:lnTo>
                    <a:pt x="300" y="161"/>
                  </a:lnTo>
                  <a:lnTo>
                    <a:pt x="300" y="160"/>
                  </a:lnTo>
                  <a:lnTo>
                    <a:pt x="300" y="160"/>
                  </a:lnTo>
                  <a:lnTo>
                    <a:pt x="298" y="156"/>
                  </a:lnTo>
                  <a:lnTo>
                    <a:pt x="297" y="155"/>
                  </a:lnTo>
                  <a:lnTo>
                    <a:pt x="297" y="155"/>
                  </a:lnTo>
                  <a:lnTo>
                    <a:pt x="297" y="155"/>
                  </a:lnTo>
                  <a:lnTo>
                    <a:pt x="147" y="4"/>
                  </a:lnTo>
                  <a:lnTo>
                    <a:pt x="144" y="2"/>
                  </a:lnTo>
                  <a:lnTo>
                    <a:pt x="142" y="1"/>
                  </a:lnTo>
                  <a:lnTo>
                    <a:pt x="138" y="0"/>
                  </a:lnTo>
                  <a:lnTo>
                    <a:pt x="136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4" y="4"/>
                  </a:lnTo>
                  <a:lnTo>
                    <a:pt x="3" y="6"/>
                  </a:lnTo>
                  <a:lnTo>
                    <a:pt x="1" y="10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65"/>
                  </a:lnTo>
                  <a:lnTo>
                    <a:pt x="0" y="316"/>
                  </a:lnTo>
                  <a:lnTo>
                    <a:pt x="1" y="320"/>
                  </a:lnTo>
                  <a:lnTo>
                    <a:pt x="1" y="322"/>
                  </a:lnTo>
                  <a:lnTo>
                    <a:pt x="3" y="325"/>
                  </a:lnTo>
                  <a:lnTo>
                    <a:pt x="4" y="327"/>
                  </a:lnTo>
                  <a:lnTo>
                    <a:pt x="7" y="328"/>
                  </a:lnTo>
                  <a:lnTo>
                    <a:pt x="10" y="330"/>
                  </a:lnTo>
                  <a:lnTo>
                    <a:pt x="12" y="331"/>
                  </a:lnTo>
                  <a:lnTo>
                    <a:pt x="15" y="331"/>
                  </a:lnTo>
                  <a:lnTo>
                    <a:pt x="31" y="331"/>
                  </a:lnTo>
                  <a:lnTo>
                    <a:pt x="31" y="324"/>
                  </a:lnTo>
                  <a:lnTo>
                    <a:pt x="30" y="316"/>
                  </a:lnTo>
                  <a:lnTo>
                    <a:pt x="31" y="306"/>
                  </a:lnTo>
                  <a:lnTo>
                    <a:pt x="32" y="295"/>
                  </a:lnTo>
                  <a:lnTo>
                    <a:pt x="35" y="285"/>
                  </a:lnTo>
                  <a:lnTo>
                    <a:pt x="39" y="276"/>
                  </a:lnTo>
                  <a:lnTo>
                    <a:pt x="43" y="266"/>
                  </a:lnTo>
                  <a:lnTo>
                    <a:pt x="48" y="257"/>
                  </a:lnTo>
                  <a:lnTo>
                    <a:pt x="55" y="249"/>
                  </a:lnTo>
                  <a:lnTo>
                    <a:pt x="61" y="241"/>
                  </a:lnTo>
                  <a:lnTo>
                    <a:pt x="69" y="235"/>
                  </a:lnTo>
                  <a:lnTo>
                    <a:pt x="77" y="228"/>
                  </a:lnTo>
                  <a:lnTo>
                    <a:pt x="86" y="223"/>
                  </a:lnTo>
                  <a:lnTo>
                    <a:pt x="94" y="219"/>
                  </a:lnTo>
                  <a:lnTo>
                    <a:pt x="104" y="215"/>
                  </a:lnTo>
                  <a:lnTo>
                    <a:pt x="115" y="213"/>
                  </a:lnTo>
                  <a:lnTo>
                    <a:pt x="126" y="211"/>
                  </a:lnTo>
                  <a:lnTo>
                    <a:pt x="136" y="211"/>
                  </a:lnTo>
                  <a:lnTo>
                    <a:pt x="147" y="211"/>
                  </a:lnTo>
                  <a:lnTo>
                    <a:pt x="157" y="213"/>
                  </a:lnTo>
                  <a:lnTo>
                    <a:pt x="167" y="215"/>
                  </a:lnTo>
                  <a:lnTo>
                    <a:pt x="177" y="219"/>
                  </a:lnTo>
                  <a:lnTo>
                    <a:pt x="186" y="223"/>
                  </a:lnTo>
                  <a:lnTo>
                    <a:pt x="194" y="228"/>
                  </a:lnTo>
                  <a:lnTo>
                    <a:pt x="203" y="235"/>
                  </a:lnTo>
                  <a:lnTo>
                    <a:pt x="210" y="241"/>
                  </a:lnTo>
                  <a:lnTo>
                    <a:pt x="217" y="249"/>
                  </a:lnTo>
                  <a:lnTo>
                    <a:pt x="223" y="257"/>
                  </a:lnTo>
                  <a:lnTo>
                    <a:pt x="229" y="266"/>
                  </a:lnTo>
                  <a:lnTo>
                    <a:pt x="233" y="276"/>
                  </a:lnTo>
                  <a:lnTo>
                    <a:pt x="236" y="285"/>
                  </a:lnTo>
                  <a:lnTo>
                    <a:pt x="239" y="295"/>
                  </a:lnTo>
                  <a:lnTo>
                    <a:pt x="240" y="306"/>
                  </a:lnTo>
                  <a:lnTo>
                    <a:pt x="241" y="316"/>
                  </a:lnTo>
                  <a:lnTo>
                    <a:pt x="241" y="324"/>
                  </a:lnTo>
                  <a:lnTo>
                    <a:pt x="240" y="331"/>
                  </a:lnTo>
                  <a:lnTo>
                    <a:pt x="286" y="331"/>
                  </a:lnTo>
                  <a:lnTo>
                    <a:pt x="290" y="330"/>
                  </a:lnTo>
                  <a:lnTo>
                    <a:pt x="292" y="330"/>
                  </a:lnTo>
                  <a:lnTo>
                    <a:pt x="295" y="328"/>
                  </a:lnTo>
                  <a:lnTo>
                    <a:pt x="297" y="327"/>
                  </a:lnTo>
                  <a:lnTo>
                    <a:pt x="299" y="325"/>
                  </a:lnTo>
                  <a:lnTo>
                    <a:pt x="300" y="322"/>
                  </a:lnTo>
                  <a:lnTo>
                    <a:pt x="301" y="320"/>
                  </a:lnTo>
                  <a:lnTo>
                    <a:pt x="301" y="316"/>
                  </a:lnTo>
                  <a:lnTo>
                    <a:pt x="301" y="165"/>
                  </a:lnTo>
                  <a:lnTo>
                    <a:pt x="301" y="165"/>
                  </a:lnTo>
                  <a:lnTo>
                    <a:pt x="301" y="1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534">
              <a:extLst>
                <a:ext uri="{FF2B5EF4-FFF2-40B4-BE49-F238E27FC236}">
                  <a16:creationId xmlns:a16="http://schemas.microsoft.com/office/drawing/2014/main" xmlns="" id="{D515375A-763B-438E-8B33-058073CE3E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8288" y="2732088"/>
              <a:ext cx="49213" cy="47625"/>
            </a:xfrm>
            <a:custGeom>
              <a:avLst/>
              <a:gdLst>
                <a:gd name="T0" fmla="*/ 68 w 151"/>
                <a:gd name="T1" fmla="*/ 0 h 150"/>
                <a:gd name="T2" fmla="*/ 54 w 151"/>
                <a:gd name="T3" fmla="*/ 3 h 150"/>
                <a:gd name="T4" fmla="*/ 40 w 151"/>
                <a:gd name="T5" fmla="*/ 9 h 150"/>
                <a:gd name="T6" fmla="*/ 28 w 151"/>
                <a:gd name="T7" fmla="*/ 17 h 150"/>
                <a:gd name="T8" fmla="*/ 17 w 151"/>
                <a:gd name="T9" fmla="*/ 27 h 150"/>
                <a:gd name="T10" fmla="*/ 10 w 151"/>
                <a:gd name="T11" fmla="*/ 39 h 150"/>
                <a:gd name="T12" fmla="*/ 4 w 151"/>
                <a:gd name="T13" fmla="*/ 53 h 150"/>
                <a:gd name="T14" fmla="*/ 1 w 151"/>
                <a:gd name="T15" fmla="*/ 68 h 150"/>
                <a:gd name="T16" fmla="*/ 1 w 151"/>
                <a:gd name="T17" fmla="*/ 83 h 150"/>
                <a:gd name="T18" fmla="*/ 4 w 151"/>
                <a:gd name="T19" fmla="*/ 98 h 150"/>
                <a:gd name="T20" fmla="*/ 10 w 151"/>
                <a:gd name="T21" fmla="*/ 111 h 150"/>
                <a:gd name="T22" fmla="*/ 17 w 151"/>
                <a:gd name="T23" fmla="*/ 123 h 150"/>
                <a:gd name="T24" fmla="*/ 28 w 151"/>
                <a:gd name="T25" fmla="*/ 133 h 150"/>
                <a:gd name="T26" fmla="*/ 40 w 151"/>
                <a:gd name="T27" fmla="*/ 141 h 150"/>
                <a:gd name="T28" fmla="*/ 54 w 151"/>
                <a:gd name="T29" fmla="*/ 147 h 150"/>
                <a:gd name="T30" fmla="*/ 68 w 151"/>
                <a:gd name="T31" fmla="*/ 150 h 150"/>
                <a:gd name="T32" fmla="*/ 84 w 151"/>
                <a:gd name="T33" fmla="*/ 150 h 150"/>
                <a:gd name="T34" fmla="*/ 98 w 151"/>
                <a:gd name="T35" fmla="*/ 147 h 150"/>
                <a:gd name="T36" fmla="*/ 112 w 151"/>
                <a:gd name="T37" fmla="*/ 141 h 150"/>
                <a:gd name="T38" fmla="*/ 124 w 151"/>
                <a:gd name="T39" fmla="*/ 133 h 150"/>
                <a:gd name="T40" fmla="*/ 134 w 151"/>
                <a:gd name="T41" fmla="*/ 123 h 150"/>
                <a:gd name="T42" fmla="*/ 142 w 151"/>
                <a:gd name="T43" fmla="*/ 111 h 150"/>
                <a:gd name="T44" fmla="*/ 148 w 151"/>
                <a:gd name="T45" fmla="*/ 98 h 150"/>
                <a:gd name="T46" fmla="*/ 150 w 151"/>
                <a:gd name="T47" fmla="*/ 83 h 150"/>
                <a:gd name="T48" fmla="*/ 150 w 151"/>
                <a:gd name="T49" fmla="*/ 68 h 150"/>
                <a:gd name="T50" fmla="*/ 148 w 151"/>
                <a:gd name="T51" fmla="*/ 53 h 150"/>
                <a:gd name="T52" fmla="*/ 142 w 151"/>
                <a:gd name="T53" fmla="*/ 39 h 150"/>
                <a:gd name="T54" fmla="*/ 134 w 151"/>
                <a:gd name="T55" fmla="*/ 27 h 150"/>
                <a:gd name="T56" fmla="*/ 124 w 151"/>
                <a:gd name="T57" fmla="*/ 17 h 150"/>
                <a:gd name="T58" fmla="*/ 112 w 151"/>
                <a:gd name="T59" fmla="*/ 9 h 150"/>
                <a:gd name="T60" fmla="*/ 98 w 151"/>
                <a:gd name="T61" fmla="*/ 3 h 150"/>
                <a:gd name="T62" fmla="*/ 84 w 151"/>
                <a:gd name="T63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1" h="150">
                  <a:moveTo>
                    <a:pt x="76" y="0"/>
                  </a:moveTo>
                  <a:lnTo>
                    <a:pt x="68" y="0"/>
                  </a:lnTo>
                  <a:lnTo>
                    <a:pt x="60" y="1"/>
                  </a:lnTo>
                  <a:lnTo>
                    <a:pt x="54" y="3"/>
                  </a:lnTo>
                  <a:lnTo>
                    <a:pt x="46" y="6"/>
                  </a:lnTo>
                  <a:lnTo>
                    <a:pt x="40" y="9"/>
                  </a:lnTo>
                  <a:lnTo>
                    <a:pt x="33" y="13"/>
                  </a:lnTo>
                  <a:lnTo>
                    <a:pt x="28" y="17"/>
                  </a:lnTo>
                  <a:lnTo>
                    <a:pt x="23" y="22"/>
                  </a:lnTo>
                  <a:lnTo>
                    <a:pt x="17" y="27"/>
                  </a:lnTo>
                  <a:lnTo>
                    <a:pt x="13" y="33"/>
                  </a:lnTo>
                  <a:lnTo>
                    <a:pt x="10" y="39"/>
                  </a:lnTo>
                  <a:lnTo>
                    <a:pt x="7" y="45"/>
                  </a:lnTo>
                  <a:lnTo>
                    <a:pt x="4" y="53"/>
                  </a:lnTo>
                  <a:lnTo>
                    <a:pt x="2" y="60"/>
                  </a:lnTo>
                  <a:lnTo>
                    <a:pt x="1" y="68"/>
                  </a:lnTo>
                  <a:lnTo>
                    <a:pt x="0" y="75"/>
                  </a:lnTo>
                  <a:lnTo>
                    <a:pt x="1" y="83"/>
                  </a:lnTo>
                  <a:lnTo>
                    <a:pt x="2" y="90"/>
                  </a:lnTo>
                  <a:lnTo>
                    <a:pt x="4" y="98"/>
                  </a:lnTo>
                  <a:lnTo>
                    <a:pt x="7" y="104"/>
                  </a:lnTo>
                  <a:lnTo>
                    <a:pt x="10" y="111"/>
                  </a:lnTo>
                  <a:lnTo>
                    <a:pt x="13" y="117"/>
                  </a:lnTo>
                  <a:lnTo>
                    <a:pt x="17" y="123"/>
                  </a:lnTo>
                  <a:lnTo>
                    <a:pt x="23" y="128"/>
                  </a:lnTo>
                  <a:lnTo>
                    <a:pt x="28" y="133"/>
                  </a:lnTo>
                  <a:lnTo>
                    <a:pt x="33" y="138"/>
                  </a:lnTo>
                  <a:lnTo>
                    <a:pt x="40" y="141"/>
                  </a:lnTo>
                  <a:lnTo>
                    <a:pt x="46" y="144"/>
                  </a:lnTo>
                  <a:lnTo>
                    <a:pt x="54" y="147"/>
                  </a:lnTo>
                  <a:lnTo>
                    <a:pt x="60" y="149"/>
                  </a:lnTo>
                  <a:lnTo>
                    <a:pt x="68" y="150"/>
                  </a:lnTo>
                  <a:lnTo>
                    <a:pt x="76" y="150"/>
                  </a:lnTo>
                  <a:lnTo>
                    <a:pt x="84" y="150"/>
                  </a:lnTo>
                  <a:lnTo>
                    <a:pt x="91" y="149"/>
                  </a:lnTo>
                  <a:lnTo>
                    <a:pt x="98" y="147"/>
                  </a:lnTo>
                  <a:lnTo>
                    <a:pt x="105" y="144"/>
                  </a:lnTo>
                  <a:lnTo>
                    <a:pt x="112" y="141"/>
                  </a:lnTo>
                  <a:lnTo>
                    <a:pt x="118" y="138"/>
                  </a:lnTo>
                  <a:lnTo>
                    <a:pt x="124" y="133"/>
                  </a:lnTo>
                  <a:lnTo>
                    <a:pt x="129" y="128"/>
                  </a:lnTo>
                  <a:lnTo>
                    <a:pt x="134" y="123"/>
                  </a:lnTo>
                  <a:lnTo>
                    <a:pt x="139" y="117"/>
                  </a:lnTo>
                  <a:lnTo>
                    <a:pt x="142" y="111"/>
                  </a:lnTo>
                  <a:lnTo>
                    <a:pt x="145" y="104"/>
                  </a:lnTo>
                  <a:lnTo>
                    <a:pt x="148" y="98"/>
                  </a:lnTo>
                  <a:lnTo>
                    <a:pt x="149" y="90"/>
                  </a:lnTo>
                  <a:lnTo>
                    <a:pt x="150" y="83"/>
                  </a:lnTo>
                  <a:lnTo>
                    <a:pt x="151" y="75"/>
                  </a:lnTo>
                  <a:lnTo>
                    <a:pt x="150" y="68"/>
                  </a:lnTo>
                  <a:lnTo>
                    <a:pt x="149" y="60"/>
                  </a:lnTo>
                  <a:lnTo>
                    <a:pt x="148" y="53"/>
                  </a:lnTo>
                  <a:lnTo>
                    <a:pt x="145" y="45"/>
                  </a:lnTo>
                  <a:lnTo>
                    <a:pt x="142" y="39"/>
                  </a:lnTo>
                  <a:lnTo>
                    <a:pt x="139" y="33"/>
                  </a:lnTo>
                  <a:lnTo>
                    <a:pt x="134" y="27"/>
                  </a:lnTo>
                  <a:lnTo>
                    <a:pt x="129" y="22"/>
                  </a:lnTo>
                  <a:lnTo>
                    <a:pt x="124" y="17"/>
                  </a:lnTo>
                  <a:lnTo>
                    <a:pt x="118" y="13"/>
                  </a:lnTo>
                  <a:lnTo>
                    <a:pt x="112" y="9"/>
                  </a:lnTo>
                  <a:lnTo>
                    <a:pt x="105" y="6"/>
                  </a:lnTo>
                  <a:lnTo>
                    <a:pt x="98" y="3"/>
                  </a:lnTo>
                  <a:lnTo>
                    <a:pt x="91" y="1"/>
                  </a:lnTo>
                  <a:lnTo>
                    <a:pt x="84" y="0"/>
                  </a:lnTo>
                  <a:lnTo>
                    <a:pt x="7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E8C8DBC-3723-48AA-B811-DEC3314CE506}"/>
              </a:ext>
            </a:extLst>
          </p:cNvPr>
          <p:cNvSpPr/>
          <p:nvPr/>
        </p:nvSpPr>
        <p:spPr>
          <a:xfrm>
            <a:off x="6999288" y="819017"/>
            <a:ext cx="4608512" cy="123110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sz="4000" dirty="0">
                <a:solidFill>
                  <a:schemeClr val="accent2"/>
                </a:solidFill>
                <a:latin typeface="+mj-lt"/>
              </a:rPr>
              <a:t>RESEARCH 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DISTRIBUTION</a:t>
            </a:r>
            <a:endParaRPr lang="en-ID" sz="4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xmlns="" id="{015F8011-9940-4F44-9A84-CE557AF8E341}"/>
              </a:ext>
            </a:extLst>
          </p:cNvPr>
          <p:cNvSpPr/>
          <p:nvPr/>
        </p:nvSpPr>
        <p:spPr>
          <a:xfrm>
            <a:off x="6982108" y="2225825"/>
            <a:ext cx="4624456" cy="369331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Nunc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ornare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semper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pretium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Duis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lacus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risus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dignissim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nec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ligula sed,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rhoncus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vehicula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mauris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Integer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venenatis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scelerisque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lectus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vitae semper.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Donec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at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suscipit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sapien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Curabitur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odio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nibh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tincidunt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nec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felis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at,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condimentum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cursus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justo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Aenean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nec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arcu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vitae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massa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bibendum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pretium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ac a magna. Nunc et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sem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at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sapien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lobortis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molestie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Sed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nec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porta nisi, non semper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neque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Phasellus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blandit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porttitor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diam, non pulvinar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justo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sagittis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quis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Suspendisse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quis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erat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viverra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mollis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ligula vel,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blandit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nibh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Lorem ipsum dolor sit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Integer vitae ipsum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eget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magna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ultrices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vehicula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Vestibulum non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justo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sed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nibh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consequat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sagittis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Pellentesque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faucibus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libero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sem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in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imperdiet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enim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aliquam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nec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endParaRPr lang="en-ID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6498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E8C8DBC-3723-48AA-B811-DEC3314CE506}"/>
              </a:ext>
            </a:extLst>
          </p:cNvPr>
          <p:cNvSpPr/>
          <p:nvPr/>
        </p:nvSpPr>
        <p:spPr>
          <a:xfrm>
            <a:off x="227014" y="182587"/>
            <a:ext cx="11737974" cy="61555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r"/>
            <a:r>
              <a:rPr lang="en-US" sz="4000" dirty="0">
                <a:solidFill>
                  <a:schemeClr val="accent2"/>
                </a:solidFill>
                <a:latin typeface="+mj-lt"/>
              </a:rPr>
              <a:t>DEFINE 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MARKETING MIX</a:t>
            </a:r>
            <a:endParaRPr lang="en-ID" sz="4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8E8A234-D0D2-4699-8881-F7E7F3D72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053C-734F-4517-8F84-26C327BB8082}" type="datetime1">
              <a:rPr lang="en-ID" smtClean="0"/>
              <a:pPr/>
              <a:t>6/27/2020</a:t>
            </a:fld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01F1864-AA85-425E-BAFE-CDDC0996A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5CE0-0DDA-48CC-8D4E-3DC3A566ADF3}" type="slidenum">
              <a:rPr lang="en-ID" smtClean="0"/>
              <a:pPr/>
              <a:t>7</a:t>
            </a:fld>
            <a:endParaRPr lang="en-ID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396A821-D919-4BCC-B432-48C2450A1065}"/>
              </a:ext>
            </a:extLst>
          </p:cNvPr>
          <p:cNvSpPr/>
          <p:nvPr/>
        </p:nvSpPr>
        <p:spPr>
          <a:xfrm rot="1670087">
            <a:off x="5126588" y="1981013"/>
            <a:ext cx="1140841" cy="79802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Arrow: Pentagon 17">
            <a:extLst>
              <a:ext uri="{FF2B5EF4-FFF2-40B4-BE49-F238E27FC236}">
                <a16:creationId xmlns:a16="http://schemas.microsoft.com/office/drawing/2014/main" xmlns="" id="{78BEE784-1045-4201-BC09-9C193FDB9000}"/>
              </a:ext>
            </a:extLst>
          </p:cNvPr>
          <p:cNvSpPr/>
          <p:nvPr/>
        </p:nvSpPr>
        <p:spPr>
          <a:xfrm flipH="1">
            <a:off x="3471862" y="1178520"/>
            <a:ext cx="2915876" cy="1113432"/>
          </a:xfrm>
          <a:custGeom>
            <a:avLst/>
            <a:gdLst>
              <a:gd name="connsiteX0" fmla="*/ 0 w 2714172"/>
              <a:gd name="connsiteY0" fmla="*/ 0 h 1036411"/>
              <a:gd name="connsiteX1" fmla="*/ 2195967 w 2714172"/>
              <a:gd name="connsiteY1" fmla="*/ 0 h 1036411"/>
              <a:gd name="connsiteX2" fmla="*/ 2714172 w 2714172"/>
              <a:gd name="connsiteY2" fmla="*/ 518206 h 1036411"/>
              <a:gd name="connsiteX3" fmla="*/ 2195967 w 2714172"/>
              <a:gd name="connsiteY3" fmla="*/ 1036411 h 1036411"/>
              <a:gd name="connsiteX4" fmla="*/ 0 w 2714172"/>
              <a:gd name="connsiteY4" fmla="*/ 1036411 h 1036411"/>
              <a:gd name="connsiteX5" fmla="*/ 0 w 2714172"/>
              <a:gd name="connsiteY5" fmla="*/ 0 h 1036411"/>
              <a:gd name="connsiteX0" fmla="*/ 538162 w 2714172"/>
              <a:gd name="connsiteY0" fmla="*/ 4762 h 1036411"/>
              <a:gd name="connsiteX1" fmla="*/ 2195967 w 2714172"/>
              <a:gd name="connsiteY1" fmla="*/ 0 h 1036411"/>
              <a:gd name="connsiteX2" fmla="*/ 2714172 w 2714172"/>
              <a:gd name="connsiteY2" fmla="*/ 518206 h 1036411"/>
              <a:gd name="connsiteX3" fmla="*/ 2195967 w 2714172"/>
              <a:gd name="connsiteY3" fmla="*/ 1036411 h 1036411"/>
              <a:gd name="connsiteX4" fmla="*/ 0 w 2714172"/>
              <a:gd name="connsiteY4" fmla="*/ 1036411 h 1036411"/>
              <a:gd name="connsiteX5" fmla="*/ 538162 w 2714172"/>
              <a:gd name="connsiteY5" fmla="*/ 4762 h 103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4172" h="1036411">
                <a:moveTo>
                  <a:pt x="538162" y="4762"/>
                </a:moveTo>
                <a:lnTo>
                  <a:pt x="2195967" y="0"/>
                </a:lnTo>
                <a:lnTo>
                  <a:pt x="2714172" y="518206"/>
                </a:lnTo>
                <a:lnTo>
                  <a:pt x="2195967" y="1036411"/>
                </a:lnTo>
                <a:lnTo>
                  <a:pt x="0" y="1036411"/>
                </a:lnTo>
                <a:lnTo>
                  <a:pt x="538162" y="476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+mj-lt"/>
              </a:rPr>
              <a:t>PRODUCT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ECD83F5-8880-4468-8C87-73B6F3C82C5D}"/>
              </a:ext>
            </a:extLst>
          </p:cNvPr>
          <p:cNvSpPr/>
          <p:nvPr/>
        </p:nvSpPr>
        <p:spPr>
          <a:xfrm rot="19929913" flipH="1">
            <a:off x="5957909" y="3092739"/>
            <a:ext cx="1140841" cy="79802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Arrow: Pentagon 17">
            <a:extLst>
              <a:ext uri="{FF2B5EF4-FFF2-40B4-BE49-F238E27FC236}">
                <a16:creationId xmlns:a16="http://schemas.microsoft.com/office/drawing/2014/main" xmlns="" id="{150CAF49-1D3C-4A7B-BE7C-D2FE51C0BD5E}"/>
              </a:ext>
            </a:extLst>
          </p:cNvPr>
          <p:cNvSpPr/>
          <p:nvPr/>
        </p:nvSpPr>
        <p:spPr>
          <a:xfrm>
            <a:off x="5837600" y="2290246"/>
            <a:ext cx="2915876" cy="1113432"/>
          </a:xfrm>
          <a:custGeom>
            <a:avLst/>
            <a:gdLst>
              <a:gd name="connsiteX0" fmla="*/ 0 w 2714172"/>
              <a:gd name="connsiteY0" fmla="*/ 0 h 1036411"/>
              <a:gd name="connsiteX1" fmla="*/ 2195967 w 2714172"/>
              <a:gd name="connsiteY1" fmla="*/ 0 h 1036411"/>
              <a:gd name="connsiteX2" fmla="*/ 2714172 w 2714172"/>
              <a:gd name="connsiteY2" fmla="*/ 518206 h 1036411"/>
              <a:gd name="connsiteX3" fmla="*/ 2195967 w 2714172"/>
              <a:gd name="connsiteY3" fmla="*/ 1036411 h 1036411"/>
              <a:gd name="connsiteX4" fmla="*/ 0 w 2714172"/>
              <a:gd name="connsiteY4" fmla="*/ 1036411 h 1036411"/>
              <a:gd name="connsiteX5" fmla="*/ 0 w 2714172"/>
              <a:gd name="connsiteY5" fmla="*/ 0 h 1036411"/>
              <a:gd name="connsiteX0" fmla="*/ 538162 w 2714172"/>
              <a:gd name="connsiteY0" fmla="*/ 4762 h 1036411"/>
              <a:gd name="connsiteX1" fmla="*/ 2195967 w 2714172"/>
              <a:gd name="connsiteY1" fmla="*/ 0 h 1036411"/>
              <a:gd name="connsiteX2" fmla="*/ 2714172 w 2714172"/>
              <a:gd name="connsiteY2" fmla="*/ 518206 h 1036411"/>
              <a:gd name="connsiteX3" fmla="*/ 2195967 w 2714172"/>
              <a:gd name="connsiteY3" fmla="*/ 1036411 h 1036411"/>
              <a:gd name="connsiteX4" fmla="*/ 0 w 2714172"/>
              <a:gd name="connsiteY4" fmla="*/ 1036411 h 1036411"/>
              <a:gd name="connsiteX5" fmla="*/ 538162 w 2714172"/>
              <a:gd name="connsiteY5" fmla="*/ 4762 h 103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4172" h="1036411">
                <a:moveTo>
                  <a:pt x="538162" y="4762"/>
                </a:moveTo>
                <a:lnTo>
                  <a:pt x="2195967" y="0"/>
                </a:lnTo>
                <a:lnTo>
                  <a:pt x="2714172" y="518206"/>
                </a:lnTo>
                <a:lnTo>
                  <a:pt x="2195967" y="1036411"/>
                </a:lnTo>
                <a:lnTo>
                  <a:pt x="0" y="1036411"/>
                </a:lnTo>
                <a:lnTo>
                  <a:pt x="538162" y="47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+mj-lt"/>
              </a:rPr>
              <a:t>PLACE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2D45E59-0CCF-43DB-A2D8-FAEEC53206B6}"/>
              </a:ext>
            </a:extLst>
          </p:cNvPr>
          <p:cNvSpPr/>
          <p:nvPr/>
        </p:nvSpPr>
        <p:spPr>
          <a:xfrm rot="1670087">
            <a:off x="5126588" y="4207877"/>
            <a:ext cx="1140841" cy="79802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Arrow: Pentagon 17">
            <a:extLst>
              <a:ext uri="{FF2B5EF4-FFF2-40B4-BE49-F238E27FC236}">
                <a16:creationId xmlns:a16="http://schemas.microsoft.com/office/drawing/2014/main" xmlns="" id="{61AC7D96-3EDF-4253-A301-8CD75F28E5A6}"/>
              </a:ext>
            </a:extLst>
          </p:cNvPr>
          <p:cNvSpPr/>
          <p:nvPr/>
        </p:nvSpPr>
        <p:spPr>
          <a:xfrm flipH="1">
            <a:off x="3471862" y="3405384"/>
            <a:ext cx="2915876" cy="1113432"/>
          </a:xfrm>
          <a:custGeom>
            <a:avLst/>
            <a:gdLst>
              <a:gd name="connsiteX0" fmla="*/ 0 w 2714172"/>
              <a:gd name="connsiteY0" fmla="*/ 0 h 1036411"/>
              <a:gd name="connsiteX1" fmla="*/ 2195967 w 2714172"/>
              <a:gd name="connsiteY1" fmla="*/ 0 h 1036411"/>
              <a:gd name="connsiteX2" fmla="*/ 2714172 w 2714172"/>
              <a:gd name="connsiteY2" fmla="*/ 518206 h 1036411"/>
              <a:gd name="connsiteX3" fmla="*/ 2195967 w 2714172"/>
              <a:gd name="connsiteY3" fmla="*/ 1036411 h 1036411"/>
              <a:gd name="connsiteX4" fmla="*/ 0 w 2714172"/>
              <a:gd name="connsiteY4" fmla="*/ 1036411 h 1036411"/>
              <a:gd name="connsiteX5" fmla="*/ 0 w 2714172"/>
              <a:gd name="connsiteY5" fmla="*/ 0 h 1036411"/>
              <a:gd name="connsiteX0" fmla="*/ 538162 w 2714172"/>
              <a:gd name="connsiteY0" fmla="*/ 4762 h 1036411"/>
              <a:gd name="connsiteX1" fmla="*/ 2195967 w 2714172"/>
              <a:gd name="connsiteY1" fmla="*/ 0 h 1036411"/>
              <a:gd name="connsiteX2" fmla="*/ 2714172 w 2714172"/>
              <a:gd name="connsiteY2" fmla="*/ 518206 h 1036411"/>
              <a:gd name="connsiteX3" fmla="*/ 2195967 w 2714172"/>
              <a:gd name="connsiteY3" fmla="*/ 1036411 h 1036411"/>
              <a:gd name="connsiteX4" fmla="*/ 0 w 2714172"/>
              <a:gd name="connsiteY4" fmla="*/ 1036411 h 1036411"/>
              <a:gd name="connsiteX5" fmla="*/ 538162 w 2714172"/>
              <a:gd name="connsiteY5" fmla="*/ 4762 h 103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4172" h="1036411">
                <a:moveTo>
                  <a:pt x="538162" y="4762"/>
                </a:moveTo>
                <a:lnTo>
                  <a:pt x="2195967" y="0"/>
                </a:lnTo>
                <a:lnTo>
                  <a:pt x="2714172" y="518206"/>
                </a:lnTo>
                <a:lnTo>
                  <a:pt x="2195967" y="1036411"/>
                </a:lnTo>
                <a:lnTo>
                  <a:pt x="0" y="1036411"/>
                </a:lnTo>
                <a:lnTo>
                  <a:pt x="538162" y="476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+mj-lt"/>
              </a:rPr>
              <a:t>PRICE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E231616C-B0A9-4DD6-AC6A-5E85C7C033E5}"/>
              </a:ext>
            </a:extLst>
          </p:cNvPr>
          <p:cNvSpPr/>
          <p:nvPr/>
        </p:nvSpPr>
        <p:spPr>
          <a:xfrm rot="19929913" flipH="1">
            <a:off x="5957909" y="5319603"/>
            <a:ext cx="1140841" cy="79802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Arrow: Pentagon 17">
            <a:extLst>
              <a:ext uri="{FF2B5EF4-FFF2-40B4-BE49-F238E27FC236}">
                <a16:creationId xmlns:a16="http://schemas.microsoft.com/office/drawing/2014/main" xmlns="" id="{B6EF1B4C-5AE8-487F-9FC9-2C46906A3DFE}"/>
              </a:ext>
            </a:extLst>
          </p:cNvPr>
          <p:cNvSpPr/>
          <p:nvPr/>
        </p:nvSpPr>
        <p:spPr>
          <a:xfrm>
            <a:off x="5837600" y="4517110"/>
            <a:ext cx="2915876" cy="1113432"/>
          </a:xfrm>
          <a:custGeom>
            <a:avLst/>
            <a:gdLst>
              <a:gd name="connsiteX0" fmla="*/ 0 w 2714172"/>
              <a:gd name="connsiteY0" fmla="*/ 0 h 1036411"/>
              <a:gd name="connsiteX1" fmla="*/ 2195967 w 2714172"/>
              <a:gd name="connsiteY1" fmla="*/ 0 h 1036411"/>
              <a:gd name="connsiteX2" fmla="*/ 2714172 w 2714172"/>
              <a:gd name="connsiteY2" fmla="*/ 518206 h 1036411"/>
              <a:gd name="connsiteX3" fmla="*/ 2195967 w 2714172"/>
              <a:gd name="connsiteY3" fmla="*/ 1036411 h 1036411"/>
              <a:gd name="connsiteX4" fmla="*/ 0 w 2714172"/>
              <a:gd name="connsiteY4" fmla="*/ 1036411 h 1036411"/>
              <a:gd name="connsiteX5" fmla="*/ 0 w 2714172"/>
              <a:gd name="connsiteY5" fmla="*/ 0 h 1036411"/>
              <a:gd name="connsiteX0" fmla="*/ 538162 w 2714172"/>
              <a:gd name="connsiteY0" fmla="*/ 4762 h 1036411"/>
              <a:gd name="connsiteX1" fmla="*/ 2195967 w 2714172"/>
              <a:gd name="connsiteY1" fmla="*/ 0 h 1036411"/>
              <a:gd name="connsiteX2" fmla="*/ 2714172 w 2714172"/>
              <a:gd name="connsiteY2" fmla="*/ 518206 h 1036411"/>
              <a:gd name="connsiteX3" fmla="*/ 2195967 w 2714172"/>
              <a:gd name="connsiteY3" fmla="*/ 1036411 h 1036411"/>
              <a:gd name="connsiteX4" fmla="*/ 0 w 2714172"/>
              <a:gd name="connsiteY4" fmla="*/ 1036411 h 1036411"/>
              <a:gd name="connsiteX5" fmla="*/ 538162 w 2714172"/>
              <a:gd name="connsiteY5" fmla="*/ 4762 h 103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4172" h="1036411">
                <a:moveTo>
                  <a:pt x="538162" y="4762"/>
                </a:moveTo>
                <a:lnTo>
                  <a:pt x="2195967" y="0"/>
                </a:lnTo>
                <a:lnTo>
                  <a:pt x="2714172" y="518206"/>
                </a:lnTo>
                <a:lnTo>
                  <a:pt x="2195967" y="1036411"/>
                </a:lnTo>
                <a:lnTo>
                  <a:pt x="0" y="1036411"/>
                </a:lnTo>
                <a:lnTo>
                  <a:pt x="538162" y="47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+mj-lt"/>
              </a:rPr>
              <a:t>PROMOTION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EF17A64A-88E2-474B-8EB7-A9FDCBA2FEC0}"/>
              </a:ext>
            </a:extLst>
          </p:cNvPr>
          <p:cNvSpPr/>
          <p:nvPr/>
        </p:nvSpPr>
        <p:spPr>
          <a:xfrm>
            <a:off x="8934450" y="2231408"/>
            <a:ext cx="3030536" cy="123110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Nunc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ornare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semper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pretium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Duis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lacus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risus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dignissim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nec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ligula sed,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rhoncus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vehicula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mauris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endParaRPr lang="en-ID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CF7326D4-275D-4FBF-B253-EF4A51CE2278}"/>
              </a:ext>
            </a:extLst>
          </p:cNvPr>
          <p:cNvSpPr/>
          <p:nvPr/>
        </p:nvSpPr>
        <p:spPr>
          <a:xfrm>
            <a:off x="8934450" y="4458273"/>
            <a:ext cx="3030536" cy="123110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Nunc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ornare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semper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pretium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Duis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lacus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risus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dignissim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nec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ligula sed,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rhoncus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vehicula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mauris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endParaRPr lang="en-ID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C18C7B3C-152C-451C-BDBB-FEF395DF7783}"/>
              </a:ext>
            </a:extLst>
          </p:cNvPr>
          <p:cNvSpPr/>
          <p:nvPr/>
        </p:nvSpPr>
        <p:spPr>
          <a:xfrm>
            <a:off x="241204" y="1119683"/>
            <a:ext cx="3030536" cy="123110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r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Nunc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ornare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semper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pretium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Duis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lacus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risus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dignissim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nec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ligula sed,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rhoncus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vehicula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mauris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endParaRPr lang="en-ID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4E7AE656-E268-45E8-9B0E-AC4681CE3C70}"/>
              </a:ext>
            </a:extLst>
          </p:cNvPr>
          <p:cNvSpPr/>
          <p:nvPr/>
        </p:nvSpPr>
        <p:spPr>
          <a:xfrm>
            <a:off x="241204" y="3346547"/>
            <a:ext cx="3030536" cy="123110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r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Nunc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ornare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semper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pretium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Duis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lacus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risus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dignissim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nec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ligula sed,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rhoncus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vehicula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mauris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endParaRPr lang="en-ID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0558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E8C8DBC-3723-48AA-B811-DEC3314CE506}"/>
              </a:ext>
            </a:extLst>
          </p:cNvPr>
          <p:cNvSpPr/>
          <p:nvPr/>
        </p:nvSpPr>
        <p:spPr>
          <a:xfrm>
            <a:off x="227014" y="182587"/>
            <a:ext cx="11737974" cy="61555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r"/>
            <a:r>
              <a:rPr lang="en-US" sz="4000" dirty="0">
                <a:solidFill>
                  <a:schemeClr val="accent2"/>
                </a:solidFill>
                <a:latin typeface="+mj-lt"/>
              </a:rPr>
              <a:t>FINANCIAL 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ANALYSIS</a:t>
            </a:r>
            <a:endParaRPr lang="en-ID" sz="4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8E8A234-D0D2-4699-8881-F7E7F3D72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053C-734F-4517-8F84-26C327BB8082}" type="datetime1">
              <a:rPr lang="en-ID" smtClean="0"/>
              <a:pPr/>
              <a:t>6/27/2020</a:t>
            </a:fld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01F1864-AA85-425E-BAFE-CDDC0996A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5CE0-0DDA-48CC-8D4E-3DC3A566ADF3}" type="slidenum">
              <a:rPr lang="en-ID" smtClean="0"/>
              <a:pPr/>
              <a:t>8</a:t>
            </a:fld>
            <a:endParaRPr lang="en-ID"/>
          </a:p>
        </p:txBody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xmlns="" id="{89F91AAE-DB4F-4A5A-9B2E-36CDEFF8C9F5}"/>
              </a:ext>
            </a:extLst>
          </p:cNvPr>
          <p:cNvSpPr/>
          <p:nvPr/>
        </p:nvSpPr>
        <p:spPr>
          <a:xfrm flipH="1">
            <a:off x="6166073" y="1238250"/>
            <a:ext cx="3016027" cy="2324243"/>
          </a:xfrm>
          <a:prstGeom prst="parallelogram">
            <a:avLst>
              <a:gd name="adj" fmla="val 10137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arallelogram 12">
            <a:extLst>
              <a:ext uri="{FF2B5EF4-FFF2-40B4-BE49-F238E27FC236}">
                <a16:creationId xmlns:a16="http://schemas.microsoft.com/office/drawing/2014/main" xmlns="" id="{9541D7C6-8FDB-4808-8FE9-637C9C7CE3CD}"/>
              </a:ext>
            </a:extLst>
          </p:cNvPr>
          <p:cNvSpPr/>
          <p:nvPr/>
        </p:nvSpPr>
        <p:spPr>
          <a:xfrm flipH="1" flipV="1">
            <a:off x="6166073" y="3721293"/>
            <a:ext cx="3016027" cy="2324243"/>
          </a:xfrm>
          <a:prstGeom prst="parallelogram">
            <a:avLst>
              <a:gd name="adj" fmla="val 10137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arallelogram 13">
            <a:extLst>
              <a:ext uri="{FF2B5EF4-FFF2-40B4-BE49-F238E27FC236}">
                <a16:creationId xmlns:a16="http://schemas.microsoft.com/office/drawing/2014/main" xmlns="" id="{B12E7044-C7EF-406F-97E5-AFEE054DCC18}"/>
              </a:ext>
            </a:extLst>
          </p:cNvPr>
          <p:cNvSpPr/>
          <p:nvPr/>
        </p:nvSpPr>
        <p:spPr>
          <a:xfrm>
            <a:off x="3009902" y="1238250"/>
            <a:ext cx="3016027" cy="2324243"/>
          </a:xfrm>
          <a:prstGeom prst="parallelogram">
            <a:avLst>
              <a:gd name="adj" fmla="val 10137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arallelogram 14">
            <a:extLst>
              <a:ext uri="{FF2B5EF4-FFF2-40B4-BE49-F238E27FC236}">
                <a16:creationId xmlns:a16="http://schemas.microsoft.com/office/drawing/2014/main" xmlns="" id="{357D8A38-BAA7-4CAB-804A-6D1DD7A5C58C}"/>
              </a:ext>
            </a:extLst>
          </p:cNvPr>
          <p:cNvSpPr/>
          <p:nvPr/>
        </p:nvSpPr>
        <p:spPr>
          <a:xfrm flipV="1">
            <a:off x="3009902" y="3721293"/>
            <a:ext cx="3016027" cy="2324243"/>
          </a:xfrm>
          <a:prstGeom prst="parallelogram">
            <a:avLst>
              <a:gd name="adj" fmla="val 10137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Diamond 38">
            <a:extLst>
              <a:ext uri="{FF2B5EF4-FFF2-40B4-BE49-F238E27FC236}">
                <a16:creationId xmlns:a16="http://schemas.microsoft.com/office/drawing/2014/main" xmlns="" id="{C912D95B-B41B-45B7-9274-5FD417EA8036}"/>
              </a:ext>
            </a:extLst>
          </p:cNvPr>
          <p:cNvSpPr/>
          <p:nvPr/>
        </p:nvSpPr>
        <p:spPr>
          <a:xfrm>
            <a:off x="3381543" y="927436"/>
            <a:ext cx="5428914" cy="5428914"/>
          </a:xfrm>
          <a:prstGeom prst="diamond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8DFE7C1A-B42B-4FD8-9C50-E75D6E963BBE}"/>
              </a:ext>
            </a:extLst>
          </p:cNvPr>
          <p:cNvSpPr/>
          <p:nvPr/>
        </p:nvSpPr>
        <p:spPr>
          <a:xfrm>
            <a:off x="227012" y="1361360"/>
            <a:ext cx="3830637" cy="98488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r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Nunc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ornare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semper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pretium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Duis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lacus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risus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dignissim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nec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ligula sed,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rhoncus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vehicula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mauris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endParaRPr lang="en-ID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330208E4-7246-4E97-808A-0FAD11A3BF18}"/>
              </a:ext>
            </a:extLst>
          </p:cNvPr>
          <p:cNvSpPr/>
          <p:nvPr/>
        </p:nvSpPr>
        <p:spPr>
          <a:xfrm>
            <a:off x="8134351" y="1361360"/>
            <a:ext cx="3830637" cy="98488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Nunc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ornare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semper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pretium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Duis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lacus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risus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dignissim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nec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ligula sed,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rhoncus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vehicula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mauris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endParaRPr lang="en-ID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C35F49B9-84AD-4992-A72A-406E84BDE390}"/>
              </a:ext>
            </a:extLst>
          </p:cNvPr>
          <p:cNvSpPr/>
          <p:nvPr/>
        </p:nvSpPr>
        <p:spPr>
          <a:xfrm>
            <a:off x="227012" y="5060651"/>
            <a:ext cx="3830637" cy="98488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r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Nunc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ornare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semper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pretium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Duis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lacus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risus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dignissim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nec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ligula sed,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rhoncus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vehicula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mauris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endParaRPr lang="en-ID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07DD048C-B84F-430D-AE57-AAC89EE89FD9}"/>
              </a:ext>
            </a:extLst>
          </p:cNvPr>
          <p:cNvSpPr/>
          <p:nvPr/>
        </p:nvSpPr>
        <p:spPr>
          <a:xfrm>
            <a:off x="8134351" y="5060651"/>
            <a:ext cx="3830637" cy="98488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Nunc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ornare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semper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pretium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Duis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lacus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risus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dignissim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nec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ligula sed,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rhoncus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vehicula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mauris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endParaRPr lang="en-ID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7ACDB5B2-02D6-4B90-ABEF-F51EBFB43CF0}"/>
              </a:ext>
            </a:extLst>
          </p:cNvPr>
          <p:cNvGrpSpPr/>
          <p:nvPr/>
        </p:nvGrpSpPr>
        <p:grpSpPr>
          <a:xfrm>
            <a:off x="5583700" y="2978486"/>
            <a:ext cx="1024602" cy="1326814"/>
            <a:chOff x="4926013" y="796925"/>
            <a:chExt cx="220663" cy="285750"/>
          </a:xfrm>
          <a:solidFill>
            <a:schemeClr val="bg1">
              <a:lumMod val="75000"/>
            </a:schemeClr>
          </a:solidFill>
        </p:grpSpPr>
        <p:sp>
          <p:nvSpPr>
            <p:cNvPr id="51" name="Rectangle 946">
              <a:extLst>
                <a:ext uri="{FF2B5EF4-FFF2-40B4-BE49-F238E27FC236}">
                  <a16:creationId xmlns:a16="http://schemas.microsoft.com/office/drawing/2014/main" xmlns="" id="{B422F6F3-DF49-44C7-9031-41A9331EE6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6025" y="996950"/>
              <a:ext cx="30163" cy="285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Rectangle 947">
              <a:extLst>
                <a:ext uri="{FF2B5EF4-FFF2-40B4-BE49-F238E27FC236}">
                  <a16:creationId xmlns:a16="http://schemas.microsoft.com/office/drawing/2014/main" xmlns="" id="{16B4A15A-000C-4C09-91DD-EE58C36602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4125" y="930275"/>
              <a:ext cx="28575" cy="95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Rectangle 948">
              <a:extLst>
                <a:ext uri="{FF2B5EF4-FFF2-40B4-BE49-F238E27FC236}">
                  <a16:creationId xmlns:a16="http://schemas.microsoft.com/office/drawing/2014/main" xmlns="" id="{4ADD28E6-6912-4BA0-B675-1CE2CD5894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7925" y="977900"/>
              <a:ext cx="28575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949">
              <a:extLst>
                <a:ext uri="{FF2B5EF4-FFF2-40B4-BE49-F238E27FC236}">
                  <a16:creationId xmlns:a16="http://schemas.microsoft.com/office/drawing/2014/main" xmlns="" id="{24933420-635B-41D9-A564-252AB444D3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26013" y="796925"/>
              <a:ext cx="220663" cy="285750"/>
            </a:xfrm>
            <a:custGeom>
              <a:avLst/>
              <a:gdLst>
                <a:gd name="T0" fmla="*/ 349 w 553"/>
                <a:gd name="T1" fmla="*/ 11 h 722"/>
                <a:gd name="T2" fmla="*/ 349 w 553"/>
                <a:gd name="T3" fmla="*/ 204 h 722"/>
                <a:gd name="T4" fmla="*/ 445 w 553"/>
                <a:gd name="T5" fmla="*/ 590 h 722"/>
                <a:gd name="T6" fmla="*/ 445 w 553"/>
                <a:gd name="T7" fmla="*/ 590 h 722"/>
                <a:gd name="T8" fmla="*/ 444 w 553"/>
                <a:gd name="T9" fmla="*/ 595 h 722"/>
                <a:gd name="T10" fmla="*/ 438 w 553"/>
                <a:gd name="T11" fmla="*/ 601 h 722"/>
                <a:gd name="T12" fmla="*/ 145 w 553"/>
                <a:gd name="T13" fmla="*/ 602 h 722"/>
                <a:gd name="T14" fmla="*/ 135 w 553"/>
                <a:gd name="T15" fmla="*/ 599 h 722"/>
                <a:gd name="T16" fmla="*/ 132 w 553"/>
                <a:gd name="T17" fmla="*/ 590 h 722"/>
                <a:gd name="T18" fmla="*/ 133 w 553"/>
                <a:gd name="T19" fmla="*/ 236 h 722"/>
                <a:gd name="T20" fmla="*/ 139 w 553"/>
                <a:gd name="T21" fmla="*/ 230 h 722"/>
                <a:gd name="T22" fmla="*/ 149 w 553"/>
                <a:gd name="T23" fmla="*/ 230 h 722"/>
                <a:gd name="T24" fmla="*/ 155 w 553"/>
                <a:gd name="T25" fmla="*/ 236 h 722"/>
                <a:gd name="T26" fmla="*/ 156 w 553"/>
                <a:gd name="T27" fmla="*/ 434 h 722"/>
                <a:gd name="T28" fmla="*/ 238 w 553"/>
                <a:gd name="T29" fmla="*/ 434 h 722"/>
                <a:gd name="T30" fmla="*/ 239 w 553"/>
                <a:gd name="T31" fmla="*/ 434 h 722"/>
                <a:gd name="T32" fmla="*/ 246 w 553"/>
                <a:gd name="T33" fmla="*/ 435 h 722"/>
                <a:gd name="T34" fmla="*/ 252 w 553"/>
                <a:gd name="T35" fmla="*/ 441 h 722"/>
                <a:gd name="T36" fmla="*/ 253 w 553"/>
                <a:gd name="T37" fmla="*/ 481 h 722"/>
                <a:gd name="T38" fmla="*/ 325 w 553"/>
                <a:gd name="T39" fmla="*/ 324 h 722"/>
                <a:gd name="T40" fmla="*/ 328 w 553"/>
                <a:gd name="T41" fmla="*/ 316 h 722"/>
                <a:gd name="T42" fmla="*/ 337 w 553"/>
                <a:gd name="T43" fmla="*/ 313 h 722"/>
                <a:gd name="T44" fmla="*/ 438 w 553"/>
                <a:gd name="T45" fmla="*/ 314 h 722"/>
                <a:gd name="T46" fmla="*/ 444 w 553"/>
                <a:gd name="T47" fmla="*/ 320 h 722"/>
                <a:gd name="T48" fmla="*/ 445 w 553"/>
                <a:gd name="T49" fmla="*/ 590 h 722"/>
                <a:gd name="T50" fmla="*/ 358 w 553"/>
                <a:gd name="T51" fmla="*/ 3 h 722"/>
                <a:gd name="T52" fmla="*/ 349 w 553"/>
                <a:gd name="T53" fmla="*/ 0 h 722"/>
                <a:gd name="T54" fmla="*/ 7 w 553"/>
                <a:gd name="T55" fmla="*/ 1 h 722"/>
                <a:gd name="T56" fmla="*/ 1 w 553"/>
                <a:gd name="T57" fmla="*/ 7 h 722"/>
                <a:gd name="T58" fmla="*/ 0 w 553"/>
                <a:gd name="T59" fmla="*/ 710 h 722"/>
                <a:gd name="T60" fmla="*/ 3 w 553"/>
                <a:gd name="T61" fmla="*/ 719 h 722"/>
                <a:gd name="T62" fmla="*/ 12 w 553"/>
                <a:gd name="T63" fmla="*/ 722 h 722"/>
                <a:gd name="T64" fmla="*/ 546 w 553"/>
                <a:gd name="T65" fmla="*/ 721 h 722"/>
                <a:gd name="T66" fmla="*/ 552 w 553"/>
                <a:gd name="T67" fmla="*/ 715 h 722"/>
                <a:gd name="T68" fmla="*/ 553 w 553"/>
                <a:gd name="T69" fmla="*/ 204 h 722"/>
                <a:gd name="T70" fmla="*/ 550 w 553"/>
                <a:gd name="T71" fmla="*/ 196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53" h="722">
                  <a:moveTo>
                    <a:pt x="349" y="204"/>
                  </a:moveTo>
                  <a:lnTo>
                    <a:pt x="349" y="11"/>
                  </a:lnTo>
                  <a:lnTo>
                    <a:pt x="541" y="204"/>
                  </a:lnTo>
                  <a:lnTo>
                    <a:pt x="349" y="204"/>
                  </a:lnTo>
                  <a:close/>
                  <a:moveTo>
                    <a:pt x="445" y="590"/>
                  </a:moveTo>
                  <a:lnTo>
                    <a:pt x="445" y="590"/>
                  </a:lnTo>
                  <a:lnTo>
                    <a:pt x="445" y="590"/>
                  </a:lnTo>
                  <a:lnTo>
                    <a:pt x="445" y="590"/>
                  </a:lnTo>
                  <a:lnTo>
                    <a:pt x="445" y="590"/>
                  </a:lnTo>
                  <a:lnTo>
                    <a:pt x="444" y="595"/>
                  </a:lnTo>
                  <a:lnTo>
                    <a:pt x="441" y="599"/>
                  </a:lnTo>
                  <a:lnTo>
                    <a:pt x="438" y="601"/>
                  </a:lnTo>
                  <a:lnTo>
                    <a:pt x="433" y="602"/>
                  </a:lnTo>
                  <a:lnTo>
                    <a:pt x="145" y="602"/>
                  </a:lnTo>
                  <a:lnTo>
                    <a:pt x="139" y="601"/>
                  </a:lnTo>
                  <a:lnTo>
                    <a:pt x="135" y="599"/>
                  </a:lnTo>
                  <a:lnTo>
                    <a:pt x="133" y="595"/>
                  </a:lnTo>
                  <a:lnTo>
                    <a:pt x="132" y="590"/>
                  </a:lnTo>
                  <a:lnTo>
                    <a:pt x="132" y="241"/>
                  </a:lnTo>
                  <a:lnTo>
                    <a:pt x="133" y="236"/>
                  </a:lnTo>
                  <a:lnTo>
                    <a:pt x="135" y="232"/>
                  </a:lnTo>
                  <a:lnTo>
                    <a:pt x="139" y="230"/>
                  </a:lnTo>
                  <a:lnTo>
                    <a:pt x="145" y="229"/>
                  </a:lnTo>
                  <a:lnTo>
                    <a:pt x="149" y="230"/>
                  </a:lnTo>
                  <a:lnTo>
                    <a:pt x="153" y="232"/>
                  </a:lnTo>
                  <a:lnTo>
                    <a:pt x="155" y="236"/>
                  </a:lnTo>
                  <a:lnTo>
                    <a:pt x="156" y="241"/>
                  </a:lnTo>
                  <a:lnTo>
                    <a:pt x="156" y="434"/>
                  </a:lnTo>
                  <a:lnTo>
                    <a:pt x="238" y="434"/>
                  </a:lnTo>
                  <a:lnTo>
                    <a:pt x="238" y="434"/>
                  </a:lnTo>
                  <a:lnTo>
                    <a:pt x="239" y="435"/>
                  </a:lnTo>
                  <a:lnTo>
                    <a:pt x="239" y="434"/>
                  </a:lnTo>
                  <a:lnTo>
                    <a:pt x="240" y="434"/>
                  </a:lnTo>
                  <a:lnTo>
                    <a:pt x="246" y="435"/>
                  </a:lnTo>
                  <a:lnTo>
                    <a:pt x="249" y="437"/>
                  </a:lnTo>
                  <a:lnTo>
                    <a:pt x="252" y="441"/>
                  </a:lnTo>
                  <a:lnTo>
                    <a:pt x="253" y="446"/>
                  </a:lnTo>
                  <a:lnTo>
                    <a:pt x="253" y="481"/>
                  </a:lnTo>
                  <a:lnTo>
                    <a:pt x="325" y="481"/>
                  </a:lnTo>
                  <a:lnTo>
                    <a:pt x="325" y="324"/>
                  </a:lnTo>
                  <a:lnTo>
                    <a:pt x="326" y="320"/>
                  </a:lnTo>
                  <a:lnTo>
                    <a:pt x="328" y="316"/>
                  </a:lnTo>
                  <a:lnTo>
                    <a:pt x="332" y="314"/>
                  </a:lnTo>
                  <a:lnTo>
                    <a:pt x="337" y="313"/>
                  </a:lnTo>
                  <a:lnTo>
                    <a:pt x="433" y="313"/>
                  </a:lnTo>
                  <a:lnTo>
                    <a:pt x="438" y="314"/>
                  </a:lnTo>
                  <a:lnTo>
                    <a:pt x="441" y="316"/>
                  </a:lnTo>
                  <a:lnTo>
                    <a:pt x="444" y="320"/>
                  </a:lnTo>
                  <a:lnTo>
                    <a:pt x="445" y="324"/>
                  </a:lnTo>
                  <a:lnTo>
                    <a:pt x="445" y="590"/>
                  </a:lnTo>
                  <a:close/>
                  <a:moveTo>
                    <a:pt x="550" y="196"/>
                  </a:moveTo>
                  <a:lnTo>
                    <a:pt x="358" y="3"/>
                  </a:lnTo>
                  <a:lnTo>
                    <a:pt x="354" y="0"/>
                  </a:lnTo>
                  <a:lnTo>
                    <a:pt x="349" y="0"/>
                  </a:lnTo>
                  <a:lnTo>
                    <a:pt x="12" y="0"/>
                  </a:lnTo>
                  <a:lnTo>
                    <a:pt x="7" y="1"/>
                  </a:lnTo>
                  <a:lnTo>
                    <a:pt x="3" y="3"/>
                  </a:lnTo>
                  <a:lnTo>
                    <a:pt x="1" y="7"/>
                  </a:lnTo>
                  <a:lnTo>
                    <a:pt x="0" y="11"/>
                  </a:lnTo>
                  <a:lnTo>
                    <a:pt x="0" y="710"/>
                  </a:lnTo>
                  <a:lnTo>
                    <a:pt x="1" y="715"/>
                  </a:lnTo>
                  <a:lnTo>
                    <a:pt x="3" y="719"/>
                  </a:lnTo>
                  <a:lnTo>
                    <a:pt x="7" y="721"/>
                  </a:lnTo>
                  <a:lnTo>
                    <a:pt x="12" y="722"/>
                  </a:lnTo>
                  <a:lnTo>
                    <a:pt x="541" y="722"/>
                  </a:lnTo>
                  <a:lnTo>
                    <a:pt x="546" y="721"/>
                  </a:lnTo>
                  <a:lnTo>
                    <a:pt x="550" y="719"/>
                  </a:lnTo>
                  <a:lnTo>
                    <a:pt x="552" y="715"/>
                  </a:lnTo>
                  <a:lnTo>
                    <a:pt x="553" y="710"/>
                  </a:lnTo>
                  <a:lnTo>
                    <a:pt x="553" y="204"/>
                  </a:lnTo>
                  <a:lnTo>
                    <a:pt x="552" y="200"/>
                  </a:lnTo>
                  <a:lnTo>
                    <a:pt x="550" y="1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064733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19ED1076-71E8-430D-B47D-CFD6BF57BA98}"/>
              </a:ext>
            </a:extLst>
          </p:cNvPr>
          <p:cNvSpPr/>
          <p:nvPr/>
        </p:nvSpPr>
        <p:spPr>
          <a:xfrm>
            <a:off x="227012" y="4953000"/>
            <a:ext cx="11737976" cy="142875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3">
                  <a:alpha val="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Nunc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semper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pretium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Duis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lacus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risus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dignissim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nec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ligula sed,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rhoncus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vehicula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mauris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Integer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venenatis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scelerisque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lectus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vitae semper.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Donec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at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suscipit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sapien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Curabitur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odio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nibh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tincidunt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nec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felis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at,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condimentum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cursus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justo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Aenean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nec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arcu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vitae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massa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bibendum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pretium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ac a magna. Nunc et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sem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at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sapien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lobortis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molestie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Sed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nec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porta nisi, non semper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neque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Phasellus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blandit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porttitor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diam, non pulvinar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justo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sagittis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quis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ID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E8C8DBC-3723-48AA-B811-DEC3314CE506}"/>
              </a:ext>
            </a:extLst>
          </p:cNvPr>
          <p:cNvSpPr/>
          <p:nvPr/>
        </p:nvSpPr>
        <p:spPr>
          <a:xfrm>
            <a:off x="227014" y="182587"/>
            <a:ext cx="11737974" cy="61555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r"/>
            <a:r>
              <a:rPr lang="en-US" sz="4000" dirty="0">
                <a:solidFill>
                  <a:schemeClr val="accent2"/>
                </a:solidFill>
                <a:latin typeface="+mj-lt"/>
              </a:rPr>
              <a:t>REVIEW 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AND REVISE</a:t>
            </a:r>
            <a:endParaRPr lang="en-ID" sz="4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8E8A234-D0D2-4699-8881-F7E7F3D72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053C-734F-4517-8F84-26C327BB8082}" type="datetime1">
              <a:rPr lang="en-ID" smtClean="0"/>
              <a:pPr/>
              <a:t>6/27/2020</a:t>
            </a:fld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01F1864-AA85-425E-BAFE-CDDC0996A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5CE0-0DDA-48CC-8D4E-3DC3A566ADF3}" type="slidenum">
              <a:rPr lang="en-ID" smtClean="0"/>
              <a:pPr/>
              <a:t>9</a:t>
            </a:fld>
            <a:endParaRPr lang="en-ID"/>
          </a:p>
        </p:txBody>
      </p:sp>
      <p:sp>
        <p:nvSpPr>
          <p:cNvPr id="5" name="Freeform 31">
            <a:extLst>
              <a:ext uri="{FF2B5EF4-FFF2-40B4-BE49-F238E27FC236}">
                <a16:creationId xmlns:a16="http://schemas.microsoft.com/office/drawing/2014/main" xmlns="" id="{0C8E994A-A39E-489F-87D7-2A8851BEE295}"/>
              </a:ext>
            </a:extLst>
          </p:cNvPr>
          <p:cNvSpPr/>
          <p:nvPr/>
        </p:nvSpPr>
        <p:spPr>
          <a:xfrm rot="5400000">
            <a:off x="2372032" y="2929667"/>
            <a:ext cx="255094" cy="1704403"/>
          </a:xfrm>
          <a:custGeom>
            <a:avLst/>
            <a:gdLst>
              <a:gd name="connsiteX0" fmla="*/ 0 w 476948"/>
              <a:gd name="connsiteY0" fmla="*/ 410451 h 2753600"/>
              <a:gd name="connsiteX1" fmla="*/ 238062 w 476948"/>
              <a:gd name="connsiteY1" fmla="*/ 0 h 2753600"/>
              <a:gd name="connsiteX2" fmla="*/ 476123 w 476948"/>
              <a:gd name="connsiteY2" fmla="*/ 410450 h 2753600"/>
              <a:gd name="connsiteX3" fmla="*/ 476948 w 476948"/>
              <a:gd name="connsiteY3" fmla="*/ 410450 h 2753600"/>
              <a:gd name="connsiteX4" fmla="*/ 476948 w 476948"/>
              <a:gd name="connsiteY4" fmla="*/ 2753600 h 2753600"/>
              <a:gd name="connsiteX5" fmla="*/ 698 w 476948"/>
              <a:gd name="connsiteY5" fmla="*/ 2753600 h 2753600"/>
              <a:gd name="connsiteX6" fmla="*/ 698 w 476948"/>
              <a:gd name="connsiteY6" fmla="*/ 410451 h 275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6948" h="2753600">
                <a:moveTo>
                  <a:pt x="0" y="410451"/>
                </a:moveTo>
                <a:lnTo>
                  <a:pt x="238062" y="0"/>
                </a:lnTo>
                <a:lnTo>
                  <a:pt x="476123" y="410450"/>
                </a:lnTo>
                <a:lnTo>
                  <a:pt x="476948" y="410450"/>
                </a:lnTo>
                <a:lnTo>
                  <a:pt x="476948" y="2753600"/>
                </a:lnTo>
                <a:lnTo>
                  <a:pt x="698" y="2753600"/>
                </a:lnTo>
                <a:lnTo>
                  <a:pt x="698" y="41045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Block Arc 5">
            <a:extLst>
              <a:ext uri="{FF2B5EF4-FFF2-40B4-BE49-F238E27FC236}">
                <a16:creationId xmlns:a16="http://schemas.microsoft.com/office/drawing/2014/main" xmlns="" id="{37D25B41-1ED1-49FF-B0E7-556B47992BC7}"/>
              </a:ext>
            </a:extLst>
          </p:cNvPr>
          <p:cNvSpPr/>
          <p:nvPr/>
        </p:nvSpPr>
        <p:spPr>
          <a:xfrm rot="16200000">
            <a:off x="4549756" y="1154524"/>
            <a:ext cx="3089436" cy="3089434"/>
          </a:xfrm>
          <a:prstGeom prst="blockArc">
            <a:avLst>
              <a:gd name="adj1" fmla="val 12682316"/>
              <a:gd name="adj2" fmla="val 8918240"/>
              <a:gd name="adj3" fmla="val 15784"/>
            </a:avLst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 10">
            <a:extLst>
              <a:ext uri="{FF2B5EF4-FFF2-40B4-BE49-F238E27FC236}">
                <a16:creationId xmlns:a16="http://schemas.microsoft.com/office/drawing/2014/main" xmlns="" id="{18A9A75B-EF3D-45C0-A1FE-0B4E2D7B0C01}"/>
              </a:ext>
            </a:extLst>
          </p:cNvPr>
          <p:cNvSpPr/>
          <p:nvPr/>
        </p:nvSpPr>
        <p:spPr>
          <a:xfrm>
            <a:off x="3291229" y="3551663"/>
            <a:ext cx="2261908" cy="460411"/>
          </a:xfrm>
          <a:custGeom>
            <a:avLst/>
            <a:gdLst>
              <a:gd name="connsiteX0" fmla="*/ 1204 w 2343150"/>
              <a:gd name="connsiteY0" fmla="*/ 698 h 476948"/>
              <a:gd name="connsiteX1" fmla="*/ 2343150 w 2343150"/>
              <a:gd name="connsiteY1" fmla="*/ 698 h 476948"/>
              <a:gd name="connsiteX2" fmla="*/ 2343150 w 2343150"/>
              <a:gd name="connsiteY2" fmla="*/ 476948 h 476948"/>
              <a:gd name="connsiteX3" fmla="*/ 0 w 2343150"/>
              <a:gd name="connsiteY3" fmla="*/ 476948 h 476948"/>
              <a:gd name="connsiteX4" fmla="*/ 411162 w 2343150"/>
              <a:gd name="connsiteY4" fmla="*/ 238474 h 476948"/>
              <a:gd name="connsiteX5" fmla="*/ 0 w 2343150"/>
              <a:gd name="connsiteY5" fmla="*/ 0 h 476948"/>
              <a:gd name="connsiteX6" fmla="*/ 1204 w 2343150"/>
              <a:gd name="connsiteY6" fmla="*/ 698 h 476948"/>
              <a:gd name="connsiteX7" fmla="*/ 0 w 2343150"/>
              <a:gd name="connsiteY7" fmla="*/ 698 h 476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43150" h="476948">
                <a:moveTo>
                  <a:pt x="1204" y="698"/>
                </a:moveTo>
                <a:lnTo>
                  <a:pt x="2343150" y="698"/>
                </a:lnTo>
                <a:lnTo>
                  <a:pt x="2343150" y="476948"/>
                </a:lnTo>
                <a:lnTo>
                  <a:pt x="0" y="476948"/>
                </a:lnTo>
                <a:lnTo>
                  <a:pt x="411162" y="238474"/>
                </a:lnTo>
                <a:close/>
                <a:moveTo>
                  <a:pt x="0" y="0"/>
                </a:moveTo>
                <a:lnTo>
                  <a:pt x="1204" y="698"/>
                </a:lnTo>
                <a:lnTo>
                  <a:pt x="0" y="69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 37">
            <a:extLst>
              <a:ext uri="{FF2B5EF4-FFF2-40B4-BE49-F238E27FC236}">
                <a16:creationId xmlns:a16="http://schemas.microsoft.com/office/drawing/2014/main" xmlns="" id="{143ED5E6-D971-480A-9B88-C9C52A2DAE7D}"/>
              </a:ext>
            </a:extLst>
          </p:cNvPr>
          <p:cNvSpPr/>
          <p:nvPr/>
        </p:nvSpPr>
        <p:spPr>
          <a:xfrm flipH="1">
            <a:off x="6649983" y="3551663"/>
            <a:ext cx="2261908" cy="460411"/>
          </a:xfrm>
          <a:custGeom>
            <a:avLst/>
            <a:gdLst>
              <a:gd name="connsiteX0" fmla="*/ 1204 w 2343150"/>
              <a:gd name="connsiteY0" fmla="*/ 698 h 476948"/>
              <a:gd name="connsiteX1" fmla="*/ 2343150 w 2343150"/>
              <a:gd name="connsiteY1" fmla="*/ 698 h 476948"/>
              <a:gd name="connsiteX2" fmla="*/ 2343150 w 2343150"/>
              <a:gd name="connsiteY2" fmla="*/ 476948 h 476948"/>
              <a:gd name="connsiteX3" fmla="*/ 0 w 2343150"/>
              <a:gd name="connsiteY3" fmla="*/ 476948 h 476948"/>
              <a:gd name="connsiteX4" fmla="*/ 411162 w 2343150"/>
              <a:gd name="connsiteY4" fmla="*/ 238474 h 476948"/>
              <a:gd name="connsiteX5" fmla="*/ 0 w 2343150"/>
              <a:gd name="connsiteY5" fmla="*/ 0 h 476948"/>
              <a:gd name="connsiteX6" fmla="*/ 1204 w 2343150"/>
              <a:gd name="connsiteY6" fmla="*/ 698 h 476948"/>
              <a:gd name="connsiteX7" fmla="*/ 0 w 2343150"/>
              <a:gd name="connsiteY7" fmla="*/ 698 h 476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43150" h="476948">
                <a:moveTo>
                  <a:pt x="1204" y="698"/>
                </a:moveTo>
                <a:lnTo>
                  <a:pt x="2343150" y="698"/>
                </a:lnTo>
                <a:lnTo>
                  <a:pt x="2343150" y="476948"/>
                </a:lnTo>
                <a:lnTo>
                  <a:pt x="0" y="476948"/>
                </a:lnTo>
                <a:lnTo>
                  <a:pt x="411162" y="238474"/>
                </a:lnTo>
                <a:close/>
                <a:moveTo>
                  <a:pt x="0" y="0"/>
                </a:moveTo>
                <a:lnTo>
                  <a:pt x="1204" y="698"/>
                </a:lnTo>
                <a:lnTo>
                  <a:pt x="0" y="69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D5726AE0-3F37-418A-9AC3-CA36D92A7477}"/>
              </a:ext>
            </a:extLst>
          </p:cNvPr>
          <p:cNvSpPr/>
          <p:nvPr/>
        </p:nvSpPr>
        <p:spPr>
          <a:xfrm>
            <a:off x="1160428" y="3270451"/>
            <a:ext cx="1022834" cy="1022834"/>
          </a:xfrm>
          <a:prstGeom prst="ellipse">
            <a:avLst/>
          </a:prstGeom>
          <a:solidFill>
            <a:schemeClr val="accent2"/>
          </a:solidFill>
          <a:ln w="28575" cap="flat" cmpd="sng" algn="ctr">
            <a:solidFill>
              <a:schemeClr val="bg1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04">
            <a:extLst>
              <a:ext uri="{FF2B5EF4-FFF2-40B4-BE49-F238E27FC236}">
                <a16:creationId xmlns:a16="http://schemas.microsoft.com/office/drawing/2014/main" xmlns="" id="{9E3D7764-6608-42DD-8D62-85B3E4AFCBDA}"/>
              </a:ext>
            </a:extLst>
          </p:cNvPr>
          <p:cNvSpPr>
            <a:spLocks noEditPoints="1"/>
          </p:cNvSpPr>
          <p:nvPr/>
        </p:nvSpPr>
        <p:spPr bwMode="auto">
          <a:xfrm>
            <a:off x="1502507" y="3640596"/>
            <a:ext cx="338677" cy="282544"/>
          </a:xfrm>
          <a:custGeom>
            <a:avLst/>
            <a:gdLst>
              <a:gd name="T0" fmla="*/ 144 w 723"/>
              <a:gd name="T1" fmla="*/ 532 h 603"/>
              <a:gd name="T2" fmla="*/ 139 w 723"/>
              <a:gd name="T3" fmla="*/ 549 h 603"/>
              <a:gd name="T4" fmla="*/ 129 w 723"/>
              <a:gd name="T5" fmla="*/ 562 h 603"/>
              <a:gd name="T6" fmla="*/ 115 w 723"/>
              <a:gd name="T7" fmla="*/ 572 h 603"/>
              <a:gd name="T8" fmla="*/ 98 w 723"/>
              <a:gd name="T9" fmla="*/ 578 h 603"/>
              <a:gd name="T10" fmla="*/ 79 w 723"/>
              <a:gd name="T11" fmla="*/ 579 h 603"/>
              <a:gd name="T12" fmla="*/ 60 w 723"/>
              <a:gd name="T13" fmla="*/ 575 h 603"/>
              <a:gd name="T14" fmla="*/ 46 w 723"/>
              <a:gd name="T15" fmla="*/ 565 h 603"/>
              <a:gd name="T16" fmla="*/ 35 w 723"/>
              <a:gd name="T17" fmla="*/ 553 h 603"/>
              <a:gd name="T18" fmla="*/ 27 w 723"/>
              <a:gd name="T19" fmla="*/ 538 h 603"/>
              <a:gd name="T20" fmla="*/ 25 w 723"/>
              <a:gd name="T21" fmla="*/ 518 h 603"/>
              <a:gd name="T22" fmla="*/ 217 w 723"/>
              <a:gd name="T23" fmla="*/ 61 h 603"/>
              <a:gd name="T24" fmla="*/ 224 w 723"/>
              <a:gd name="T25" fmla="*/ 72 h 603"/>
              <a:gd name="T26" fmla="*/ 458 w 723"/>
              <a:gd name="T27" fmla="*/ 73 h 603"/>
              <a:gd name="T28" fmla="*/ 152 w 723"/>
              <a:gd name="T29" fmla="*/ 122 h 603"/>
              <a:gd name="T30" fmla="*/ 145 w 723"/>
              <a:gd name="T31" fmla="*/ 133 h 603"/>
              <a:gd name="T32" fmla="*/ 387 w 723"/>
              <a:gd name="T33" fmla="*/ 44 h 603"/>
              <a:gd name="T34" fmla="*/ 393 w 723"/>
              <a:gd name="T35" fmla="*/ 34 h 603"/>
              <a:gd name="T36" fmla="*/ 405 w 723"/>
              <a:gd name="T37" fmla="*/ 28 h 603"/>
              <a:gd name="T38" fmla="*/ 422 w 723"/>
              <a:gd name="T39" fmla="*/ 25 h 603"/>
              <a:gd name="T40" fmla="*/ 440 w 723"/>
              <a:gd name="T41" fmla="*/ 28 h 603"/>
              <a:gd name="T42" fmla="*/ 454 w 723"/>
              <a:gd name="T43" fmla="*/ 37 h 603"/>
              <a:gd name="T44" fmla="*/ 385 w 723"/>
              <a:gd name="T45" fmla="*/ 48 h 603"/>
              <a:gd name="T46" fmla="*/ 591 w 723"/>
              <a:gd name="T47" fmla="*/ 25 h 603"/>
              <a:gd name="T48" fmla="*/ 599 w 723"/>
              <a:gd name="T49" fmla="*/ 29 h 603"/>
              <a:gd name="T50" fmla="*/ 603 w 723"/>
              <a:gd name="T51" fmla="*/ 37 h 603"/>
              <a:gd name="T52" fmla="*/ 603 w 723"/>
              <a:gd name="T53" fmla="*/ 133 h 603"/>
              <a:gd name="T54" fmla="*/ 549 w 723"/>
              <a:gd name="T55" fmla="*/ 333 h 603"/>
              <a:gd name="T56" fmla="*/ 539 w 723"/>
              <a:gd name="T57" fmla="*/ 333 h 603"/>
              <a:gd name="T58" fmla="*/ 482 w 723"/>
              <a:gd name="T59" fmla="*/ 391 h 603"/>
              <a:gd name="T60" fmla="*/ 480 w 723"/>
              <a:gd name="T61" fmla="*/ 36 h 603"/>
              <a:gd name="T62" fmla="*/ 589 w 723"/>
              <a:gd name="T63" fmla="*/ 25 h 603"/>
              <a:gd name="T64" fmla="*/ 626 w 723"/>
              <a:gd name="T65" fmla="*/ 61 h 603"/>
              <a:gd name="T66" fmla="*/ 624 w 723"/>
              <a:gd name="T67" fmla="*/ 25 h 603"/>
              <a:gd name="T68" fmla="*/ 610 w 723"/>
              <a:gd name="T69" fmla="*/ 8 h 603"/>
              <a:gd name="T70" fmla="*/ 589 w 723"/>
              <a:gd name="T71" fmla="*/ 0 h 603"/>
              <a:gd name="T72" fmla="*/ 422 w 723"/>
              <a:gd name="T73" fmla="*/ 0 h 603"/>
              <a:gd name="T74" fmla="*/ 388 w 723"/>
              <a:gd name="T75" fmla="*/ 9 h 603"/>
              <a:gd name="T76" fmla="*/ 371 w 723"/>
              <a:gd name="T77" fmla="*/ 21 h 603"/>
              <a:gd name="T78" fmla="*/ 364 w 723"/>
              <a:gd name="T79" fmla="*/ 34 h 603"/>
              <a:gd name="T80" fmla="*/ 362 w 723"/>
              <a:gd name="T81" fmla="*/ 48 h 603"/>
              <a:gd name="T82" fmla="*/ 241 w 723"/>
              <a:gd name="T83" fmla="*/ 9 h 603"/>
              <a:gd name="T84" fmla="*/ 229 w 723"/>
              <a:gd name="T85" fmla="*/ 0 h 603"/>
              <a:gd name="T86" fmla="*/ 4 w 723"/>
              <a:gd name="T87" fmla="*/ 4 h 603"/>
              <a:gd name="T88" fmla="*/ 0 w 723"/>
              <a:gd name="T89" fmla="*/ 518 h 603"/>
              <a:gd name="T90" fmla="*/ 4 w 723"/>
              <a:gd name="T91" fmla="*/ 545 h 603"/>
              <a:gd name="T92" fmla="*/ 14 w 723"/>
              <a:gd name="T93" fmla="*/ 566 h 603"/>
              <a:gd name="T94" fmla="*/ 31 w 723"/>
              <a:gd name="T95" fmla="*/ 585 h 603"/>
              <a:gd name="T96" fmla="*/ 51 w 723"/>
              <a:gd name="T97" fmla="*/ 596 h 603"/>
              <a:gd name="T98" fmla="*/ 76 w 723"/>
              <a:gd name="T99" fmla="*/ 602 h 603"/>
              <a:gd name="T100" fmla="*/ 625 w 723"/>
              <a:gd name="T101" fmla="*/ 602 h 603"/>
              <a:gd name="T102" fmla="*/ 656 w 723"/>
              <a:gd name="T103" fmla="*/ 594 h 603"/>
              <a:gd name="T104" fmla="*/ 682 w 723"/>
              <a:gd name="T105" fmla="*/ 578 h 603"/>
              <a:gd name="T106" fmla="*/ 704 w 723"/>
              <a:gd name="T107" fmla="*/ 554 h 603"/>
              <a:gd name="T108" fmla="*/ 718 w 723"/>
              <a:gd name="T109" fmla="*/ 527 h 603"/>
              <a:gd name="T110" fmla="*/ 723 w 723"/>
              <a:gd name="T111" fmla="*/ 495 h 603"/>
              <a:gd name="T112" fmla="*/ 720 w 723"/>
              <a:gd name="T113" fmla="*/ 125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23" h="603">
                <a:moveTo>
                  <a:pt x="145" y="518"/>
                </a:moveTo>
                <a:lnTo>
                  <a:pt x="145" y="526"/>
                </a:lnTo>
                <a:lnTo>
                  <a:pt x="144" y="532"/>
                </a:lnTo>
                <a:lnTo>
                  <a:pt x="143" y="538"/>
                </a:lnTo>
                <a:lnTo>
                  <a:pt x="141" y="544"/>
                </a:lnTo>
                <a:lnTo>
                  <a:pt x="139" y="549"/>
                </a:lnTo>
                <a:lnTo>
                  <a:pt x="136" y="554"/>
                </a:lnTo>
                <a:lnTo>
                  <a:pt x="133" y="558"/>
                </a:lnTo>
                <a:lnTo>
                  <a:pt x="129" y="562"/>
                </a:lnTo>
                <a:lnTo>
                  <a:pt x="124" y="566"/>
                </a:lnTo>
                <a:lnTo>
                  <a:pt x="120" y="569"/>
                </a:lnTo>
                <a:lnTo>
                  <a:pt x="115" y="572"/>
                </a:lnTo>
                <a:lnTo>
                  <a:pt x="109" y="575"/>
                </a:lnTo>
                <a:lnTo>
                  <a:pt x="104" y="577"/>
                </a:lnTo>
                <a:lnTo>
                  <a:pt x="98" y="578"/>
                </a:lnTo>
                <a:lnTo>
                  <a:pt x="92" y="579"/>
                </a:lnTo>
                <a:lnTo>
                  <a:pt x="85" y="579"/>
                </a:lnTo>
                <a:lnTo>
                  <a:pt x="79" y="579"/>
                </a:lnTo>
                <a:lnTo>
                  <a:pt x="72" y="578"/>
                </a:lnTo>
                <a:lnTo>
                  <a:pt x="66" y="577"/>
                </a:lnTo>
                <a:lnTo>
                  <a:pt x="60" y="575"/>
                </a:lnTo>
                <a:lnTo>
                  <a:pt x="55" y="571"/>
                </a:lnTo>
                <a:lnTo>
                  <a:pt x="50" y="569"/>
                </a:lnTo>
                <a:lnTo>
                  <a:pt x="46" y="565"/>
                </a:lnTo>
                <a:lnTo>
                  <a:pt x="42" y="562"/>
                </a:lnTo>
                <a:lnTo>
                  <a:pt x="38" y="558"/>
                </a:lnTo>
                <a:lnTo>
                  <a:pt x="35" y="553"/>
                </a:lnTo>
                <a:lnTo>
                  <a:pt x="32" y="548"/>
                </a:lnTo>
                <a:lnTo>
                  <a:pt x="29" y="543"/>
                </a:lnTo>
                <a:lnTo>
                  <a:pt x="27" y="538"/>
                </a:lnTo>
                <a:lnTo>
                  <a:pt x="26" y="532"/>
                </a:lnTo>
                <a:lnTo>
                  <a:pt x="25" y="525"/>
                </a:lnTo>
                <a:lnTo>
                  <a:pt x="25" y="518"/>
                </a:lnTo>
                <a:lnTo>
                  <a:pt x="25" y="25"/>
                </a:lnTo>
                <a:lnTo>
                  <a:pt x="217" y="25"/>
                </a:lnTo>
                <a:lnTo>
                  <a:pt x="217" y="61"/>
                </a:lnTo>
                <a:lnTo>
                  <a:pt x="218" y="66"/>
                </a:lnTo>
                <a:lnTo>
                  <a:pt x="220" y="70"/>
                </a:lnTo>
                <a:lnTo>
                  <a:pt x="224" y="72"/>
                </a:lnTo>
                <a:lnTo>
                  <a:pt x="229" y="73"/>
                </a:lnTo>
                <a:lnTo>
                  <a:pt x="373" y="73"/>
                </a:lnTo>
                <a:lnTo>
                  <a:pt x="458" y="73"/>
                </a:lnTo>
                <a:lnTo>
                  <a:pt x="458" y="121"/>
                </a:lnTo>
                <a:lnTo>
                  <a:pt x="157" y="121"/>
                </a:lnTo>
                <a:lnTo>
                  <a:pt x="152" y="122"/>
                </a:lnTo>
                <a:lnTo>
                  <a:pt x="149" y="125"/>
                </a:lnTo>
                <a:lnTo>
                  <a:pt x="146" y="129"/>
                </a:lnTo>
                <a:lnTo>
                  <a:pt x="145" y="133"/>
                </a:lnTo>
                <a:lnTo>
                  <a:pt x="145" y="518"/>
                </a:lnTo>
                <a:close/>
                <a:moveTo>
                  <a:pt x="385" y="48"/>
                </a:moveTo>
                <a:lnTo>
                  <a:pt x="387" y="44"/>
                </a:lnTo>
                <a:lnTo>
                  <a:pt x="388" y="40"/>
                </a:lnTo>
                <a:lnTo>
                  <a:pt x="390" y="37"/>
                </a:lnTo>
                <a:lnTo>
                  <a:pt x="393" y="34"/>
                </a:lnTo>
                <a:lnTo>
                  <a:pt x="396" y="31"/>
                </a:lnTo>
                <a:lnTo>
                  <a:pt x="400" y="30"/>
                </a:lnTo>
                <a:lnTo>
                  <a:pt x="405" y="28"/>
                </a:lnTo>
                <a:lnTo>
                  <a:pt x="409" y="27"/>
                </a:lnTo>
                <a:lnTo>
                  <a:pt x="415" y="25"/>
                </a:lnTo>
                <a:lnTo>
                  <a:pt x="422" y="25"/>
                </a:lnTo>
                <a:lnTo>
                  <a:pt x="427" y="25"/>
                </a:lnTo>
                <a:lnTo>
                  <a:pt x="433" y="26"/>
                </a:lnTo>
                <a:lnTo>
                  <a:pt x="440" y="28"/>
                </a:lnTo>
                <a:lnTo>
                  <a:pt x="445" y="30"/>
                </a:lnTo>
                <a:lnTo>
                  <a:pt x="450" y="33"/>
                </a:lnTo>
                <a:lnTo>
                  <a:pt x="454" y="37"/>
                </a:lnTo>
                <a:lnTo>
                  <a:pt x="457" y="42"/>
                </a:lnTo>
                <a:lnTo>
                  <a:pt x="458" y="48"/>
                </a:lnTo>
                <a:lnTo>
                  <a:pt x="385" y="48"/>
                </a:lnTo>
                <a:lnTo>
                  <a:pt x="385" y="48"/>
                </a:lnTo>
                <a:close/>
                <a:moveTo>
                  <a:pt x="589" y="25"/>
                </a:moveTo>
                <a:lnTo>
                  <a:pt x="591" y="25"/>
                </a:lnTo>
                <a:lnTo>
                  <a:pt x="595" y="26"/>
                </a:lnTo>
                <a:lnTo>
                  <a:pt x="597" y="27"/>
                </a:lnTo>
                <a:lnTo>
                  <a:pt x="599" y="29"/>
                </a:lnTo>
                <a:lnTo>
                  <a:pt x="600" y="32"/>
                </a:lnTo>
                <a:lnTo>
                  <a:pt x="602" y="34"/>
                </a:lnTo>
                <a:lnTo>
                  <a:pt x="603" y="37"/>
                </a:lnTo>
                <a:lnTo>
                  <a:pt x="603" y="40"/>
                </a:lnTo>
                <a:lnTo>
                  <a:pt x="603" y="73"/>
                </a:lnTo>
                <a:lnTo>
                  <a:pt x="603" y="133"/>
                </a:lnTo>
                <a:lnTo>
                  <a:pt x="603" y="390"/>
                </a:lnTo>
                <a:lnTo>
                  <a:pt x="553" y="335"/>
                </a:lnTo>
                <a:lnTo>
                  <a:pt x="549" y="333"/>
                </a:lnTo>
                <a:lnTo>
                  <a:pt x="544" y="332"/>
                </a:lnTo>
                <a:lnTo>
                  <a:pt x="541" y="332"/>
                </a:lnTo>
                <a:lnTo>
                  <a:pt x="539" y="333"/>
                </a:lnTo>
                <a:lnTo>
                  <a:pt x="537" y="334"/>
                </a:lnTo>
                <a:lnTo>
                  <a:pt x="535" y="335"/>
                </a:lnTo>
                <a:lnTo>
                  <a:pt x="482" y="391"/>
                </a:lnTo>
                <a:lnTo>
                  <a:pt x="482" y="48"/>
                </a:lnTo>
                <a:lnTo>
                  <a:pt x="481" y="42"/>
                </a:lnTo>
                <a:lnTo>
                  <a:pt x="480" y="36"/>
                </a:lnTo>
                <a:lnTo>
                  <a:pt x="478" y="30"/>
                </a:lnTo>
                <a:lnTo>
                  <a:pt x="475" y="25"/>
                </a:lnTo>
                <a:lnTo>
                  <a:pt x="589" y="25"/>
                </a:lnTo>
                <a:close/>
                <a:moveTo>
                  <a:pt x="711" y="121"/>
                </a:moveTo>
                <a:lnTo>
                  <a:pt x="626" y="121"/>
                </a:lnTo>
                <a:lnTo>
                  <a:pt x="626" y="61"/>
                </a:lnTo>
                <a:lnTo>
                  <a:pt x="626" y="40"/>
                </a:lnTo>
                <a:lnTo>
                  <a:pt x="626" y="32"/>
                </a:lnTo>
                <a:lnTo>
                  <a:pt x="624" y="25"/>
                </a:lnTo>
                <a:lnTo>
                  <a:pt x="620" y="18"/>
                </a:lnTo>
                <a:lnTo>
                  <a:pt x="616" y="13"/>
                </a:lnTo>
                <a:lnTo>
                  <a:pt x="610" y="8"/>
                </a:lnTo>
                <a:lnTo>
                  <a:pt x="604" y="3"/>
                </a:lnTo>
                <a:lnTo>
                  <a:pt x="597" y="1"/>
                </a:lnTo>
                <a:lnTo>
                  <a:pt x="589" y="0"/>
                </a:lnTo>
                <a:lnTo>
                  <a:pt x="422" y="0"/>
                </a:lnTo>
                <a:lnTo>
                  <a:pt x="422" y="0"/>
                </a:lnTo>
                <a:lnTo>
                  <a:pt x="422" y="0"/>
                </a:lnTo>
                <a:lnTo>
                  <a:pt x="409" y="1"/>
                </a:lnTo>
                <a:lnTo>
                  <a:pt x="398" y="4"/>
                </a:lnTo>
                <a:lnTo>
                  <a:pt x="388" y="9"/>
                </a:lnTo>
                <a:lnTo>
                  <a:pt x="378" y="15"/>
                </a:lnTo>
                <a:lnTo>
                  <a:pt x="374" y="18"/>
                </a:lnTo>
                <a:lnTo>
                  <a:pt x="371" y="21"/>
                </a:lnTo>
                <a:lnTo>
                  <a:pt x="368" y="25"/>
                </a:lnTo>
                <a:lnTo>
                  <a:pt x="366" y="29"/>
                </a:lnTo>
                <a:lnTo>
                  <a:pt x="364" y="34"/>
                </a:lnTo>
                <a:lnTo>
                  <a:pt x="363" y="38"/>
                </a:lnTo>
                <a:lnTo>
                  <a:pt x="362" y="43"/>
                </a:lnTo>
                <a:lnTo>
                  <a:pt x="362" y="48"/>
                </a:lnTo>
                <a:lnTo>
                  <a:pt x="242" y="48"/>
                </a:lnTo>
                <a:lnTo>
                  <a:pt x="242" y="13"/>
                </a:lnTo>
                <a:lnTo>
                  <a:pt x="241" y="9"/>
                </a:lnTo>
                <a:lnTo>
                  <a:pt x="238" y="4"/>
                </a:lnTo>
                <a:lnTo>
                  <a:pt x="234" y="1"/>
                </a:lnTo>
                <a:lnTo>
                  <a:pt x="229" y="0"/>
                </a:lnTo>
                <a:lnTo>
                  <a:pt x="12" y="0"/>
                </a:lnTo>
                <a:lnTo>
                  <a:pt x="8" y="1"/>
                </a:lnTo>
                <a:lnTo>
                  <a:pt x="4" y="4"/>
                </a:lnTo>
                <a:lnTo>
                  <a:pt x="1" y="9"/>
                </a:lnTo>
                <a:lnTo>
                  <a:pt x="0" y="13"/>
                </a:lnTo>
                <a:lnTo>
                  <a:pt x="0" y="518"/>
                </a:lnTo>
                <a:lnTo>
                  <a:pt x="1" y="528"/>
                </a:lnTo>
                <a:lnTo>
                  <a:pt x="2" y="536"/>
                </a:lnTo>
                <a:lnTo>
                  <a:pt x="4" y="545"/>
                </a:lnTo>
                <a:lnTo>
                  <a:pt x="7" y="552"/>
                </a:lnTo>
                <a:lnTo>
                  <a:pt x="10" y="560"/>
                </a:lnTo>
                <a:lnTo>
                  <a:pt x="14" y="566"/>
                </a:lnTo>
                <a:lnTo>
                  <a:pt x="19" y="574"/>
                </a:lnTo>
                <a:lnTo>
                  <a:pt x="25" y="579"/>
                </a:lnTo>
                <a:lnTo>
                  <a:pt x="31" y="585"/>
                </a:lnTo>
                <a:lnTo>
                  <a:pt x="37" y="589"/>
                </a:lnTo>
                <a:lnTo>
                  <a:pt x="44" y="593"/>
                </a:lnTo>
                <a:lnTo>
                  <a:pt x="51" y="596"/>
                </a:lnTo>
                <a:lnTo>
                  <a:pt x="59" y="599"/>
                </a:lnTo>
                <a:lnTo>
                  <a:pt x="67" y="601"/>
                </a:lnTo>
                <a:lnTo>
                  <a:pt x="76" y="602"/>
                </a:lnTo>
                <a:lnTo>
                  <a:pt x="85" y="603"/>
                </a:lnTo>
                <a:lnTo>
                  <a:pt x="615" y="603"/>
                </a:lnTo>
                <a:lnTo>
                  <a:pt x="625" y="602"/>
                </a:lnTo>
                <a:lnTo>
                  <a:pt x="635" y="600"/>
                </a:lnTo>
                <a:lnTo>
                  <a:pt x="646" y="598"/>
                </a:lnTo>
                <a:lnTo>
                  <a:pt x="656" y="594"/>
                </a:lnTo>
                <a:lnTo>
                  <a:pt x="665" y="589"/>
                </a:lnTo>
                <a:lnTo>
                  <a:pt x="674" y="584"/>
                </a:lnTo>
                <a:lnTo>
                  <a:pt x="682" y="578"/>
                </a:lnTo>
                <a:lnTo>
                  <a:pt x="690" y="570"/>
                </a:lnTo>
                <a:lnTo>
                  <a:pt x="698" y="562"/>
                </a:lnTo>
                <a:lnTo>
                  <a:pt x="704" y="554"/>
                </a:lnTo>
                <a:lnTo>
                  <a:pt x="710" y="545"/>
                </a:lnTo>
                <a:lnTo>
                  <a:pt x="714" y="536"/>
                </a:lnTo>
                <a:lnTo>
                  <a:pt x="718" y="527"/>
                </a:lnTo>
                <a:lnTo>
                  <a:pt x="721" y="516"/>
                </a:lnTo>
                <a:lnTo>
                  <a:pt x="722" y="506"/>
                </a:lnTo>
                <a:lnTo>
                  <a:pt x="723" y="495"/>
                </a:lnTo>
                <a:lnTo>
                  <a:pt x="723" y="133"/>
                </a:lnTo>
                <a:lnTo>
                  <a:pt x="722" y="129"/>
                </a:lnTo>
                <a:lnTo>
                  <a:pt x="720" y="125"/>
                </a:lnTo>
                <a:lnTo>
                  <a:pt x="716" y="122"/>
                </a:lnTo>
                <a:lnTo>
                  <a:pt x="711" y="1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9D58727F-9C83-49E8-97C6-A824F35B4C60}"/>
              </a:ext>
            </a:extLst>
          </p:cNvPr>
          <p:cNvSpPr/>
          <p:nvPr/>
        </p:nvSpPr>
        <p:spPr>
          <a:xfrm>
            <a:off x="7428276" y="3270451"/>
            <a:ext cx="1022834" cy="1022834"/>
          </a:xfrm>
          <a:prstGeom prst="ellipse">
            <a:avLst/>
          </a:prstGeom>
          <a:solidFill>
            <a:schemeClr val="accent2"/>
          </a:solidFill>
          <a:ln w="28575" cap="flat" cmpd="sng" algn="ctr">
            <a:solidFill>
              <a:schemeClr val="bg1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825">
            <a:extLst>
              <a:ext uri="{FF2B5EF4-FFF2-40B4-BE49-F238E27FC236}">
                <a16:creationId xmlns:a16="http://schemas.microsoft.com/office/drawing/2014/main" xmlns="" id="{142F8164-9122-4A58-B37C-45DEE92A9DEE}"/>
              </a:ext>
            </a:extLst>
          </p:cNvPr>
          <p:cNvSpPr>
            <a:spLocks noEditPoints="1"/>
          </p:cNvSpPr>
          <p:nvPr/>
        </p:nvSpPr>
        <p:spPr bwMode="auto">
          <a:xfrm>
            <a:off x="7736776" y="3612584"/>
            <a:ext cx="405835" cy="338569"/>
          </a:xfrm>
          <a:custGeom>
            <a:avLst/>
            <a:gdLst>
              <a:gd name="T0" fmla="*/ 142 w 722"/>
              <a:gd name="T1" fmla="*/ 538 h 603"/>
              <a:gd name="T2" fmla="*/ 132 w 722"/>
              <a:gd name="T3" fmla="*/ 558 h 603"/>
              <a:gd name="T4" fmla="*/ 115 w 722"/>
              <a:gd name="T5" fmla="*/ 572 h 603"/>
              <a:gd name="T6" fmla="*/ 91 w 722"/>
              <a:gd name="T7" fmla="*/ 579 h 603"/>
              <a:gd name="T8" fmla="*/ 66 w 722"/>
              <a:gd name="T9" fmla="*/ 577 h 603"/>
              <a:gd name="T10" fmla="*/ 45 w 722"/>
              <a:gd name="T11" fmla="*/ 565 h 603"/>
              <a:gd name="T12" fmla="*/ 31 w 722"/>
              <a:gd name="T13" fmla="*/ 548 h 603"/>
              <a:gd name="T14" fmla="*/ 25 w 722"/>
              <a:gd name="T15" fmla="*/ 525 h 603"/>
              <a:gd name="T16" fmla="*/ 217 w 722"/>
              <a:gd name="T17" fmla="*/ 61 h 603"/>
              <a:gd name="T18" fmla="*/ 229 w 722"/>
              <a:gd name="T19" fmla="*/ 73 h 603"/>
              <a:gd name="T20" fmla="*/ 152 w 722"/>
              <a:gd name="T21" fmla="*/ 122 h 603"/>
              <a:gd name="T22" fmla="*/ 144 w 722"/>
              <a:gd name="T23" fmla="*/ 518 h 603"/>
              <a:gd name="T24" fmla="*/ 292 w 722"/>
              <a:gd name="T25" fmla="*/ 259 h 603"/>
              <a:gd name="T26" fmla="*/ 303 w 722"/>
              <a:gd name="T27" fmla="*/ 239 h 603"/>
              <a:gd name="T28" fmla="*/ 321 w 722"/>
              <a:gd name="T29" fmla="*/ 225 h 603"/>
              <a:gd name="T30" fmla="*/ 343 w 722"/>
              <a:gd name="T31" fmla="*/ 218 h 603"/>
              <a:gd name="T32" fmla="*/ 368 w 722"/>
              <a:gd name="T33" fmla="*/ 220 h 603"/>
              <a:gd name="T34" fmla="*/ 388 w 722"/>
              <a:gd name="T35" fmla="*/ 231 h 603"/>
              <a:gd name="T36" fmla="*/ 402 w 722"/>
              <a:gd name="T37" fmla="*/ 249 h 603"/>
              <a:gd name="T38" fmla="*/ 409 w 722"/>
              <a:gd name="T39" fmla="*/ 272 h 603"/>
              <a:gd name="T40" fmla="*/ 407 w 722"/>
              <a:gd name="T41" fmla="*/ 295 h 603"/>
              <a:gd name="T42" fmla="*/ 396 w 722"/>
              <a:gd name="T43" fmla="*/ 316 h 603"/>
              <a:gd name="T44" fmla="*/ 378 w 722"/>
              <a:gd name="T45" fmla="*/ 331 h 603"/>
              <a:gd name="T46" fmla="*/ 355 w 722"/>
              <a:gd name="T47" fmla="*/ 337 h 603"/>
              <a:gd name="T48" fmla="*/ 332 w 722"/>
              <a:gd name="T49" fmla="*/ 335 h 603"/>
              <a:gd name="T50" fmla="*/ 311 w 722"/>
              <a:gd name="T51" fmla="*/ 324 h 603"/>
              <a:gd name="T52" fmla="*/ 296 w 722"/>
              <a:gd name="T53" fmla="*/ 306 h 603"/>
              <a:gd name="T54" fmla="*/ 290 w 722"/>
              <a:gd name="T55" fmla="*/ 284 h 603"/>
              <a:gd name="T56" fmla="*/ 595 w 722"/>
              <a:gd name="T57" fmla="*/ 481 h 603"/>
              <a:gd name="T58" fmla="*/ 282 w 722"/>
              <a:gd name="T59" fmla="*/ 482 h 603"/>
              <a:gd name="T60" fmla="*/ 274 w 722"/>
              <a:gd name="T61" fmla="*/ 473 h 603"/>
              <a:gd name="T62" fmla="*/ 352 w 722"/>
              <a:gd name="T63" fmla="*/ 371 h 603"/>
              <a:gd name="T64" fmla="*/ 367 w 722"/>
              <a:gd name="T65" fmla="*/ 367 h 603"/>
              <a:gd name="T66" fmla="*/ 509 w 722"/>
              <a:gd name="T67" fmla="*/ 290 h 603"/>
              <a:gd name="T68" fmla="*/ 521 w 722"/>
              <a:gd name="T69" fmla="*/ 292 h 603"/>
              <a:gd name="T70" fmla="*/ 601 w 722"/>
              <a:gd name="T71" fmla="*/ 468 h 603"/>
              <a:gd name="T72" fmla="*/ 711 w 722"/>
              <a:gd name="T73" fmla="*/ 121 h 603"/>
              <a:gd name="T74" fmla="*/ 622 w 722"/>
              <a:gd name="T75" fmla="*/ 52 h 603"/>
              <a:gd name="T76" fmla="*/ 241 w 722"/>
              <a:gd name="T77" fmla="*/ 13 h 603"/>
              <a:gd name="T78" fmla="*/ 229 w 722"/>
              <a:gd name="T79" fmla="*/ 0 h 603"/>
              <a:gd name="T80" fmla="*/ 1 w 722"/>
              <a:gd name="T81" fmla="*/ 9 h 603"/>
              <a:gd name="T82" fmla="*/ 1 w 722"/>
              <a:gd name="T83" fmla="*/ 536 h 603"/>
              <a:gd name="T84" fmla="*/ 14 w 722"/>
              <a:gd name="T85" fmla="*/ 566 h 603"/>
              <a:gd name="T86" fmla="*/ 36 w 722"/>
              <a:gd name="T87" fmla="*/ 589 h 603"/>
              <a:gd name="T88" fmla="*/ 67 w 722"/>
              <a:gd name="T89" fmla="*/ 601 h 603"/>
              <a:gd name="T90" fmla="*/ 625 w 722"/>
              <a:gd name="T91" fmla="*/ 602 h 603"/>
              <a:gd name="T92" fmla="*/ 664 w 722"/>
              <a:gd name="T93" fmla="*/ 589 h 603"/>
              <a:gd name="T94" fmla="*/ 697 w 722"/>
              <a:gd name="T95" fmla="*/ 562 h 603"/>
              <a:gd name="T96" fmla="*/ 717 w 722"/>
              <a:gd name="T97" fmla="*/ 527 h 603"/>
              <a:gd name="T98" fmla="*/ 722 w 722"/>
              <a:gd name="T99" fmla="*/ 133 h 603"/>
              <a:gd name="T100" fmla="*/ 711 w 722"/>
              <a:gd name="T101" fmla="*/ 121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22" h="603">
                <a:moveTo>
                  <a:pt x="144" y="518"/>
                </a:moveTo>
                <a:lnTo>
                  <a:pt x="144" y="526"/>
                </a:lnTo>
                <a:lnTo>
                  <a:pt x="143" y="532"/>
                </a:lnTo>
                <a:lnTo>
                  <a:pt x="142" y="538"/>
                </a:lnTo>
                <a:lnTo>
                  <a:pt x="140" y="544"/>
                </a:lnTo>
                <a:lnTo>
                  <a:pt x="138" y="549"/>
                </a:lnTo>
                <a:lnTo>
                  <a:pt x="135" y="554"/>
                </a:lnTo>
                <a:lnTo>
                  <a:pt x="132" y="558"/>
                </a:lnTo>
                <a:lnTo>
                  <a:pt x="128" y="562"/>
                </a:lnTo>
                <a:lnTo>
                  <a:pt x="124" y="566"/>
                </a:lnTo>
                <a:lnTo>
                  <a:pt x="120" y="569"/>
                </a:lnTo>
                <a:lnTo>
                  <a:pt x="115" y="572"/>
                </a:lnTo>
                <a:lnTo>
                  <a:pt x="110" y="575"/>
                </a:lnTo>
                <a:lnTo>
                  <a:pt x="103" y="577"/>
                </a:lnTo>
                <a:lnTo>
                  <a:pt x="97" y="578"/>
                </a:lnTo>
                <a:lnTo>
                  <a:pt x="91" y="579"/>
                </a:lnTo>
                <a:lnTo>
                  <a:pt x="84" y="579"/>
                </a:lnTo>
                <a:lnTo>
                  <a:pt x="78" y="579"/>
                </a:lnTo>
                <a:lnTo>
                  <a:pt x="72" y="578"/>
                </a:lnTo>
                <a:lnTo>
                  <a:pt x="66" y="577"/>
                </a:lnTo>
                <a:lnTo>
                  <a:pt x="61" y="575"/>
                </a:lnTo>
                <a:lnTo>
                  <a:pt x="55" y="571"/>
                </a:lnTo>
                <a:lnTo>
                  <a:pt x="49" y="569"/>
                </a:lnTo>
                <a:lnTo>
                  <a:pt x="45" y="565"/>
                </a:lnTo>
                <a:lnTo>
                  <a:pt x="41" y="562"/>
                </a:lnTo>
                <a:lnTo>
                  <a:pt x="37" y="558"/>
                </a:lnTo>
                <a:lnTo>
                  <a:pt x="34" y="553"/>
                </a:lnTo>
                <a:lnTo>
                  <a:pt x="31" y="548"/>
                </a:lnTo>
                <a:lnTo>
                  <a:pt x="29" y="543"/>
                </a:lnTo>
                <a:lnTo>
                  <a:pt x="27" y="538"/>
                </a:lnTo>
                <a:lnTo>
                  <a:pt x="25" y="532"/>
                </a:lnTo>
                <a:lnTo>
                  <a:pt x="25" y="525"/>
                </a:lnTo>
                <a:lnTo>
                  <a:pt x="24" y="518"/>
                </a:lnTo>
                <a:lnTo>
                  <a:pt x="24" y="25"/>
                </a:lnTo>
                <a:lnTo>
                  <a:pt x="217" y="25"/>
                </a:lnTo>
                <a:lnTo>
                  <a:pt x="217" y="61"/>
                </a:lnTo>
                <a:lnTo>
                  <a:pt x="218" y="66"/>
                </a:lnTo>
                <a:lnTo>
                  <a:pt x="221" y="70"/>
                </a:lnTo>
                <a:lnTo>
                  <a:pt x="225" y="72"/>
                </a:lnTo>
                <a:lnTo>
                  <a:pt x="229" y="73"/>
                </a:lnTo>
                <a:lnTo>
                  <a:pt x="602" y="73"/>
                </a:lnTo>
                <a:lnTo>
                  <a:pt x="602" y="121"/>
                </a:lnTo>
                <a:lnTo>
                  <a:pt x="156" y="121"/>
                </a:lnTo>
                <a:lnTo>
                  <a:pt x="152" y="122"/>
                </a:lnTo>
                <a:lnTo>
                  <a:pt x="148" y="125"/>
                </a:lnTo>
                <a:lnTo>
                  <a:pt x="145" y="129"/>
                </a:lnTo>
                <a:lnTo>
                  <a:pt x="144" y="133"/>
                </a:lnTo>
                <a:lnTo>
                  <a:pt x="144" y="518"/>
                </a:lnTo>
                <a:close/>
                <a:moveTo>
                  <a:pt x="289" y="278"/>
                </a:moveTo>
                <a:lnTo>
                  <a:pt x="290" y="272"/>
                </a:lnTo>
                <a:lnTo>
                  <a:pt x="290" y="266"/>
                </a:lnTo>
                <a:lnTo>
                  <a:pt x="292" y="259"/>
                </a:lnTo>
                <a:lnTo>
                  <a:pt x="294" y="254"/>
                </a:lnTo>
                <a:lnTo>
                  <a:pt x="296" y="249"/>
                </a:lnTo>
                <a:lnTo>
                  <a:pt x="299" y="244"/>
                </a:lnTo>
                <a:lnTo>
                  <a:pt x="303" y="239"/>
                </a:lnTo>
                <a:lnTo>
                  <a:pt x="307" y="235"/>
                </a:lnTo>
                <a:lnTo>
                  <a:pt x="311" y="231"/>
                </a:lnTo>
                <a:lnTo>
                  <a:pt x="316" y="228"/>
                </a:lnTo>
                <a:lnTo>
                  <a:pt x="321" y="225"/>
                </a:lnTo>
                <a:lnTo>
                  <a:pt x="326" y="222"/>
                </a:lnTo>
                <a:lnTo>
                  <a:pt x="332" y="220"/>
                </a:lnTo>
                <a:lnTo>
                  <a:pt x="337" y="219"/>
                </a:lnTo>
                <a:lnTo>
                  <a:pt x="343" y="218"/>
                </a:lnTo>
                <a:lnTo>
                  <a:pt x="349" y="218"/>
                </a:lnTo>
                <a:lnTo>
                  <a:pt x="355" y="218"/>
                </a:lnTo>
                <a:lnTo>
                  <a:pt x="361" y="219"/>
                </a:lnTo>
                <a:lnTo>
                  <a:pt x="368" y="220"/>
                </a:lnTo>
                <a:lnTo>
                  <a:pt x="373" y="222"/>
                </a:lnTo>
                <a:lnTo>
                  <a:pt x="378" y="225"/>
                </a:lnTo>
                <a:lnTo>
                  <a:pt x="383" y="228"/>
                </a:lnTo>
                <a:lnTo>
                  <a:pt x="388" y="231"/>
                </a:lnTo>
                <a:lnTo>
                  <a:pt x="392" y="235"/>
                </a:lnTo>
                <a:lnTo>
                  <a:pt x="396" y="239"/>
                </a:lnTo>
                <a:lnTo>
                  <a:pt x="399" y="244"/>
                </a:lnTo>
                <a:lnTo>
                  <a:pt x="402" y="249"/>
                </a:lnTo>
                <a:lnTo>
                  <a:pt x="405" y="254"/>
                </a:lnTo>
                <a:lnTo>
                  <a:pt x="407" y="259"/>
                </a:lnTo>
                <a:lnTo>
                  <a:pt x="408" y="266"/>
                </a:lnTo>
                <a:lnTo>
                  <a:pt x="409" y="272"/>
                </a:lnTo>
                <a:lnTo>
                  <a:pt x="409" y="278"/>
                </a:lnTo>
                <a:lnTo>
                  <a:pt x="409" y="284"/>
                </a:lnTo>
                <a:lnTo>
                  <a:pt x="408" y="290"/>
                </a:lnTo>
                <a:lnTo>
                  <a:pt x="407" y="295"/>
                </a:lnTo>
                <a:lnTo>
                  <a:pt x="405" y="301"/>
                </a:lnTo>
                <a:lnTo>
                  <a:pt x="402" y="306"/>
                </a:lnTo>
                <a:lnTo>
                  <a:pt x="399" y="311"/>
                </a:lnTo>
                <a:lnTo>
                  <a:pt x="396" y="316"/>
                </a:lnTo>
                <a:lnTo>
                  <a:pt x="392" y="321"/>
                </a:lnTo>
                <a:lnTo>
                  <a:pt x="388" y="324"/>
                </a:lnTo>
                <a:lnTo>
                  <a:pt x="383" y="328"/>
                </a:lnTo>
                <a:lnTo>
                  <a:pt x="378" y="331"/>
                </a:lnTo>
                <a:lnTo>
                  <a:pt x="373" y="333"/>
                </a:lnTo>
                <a:lnTo>
                  <a:pt x="368" y="335"/>
                </a:lnTo>
                <a:lnTo>
                  <a:pt x="361" y="337"/>
                </a:lnTo>
                <a:lnTo>
                  <a:pt x="355" y="337"/>
                </a:lnTo>
                <a:lnTo>
                  <a:pt x="349" y="338"/>
                </a:lnTo>
                <a:lnTo>
                  <a:pt x="343" y="337"/>
                </a:lnTo>
                <a:lnTo>
                  <a:pt x="337" y="337"/>
                </a:lnTo>
                <a:lnTo>
                  <a:pt x="332" y="335"/>
                </a:lnTo>
                <a:lnTo>
                  <a:pt x="326" y="333"/>
                </a:lnTo>
                <a:lnTo>
                  <a:pt x="321" y="331"/>
                </a:lnTo>
                <a:lnTo>
                  <a:pt x="316" y="328"/>
                </a:lnTo>
                <a:lnTo>
                  <a:pt x="311" y="324"/>
                </a:lnTo>
                <a:lnTo>
                  <a:pt x="307" y="321"/>
                </a:lnTo>
                <a:lnTo>
                  <a:pt x="303" y="316"/>
                </a:lnTo>
                <a:lnTo>
                  <a:pt x="299" y="311"/>
                </a:lnTo>
                <a:lnTo>
                  <a:pt x="296" y="306"/>
                </a:lnTo>
                <a:lnTo>
                  <a:pt x="294" y="301"/>
                </a:lnTo>
                <a:lnTo>
                  <a:pt x="292" y="295"/>
                </a:lnTo>
                <a:lnTo>
                  <a:pt x="290" y="290"/>
                </a:lnTo>
                <a:lnTo>
                  <a:pt x="290" y="284"/>
                </a:lnTo>
                <a:lnTo>
                  <a:pt x="289" y="278"/>
                </a:lnTo>
                <a:close/>
                <a:moveTo>
                  <a:pt x="599" y="478"/>
                </a:moveTo>
                <a:lnTo>
                  <a:pt x="597" y="480"/>
                </a:lnTo>
                <a:lnTo>
                  <a:pt x="595" y="481"/>
                </a:lnTo>
                <a:lnTo>
                  <a:pt x="592" y="482"/>
                </a:lnTo>
                <a:lnTo>
                  <a:pt x="589" y="482"/>
                </a:lnTo>
                <a:lnTo>
                  <a:pt x="286" y="482"/>
                </a:lnTo>
                <a:lnTo>
                  <a:pt x="282" y="482"/>
                </a:lnTo>
                <a:lnTo>
                  <a:pt x="279" y="481"/>
                </a:lnTo>
                <a:lnTo>
                  <a:pt x="277" y="479"/>
                </a:lnTo>
                <a:lnTo>
                  <a:pt x="275" y="477"/>
                </a:lnTo>
                <a:lnTo>
                  <a:pt x="274" y="473"/>
                </a:lnTo>
                <a:lnTo>
                  <a:pt x="274" y="469"/>
                </a:lnTo>
                <a:lnTo>
                  <a:pt x="275" y="465"/>
                </a:lnTo>
                <a:lnTo>
                  <a:pt x="276" y="463"/>
                </a:lnTo>
                <a:lnTo>
                  <a:pt x="352" y="371"/>
                </a:lnTo>
                <a:lnTo>
                  <a:pt x="355" y="368"/>
                </a:lnTo>
                <a:lnTo>
                  <a:pt x="359" y="365"/>
                </a:lnTo>
                <a:lnTo>
                  <a:pt x="362" y="365"/>
                </a:lnTo>
                <a:lnTo>
                  <a:pt x="367" y="367"/>
                </a:lnTo>
                <a:lnTo>
                  <a:pt x="420" y="393"/>
                </a:lnTo>
                <a:lnTo>
                  <a:pt x="504" y="293"/>
                </a:lnTo>
                <a:lnTo>
                  <a:pt x="506" y="291"/>
                </a:lnTo>
                <a:lnTo>
                  <a:pt x="509" y="290"/>
                </a:lnTo>
                <a:lnTo>
                  <a:pt x="512" y="289"/>
                </a:lnTo>
                <a:lnTo>
                  <a:pt x="515" y="290"/>
                </a:lnTo>
                <a:lnTo>
                  <a:pt x="518" y="291"/>
                </a:lnTo>
                <a:lnTo>
                  <a:pt x="521" y="292"/>
                </a:lnTo>
                <a:lnTo>
                  <a:pt x="523" y="294"/>
                </a:lnTo>
                <a:lnTo>
                  <a:pt x="525" y="297"/>
                </a:lnTo>
                <a:lnTo>
                  <a:pt x="600" y="465"/>
                </a:lnTo>
                <a:lnTo>
                  <a:pt x="601" y="468"/>
                </a:lnTo>
                <a:lnTo>
                  <a:pt x="601" y="472"/>
                </a:lnTo>
                <a:lnTo>
                  <a:pt x="601" y="475"/>
                </a:lnTo>
                <a:lnTo>
                  <a:pt x="599" y="478"/>
                </a:lnTo>
                <a:close/>
                <a:moveTo>
                  <a:pt x="711" y="121"/>
                </a:moveTo>
                <a:lnTo>
                  <a:pt x="627" y="121"/>
                </a:lnTo>
                <a:lnTo>
                  <a:pt x="627" y="61"/>
                </a:lnTo>
                <a:lnTo>
                  <a:pt x="626" y="57"/>
                </a:lnTo>
                <a:lnTo>
                  <a:pt x="622" y="52"/>
                </a:lnTo>
                <a:lnTo>
                  <a:pt x="619" y="49"/>
                </a:lnTo>
                <a:lnTo>
                  <a:pt x="614" y="48"/>
                </a:lnTo>
                <a:lnTo>
                  <a:pt x="241" y="48"/>
                </a:lnTo>
                <a:lnTo>
                  <a:pt x="241" y="13"/>
                </a:lnTo>
                <a:lnTo>
                  <a:pt x="240" y="9"/>
                </a:lnTo>
                <a:lnTo>
                  <a:pt x="237" y="4"/>
                </a:lnTo>
                <a:lnTo>
                  <a:pt x="234" y="1"/>
                </a:lnTo>
                <a:lnTo>
                  <a:pt x="229" y="0"/>
                </a:lnTo>
                <a:lnTo>
                  <a:pt x="13" y="0"/>
                </a:lnTo>
                <a:lnTo>
                  <a:pt x="8" y="1"/>
                </a:lnTo>
                <a:lnTo>
                  <a:pt x="4" y="4"/>
                </a:lnTo>
                <a:lnTo>
                  <a:pt x="1" y="9"/>
                </a:lnTo>
                <a:lnTo>
                  <a:pt x="0" y="13"/>
                </a:lnTo>
                <a:lnTo>
                  <a:pt x="0" y="518"/>
                </a:lnTo>
                <a:lnTo>
                  <a:pt x="0" y="528"/>
                </a:lnTo>
                <a:lnTo>
                  <a:pt x="1" y="536"/>
                </a:lnTo>
                <a:lnTo>
                  <a:pt x="4" y="545"/>
                </a:lnTo>
                <a:lnTo>
                  <a:pt x="7" y="552"/>
                </a:lnTo>
                <a:lnTo>
                  <a:pt x="10" y="560"/>
                </a:lnTo>
                <a:lnTo>
                  <a:pt x="14" y="566"/>
                </a:lnTo>
                <a:lnTo>
                  <a:pt x="19" y="574"/>
                </a:lnTo>
                <a:lnTo>
                  <a:pt x="24" y="579"/>
                </a:lnTo>
                <a:lnTo>
                  <a:pt x="30" y="585"/>
                </a:lnTo>
                <a:lnTo>
                  <a:pt x="36" y="589"/>
                </a:lnTo>
                <a:lnTo>
                  <a:pt x="43" y="593"/>
                </a:lnTo>
                <a:lnTo>
                  <a:pt x="50" y="596"/>
                </a:lnTo>
                <a:lnTo>
                  <a:pt x="59" y="599"/>
                </a:lnTo>
                <a:lnTo>
                  <a:pt x="67" y="601"/>
                </a:lnTo>
                <a:lnTo>
                  <a:pt x="76" y="602"/>
                </a:lnTo>
                <a:lnTo>
                  <a:pt x="84" y="603"/>
                </a:lnTo>
                <a:lnTo>
                  <a:pt x="614" y="603"/>
                </a:lnTo>
                <a:lnTo>
                  <a:pt x="625" y="602"/>
                </a:lnTo>
                <a:lnTo>
                  <a:pt x="636" y="600"/>
                </a:lnTo>
                <a:lnTo>
                  <a:pt x="646" y="598"/>
                </a:lnTo>
                <a:lnTo>
                  <a:pt x="655" y="594"/>
                </a:lnTo>
                <a:lnTo>
                  <a:pt x="664" y="589"/>
                </a:lnTo>
                <a:lnTo>
                  <a:pt x="673" y="584"/>
                </a:lnTo>
                <a:lnTo>
                  <a:pt x="682" y="578"/>
                </a:lnTo>
                <a:lnTo>
                  <a:pt x="690" y="570"/>
                </a:lnTo>
                <a:lnTo>
                  <a:pt x="697" y="562"/>
                </a:lnTo>
                <a:lnTo>
                  <a:pt x="703" y="554"/>
                </a:lnTo>
                <a:lnTo>
                  <a:pt x="709" y="545"/>
                </a:lnTo>
                <a:lnTo>
                  <a:pt x="714" y="536"/>
                </a:lnTo>
                <a:lnTo>
                  <a:pt x="717" y="527"/>
                </a:lnTo>
                <a:lnTo>
                  <a:pt x="720" y="516"/>
                </a:lnTo>
                <a:lnTo>
                  <a:pt x="722" y="506"/>
                </a:lnTo>
                <a:lnTo>
                  <a:pt x="722" y="495"/>
                </a:lnTo>
                <a:lnTo>
                  <a:pt x="722" y="133"/>
                </a:lnTo>
                <a:lnTo>
                  <a:pt x="721" y="129"/>
                </a:lnTo>
                <a:lnTo>
                  <a:pt x="719" y="125"/>
                </a:lnTo>
                <a:lnTo>
                  <a:pt x="715" y="122"/>
                </a:lnTo>
                <a:lnTo>
                  <a:pt x="711" y="1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3" name="Freeform 35">
            <a:extLst>
              <a:ext uri="{FF2B5EF4-FFF2-40B4-BE49-F238E27FC236}">
                <a16:creationId xmlns:a16="http://schemas.microsoft.com/office/drawing/2014/main" xmlns="" id="{8A454C5F-202E-40C3-B375-286AA250204D}"/>
              </a:ext>
            </a:extLst>
          </p:cNvPr>
          <p:cNvSpPr/>
          <p:nvPr/>
        </p:nvSpPr>
        <p:spPr>
          <a:xfrm rot="16200000" flipH="1">
            <a:off x="9547672" y="2929667"/>
            <a:ext cx="255094" cy="1704403"/>
          </a:xfrm>
          <a:custGeom>
            <a:avLst/>
            <a:gdLst>
              <a:gd name="connsiteX0" fmla="*/ 0 w 476948"/>
              <a:gd name="connsiteY0" fmla="*/ 410451 h 2753600"/>
              <a:gd name="connsiteX1" fmla="*/ 238062 w 476948"/>
              <a:gd name="connsiteY1" fmla="*/ 0 h 2753600"/>
              <a:gd name="connsiteX2" fmla="*/ 476123 w 476948"/>
              <a:gd name="connsiteY2" fmla="*/ 410450 h 2753600"/>
              <a:gd name="connsiteX3" fmla="*/ 476948 w 476948"/>
              <a:gd name="connsiteY3" fmla="*/ 410450 h 2753600"/>
              <a:gd name="connsiteX4" fmla="*/ 476948 w 476948"/>
              <a:gd name="connsiteY4" fmla="*/ 2753600 h 2753600"/>
              <a:gd name="connsiteX5" fmla="*/ 698 w 476948"/>
              <a:gd name="connsiteY5" fmla="*/ 2753600 h 2753600"/>
              <a:gd name="connsiteX6" fmla="*/ 698 w 476948"/>
              <a:gd name="connsiteY6" fmla="*/ 410451 h 275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6948" h="2753600">
                <a:moveTo>
                  <a:pt x="0" y="410451"/>
                </a:moveTo>
                <a:lnTo>
                  <a:pt x="238062" y="0"/>
                </a:lnTo>
                <a:lnTo>
                  <a:pt x="476123" y="410450"/>
                </a:lnTo>
                <a:lnTo>
                  <a:pt x="476948" y="410450"/>
                </a:lnTo>
                <a:lnTo>
                  <a:pt x="476948" y="2753600"/>
                </a:lnTo>
                <a:lnTo>
                  <a:pt x="698" y="2753600"/>
                </a:lnTo>
                <a:lnTo>
                  <a:pt x="698" y="41045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B342450C-12FE-4734-8643-41EF0B51DD5B}"/>
              </a:ext>
            </a:extLst>
          </p:cNvPr>
          <p:cNvSpPr/>
          <p:nvPr/>
        </p:nvSpPr>
        <p:spPr>
          <a:xfrm>
            <a:off x="3744101" y="3270451"/>
            <a:ext cx="1022834" cy="1022834"/>
          </a:xfrm>
          <a:prstGeom prst="ellipse">
            <a:avLst/>
          </a:prstGeom>
          <a:solidFill>
            <a:schemeClr val="accent4"/>
          </a:solidFill>
          <a:ln w="28575" cap="flat" cmpd="sng" algn="ctr">
            <a:solidFill>
              <a:schemeClr val="bg1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 950">
            <a:extLst>
              <a:ext uri="{FF2B5EF4-FFF2-40B4-BE49-F238E27FC236}">
                <a16:creationId xmlns:a16="http://schemas.microsoft.com/office/drawing/2014/main" xmlns="" id="{37B1984A-55CB-4F87-8348-B905C29E1F95}"/>
              </a:ext>
            </a:extLst>
          </p:cNvPr>
          <p:cNvSpPr>
            <a:spLocks noEditPoints="1"/>
          </p:cNvSpPr>
          <p:nvPr/>
        </p:nvSpPr>
        <p:spPr bwMode="auto">
          <a:xfrm>
            <a:off x="4096430" y="3575856"/>
            <a:ext cx="318175" cy="412024"/>
          </a:xfrm>
          <a:custGeom>
            <a:avLst/>
            <a:gdLst>
              <a:gd name="T0" fmla="*/ 542 w 553"/>
              <a:gd name="T1" fmla="*/ 205 h 722"/>
              <a:gd name="T2" fmla="*/ 323 w 553"/>
              <a:gd name="T3" fmla="*/ 313 h 722"/>
              <a:gd name="T4" fmla="*/ 312 w 553"/>
              <a:gd name="T5" fmla="*/ 306 h 722"/>
              <a:gd name="T6" fmla="*/ 315 w 553"/>
              <a:gd name="T7" fmla="*/ 293 h 722"/>
              <a:gd name="T8" fmla="*/ 444 w 553"/>
              <a:gd name="T9" fmla="*/ 289 h 722"/>
              <a:gd name="T10" fmla="*/ 455 w 553"/>
              <a:gd name="T11" fmla="*/ 297 h 722"/>
              <a:gd name="T12" fmla="*/ 452 w 553"/>
              <a:gd name="T13" fmla="*/ 310 h 722"/>
              <a:gd name="T14" fmla="*/ 444 w 553"/>
              <a:gd name="T15" fmla="*/ 433 h 722"/>
              <a:gd name="T16" fmla="*/ 315 w 553"/>
              <a:gd name="T17" fmla="*/ 430 h 722"/>
              <a:gd name="T18" fmla="*/ 312 w 553"/>
              <a:gd name="T19" fmla="*/ 417 h 722"/>
              <a:gd name="T20" fmla="*/ 323 w 553"/>
              <a:gd name="T21" fmla="*/ 409 h 722"/>
              <a:gd name="T22" fmla="*/ 452 w 553"/>
              <a:gd name="T23" fmla="*/ 413 h 722"/>
              <a:gd name="T24" fmla="*/ 455 w 553"/>
              <a:gd name="T25" fmla="*/ 426 h 722"/>
              <a:gd name="T26" fmla="*/ 444 w 553"/>
              <a:gd name="T27" fmla="*/ 433 h 722"/>
              <a:gd name="T28" fmla="*/ 318 w 553"/>
              <a:gd name="T29" fmla="*/ 577 h 722"/>
              <a:gd name="T30" fmla="*/ 311 w 553"/>
              <a:gd name="T31" fmla="*/ 566 h 722"/>
              <a:gd name="T32" fmla="*/ 318 w 553"/>
              <a:gd name="T33" fmla="*/ 555 h 722"/>
              <a:gd name="T34" fmla="*/ 449 w 553"/>
              <a:gd name="T35" fmla="*/ 555 h 722"/>
              <a:gd name="T36" fmla="*/ 456 w 553"/>
              <a:gd name="T37" fmla="*/ 566 h 722"/>
              <a:gd name="T38" fmla="*/ 449 w 553"/>
              <a:gd name="T39" fmla="*/ 577 h 722"/>
              <a:gd name="T40" fmla="*/ 194 w 553"/>
              <a:gd name="T41" fmla="*/ 325 h 722"/>
              <a:gd name="T42" fmla="*/ 181 w 553"/>
              <a:gd name="T43" fmla="*/ 327 h 722"/>
              <a:gd name="T44" fmla="*/ 129 w 553"/>
              <a:gd name="T45" fmla="*/ 275 h 722"/>
              <a:gd name="T46" fmla="*/ 132 w 553"/>
              <a:gd name="T47" fmla="*/ 262 h 722"/>
              <a:gd name="T48" fmla="*/ 145 w 553"/>
              <a:gd name="T49" fmla="*/ 260 h 722"/>
              <a:gd name="T50" fmla="*/ 253 w 553"/>
              <a:gd name="T51" fmla="*/ 232 h 722"/>
              <a:gd name="T52" fmla="*/ 267 w 553"/>
              <a:gd name="T53" fmla="*/ 230 h 722"/>
              <a:gd name="T54" fmla="*/ 274 w 553"/>
              <a:gd name="T55" fmla="*/ 240 h 722"/>
              <a:gd name="T56" fmla="*/ 271 w 553"/>
              <a:gd name="T57" fmla="*/ 386 h 722"/>
              <a:gd name="T58" fmla="*/ 186 w 553"/>
              <a:gd name="T59" fmla="*/ 465 h 722"/>
              <a:gd name="T60" fmla="*/ 132 w 553"/>
              <a:gd name="T61" fmla="*/ 415 h 722"/>
              <a:gd name="T62" fmla="*/ 129 w 553"/>
              <a:gd name="T63" fmla="*/ 403 h 722"/>
              <a:gd name="T64" fmla="*/ 140 w 553"/>
              <a:gd name="T65" fmla="*/ 395 h 722"/>
              <a:gd name="T66" fmla="*/ 186 w 553"/>
              <a:gd name="T67" fmla="*/ 436 h 722"/>
              <a:gd name="T68" fmla="*/ 262 w 553"/>
              <a:gd name="T69" fmla="*/ 365 h 722"/>
              <a:gd name="T70" fmla="*/ 273 w 553"/>
              <a:gd name="T71" fmla="*/ 372 h 722"/>
              <a:gd name="T72" fmla="*/ 271 w 553"/>
              <a:gd name="T73" fmla="*/ 386 h 722"/>
              <a:gd name="T74" fmla="*/ 190 w 553"/>
              <a:gd name="T75" fmla="*/ 601 h 722"/>
              <a:gd name="T76" fmla="*/ 178 w 553"/>
              <a:gd name="T77" fmla="*/ 599 h 722"/>
              <a:gd name="T78" fmla="*/ 128 w 553"/>
              <a:gd name="T79" fmla="*/ 545 h 722"/>
              <a:gd name="T80" fmla="*/ 136 w 553"/>
              <a:gd name="T81" fmla="*/ 533 h 722"/>
              <a:gd name="T82" fmla="*/ 149 w 553"/>
              <a:gd name="T83" fmla="*/ 535 h 722"/>
              <a:gd name="T84" fmla="*/ 258 w 553"/>
              <a:gd name="T85" fmla="*/ 502 h 722"/>
              <a:gd name="T86" fmla="*/ 271 w 553"/>
              <a:gd name="T87" fmla="*/ 505 h 722"/>
              <a:gd name="T88" fmla="*/ 273 w 553"/>
              <a:gd name="T89" fmla="*/ 518 h 722"/>
              <a:gd name="T90" fmla="*/ 357 w 553"/>
              <a:gd name="T91" fmla="*/ 3 h 722"/>
              <a:gd name="T92" fmla="*/ 12 w 553"/>
              <a:gd name="T93" fmla="*/ 0 h 722"/>
              <a:gd name="T94" fmla="*/ 1 w 553"/>
              <a:gd name="T95" fmla="*/ 7 h 722"/>
              <a:gd name="T96" fmla="*/ 1 w 553"/>
              <a:gd name="T97" fmla="*/ 715 h 722"/>
              <a:gd name="T98" fmla="*/ 12 w 553"/>
              <a:gd name="T99" fmla="*/ 722 h 722"/>
              <a:gd name="T100" fmla="*/ 550 w 553"/>
              <a:gd name="T101" fmla="*/ 719 h 722"/>
              <a:gd name="T102" fmla="*/ 553 w 553"/>
              <a:gd name="T103" fmla="*/ 205 h 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53" h="722">
                <a:moveTo>
                  <a:pt x="349" y="205"/>
                </a:moveTo>
                <a:lnTo>
                  <a:pt x="349" y="12"/>
                </a:lnTo>
                <a:lnTo>
                  <a:pt x="542" y="205"/>
                </a:lnTo>
                <a:lnTo>
                  <a:pt x="349" y="205"/>
                </a:lnTo>
                <a:close/>
                <a:moveTo>
                  <a:pt x="444" y="313"/>
                </a:moveTo>
                <a:lnTo>
                  <a:pt x="323" y="313"/>
                </a:lnTo>
                <a:lnTo>
                  <a:pt x="318" y="312"/>
                </a:lnTo>
                <a:lnTo>
                  <a:pt x="315" y="310"/>
                </a:lnTo>
                <a:lnTo>
                  <a:pt x="312" y="306"/>
                </a:lnTo>
                <a:lnTo>
                  <a:pt x="311" y="301"/>
                </a:lnTo>
                <a:lnTo>
                  <a:pt x="312" y="297"/>
                </a:lnTo>
                <a:lnTo>
                  <a:pt x="315" y="293"/>
                </a:lnTo>
                <a:lnTo>
                  <a:pt x="318" y="290"/>
                </a:lnTo>
                <a:lnTo>
                  <a:pt x="323" y="289"/>
                </a:lnTo>
                <a:lnTo>
                  <a:pt x="444" y="289"/>
                </a:lnTo>
                <a:lnTo>
                  <a:pt x="449" y="290"/>
                </a:lnTo>
                <a:lnTo>
                  <a:pt x="452" y="293"/>
                </a:lnTo>
                <a:lnTo>
                  <a:pt x="455" y="297"/>
                </a:lnTo>
                <a:lnTo>
                  <a:pt x="456" y="301"/>
                </a:lnTo>
                <a:lnTo>
                  <a:pt x="455" y="306"/>
                </a:lnTo>
                <a:lnTo>
                  <a:pt x="452" y="310"/>
                </a:lnTo>
                <a:lnTo>
                  <a:pt x="449" y="312"/>
                </a:lnTo>
                <a:lnTo>
                  <a:pt x="444" y="313"/>
                </a:lnTo>
                <a:close/>
                <a:moveTo>
                  <a:pt x="444" y="433"/>
                </a:moveTo>
                <a:lnTo>
                  <a:pt x="323" y="433"/>
                </a:lnTo>
                <a:lnTo>
                  <a:pt x="318" y="432"/>
                </a:lnTo>
                <a:lnTo>
                  <a:pt x="315" y="430"/>
                </a:lnTo>
                <a:lnTo>
                  <a:pt x="312" y="426"/>
                </a:lnTo>
                <a:lnTo>
                  <a:pt x="311" y="421"/>
                </a:lnTo>
                <a:lnTo>
                  <a:pt x="312" y="417"/>
                </a:lnTo>
                <a:lnTo>
                  <a:pt x="315" y="413"/>
                </a:lnTo>
                <a:lnTo>
                  <a:pt x="318" y="410"/>
                </a:lnTo>
                <a:lnTo>
                  <a:pt x="323" y="409"/>
                </a:lnTo>
                <a:lnTo>
                  <a:pt x="444" y="409"/>
                </a:lnTo>
                <a:lnTo>
                  <a:pt x="449" y="410"/>
                </a:lnTo>
                <a:lnTo>
                  <a:pt x="452" y="413"/>
                </a:lnTo>
                <a:lnTo>
                  <a:pt x="455" y="417"/>
                </a:lnTo>
                <a:lnTo>
                  <a:pt x="456" y="421"/>
                </a:lnTo>
                <a:lnTo>
                  <a:pt x="455" y="426"/>
                </a:lnTo>
                <a:lnTo>
                  <a:pt x="452" y="430"/>
                </a:lnTo>
                <a:lnTo>
                  <a:pt x="449" y="432"/>
                </a:lnTo>
                <a:lnTo>
                  <a:pt x="444" y="433"/>
                </a:lnTo>
                <a:close/>
                <a:moveTo>
                  <a:pt x="444" y="578"/>
                </a:moveTo>
                <a:lnTo>
                  <a:pt x="323" y="578"/>
                </a:lnTo>
                <a:lnTo>
                  <a:pt x="318" y="577"/>
                </a:lnTo>
                <a:lnTo>
                  <a:pt x="315" y="574"/>
                </a:lnTo>
                <a:lnTo>
                  <a:pt x="312" y="571"/>
                </a:lnTo>
                <a:lnTo>
                  <a:pt x="311" y="566"/>
                </a:lnTo>
                <a:lnTo>
                  <a:pt x="312" y="561"/>
                </a:lnTo>
                <a:lnTo>
                  <a:pt x="315" y="558"/>
                </a:lnTo>
                <a:lnTo>
                  <a:pt x="318" y="555"/>
                </a:lnTo>
                <a:lnTo>
                  <a:pt x="323" y="554"/>
                </a:lnTo>
                <a:lnTo>
                  <a:pt x="444" y="554"/>
                </a:lnTo>
                <a:lnTo>
                  <a:pt x="449" y="555"/>
                </a:lnTo>
                <a:lnTo>
                  <a:pt x="452" y="558"/>
                </a:lnTo>
                <a:lnTo>
                  <a:pt x="455" y="561"/>
                </a:lnTo>
                <a:lnTo>
                  <a:pt x="456" y="566"/>
                </a:lnTo>
                <a:lnTo>
                  <a:pt x="455" y="571"/>
                </a:lnTo>
                <a:lnTo>
                  <a:pt x="452" y="574"/>
                </a:lnTo>
                <a:lnTo>
                  <a:pt x="449" y="577"/>
                </a:lnTo>
                <a:lnTo>
                  <a:pt x="444" y="578"/>
                </a:lnTo>
                <a:close/>
                <a:moveTo>
                  <a:pt x="271" y="249"/>
                </a:moveTo>
                <a:lnTo>
                  <a:pt x="194" y="325"/>
                </a:lnTo>
                <a:lnTo>
                  <a:pt x="190" y="327"/>
                </a:lnTo>
                <a:lnTo>
                  <a:pt x="186" y="328"/>
                </a:lnTo>
                <a:lnTo>
                  <a:pt x="181" y="327"/>
                </a:lnTo>
                <a:lnTo>
                  <a:pt x="178" y="325"/>
                </a:lnTo>
                <a:lnTo>
                  <a:pt x="132" y="280"/>
                </a:lnTo>
                <a:lnTo>
                  <a:pt x="129" y="275"/>
                </a:lnTo>
                <a:lnTo>
                  <a:pt x="128" y="270"/>
                </a:lnTo>
                <a:lnTo>
                  <a:pt x="129" y="266"/>
                </a:lnTo>
                <a:lnTo>
                  <a:pt x="132" y="262"/>
                </a:lnTo>
                <a:lnTo>
                  <a:pt x="136" y="260"/>
                </a:lnTo>
                <a:lnTo>
                  <a:pt x="140" y="259"/>
                </a:lnTo>
                <a:lnTo>
                  <a:pt x="145" y="260"/>
                </a:lnTo>
                <a:lnTo>
                  <a:pt x="149" y="262"/>
                </a:lnTo>
                <a:lnTo>
                  <a:pt x="186" y="299"/>
                </a:lnTo>
                <a:lnTo>
                  <a:pt x="253" y="232"/>
                </a:lnTo>
                <a:lnTo>
                  <a:pt x="258" y="230"/>
                </a:lnTo>
                <a:lnTo>
                  <a:pt x="262" y="229"/>
                </a:lnTo>
                <a:lnTo>
                  <a:pt x="267" y="230"/>
                </a:lnTo>
                <a:lnTo>
                  <a:pt x="271" y="232"/>
                </a:lnTo>
                <a:lnTo>
                  <a:pt x="273" y="236"/>
                </a:lnTo>
                <a:lnTo>
                  <a:pt x="274" y="240"/>
                </a:lnTo>
                <a:lnTo>
                  <a:pt x="273" y="245"/>
                </a:lnTo>
                <a:lnTo>
                  <a:pt x="271" y="249"/>
                </a:lnTo>
                <a:close/>
                <a:moveTo>
                  <a:pt x="271" y="386"/>
                </a:moveTo>
                <a:lnTo>
                  <a:pt x="194" y="461"/>
                </a:lnTo>
                <a:lnTo>
                  <a:pt x="190" y="464"/>
                </a:lnTo>
                <a:lnTo>
                  <a:pt x="186" y="465"/>
                </a:lnTo>
                <a:lnTo>
                  <a:pt x="181" y="464"/>
                </a:lnTo>
                <a:lnTo>
                  <a:pt x="178" y="461"/>
                </a:lnTo>
                <a:lnTo>
                  <a:pt x="132" y="415"/>
                </a:lnTo>
                <a:lnTo>
                  <a:pt x="129" y="411"/>
                </a:lnTo>
                <a:lnTo>
                  <a:pt x="128" y="407"/>
                </a:lnTo>
                <a:lnTo>
                  <a:pt x="129" y="403"/>
                </a:lnTo>
                <a:lnTo>
                  <a:pt x="132" y="399"/>
                </a:lnTo>
                <a:lnTo>
                  <a:pt x="136" y="396"/>
                </a:lnTo>
                <a:lnTo>
                  <a:pt x="140" y="395"/>
                </a:lnTo>
                <a:lnTo>
                  <a:pt x="145" y="396"/>
                </a:lnTo>
                <a:lnTo>
                  <a:pt x="149" y="399"/>
                </a:lnTo>
                <a:lnTo>
                  <a:pt x="186" y="436"/>
                </a:lnTo>
                <a:lnTo>
                  <a:pt x="253" y="368"/>
                </a:lnTo>
                <a:lnTo>
                  <a:pt x="258" y="365"/>
                </a:lnTo>
                <a:lnTo>
                  <a:pt x="262" y="365"/>
                </a:lnTo>
                <a:lnTo>
                  <a:pt x="267" y="365"/>
                </a:lnTo>
                <a:lnTo>
                  <a:pt x="271" y="368"/>
                </a:lnTo>
                <a:lnTo>
                  <a:pt x="273" y="372"/>
                </a:lnTo>
                <a:lnTo>
                  <a:pt x="274" y="376"/>
                </a:lnTo>
                <a:lnTo>
                  <a:pt x="273" y="381"/>
                </a:lnTo>
                <a:lnTo>
                  <a:pt x="271" y="386"/>
                </a:lnTo>
                <a:close/>
                <a:moveTo>
                  <a:pt x="271" y="522"/>
                </a:moveTo>
                <a:lnTo>
                  <a:pt x="194" y="599"/>
                </a:lnTo>
                <a:lnTo>
                  <a:pt x="190" y="601"/>
                </a:lnTo>
                <a:lnTo>
                  <a:pt x="186" y="602"/>
                </a:lnTo>
                <a:lnTo>
                  <a:pt x="181" y="601"/>
                </a:lnTo>
                <a:lnTo>
                  <a:pt x="178" y="599"/>
                </a:lnTo>
                <a:lnTo>
                  <a:pt x="132" y="553"/>
                </a:lnTo>
                <a:lnTo>
                  <a:pt x="129" y="549"/>
                </a:lnTo>
                <a:lnTo>
                  <a:pt x="128" y="545"/>
                </a:lnTo>
                <a:lnTo>
                  <a:pt x="129" y="540"/>
                </a:lnTo>
                <a:lnTo>
                  <a:pt x="132" y="535"/>
                </a:lnTo>
                <a:lnTo>
                  <a:pt x="136" y="533"/>
                </a:lnTo>
                <a:lnTo>
                  <a:pt x="140" y="532"/>
                </a:lnTo>
                <a:lnTo>
                  <a:pt x="145" y="533"/>
                </a:lnTo>
                <a:lnTo>
                  <a:pt x="149" y="535"/>
                </a:lnTo>
                <a:lnTo>
                  <a:pt x="186" y="572"/>
                </a:lnTo>
                <a:lnTo>
                  <a:pt x="253" y="505"/>
                </a:lnTo>
                <a:lnTo>
                  <a:pt x="258" y="502"/>
                </a:lnTo>
                <a:lnTo>
                  <a:pt x="262" y="501"/>
                </a:lnTo>
                <a:lnTo>
                  <a:pt x="267" y="502"/>
                </a:lnTo>
                <a:lnTo>
                  <a:pt x="271" y="505"/>
                </a:lnTo>
                <a:lnTo>
                  <a:pt x="273" y="509"/>
                </a:lnTo>
                <a:lnTo>
                  <a:pt x="274" y="513"/>
                </a:lnTo>
                <a:lnTo>
                  <a:pt x="273" y="518"/>
                </a:lnTo>
                <a:lnTo>
                  <a:pt x="271" y="522"/>
                </a:lnTo>
                <a:close/>
                <a:moveTo>
                  <a:pt x="550" y="196"/>
                </a:moveTo>
                <a:lnTo>
                  <a:pt x="357" y="3"/>
                </a:lnTo>
                <a:lnTo>
                  <a:pt x="353" y="1"/>
                </a:lnTo>
                <a:lnTo>
                  <a:pt x="349" y="0"/>
                </a:lnTo>
                <a:lnTo>
                  <a:pt x="12" y="0"/>
                </a:lnTo>
                <a:lnTo>
                  <a:pt x="7" y="1"/>
                </a:lnTo>
                <a:lnTo>
                  <a:pt x="4" y="3"/>
                </a:lnTo>
                <a:lnTo>
                  <a:pt x="1" y="7"/>
                </a:lnTo>
                <a:lnTo>
                  <a:pt x="0" y="12"/>
                </a:lnTo>
                <a:lnTo>
                  <a:pt x="0" y="711"/>
                </a:lnTo>
                <a:lnTo>
                  <a:pt x="1" y="715"/>
                </a:lnTo>
                <a:lnTo>
                  <a:pt x="4" y="719"/>
                </a:lnTo>
                <a:lnTo>
                  <a:pt x="7" y="721"/>
                </a:lnTo>
                <a:lnTo>
                  <a:pt x="12" y="722"/>
                </a:lnTo>
                <a:lnTo>
                  <a:pt x="542" y="722"/>
                </a:lnTo>
                <a:lnTo>
                  <a:pt x="546" y="721"/>
                </a:lnTo>
                <a:lnTo>
                  <a:pt x="550" y="719"/>
                </a:lnTo>
                <a:lnTo>
                  <a:pt x="552" y="715"/>
                </a:lnTo>
                <a:lnTo>
                  <a:pt x="553" y="711"/>
                </a:lnTo>
                <a:lnTo>
                  <a:pt x="553" y="205"/>
                </a:lnTo>
                <a:lnTo>
                  <a:pt x="552" y="200"/>
                </a:lnTo>
                <a:lnTo>
                  <a:pt x="550" y="1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EFC517FA-707C-4E2F-8311-DAF7E881E66D}"/>
              </a:ext>
            </a:extLst>
          </p:cNvPr>
          <p:cNvSpPr/>
          <p:nvPr/>
        </p:nvSpPr>
        <p:spPr>
          <a:xfrm>
            <a:off x="10008738" y="3270451"/>
            <a:ext cx="1022834" cy="1022834"/>
          </a:xfrm>
          <a:prstGeom prst="ellipse">
            <a:avLst/>
          </a:prstGeom>
          <a:solidFill>
            <a:schemeClr val="accent4"/>
          </a:solidFill>
          <a:ln w="28575" cap="flat" cmpd="sng" algn="ctr">
            <a:solidFill>
              <a:schemeClr val="bg1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 2699">
            <a:extLst>
              <a:ext uri="{FF2B5EF4-FFF2-40B4-BE49-F238E27FC236}">
                <a16:creationId xmlns:a16="http://schemas.microsoft.com/office/drawing/2014/main" xmlns="" id="{2F83ADB4-BA02-4F32-A03B-C821F98A4021}"/>
              </a:ext>
            </a:extLst>
          </p:cNvPr>
          <p:cNvSpPr>
            <a:spLocks noEditPoints="1"/>
          </p:cNvSpPr>
          <p:nvPr/>
        </p:nvSpPr>
        <p:spPr bwMode="auto">
          <a:xfrm>
            <a:off x="10330329" y="3592042"/>
            <a:ext cx="379653" cy="379653"/>
          </a:xfrm>
          <a:custGeom>
            <a:avLst/>
            <a:gdLst>
              <a:gd name="T0" fmla="*/ 696 w 721"/>
              <a:gd name="T1" fmla="*/ 407 h 720"/>
              <a:gd name="T2" fmla="*/ 592 w 721"/>
              <a:gd name="T3" fmla="*/ 526 h 720"/>
              <a:gd name="T4" fmla="*/ 575 w 721"/>
              <a:gd name="T5" fmla="*/ 581 h 720"/>
              <a:gd name="T6" fmla="*/ 556 w 721"/>
              <a:gd name="T7" fmla="*/ 584 h 720"/>
              <a:gd name="T8" fmla="*/ 564 w 721"/>
              <a:gd name="T9" fmla="*/ 529 h 720"/>
              <a:gd name="T10" fmla="*/ 592 w 721"/>
              <a:gd name="T11" fmla="*/ 480 h 720"/>
              <a:gd name="T12" fmla="*/ 617 w 721"/>
              <a:gd name="T13" fmla="*/ 469 h 720"/>
              <a:gd name="T14" fmla="*/ 621 w 721"/>
              <a:gd name="T15" fmla="*/ 487 h 720"/>
              <a:gd name="T16" fmla="*/ 238 w 721"/>
              <a:gd name="T17" fmla="*/ 536 h 720"/>
              <a:gd name="T18" fmla="*/ 207 w 721"/>
              <a:gd name="T19" fmla="*/ 472 h 720"/>
              <a:gd name="T20" fmla="*/ 167 w 721"/>
              <a:gd name="T21" fmla="*/ 428 h 720"/>
              <a:gd name="T22" fmla="*/ 120 w 721"/>
              <a:gd name="T23" fmla="*/ 409 h 720"/>
              <a:gd name="T24" fmla="*/ 208 w 721"/>
              <a:gd name="T25" fmla="*/ 344 h 720"/>
              <a:gd name="T26" fmla="*/ 293 w 721"/>
              <a:gd name="T27" fmla="*/ 288 h 720"/>
              <a:gd name="T28" fmla="*/ 347 w 721"/>
              <a:gd name="T29" fmla="*/ 193 h 720"/>
              <a:gd name="T30" fmla="*/ 382 w 721"/>
              <a:gd name="T31" fmla="*/ 215 h 720"/>
              <a:gd name="T32" fmla="*/ 442 w 721"/>
              <a:gd name="T33" fmla="*/ 303 h 720"/>
              <a:gd name="T34" fmla="*/ 532 w 721"/>
              <a:gd name="T35" fmla="*/ 350 h 720"/>
              <a:gd name="T36" fmla="*/ 591 w 721"/>
              <a:gd name="T37" fmla="*/ 410 h 720"/>
              <a:gd name="T38" fmla="*/ 545 w 721"/>
              <a:gd name="T39" fmla="*/ 436 h 720"/>
              <a:gd name="T40" fmla="*/ 506 w 721"/>
              <a:gd name="T41" fmla="*/ 483 h 720"/>
              <a:gd name="T42" fmla="*/ 478 w 721"/>
              <a:gd name="T43" fmla="*/ 551 h 720"/>
              <a:gd name="T44" fmla="*/ 144 w 721"/>
              <a:gd name="T45" fmla="*/ 576 h 720"/>
              <a:gd name="T46" fmla="*/ 123 w 721"/>
              <a:gd name="T47" fmla="*/ 514 h 720"/>
              <a:gd name="T48" fmla="*/ 99 w 721"/>
              <a:gd name="T49" fmla="*/ 487 h 720"/>
              <a:gd name="T50" fmla="*/ 104 w 721"/>
              <a:gd name="T51" fmla="*/ 469 h 720"/>
              <a:gd name="T52" fmla="*/ 128 w 721"/>
              <a:gd name="T53" fmla="*/ 480 h 720"/>
              <a:gd name="T54" fmla="*/ 156 w 721"/>
              <a:gd name="T55" fmla="*/ 529 h 720"/>
              <a:gd name="T56" fmla="*/ 165 w 721"/>
              <a:gd name="T57" fmla="*/ 584 h 720"/>
              <a:gd name="T58" fmla="*/ 96 w 721"/>
              <a:gd name="T59" fmla="*/ 359 h 720"/>
              <a:gd name="T60" fmla="*/ 114 w 721"/>
              <a:gd name="T61" fmla="*/ 259 h 720"/>
              <a:gd name="T62" fmla="*/ 169 w 721"/>
              <a:gd name="T63" fmla="*/ 212 h 720"/>
              <a:gd name="T64" fmla="*/ 215 w 721"/>
              <a:gd name="T65" fmla="*/ 148 h 720"/>
              <a:gd name="T66" fmla="*/ 240 w 721"/>
              <a:gd name="T67" fmla="*/ 81 h 720"/>
              <a:gd name="T68" fmla="*/ 252 w 721"/>
              <a:gd name="T69" fmla="*/ 72 h 720"/>
              <a:gd name="T70" fmla="*/ 264 w 721"/>
              <a:gd name="T71" fmla="*/ 86 h 720"/>
              <a:gd name="T72" fmla="*/ 236 w 721"/>
              <a:gd name="T73" fmla="*/ 159 h 720"/>
              <a:gd name="T74" fmla="*/ 186 w 721"/>
              <a:gd name="T75" fmla="*/ 228 h 720"/>
              <a:gd name="T76" fmla="*/ 126 w 721"/>
              <a:gd name="T77" fmla="*/ 279 h 720"/>
              <a:gd name="T78" fmla="*/ 102 w 721"/>
              <a:gd name="T79" fmla="*/ 286 h 720"/>
              <a:gd name="T80" fmla="*/ 99 w 721"/>
              <a:gd name="T81" fmla="*/ 268 h 720"/>
              <a:gd name="T82" fmla="*/ 473 w 721"/>
              <a:gd name="T83" fmla="*/ 73 h 720"/>
              <a:gd name="T84" fmla="*/ 488 w 721"/>
              <a:gd name="T85" fmla="*/ 107 h 720"/>
              <a:gd name="T86" fmla="*/ 522 w 721"/>
              <a:gd name="T87" fmla="*/ 174 h 720"/>
              <a:gd name="T88" fmla="*/ 572 w 721"/>
              <a:gd name="T89" fmla="*/ 233 h 720"/>
              <a:gd name="T90" fmla="*/ 622 w 721"/>
              <a:gd name="T91" fmla="*/ 268 h 720"/>
              <a:gd name="T92" fmla="*/ 619 w 721"/>
              <a:gd name="T93" fmla="*/ 286 h 720"/>
              <a:gd name="T94" fmla="*/ 595 w 721"/>
              <a:gd name="T95" fmla="*/ 279 h 720"/>
              <a:gd name="T96" fmla="*/ 534 w 721"/>
              <a:gd name="T97" fmla="*/ 228 h 720"/>
              <a:gd name="T98" fmla="*/ 485 w 721"/>
              <a:gd name="T99" fmla="*/ 159 h 720"/>
              <a:gd name="T100" fmla="*/ 456 w 721"/>
              <a:gd name="T101" fmla="*/ 86 h 720"/>
              <a:gd name="T102" fmla="*/ 708 w 721"/>
              <a:gd name="T103" fmla="*/ 0 h 720"/>
              <a:gd name="T104" fmla="*/ 1 w 721"/>
              <a:gd name="T105" fmla="*/ 7 h 720"/>
              <a:gd name="T106" fmla="*/ 0 w 721"/>
              <a:gd name="T107" fmla="*/ 708 h 720"/>
              <a:gd name="T108" fmla="*/ 252 w 721"/>
              <a:gd name="T109" fmla="*/ 720 h 720"/>
              <a:gd name="T110" fmla="*/ 263 w 721"/>
              <a:gd name="T111" fmla="*/ 672 h 720"/>
              <a:gd name="T112" fmla="*/ 465 w 721"/>
              <a:gd name="T113" fmla="*/ 606 h 720"/>
              <a:gd name="T114" fmla="*/ 459 w 721"/>
              <a:gd name="T115" fmla="*/ 716 h 720"/>
              <a:gd name="T116" fmla="*/ 717 w 721"/>
              <a:gd name="T117" fmla="*/ 716 h 720"/>
              <a:gd name="T118" fmla="*/ 721 w 721"/>
              <a:gd name="T119" fmla="*/ 347 h 720"/>
              <a:gd name="T120" fmla="*/ 708 w 721"/>
              <a:gd name="T121" fmla="*/ 0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721" h="720">
                <a:moveTo>
                  <a:pt x="696" y="407"/>
                </a:moveTo>
                <a:lnTo>
                  <a:pt x="624" y="407"/>
                </a:lnTo>
                <a:lnTo>
                  <a:pt x="624" y="359"/>
                </a:lnTo>
                <a:lnTo>
                  <a:pt x="696" y="359"/>
                </a:lnTo>
                <a:lnTo>
                  <a:pt x="696" y="407"/>
                </a:lnTo>
                <a:close/>
                <a:moveTo>
                  <a:pt x="614" y="491"/>
                </a:moveTo>
                <a:lnTo>
                  <a:pt x="610" y="496"/>
                </a:lnTo>
                <a:lnTo>
                  <a:pt x="604" y="504"/>
                </a:lnTo>
                <a:lnTo>
                  <a:pt x="598" y="514"/>
                </a:lnTo>
                <a:lnTo>
                  <a:pt x="592" y="526"/>
                </a:lnTo>
                <a:lnTo>
                  <a:pt x="585" y="539"/>
                </a:lnTo>
                <a:lnTo>
                  <a:pt x="580" y="552"/>
                </a:lnTo>
                <a:lnTo>
                  <a:pt x="577" y="565"/>
                </a:lnTo>
                <a:lnTo>
                  <a:pt x="576" y="576"/>
                </a:lnTo>
                <a:lnTo>
                  <a:pt x="575" y="581"/>
                </a:lnTo>
                <a:lnTo>
                  <a:pt x="573" y="584"/>
                </a:lnTo>
                <a:lnTo>
                  <a:pt x="569" y="587"/>
                </a:lnTo>
                <a:lnTo>
                  <a:pt x="564" y="588"/>
                </a:lnTo>
                <a:lnTo>
                  <a:pt x="560" y="587"/>
                </a:lnTo>
                <a:lnTo>
                  <a:pt x="556" y="584"/>
                </a:lnTo>
                <a:lnTo>
                  <a:pt x="553" y="581"/>
                </a:lnTo>
                <a:lnTo>
                  <a:pt x="552" y="576"/>
                </a:lnTo>
                <a:lnTo>
                  <a:pt x="554" y="563"/>
                </a:lnTo>
                <a:lnTo>
                  <a:pt x="558" y="546"/>
                </a:lnTo>
                <a:lnTo>
                  <a:pt x="564" y="529"/>
                </a:lnTo>
                <a:lnTo>
                  <a:pt x="572" y="511"/>
                </a:lnTo>
                <a:lnTo>
                  <a:pt x="577" y="503"/>
                </a:lnTo>
                <a:lnTo>
                  <a:pt x="581" y="495"/>
                </a:lnTo>
                <a:lnTo>
                  <a:pt x="586" y="486"/>
                </a:lnTo>
                <a:lnTo>
                  <a:pt x="592" y="480"/>
                </a:lnTo>
                <a:lnTo>
                  <a:pt x="597" y="475"/>
                </a:lnTo>
                <a:lnTo>
                  <a:pt x="602" y="471"/>
                </a:lnTo>
                <a:lnTo>
                  <a:pt x="608" y="468"/>
                </a:lnTo>
                <a:lnTo>
                  <a:pt x="613" y="468"/>
                </a:lnTo>
                <a:lnTo>
                  <a:pt x="617" y="469"/>
                </a:lnTo>
                <a:lnTo>
                  <a:pt x="621" y="471"/>
                </a:lnTo>
                <a:lnTo>
                  <a:pt x="623" y="475"/>
                </a:lnTo>
                <a:lnTo>
                  <a:pt x="624" y="479"/>
                </a:lnTo>
                <a:lnTo>
                  <a:pt x="624" y="484"/>
                </a:lnTo>
                <a:lnTo>
                  <a:pt x="621" y="487"/>
                </a:lnTo>
                <a:lnTo>
                  <a:pt x="618" y="490"/>
                </a:lnTo>
                <a:lnTo>
                  <a:pt x="614" y="491"/>
                </a:lnTo>
                <a:close/>
                <a:moveTo>
                  <a:pt x="478" y="551"/>
                </a:moveTo>
                <a:lnTo>
                  <a:pt x="243" y="551"/>
                </a:lnTo>
                <a:lnTo>
                  <a:pt x="238" y="536"/>
                </a:lnTo>
                <a:lnTo>
                  <a:pt x="233" y="522"/>
                </a:lnTo>
                <a:lnTo>
                  <a:pt x="227" y="509"/>
                </a:lnTo>
                <a:lnTo>
                  <a:pt x="221" y="496"/>
                </a:lnTo>
                <a:lnTo>
                  <a:pt x="214" y="483"/>
                </a:lnTo>
                <a:lnTo>
                  <a:pt x="207" y="472"/>
                </a:lnTo>
                <a:lnTo>
                  <a:pt x="199" y="462"/>
                </a:lnTo>
                <a:lnTo>
                  <a:pt x="192" y="452"/>
                </a:lnTo>
                <a:lnTo>
                  <a:pt x="184" y="444"/>
                </a:lnTo>
                <a:lnTo>
                  <a:pt x="176" y="436"/>
                </a:lnTo>
                <a:lnTo>
                  <a:pt x="167" y="428"/>
                </a:lnTo>
                <a:lnTo>
                  <a:pt x="159" y="422"/>
                </a:lnTo>
                <a:lnTo>
                  <a:pt x="150" y="417"/>
                </a:lnTo>
                <a:lnTo>
                  <a:pt x="139" y="413"/>
                </a:lnTo>
                <a:lnTo>
                  <a:pt x="130" y="410"/>
                </a:lnTo>
                <a:lnTo>
                  <a:pt x="120" y="409"/>
                </a:lnTo>
                <a:lnTo>
                  <a:pt x="120" y="359"/>
                </a:lnTo>
                <a:lnTo>
                  <a:pt x="144" y="358"/>
                </a:lnTo>
                <a:lnTo>
                  <a:pt x="167" y="355"/>
                </a:lnTo>
                <a:lnTo>
                  <a:pt x="188" y="350"/>
                </a:lnTo>
                <a:lnTo>
                  <a:pt x="208" y="344"/>
                </a:lnTo>
                <a:lnTo>
                  <a:pt x="228" y="336"/>
                </a:lnTo>
                <a:lnTo>
                  <a:pt x="246" y="326"/>
                </a:lnTo>
                <a:lnTo>
                  <a:pt x="262" y="315"/>
                </a:lnTo>
                <a:lnTo>
                  <a:pt x="279" y="303"/>
                </a:lnTo>
                <a:lnTo>
                  <a:pt x="293" y="288"/>
                </a:lnTo>
                <a:lnTo>
                  <a:pt x="306" y="272"/>
                </a:lnTo>
                <a:lnTo>
                  <a:pt x="318" y="255"/>
                </a:lnTo>
                <a:lnTo>
                  <a:pt x="329" y="235"/>
                </a:lnTo>
                <a:lnTo>
                  <a:pt x="339" y="215"/>
                </a:lnTo>
                <a:lnTo>
                  <a:pt x="347" y="193"/>
                </a:lnTo>
                <a:lnTo>
                  <a:pt x="354" y="168"/>
                </a:lnTo>
                <a:lnTo>
                  <a:pt x="360" y="143"/>
                </a:lnTo>
                <a:lnTo>
                  <a:pt x="366" y="168"/>
                </a:lnTo>
                <a:lnTo>
                  <a:pt x="373" y="193"/>
                </a:lnTo>
                <a:lnTo>
                  <a:pt x="382" y="215"/>
                </a:lnTo>
                <a:lnTo>
                  <a:pt x="391" y="235"/>
                </a:lnTo>
                <a:lnTo>
                  <a:pt x="403" y="255"/>
                </a:lnTo>
                <a:lnTo>
                  <a:pt x="415" y="272"/>
                </a:lnTo>
                <a:lnTo>
                  <a:pt x="428" y="288"/>
                </a:lnTo>
                <a:lnTo>
                  <a:pt x="442" y="303"/>
                </a:lnTo>
                <a:lnTo>
                  <a:pt x="457" y="315"/>
                </a:lnTo>
                <a:lnTo>
                  <a:pt x="475" y="326"/>
                </a:lnTo>
                <a:lnTo>
                  <a:pt x="492" y="336"/>
                </a:lnTo>
                <a:lnTo>
                  <a:pt x="511" y="344"/>
                </a:lnTo>
                <a:lnTo>
                  <a:pt x="532" y="350"/>
                </a:lnTo>
                <a:lnTo>
                  <a:pt x="554" y="355"/>
                </a:lnTo>
                <a:lnTo>
                  <a:pt x="576" y="358"/>
                </a:lnTo>
                <a:lnTo>
                  <a:pt x="601" y="359"/>
                </a:lnTo>
                <a:lnTo>
                  <a:pt x="601" y="409"/>
                </a:lnTo>
                <a:lnTo>
                  <a:pt x="591" y="410"/>
                </a:lnTo>
                <a:lnTo>
                  <a:pt x="580" y="413"/>
                </a:lnTo>
                <a:lnTo>
                  <a:pt x="571" y="417"/>
                </a:lnTo>
                <a:lnTo>
                  <a:pt x="562" y="422"/>
                </a:lnTo>
                <a:lnTo>
                  <a:pt x="553" y="428"/>
                </a:lnTo>
                <a:lnTo>
                  <a:pt x="545" y="436"/>
                </a:lnTo>
                <a:lnTo>
                  <a:pt x="537" y="444"/>
                </a:lnTo>
                <a:lnTo>
                  <a:pt x="529" y="452"/>
                </a:lnTo>
                <a:lnTo>
                  <a:pt x="520" y="462"/>
                </a:lnTo>
                <a:lnTo>
                  <a:pt x="513" y="472"/>
                </a:lnTo>
                <a:lnTo>
                  <a:pt x="506" y="483"/>
                </a:lnTo>
                <a:lnTo>
                  <a:pt x="500" y="496"/>
                </a:lnTo>
                <a:lnTo>
                  <a:pt x="494" y="509"/>
                </a:lnTo>
                <a:lnTo>
                  <a:pt x="488" y="522"/>
                </a:lnTo>
                <a:lnTo>
                  <a:pt x="483" y="536"/>
                </a:lnTo>
                <a:lnTo>
                  <a:pt x="478" y="551"/>
                </a:lnTo>
                <a:close/>
                <a:moveTo>
                  <a:pt x="156" y="588"/>
                </a:moveTo>
                <a:lnTo>
                  <a:pt x="152" y="587"/>
                </a:lnTo>
                <a:lnTo>
                  <a:pt x="147" y="584"/>
                </a:lnTo>
                <a:lnTo>
                  <a:pt x="144" y="581"/>
                </a:lnTo>
                <a:lnTo>
                  <a:pt x="144" y="576"/>
                </a:lnTo>
                <a:lnTo>
                  <a:pt x="142" y="565"/>
                </a:lnTo>
                <a:lnTo>
                  <a:pt x="139" y="552"/>
                </a:lnTo>
                <a:lnTo>
                  <a:pt x="134" y="539"/>
                </a:lnTo>
                <a:lnTo>
                  <a:pt x="129" y="526"/>
                </a:lnTo>
                <a:lnTo>
                  <a:pt x="123" y="514"/>
                </a:lnTo>
                <a:lnTo>
                  <a:pt x="117" y="504"/>
                </a:lnTo>
                <a:lnTo>
                  <a:pt x="111" y="496"/>
                </a:lnTo>
                <a:lnTo>
                  <a:pt x="107" y="491"/>
                </a:lnTo>
                <a:lnTo>
                  <a:pt x="103" y="490"/>
                </a:lnTo>
                <a:lnTo>
                  <a:pt x="99" y="487"/>
                </a:lnTo>
                <a:lnTo>
                  <a:pt x="97" y="484"/>
                </a:lnTo>
                <a:lnTo>
                  <a:pt x="96" y="479"/>
                </a:lnTo>
                <a:lnTo>
                  <a:pt x="97" y="475"/>
                </a:lnTo>
                <a:lnTo>
                  <a:pt x="100" y="471"/>
                </a:lnTo>
                <a:lnTo>
                  <a:pt x="104" y="469"/>
                </a:lnTo>
                <a:lnTo>
                  <a:pt x="108" y="468"/>
                </a:lnTo>
                <a:lnTo>
                  <a:pt x="113" y="468"/>
                </a:lnTo>
                <a:lnTo>
                  <a:pt x="118" y="471"/>
                </a:lnTo>
                <a:lnTo>
                  <a:pt x="123" y="475"/>
                </a:lnTo>
                <a:lnTo>
                  <a:pt x="128" y="480"/>
                </a:lnTo>
                <a:lnTo>
                  <a:pt x="133" y="486"/>
                </a:lnTo>
                <a:lnTo>
                  <a:pt x="138" y="495"/>
                </a:lnTo>
                <a:lnTo>
                  <a:pt x="143" y="503"/>
                </a:lnTo>
                <a:lnTo>
                  <a:pt x="147" y="511"/>
                </a:lnTo>
                <a:lnTo>
                  <a:pt x="156" y="529"/>
                </a:lnTo>
                <a:lnTo>
                  <a:pt x="163" y="546"/>
                </a:lnTo>
                <a:lnTo>
                  <a:pt x="167" y="563"/>
                </a:lnTo>
                <a:lnTo>
                  <a:pt x="168" y="576"/>
                </a:lnTo>
                <a:lnTo>
                  <a:pt x="167" y="581"/>
                </a:lnTo>
                <a:lnTo>
                  <a:pt x="165" y="584"/>
                </a:lnTo>
                <a:lnTo>
                  <a:pt x="161" y="587"/>
                </a:lnTo>
                <a:lnTo>
                  <a:pt x="156" y="588"/>
                </a:lnTo>
                <a:close/>
                <a:moveTo>
                  <a:pt x="24" y="396"/>
                </a:moveTo>
                <a:lnTo>
                  <a:pt x="24" y="359"/>
                </a:lnTo>
                <a:lnTo>
                  <a:pt x="96" y="359"/>
                </a:lnTo>
                <a:lnTo>
                  <a:pt x="96" y="407"/>
                </a:lnTo>
                <a:lnTo>
                  <a:pt x="24" y="407"/>
                </a:lnTo>
                <a:lnTo>
                  <a:pt x="24" y="396"/>
                </a:lnTo>
                <a:close/>
                <a:moveTo>
                  <a:pt x="103" y="265"/>
                </a:moveTo>
                <a:lnTo>
                  <a:pt x="114" y="259"/>
                </a:lnTo>
                <a:lnTo>
                  <a:pt x="125" y="251"/>
                </a:lnTo>
                <a:lnTo>
                  <a:pt x="136" y="243"/>
                </a:lnTo>
                <a:lnTo>
                  <a:pt x="147" y="233"/>
                </a:lnTo>
                <a:lnTo>
                  <a:pt x="159" y="223"/>
                </a:lnTo>
                <a:lnTo>
                  <a:pt x="169" y="212"/>
                </a:lnTo>
                <a:lnTo>
                  <a:pt x="179" y="200"/>
                </a:lnTo>
                <a:lnTo>
                  <a:pt x="189" y="188"/>
                </a:lnTo>
                <a:lnTo>
                  <a:pt x="198" y="174"/>
                </a:lnTo>
                <a:lnTo>
                  <a:pt x="206" y="161"/>
                </a:lnTo>
                <a:lnTo>
                  <a:pt x="215" y="148"/>
                </a:lnTo>
                <a:lnTo>
                  <a:pt x="222" y="135"/>
                </a:lnTo>
                <a:lnTo>
                  <a:pt x="228" y="122"/>
                </a:lnTo>
                <a:lnTo>
                  <a:pt x="233" y="107"/>
                </a:lnTo>
                <a:lnTo>
                  <a:pt x="237" y="94"/>
                </a:lnTo>
                <a:lnTo>
                  <a:pt x="240" y="81"/>
                </a:lnTo>
                <a:lnTo>
                  <a:pt x="242" y="77"/>
                </a:lnTo>
                <a:lnTo>
                  <a:pt x="245" y="74"/>
                </a:lnTo>
                <a:lnTo>
                  <a:pt x="247" y="73"/>
                </a:lnTo>
                <a:lnTo>
                  <a:pt x="250" y="72"/>
                </a:lnTo>
                <a:lnTo>
                  <a:pt x="252" y="72"/>
                </a:lnTo>
                <a:lnTo>
                  <a:pt x="254" y="73"/>
                </a:lnTo>
                <a:lnTo>
                  <a:pt x="259" y="74"/>
                </a:lnTo>
                <a:lnTo>
                  <a:pt x="262" y="77"/>
                </a:lnTo>
                <a:lnTo>
                  <a:pt x="264" y="81"/>
                </a:lnTo>
                <a:lnTo>
                  <a:pt x="264" y="86"/>
                </a:lnTo>
                <a:lnTo>
                  <a:pt x="260" y="100"/>
                </a:lnTo>
                <a:lnTo>
                  <a:pt x="256" y="115"/>
                </a:lnTo>
                <a:lnTo>
                  <a:pt x="250" y="130"/>
                </a:lnTo>
                <a:lnTo>
                  <a:pt x="243" y="144"/>
                </a:lnTo>
                <a:lnTo>
                  <a:pt x="236" y="159"/>
                </a:lnTo>
                <a:lnTo>
                  <a:pt x="227" y="173"/>
                </a:lnTo>
                <a:lnTo>
                  <a:pt x="218" y="189"/>
                </a:lnTo>
                <a:lnTo>
                  <a:pt x="207" y="202"/>
                </a:lnTo>
                <a:lnTo>
                  <a:pt x="197" y="216"/>
                </a:lnTo>
                <a:lnTo>
                  <a:pt x="186" y="228"/>
                </a:lnTo>
                <a:lnTo>
                  <a:pt x="175" y="241"/>
                </a:lnTo>
                <a:lnTo>
                  <a:pt x="163" y="252"/>
                </a:lnTo>
                <a:lnTo>
                  <a:pt x="151" y="262"/>
                </a:lnTo>
                <a:lnTo>
                  <a:pt x="138" y="271"/>
                </a:lnTo>
                <a:lnTo>
                  <a:pt x="126" y="279"/>
                </a:lnTo>
                <a:lnTo>
                  <a:pt x="113" y="286"/>
                </a:lnTo>
                <a:lnTo>
                  <a:pt x="111" y="287"/>
                </a:lnTo>
                <a:lnTo>
                  <a:pt x="108" y="287"/>
                </a:lnTo>
                <a:lnTo>
                  <a:pt x="105" y="287"/>
                </a:lnTo>
                <a:lnTo>
                  <a:pt x="102" y="286"/>
                </a:lnTo>
                <a:lnTo>
                  <a:pt x="99" y="284"/>
                </a:lnTo>
                <a:lnTo>
                  <a:pt x="97" y="281"/>
                </a:lnTo>
                <a:lnTo>
                  <a:pt x="96" y="277"/>
                </a:lnTo>
                <a:lnTo>
                  <a:pt x="97" y="272"/>
                </a:lnTo>
                <a:lnTo>
                  <a:pt x="99" y="268"/>
                </a:lnTo>
                <a:lnTo>
                  <a:pt x="103" y="265"/>
                </a:lnTo>
                <a:close/>
                <a:moveTo>
                  <a:pt x="466" y="73"/>
                </a:moveTo>
                <a:lnTo>
                  <a:pt x="469" y="72"/>
                </a:lnTo>
                <a:lnTo>
                  <a:pt x="471" y="72"/>
                </a:lnTo>
                <a:lnTo>
                  <a:pt x="473" y="73"/>
                </a:lnTo>
                <a:lnTo>
                  <a:pt x="475" y="74"/>
                </a:lnTo>
                <a:lnTo>
                  <a:pt x="478" y="77"/>
                </a:lnTo>
                <a:lnTo>
                  <a:pt x="480" y="81"/>
                </a:lnTo>
                <a:lnTo>
                  <a:pt x="483" y="94"/>
                </a:lnTo>
                <a:lnTo>
                  <a:pt x="488" y="107"/>
                </a:lnTo>
                <a:lnTo>
                  <a:pt x="493" y="122"/>
                </a:lnTo>
                <a:lnTo>
                  <a:pt x="499" y="135"/>
                </a:lnTo>
                <a:lnTo>
                  <a:pt x="506" y="148"/>
                </a:lnTo>
                <a:lnTo>
                  <a:pt x="513" y="161"/>
                </a:lnTo>
                <a:lnTo>
                  <a:pt x="522" y="174"/>
                </a:lnTo>
                <a:lnTo>
                  <a:pt x="532" y="188"/>
                </a:lnTo>
                <a:lnTo>
                  <a:pt x="541" y="200"/>
                </a:lnTo>
                <a:lnTo>
                  <a:pt x="551" y="212"/>
                </a:lnTo>
                <a:lnTo>
                  <a:pt x="562" y="223"/>
                </a:lnTo>
                <a:lnTo>
                  <a:pt x="572" y="233"/>
                </a:lnTo>
                <a:lnTo>
                  <a:pt x="583" y="243"/>
                </a:lnTo>
                <a:lnTo>
                  <a:pt x="595" y="251"/>
                </a:lnTo>
                <a:lnTo>
                  <a:pt x="607" y="259"/>
                </a:lnTo>
                <a:lnTo>
                  <a:pt x="618" y="265"/>
                </a:lnTo>
                <a:lnTo>
                  <a:pt x="622" y="268"/>
                </a:lnTo>
                <a:lnTo>
                  <a:pt x="624" y="272"/>
                </a:lnTo>
                <a:lnTo>
                  <a:pt x="624" y="277"/>
                </a:lnTo>
                <a:lnTo>
                  <a:pt x="623" y="281"/>
                </a:lnTo>
                <a:lnTo>
                  <a:pt x="621" y="284"/>
                </a:lnTo>
                <a:lnTo>
                  <a:pt x="619" y="286"/>
                </a:lnTo>
                <a:lnTo>
                  <a:pt x="616" y="287"/>
                </a:lnTo>
                <a:lnTo>
                  <a:pt x="613" y="287"/>
                </a:lnTo>
                <a:lnTo>
                  <a:pt x="610" y="287"/>
                </a:lnTo>
                <a:lnTo>
                  <a:pt x="607" y="286"/>
                </a:lnTo>
                <a:lnTo>
                  <a:pt x="595" y="279"/>
                </a:lnTo>
                <a:lnTo>
                  <a:pt x="582" y="271"/>
                </a:lnTo>
                <a:lnTo>
                  <a:pt x="569" y="262"/>
                </a:lnTo>
                <a:lnTo>
                  <a:pt x="558" y="252"/>
                </a:lnTo>
                <a:lnTo>
                  <a:pt x="546" y="241"/>
                </a:lnTo>
                <a:lnTo>
                  <a:pt x="534" y="228"/>
                </a:lnTo>
                <a:lnTo>
                  <a:pt x="523" y="216"/>
                </a:lnTo>
                <a:lnTo>
                  <a:pt x="512" y="202"/>
                </a:lnTo>
                <a:lnTo>
                  <a:pt x="502" y="189"/>
                </a:lnTo>
                <a:lnTo>
                  <a:pt x="493" y="173"/>
                </a:lnTo>
                <a:lnTo>
                  <a:pt x="485" y="159"/>
                </a:lnTo>
                <a:lnTo>
                  <a:pt x="477" y="144"/>
                </a:lnTo>
                <a:lnTo>
                  <a:pt x="471" y="130"/>
                </a:lnTo>
                <a:lnTo>
                  <a:pt x="465" y="115"/>
                </a:lnTo>
                <a:lnTo>
                  <a:pt x="459" y="100"/>
                </a:lnTo>
                <a:lnTo>
                  <a:pt x="456" y="86"/>
                </a:lnTo>
                <a:lnTo>
                  <a:pt x="456" y="81"/>
                </a:lnTo>
                <a:lnTo>
                  <a:pt x="458" y="77"/>
                </a:lnTo>
                <a:lnTo>
                  <a:pt x="461" y="74"/>
                </a:lnTo>
                <a:lnTo>
                  <a:pt x="466" y="73"/>
                </a:lnTo>
                <a:close/>
                <a:moveTo>
                  <a:pt x="708" y="0"/>
                </a:moveTo>
                <a:lnTo>
                  <a:pt x="360" y="0"/>
                </a:lnTo>
                <a:lnTo>
                  <a:pt x="12" y="0"/>
                </a:lnTo>
                <a:lnTo>
                  <a:pt x="7" y="1"/>
                </a:lnTo>
                <a:lnTo>
                  <a:pt x="3" y="3"/>
                </a:lnTo>
                <a:lnTo>
                  <a:pt x="1" y="7"/>
                </a:lnTo>
                <a:lnTo>
                  <a:pt x="0" y="11"/>
                </a:lnTo>
                <a:lnTo>
                  <a:pt x="0" y="347"/>
                </a:lnTo>
                <a:lnTo>
                  <a:pt x="0" y="396"/>
                </a:lnTo>
                <a:lnTo>
                  <a:pt x="0" y="419"/>
                </a:lnTo>
                <a:lnTo>
                  <a:pt x="0" y="708"/>
                </a:lnTo>
                <a:lnTo>
                  <a:pt x="1" y="713"/>
                </a:lnTo>
                <a:lnTo>
                  <a:pt x="3" y="716"/>
                </a:lnTo>
                <a:lnTo>
                  <a:pt x="7" y="719"/>
                </a:lnTo>
                <a:lnTo>
                  <a:pt x="12" y="720"/>
                </a:lnTo>
                <a:lnTo>
                  <a:pt x="252" y="720"/>
                </a:lnTo>
                <a:lnTo>
                  <a:pt x="257" y="719"/>
                </a:lnTo>
                <a:lnTo>
                  <a:pt x="260" y="716"/>
                </a:lnTo>
                <a:lnTo>
                  <a:pt x="263" y="713"/>
                </a:lnTo>
                <a:lnTo>
                  <a:pt x="264" y="708"/>
                </a:lnTo>
                <a:lnTo>
                  <a:pt x="263" y="672"/>
                </a:lnTo>
                <a:lnTo>
                  <a:pt x="260" y="639"/>
                </a:lnTo>
                <a:lnTo>
                  <a:pt x="255" y="606"/>
                </a:lnTo>
                <a:lnTo>
                  <a:pt x="249" y="576"/>
                </a:lnTo>
                <a:lnTo>
                  <a:pt x="471" y="576"/>
                </a:lnTo>
                <a:lnTo>
                  <a:pt x="465" y="606"/>
                </a:lnTo>
                <a:lnTo>
                  <a:pt x="460" y="639"/>
                </a:lnTo>
                <a:lnTo>
                  <a:pt x="457" y="672"/>
                </a:lnTo>
                <a:lnTo>
                  <a:pt x="456" y="708"/>
                </a:lnTo>
                <a:lnTo>
                  <a:pt x="457" y="713"/>
                </a:lnTo>
                <a:lnTo>
                  <a:pt x="459" y="716"/>
                </a:lnTo>
                <a:lnTo>
                  <a:pt x="463" y="719"/>
                </a:lnTo>
                <a:lnTo>
                  <a:pt x="469" y="720"/>
                </a:lnTo>
                <a:lnTo>
                  <a:pt x="708" y="720"/>
                </a:lnTo>
                <a:lnTo>
                  <a:pt x="713" y="719"/>
                </a:lnTo>
                <a:lnTo>
                  <a:pt x="717" y="716"/>
                </a:lnTo>
                <a:lnTo>
                  <a:pt x="720" y="713"/>
                </a:lnTo>
                <a:lnTo>
                  <a:pt x="721" y="708"/>
                </a:lnTo>
                <a:lnTo>
                  <a:pt x="721" y="419"/>
                </a:lnTo>
                <a:lnTo>
                  <a:pt x="721" y="407"/>
                </a:lnTo>
                <a:lnTo>
                  <a:pt x="721" y="347"/>
                </a:lnTo>
                <a:lnTo>
                  <a:pt x="721" y="11"/>
                </a:lnTo>
                <a:lnTo>
                  <a:pt x="720" y="7"/>
                </a:lnTo>
                <a:lnTo>
                  <a:pt x="717" y="3"/>
                </a:lnTo>
                <a:lnTo>
                  <a:pt x="713" y="1"/>
                </a:lnTo>
                <a:lnTo>
                  <a:pt x="70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5B863C7D-EC6F-47D7-BCA1-E24E48CA4DC4}"/>
              </a:ext>
            </a:extLst>
          </p:cNvPr>
          <p:cNvSpPr/>
          <p:nvPr/>
        </p:nvSpPr>
        <p:spPr>
          <a:xfrm>
            <a:off x="975180" y="4398361"/>
            <a:ext cx="13933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1400" b="1" dirty="0">
                <a:solidFill>
                  <a:srgbClr val="222A35"/>
                </a:solidFill>
                <a:latin typeface="+mj-lt"/>
                <a:cs typeface="Segoe UI" panose="020B0502040204020203" pitchFamily="34" charset="0"/>
              </a:rPr>
              <a:t>LOREM IPSUM </a:t>
            </a:r>
            <a:endParaRPr lang="id-ID" sz="14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6C078A0C-1CBD-4E7C-B833-7D1E2576A28C}"/>
              </a:ext>
            </a:extLst>
          </p:cNvPr>
          <p:cNvSpPr/>
          <p:nvPr/>
        </p:nvSpPr>
        <p:spPr>
          <a:xfrm>
            <a:off x="3561541" y="4398361"/>
            <a:ext cx="13933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1400" b="1" dirty="0">
                <a:solidFill>
                  <a:srgbClr val="222A35"/>
                </a:solidFill>
                <a:latin typeface="+mj-lt"/>
                <a:cs typeface="Segoe UI" panose="020B0502040204020203" pitchFamily="34" charset="0"/>
              </a:rPr>
              <a:t>LOREM IPSUM </a:t>
            </a:r>
            <a:endParaRPr lang="id-ID" sz="14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4E2053C1-1262-4377-9B78-95FFB876B84D}"/>
              </a:ext>
            </a:extLst>
          </p:cNvPr>
          <p:cNvSpPr/>
          <p:nvPr/>
        </p:nvSpPr>
        <p:spPr>
          <a:xfrm>
            <a:off x="7243028" y="4398361"/>
            <a:ext cx="13933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1400" b="1" dirty="0">
                <a:solidFill>
                  <a:srgbClr val="222A35"/>
                </a:solidFill>
                <a:latin typeface="+mj-lt"/>
                <a:cs typeface="Segoe UI" panose="020B0502040204020203" pitchFamily="34" charset="0"/>
              </a:rPr>
              <a:t>LOREM IPSUM </a:t>
            </a:r>
            <a:endParaRPr lang="id-ID" sz="14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38259785-9D9A-4F73-9B19-4C7FA99206A3}"/>
              </a:ext>
            </a:extLst>
          </p:cNvPr>
          <p:cNvSpPr/>
          <p:nvPr/>
        </p:nvSpPr>
        <p:spPr>
          <a:xfrm>
            <a:off x="9823490" y="4398361"/>
            <a:ext cx="13933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1400" b="1" dirty="0">
                <a:solidFill>
                  <a:srgbClr val="222A35"/>
                </a:solidFill>
                <a:latin typeface="+mj-lt"/>
                <a:cs typeface="Segoe UI" panose="020B0502040204020203" pitchFamily="34" charset="0"/>
              </a:rPr>
              <a:t>LOREM IPSUM </a:t>
            </a:r>
            <a:endParaRPr lang="id-ID" sz="14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31" name="Freeform 3886">
            <a:extLst>
              <a:ext uri="{FF2B5EF4-FFF2-40B4-BE49-F238E27FC236}">
                <a16:creationId xmlns:a16="http://schemas.microsoft.com/office/drawing/2014/main" xmlns="" id="{4D92CB99-1757-4C16-BFAF-6C0348B69D97}"/>
              </a:ext>
            </a:extLst>
          </p:cNvPr>
          <p:cNvSpPr>
            <a:spLocks noEditPoints="1"/>
          </p:cNvSpPr>
          <p:nvPr/>
        </p:nvSpPr>
        <p:spPr bwMode="auto">
          <a:xfrm>
            <a:off x="5689600" y="2295086"/>
            <a:ext cx="812800" cy="808308"/>
          </a:xfrm>
          <a:custGeom>
            <a:avLst/>
            <a:gdLst>
              <a:gd name="T0" fmla="*/ 268 w 902"/>
              <a:gd name="T1" fmla="*/ 575 h 901"/>
              <a:gd name="T2" fmla="*/ 207 w 902"/>
              <a:gd name="T3" fmla="*/ 555 h 901"/>
              <a:gd name="T4" fmla="*/ 155 w 902"/>
              <a:gd name="T5" fmla="*/ 520 h 901"/>
              <a:gd name="T6" fmla="*/ 112 w 902"/>
              <a:gd name="T7" fmla="*/ 475 h 901"/>
              <a:gd name="T8" fmla="*/ 81 w 902"/>
              <a:gd name="T9" fmla="*/ 422 h 901"/>
              <a:gd name="T10" fmla="*/ 64 w 902"/>
              <a:gd name="T11" fmla="*/ 360 h 901"/>
              <a:gd name="T12" fmla="*/ 61 w 902"/>
              <a:gd name="T13" fmla="*/ 294 h 901"/>
              <a:gd name="T14" fmla="*/ 76 w 902"/>
              <a:gd name="T15" fmla="*/ 231 h 901"/>
              <a:gd name="T16" fmla="*/ 104 w 902"/>
              <a:gd name="T17" fmla="*/ 175 h 901"/>
              <a:gd name="T18" fmla="*/ 145 w 902"/>
              <a:gd name="T19" fmla="*/ 128 h 901"/>
              <a:gd name="T20" fmla="*/ 197 w 902"/>
              <a:gd name="T21" fmla="*/ 92 h 901"/>
              <a:gd name="T22" fmla="*/ 256 w 902"/>
              <a:gd name="T23" fmla="*/ 69 h 901"/>
              <a:gd name="T24" fmla="*/ 320 w 902"/>
              <a:gd name="T25" fmla="*/ 60 h 901"/>
              <a:gd name="T26" fmla="*/ 385 w 902"/>
              <a:gd name="T27" fmla="*/ 69 h 901"/>
              <a:gd name="T28" fmla="*/ 444 w 902"/>
              <a:gd name="T29" fmla="*/ 92 h 901"/>
              <a:gd name="T30" fmla="*/ 495 w 902"/>
              <a:gd name="T31" fmla="*/ 128 h 901"/>
              <a:gd name="T32" fmla="*/ 537 w 902"/>
              <a:gd name="T33" fmla="*/ 175 h 901"/>
              <a:gd name="T34" fmla="*/ 564 w 902"/>
              <a:gd name="T35" fmla="*/ 231 h 901"/>
              <a:gd name="T36" fmla="*/ 579 w 902"/>
              <a:gd name="T37" fmla="*/ 294 h 901"/>
              <a:gd name="T38" fmla="*/ 577 w 902"/>
              <a:gd name="T39" fmla="*/ 360 h 901"/>
              <a:gd name="T40" fmla="*/ 560 w 902"/>
              <a:gd name="T41" fmla="*/ 422 h 901"/>
              <a:gd name="T42" fmla="*/ 529 w 902"/>
              <a:gd name="T43" fmla="*/ 475 h 901"/>
              <a:gd name="T44" fmla="*/ 486 w 902"/>
              <a:gd name="T45" fmla="*/ 520 h 901"/>
              <a:gd name="T46" fmla="*/ 432 w 902"/>
              <a:gd name="T47" fmla="*/ 555 h 901"/>
              <a:gd name="T48" fmla="*/ 372 w 902"/>
              <a:gd name="T49" fmla="*/ 575 h 901"/>
              <a:gd name="T50" fmla="*/ 320 w 902"/>
              <a:gd name="T51" fmla="*/ 580 h 901"/>
              <a:gd name="T52" fmla="*/ 591 w 902"/>
              <a:gd name="T53" fmla="*/ 491 h 901"/>
              <a:gd name="T54" fmla="*/ 621 w 902"/>
              <a:gd name="T55" fmla="*/ 430 h 901"/>
              <a:gd name="T56" fmla="*/ 637 w 902"/>
              <a:gd name="T57" fmla="*/ 363 h 901"/>
              <a:gd name="T58" fmla="*/ 638 w 902"/>
              <a:gd name="T59" fmla="*/ 288 h 901"/>
              <a:gd name="T60" fmla="*/ 621 w 902"/>
              <a:gd name="T61" fmla="*/ 211 h 901"/>
              <a:gd name="T62" fmla="*/ 586 w 902"/>
              <a:gd name="T63" fmla="*/ 142 h 901"/>
              <a:gd name="T64" fmla="*/ 535 w 902"/>
              <a:gd name="T65" fmla="*/ 83 h 901"/>
              <a:gd name="T66" fmla="*/ 473 w 902"/>
              <a:gd name="T67" fmla="*/ 39 h 901"/>
              <a:gd name="T68" fmla="*/ 400 w 902"/>
              <a:gd name="T69" fmla="*/ 10 h 901"/>
              <a:gd name="T70" fmla="*/ 320 w 902"/>
              <a:gd name="T71" fmla="*/ 0 h 901"/>
              <a:gd name="T72" fmla="*/ 241 w 902"/>
              <a:gd name="T73" fmla="*/ 10 h 901"/>
              <a:gd name="T74" fmla="*/ 168 w 902"/>
              <a:gd name="T75" fmla="*/ 39 h 901"/>
              <a:gd name="T76" fmla="*/ 105 w 902"/>
              <a:gd name="T77" fmla="*/ 83 h 901"/>
              <a:gd name="T78" fmla="*/ 55 w 902"/>
              <a:gd name="T79" fmla="*/ 142 h 901"/>
              <a:gd name="T80" fmla="*/ 20 w 902"/>
              <a:gd name="T81" fmla="*/ 211 h 901"/>
              <a:gd name="T82" fmla="*/ 1 w 902"/>
              <a:gd name="T83" fmla="*/ 288 h 901"/>
              <a:gd name="T84" fmla="*/ 3 w 902"/>
              <a:gd name="T85" fmla="*/ 369 h 901"/>
              <a:gd name="T86" fmla="*/ 25 w 902"/>
              <a:gd name="T87" fmla="*/ 445 h 901"/>
              <a:gd name="T88" fmla="*/ 64 w 902"/>
              <a:gd name="T89" fmla="*/ 512 h 901"/>
              <a:gd name="T90" fmla="*/ 117 w 902"/>
              <a:gd name="T91" fmla="*/ 568 h 901"/>
              <a:gd name="T92" fmla="*/ 182 w 902"/>
              <a:gd name="T93" fmla="*/ 608 h 901"/>
              <a:gd name="T94" fmla="*/ 256 w 902"/>
              <a:gd name="T95" fmla="*/ 634 h 901"/>
              <a:gd name="T96" fmla="*/ 335 w 902"/>
              <a:gd name="T97" fmla="*/ 641 h 901"/>
              <a:gd name="T98" fmla="*/ 405 w 902"/>
              <a:gd name="T99" fmla="*/ 630 h 901"/>
              <a:gd name="T100" fmla="*/ 468 w 902"/>
              <a:gd name="T101" fmla="*/ 604 h 901"/>
              <a:gd name="T102" fmla="*/ 525 w 902"/>
              <a:gd name="T103" fmla="*/ 567 h 901"/>
              <a:gd name="T104" fmla="*/ 871 w 902"/>
              <a:gd name="T105" fmla="*/ 901 h 901"/>
              <a:gd name="T106" fmla="*/ 897 w 902"/>
              <a:gd name="T107" fmla="*/ 888 h 901"/>
              <a:gd name="T108" fmla="*/ 899 w 902"/>
              <a:gd name="T109" fmla="*/ 860 h 9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902" h="901">
                <a:moveTo>
                  <a:pt x="320" y="580"/>
                </a:moveTo>
                <a:lnTo>
                  <a:pt x="307" y="580"/>
                </a:lnTo>
                <a:lnTo>
                  <a:pt x="294" y="579"/>
                </a:lnTo>
                <a:lnTo>
                  <a:pt x="281" y="577"/>
                </a:lnTo>
                <a:lnTo>
                  <a:pt x="268" y="575"/>
                </a:lnTo>
                <a:lnTo>
                  <a:pt x="256" y="572"/>
                </a:lnTo>
                <a:lnTo>
                  <a:pt x="243" y="569"/>
                </a:lnTo>
                <a:lnTo>
                  <a:pt x="231" y="564"/>
                </a:lnTo>
                <a:lnTo>
                  <a:pt x="219" y="560"/>
                </a:lnTo>
                <a:lnTo>
                  <a:pt x="207" y="555"/>
                </a:lnTo>
                <a:lnTo>
                  <a:pt x="197" y="549"/>
                </a:lnTo>
                <a:lnTo>
                  <a:pt x="186" y="543"/>
                </a:lnTo>
                <a:lnTo>
                  <a:pt x="175" y="535"/>
                </a:lnTo>
                <a:lnTo>
                  <a:pt x="164" y="529"/>
                </a:lnTo>
                <a:lnTo>
                  <a:pt x="155" y="520"/>
                </a:lnTo>
                <a:lnTo>
                  <a:pt x="145" y="513"/>
                </a:lnTo>
                <a:lnTo>
                  <a:pt x="136" y="504"/>
                </a:lnTo>
                <a:lnTo>
                  <a:pt x="128" y="495"/>
                </a:lnTo>
                <a:lnTo>
                  <a:pt x="119" y="486"/>
                </a:lnTo>
                <a:lnTo>
                  <a:pt x="112" y="475"/>
                </a:lnTo>
                <a:lnTo>
                  <a:pt x="104" y="466"/>
                </a:lnTo>
                <a:lnTo>
                  <a:pt x="98" y="455"/>
                </a:lnTo>
                <a:lnTo>
                  <a:pt x="91" y="444"/>
                </a:lnTo>
                <a:lnTo>
                  <a:pt x="86" y="432"/>
                </a:lnTo>
                <a:lnTo>
                  <a:pt x="81" y="422"/>
                </a:lnTo>
                <a:lnTo>
                  <a:pt x="76" y="410"/>
                </a:lnTo>
                <a:lnTo>
                  <a:pt x="72" y="397"/>
                </a:lnTo>
                <a:lnTo>
                  <a:pt x="69" y="385"/>
                </a:lnTo>
                <a:lnTo>
                  <a:pt x="66" y="372"/>
                </a:lnTo>
                <a:lnTo>
                  <a:pt x="64" y="360"/>
                </a:lnTo>
                <a:lnTo>
                  <a:pt x="61" y="347"/>
                </a:lnTo>
                <a:lnTo>
                  <a:pt x="60" y="334"/>
                </a:lnTo>
                <a:lnTo>
                  <a:pt x="60" y="320"/>
                </a:lnTo>
                <a:lnTo>
                  <a:pt x="60" y="307"/>
                </a:lnTo>
                <a:lnTo>
                  <a:pt x="61" y="294"/>
                </a:lnTo>
                <a:lnTo>
                  <a:pt x="64" y="281"/>
                </a:lnTo>
                <a:lnTo>
                  <a:pt x="66" y="268"/>
                </a:lnTo>
                <a:lnTo>
                  <a:pt x="69" y="256"/>
                </a:lnTo>
                <a:lnTo>
                  <a:pt x="72" y="243"/>
                </a:lnTo>
                <a:lnTo>
                  <a:pt x="76" y="231"/>
                </a:lnTo>
                <a:lnTo>
                  <a:pt x="81" y="219"/>
                </a:lnTo>
                <a:lnTo>
                  <a:pt x="86" y="207"/>
                </a:lnTo>
                <a:lnTo>
                  <a:pt x="91" y="197"/>
                </a:lnTo>
                <a:lnTo>
                  <a:pt x="98" y="186"/>
                </a:lnTo>
                <a:lnTo>
                  <a:pt x="104" y="175"/>
                </a:lnTo>
                <a:lnTo>
                  <a:pt x="112" y="164"/>
                </a:lnTo>
                <a:lnTo>
                  <a:pt x="119" y="155"/>
                </a:lnTo>
                <a:lnTo>
                  <a:pt x="128" y="145"/>
                </a:lnTo>
                <a:lnTo>
                  <a:pt x="136" y="137"/>
                </a:lnTo>
                <a:lnTo>
                  <a:pt x="145" y="128"/>
                </a:lnTo>
                <a:lnTo>
                  <a:pt x="155" y="119"/>
                </a:lnTo>
                <a:lnTo>
                  <a:pt x="164" y="112"/>
                </a:lnTo>
                <a:lnTo>
                  <a:pt x="175" y="104"/>
                </a:lnTo>
                <a:lnTo>
                  <a:pt x="186" y="98"/>
                </a:lnTo>
                <a:lnTo>
                  <a:pt x="197" y="92"/>
                </a:lnTo>
                <a:lnTo>
                  <a:pt x="207" y="86"/>
                </a:lnTo>
                <a:lnTo>
                  <a:pt x="219" y="81"/>
                </a:lnTo>
                <a:lnTo>
                  <a:pt x="231" y="77"/>
                </a:lnTo>
                <a:lnTo>
                  <a:pt x="243" y="72"/>
                </a:lnTo>
                <a:lnTo>
                  <a:pt x="256" y="69"/>
                </a:lnTo>
                <a:lnTo>
                  <a:pt x="268" y="66"/>
                </a:lnTo>
                <a:lnTo>
                  <a:pt x="281" y="64"/>
                </a:lnTo>
                <a:lnTo>
                  <a:pt x="294" y="61"/>
                </a:lnTo>
                <a:lnTo>
                  <a:pt x="307" y="60"/>
                </a:lnTo>
                <a:lnTo>
                  <a:pt x="320" y="60"/>
                </a:lnTo>
                <a:lnTo>
                  <a:pt x="334" y="60"/>
                </a:lnTo>
                <a:lnTo>
                  <a:pt x="347" y="61"/>
                </a:lnTo>
                <a:lnTo>
                  <a:pt x="360" y="64"/>
                </a:lnTo>
                <a:lnTo>
                  <a:pt x="372" y="66"/>
                </a:lnTo>
                <a:lnTo>
                  <a:pt x="385" y="69"/>
                </a:lnTo>
                <a:lnTo>
                  <a:pt x="397" y="72"/>
                </a:lnTo>
                <a:lnTo>
                  <a:pt x="410" y="77"/>
                </a:lnTo>
                <a:lnTo>
                  <a:pt x="422" y="81"/>
                </a:lnTo>
                <a:lnTo>
                  <a:pt x="432" y="86"/>
                </a:lnTo>
                <a:lnTo>
                  <a:pt x="444" y="92"/>
                </a:lnTo>
                <a:lnTo>
                  <a:pt x="455" y="98"/>
                </a:lnTo>
                <a:lnTo>
                  <a:pt x="466" y="104"/>
                </a:lnTo>
                <a:lnTo>
                  <a:pt x="475" y="112"/>
                </a:lnTo>
                <a:lnTo>
                  <a:pt x="486" y="119"/>
                </a:lnTo>
                <a:lnTo>
                  <a:pt x="495" y="128"/>
                </a:lnTo>
                <a:lnTo>
                  <a:pt x="504" y="137"/>
                </a:lnTo>
                <a:lnTo>
                  <a:pt x="513" y="145"/>
                </a:lnTo>
                <a:lnTo>
                  <a:pt x="522" y="155"/>
                </a:lnTo>
                <a:lnTo>
                  <a:pt x="529" y="164"/>
                </a:lnTo>
                <a:lnTo>
                  <a:pt x="537" y="175"/>
                </a:lnTo>
                <a:lnTo>
                  <a:pt x="543" y="186"/>
                </a:lnTo>
                <a:lnTo>
                  <a:pt x="549" y="197"/>
                </a:lnTo>
                <a:lnTo>
                  <a:pt x="555" y="207"/>
                </a:lnTo>
                <a:lnTo>
                  <a:pt x="560" y="219"/>
                </a:lnTo>
                <a:lnTo>
                  <a:pt x="564" y="231"/>
                </a:lnTo>
                <a:lnTo>
                  <a:pt x="569" y="243"/>
                </a:lnTo>
                <a:lnTo>
                  <a:pt x="572" y="256"/>
                </a:lnTo>
                <a:lnTo>
                  <a:pt x="575" y="268"/>
                </a:lnTo>
                <a:lnTo>
                  <a:pt x="577" y="281"/>
                </a:lnTo>
                <a:lnTo>
                  <a:pt x="579" y="294"/>
                </a:lnTo>
                <a:lnTo>
                  <a:pt x="580" y="307"/>
                </a:lnTo>
                <a:lnTo>
                  <a:pt x="580" y="320"/>
                </a:lnTo>
                <a:lnTo>
                  <a:pt x="580" y="334"/>
                </a:lnTo>
                <a:lnTo>
                  <a:pt x="579" y="347"/>
                </a:lnTo>
                <a:lnTo>
                  <a:pt x="577" y="360"/>
                </a:lnTo>
                <a:lnTo>
                  <a:pt x="575" y="372"/>
                </a:lnTo>
                <a:lnTo>
                  <a:pt x="572" y="385"/>
                </a:lnTo>
                <a:lnTo>
                  <a:pt x="569" y="397"/>
                </a:lnTo>
                <a:lnTo>
                  <a:pt x="564" y="410"/>
                </a:lnTo>
                <a:lnTo>
                  <a:pt x="560" y="422"/>
                </a:lnTo>
                <a:lnTo>
                  <a:pt x="555" y="432"/>
                </a:lnTo>
                <a:lnTo>
                  <a:pt x="549" y="444"/>
                </a:lnTo>
                <a:lnTo>
                  <a:pt x="543" y="455"/>
                </a:lnTo>
                <a:lnTo>
                  <a:pt x="537" y="466"/>
                </a:lnTo>
                <a:lnTo>
                  <a:pt x="529" y="475"/>
                </a:lnTo>
                <a:lnTo>
                  <a:pt x="522" y="486"/>
                </a:lnTo>
                <a:lnTo>
                  <a:pt x="513" y="495"/>
                </a:lnTo>
                <a:lnTo>
                  <a:pt x="504" y="504"/>
                </a:lnTo>
                <a:lnTo>
                  <a:pt x="495" y="513"/>
                </a:lnTo>
                <a:lnTo>
                  <a:pt x="486" y="520"/>
                </a:lnTo>
                <a:lnTo>
                  <a:pt x="475" y="529"/>
                </a:lnTo>
                <a:lnTo>
                  <a:pt x="466" y="535"/>
                </a:lnTo>
                <a:lnTo>
                  <a:pt x="455" y="543"/>
                </a:lnTo>
                <a:lnTo>
                  <a:pt x="444" y="549"/>
                </a:lnTo>
                <a:lnTo>
                  <a:pt x="432" y="555"/>
                </a:lnTo>
                <a:lnTo>
                  <a:pt x="422" y="560"/>
                </a:lnTo>
                <a:lnTo>
                  <a:pt x="410" y="564"/>
                </a:lnTo>
                <a:lnTo>
                  <a:pt x="397" y="569"/>
                </a:lnTo>
                <a:lnTo>
                  <a:pt x="385" y="572"/>
                </a:lnTo>
                <a:lnTo>
                  <a:pt x="372" y="575"/>
                </a:lnTo>
                <a:lnTo>
                  <a:pt x="360" y="577"/>
                </a:lnTo>
                <a:lnTo>
                  <a:pt x="347" y="579"/>
                </a:lnTo>
                <a:lnTo>
                  <a:pt x="334" y="580"/>
                </a:lnTo>
                <a:lnTo>
                  <a:pt x="320" y="580"/>
                </a:lnTo>
                <a:lnTo>
                  <a:pt x="320" y="580"/>
                </a:lnTo>
                <a:close/>
                <a:moveTo>
                  <a:pt x="893" y="851"/>
                </a:moveTo>
                <a:lnTo>
                  <a:pt x="567" y="525"/>
                </a:lnTo>
                <a:lnTo>
                  <a:pt x="575" y="514"/>
                </a:lnTo>
                <a:lnTo>
                  <a:pt x="584" y="503"/>
                </a:lnTo>
                <a:lnTo>
                  <a:pt x="591" y="491"/>
                </a:lnTo>
                <a:lnTo>
                  <a:pt x="598" y="480"/>
                </a:lnTo>
                <a:lnTo>
                  <a:pt x="604" y="468"/>
                </a:lnTo>
                <a:lnTo>
                  <a:pt x="611" y="456"/>
                </a:lnTo>
                <a:lnTo>
                  <a:pt x="616" y="443"/>
                </a:lnTo>
                <a:lnTo>
                  <a:pt x="621" y="430"/>
                </a:lnTo>
                <a:lnTo>
                  <a:pt x="626" y="417"/>
                </a:lnTo>
                <a:lnTo>
                  <a:pt x="630" y="405"/>
                </a:lnTo>
                <a:lnTo>
                  <a:pt x="633" y="391"/>
                </a:lnTo>
                <a:lnTo>
                  <a:pt x="635" y="377"/>
                </a:lnTo>
                <a:lnTo>
                  <a:pt x="637" y="363"/>
                </a:lnTo>
                <a:lnTo>
                  <a:pt x="639" y="349"/>
                </a:lnTo>
                <a:lnTo>
                  <a:pt x="641" y="335"/>
                </a:lnTo>
                <a:lnTo>
                  <a:pt x="641" y="320"/>
                </a:lnTo>
                <a:lnTo>
                  <a:pt x="641" y="304"/>
                </a:lnTo>
                <a:lnTo>
                  <a:pt x="638" y="288"/>
                </a:lnTo>
                <a:lnTo>
                  <a:pt x="637" y="272"/>
                </a:lnTo>
                <a:lnTo>
                  <a:pt x="634" y="256"/>
                </a:lnTo>
                <a:lnTo>
                  <a:pt x="631" y="241"/>
                </a:lnTo>
                <a:lnTo>
                  <a:pt x="627" y="226"/>
                </a:lnTo>
                <a:lnTo>
                  <a:pt x="621" y="211"/>
                </a:lnTo>
                <a:lnTo>
                  <a:pt x="616" y="196"/>
                </a:lnTo>
                <a:lnTo>
                  <a:pt x="609" y="182"/>
                </a:lnTo>
                <a:lnTo>
                  <a:pt x="602" y="168"/>
                </a:lnTo>
                <a:lnTo>
                  <a:pt x="594" y="155"/>
                </a:lnTo>
                <a:lnTo>
                  <a:pt x="586" y="142"/>
                </a:lnTo>
                <a:lnTo>
                  <a:pt x="577" y="129"/>
                </a:lnTo>
                <a:lnTo>
                  <a:pt x="568" y="117"/>
                </a:lnTo>
                <a:lnTo>
                  <a:pt x="557" y="105"/>
                </a:lnTo>
                <a:lnTo>
                  <a:pt x="546" y="94"/>
                </a:lnTo>
                <a:lnTo>
                  <a:pt x="535" y="83"/>
                </a:lnTo>
                <a:lnTo>
                  <a:pt x="524" y="73"/>
                </a:lnTo>
                <a:lnTo>
                  <a:pt x="512" y="64"/>
                </a:lnTo>
                <a:lnTo>
                  <a:pt x="499" y="55"/>
                </a:lnTo>
                <a:lnTo>
                  <a:pt x="486" y="46"/>
                </a:lnTo>
                <a:lnTo>
                  <a:pt x="473" y="39"/>
                </a:lnTo>
                <a:lnTo>
                  <a:pt x="459" y="31"/>
                </a:lnTo>
                <a:lnTo>
                  <a:pt x="445" y="25"/>
                </a:lnTo>
                <a:lnTo>
                  <a:pt x="430" y="20"/>
                </a:lnTo>
                <a:lnTo>
                  <a:pt x="415" y="14"/>
                </a:lnTo>
                <a:lnTo>
                  <a:pt x="400" y="10"/>
                </a:lnTo>
                <a:lnTo>
                  <a:pt x="385" y="7"/>
                </a:lnTo>
                <a:lnTo>
                  <a:pt x="369" y="4"/>
                </a:lnTo>
                <a:lnTo>
                  <a:pt x="353" y="1"/>
                </a:lnTo>
                <a:lnTo>
                  <a:pt x="337" y="0"/>
                </a:lnTo>
                <a:lnTo>
                  <a:pt x="320" y="0"/>
                </a:lnTo>
                <a:lnTo>
                  <a:pt x="304" y="0"/>
                </a:lnTo>
                <a:lnTo>
                  <a:pt x="288" y="1"/>
                </a:lnTo>
                <a:lnTo>
                  <a:pt x="272" y="4"/>
                </a:lnTo>
                <a:lnTo>
                  <a:pt x="256" y="7"/>
                </a:lnTo>
                <a:lnTo>
                  <a:pt x="241" y="10"/>
                </a:lnTo>
                <a:lnTo>
                  <a:pt x="225" y="14"/>
                </a:lnTo>
                <a:lnTo>
                  <a:pt x="210" y="20"/>
                </a:lnTo>
                <a:lnTo>
                  <a:pt x="195" y="25"/>
                </a:lnTo>
                <a:lnTo>
                  <a:pt x="182" y="31"/>
                </a:lnTo>
                <a:lnTo>
                  <a:pt x="168" y="39"/>
                </a:lnTo>
                <a:lnTo>
                  <a:pt x="155" y="46"/>
                </a:lnTo>
                <a:lnTo>
                  <a:pt x="142" y="55"/>
                </a:lnTo>
                <a:lnTo>
                  <a:pt x="129" y="64"/>
                </a:lnTo>
                <a:lnTo>
                  <a:pt x="117" y="73"/>
                </a:lnTo>
                <a:lnTo>
                  <a:pt x="105" y="83"/>
                </a:lnTo>
                <a:lnTo>
                  <a:pt x="94" y="94"/>
                </a:lnTo>
                <a:lnTo>
                  <a:pt x="84" y="105"/>
                </a:lnTo>
                <a:lnTo>
                  <a:pt x="73" y="117"/>
                </a:lnTo>
                <a:lnTo>
                  <a:pt x="64" y="129"/>
                </a:lnTo>
                <a:lnTo>
                  <a:pt x="55" y="142"/>
                </a:lnTo>
                <a:lnTo>
                  <a:pt x="46" y="155"/>
                </a:lnTo>
                <a:lnTo>
                  <a:pt x="39" y="168"/>
                </a:lnTo>
                <a:lnTo>
                  <a:pt x="31" y="182"/>
                </a:lnTo>
                <a:lnTo>
                  <a:pt x="25" y="196"/>
                </a:lnTo>
                <a:lnTo>
                  <a:pt x="20" y="211"/>
                </a:lnTo>
                <a:lnTo>
                  <a:pt x="14" y="226"/>
                </a:lnTo>
                <a:lnTo>
                  <a:pt x="10" y="241"/>
                </a:lnTo>
                <a:lnTo>
                  <a:pt x="7" y="256"/>
                </a:lnTo>
                <a:lnTo>
                  <a:pt x="3" y="272"/>
                </a:lnTo>
                <a:lnTo>
                  <a:pt x="1" y="288"/>
                </a:lnTo>
                <a:lnTo>
                  <a:pt x="0" y="304"/>
                </a:lnTo>
                <a:lnTo>
                  <a:pt x="0" y="320"/>
                </a:lnTo>
                <a:lnTo>
                  <a:pt x="0" y="337"/>
                </a:lnTo>
                <a:lnTo>
                  <a:pt x="1" y="353"/>
                </a:lnTo>
                <a:lnTo>
                  <a:pt x="3" y="369"/>
                </a:lnTo>
                <a:lnTo>
                  <a:pt x="7" y="385"/>
                </a:lnTo>
                <a:lnTo>
                  <a:pt x="10" y="400"/>
                </a:lnTo>
                <a:lnTo>
                  <a:pt x="14" y="415"/>
                </a:lnTo>
                <a:lnTo>
                  <a:pt x="20" y="430"/>
                </a:lnTo>
                <a:lnTo>
                  <a:pt x="25" y="445"/>
                </a:lnTo>
                <a:lnTo>
                  <a:pt x="31" y="459"/>
                </a:lnTo>
                <a:lnTo>
                  <a:pt x="39" y="473"/>
                </a:lnTo>
                <a:lnTo>
                  <a:pt x="46" y="486"/>
                </a:lnTo>
                <a:lnTo>
                  <a:pt x="55" y="499"/>
                </a:lnTo>
                <a:lnTo>
                  <a:pt x="64" y="512"/>
                </a:lnTo>
                <a:lnTo>
                  <a:pt x="73" y="524"/>
                </a:lnTo>
                <a:lnTo>
                  <a:pt x="84" y="535"/>
                </a:lnTo>
                <a:lnTo>
                  <a:pt x="94" y="546"/>
                </a:lnTo>
                <a:lnTo>
                  <a:pt x="105" y="557"/>
                </a:lnTo>
                <a:lnTo>
                  <a:pt x="117" y="568"/>
                </a:lnTo>
                <a:lnTo>
                  <a:pt x="129" y="577"/>
                </a:lnTo>
                <a:lnTo>
                  <a:pt x="142" y="586"/>
                </a:lnTo>
                <a:lnTo>
                  <a:pt x="155" y="594"/>
                </a:lnTo>
                <a:lnTo>
                  <a:pt x="168" y="602"/>
                </a:lnTo>
                <a:lnTo>
                  <a:pt x="182" y="608"/>
                </a:lnTo>
                <a:lnTo>
                  <a:pt x="195" y="615"/>
                </a:lnTo>
                <a:lnTo>
                  <a:pt x="210" y="621"/>
                </a:lnTo>
                <a:lnTo>
                  <a:pt x="225" y="627"/>
                </a:lnTo>
                <a:lnTo>
                  <a:pt x="241" y="631"/>
                </a:lnTo>
                <a:lnTo>
                  <a:pt x="256" y="634"/>
                </a:lnTo>
                <a:lnTo>
                  <a:pt x="272" y="637"/>
                </a:lnTo>
                <a:lnTo>
                  <a:pt x="288" y="638"/>
                </a:lnTo>
                <a:lnTo>
                  <a:pt x="304" y="641"/>
                </a:lnTo>
                <a:lnTo>
                  <a:pt x="320" y="641"/>
                </a:lnTo>
                <a:lnTo>
                  <a:pt x="335" y="641"/>
                </a:lnTo>
                <a:lnTo>
                  <a:pt x="349" y="639"/>
                </a:lnTo>
                <a:lnTo>
                  <a:pt x="363" y="637"/>
                </a:lnTo>
                <a:lnTo>
                  <a:pt x="377" y="635"/>
                </a:lnTo>
                <a:lnTo>
                  <a:pt x="391" y="633"/>
                </a:lnTo>
                <a:lnTo>
                  <a:pt x="405" y="630"/>
                </a:lnTo>
                <a:lnTo>
                  <a:pt x="417" y="625"/>
                </a:lnTo>
                <a:lnTo>
                  <a:pt x="430" y="621"/>
                </a:lnTo>
                <a:lnTo>
                  <a:pt x="443" y="616"/>
                </a:lnTo>
                <a:lnTo>
                  <a:pt x="456" y="610"/>
                </a:lnTo>
                <a:lnTo>
                  <a:pt x="468" y="604"/>
                </a:lnTo>
                <a:lnTo>
                  <a:pt x="480" y="598"/>
                </a:lnTo>
                <a:lnTo>
                  <a:pt x="491" y="591"/>
                </a:lnTo>
                <a:lnTo>
                  <a:pt x="503" y="584"/>
                </a:lnTo>
                <a:lnTo>
                  <a:pt x="514" y="575"/>
                </a:lnTo>
                <a:lnTo>
                  <a:pt x="525" y="567"/>
                </a:lnTo>
                <a:lnTo>
                  <a:pt x="851" y="892"/>
                </a:lnTo>
                <a:lnTo>
                  <a:pt x="855" y="897"/>
                </a:lnTo>
                <a:lnTo>
                  <a:pt x="860" y="899"/>
                </a:lnTo>
                <a:lnTo>
                  <a:pt x="866" y="901"/>
                </a:lnTo>
                <a:lnTo>
                  <a:pt x="871" y="901"/>
                </a:lnTo>
                <a:lnTo>
                  <a:pt x="878" y="901"/>
                </a:lnTo>
                <a:lnTo>
                  <a:pt x="883" y="899"/>
                </a:lnTo>
                <a:lnTo>
                  <a:pt x="888" y="897"/>
                </a:lnTo>
                <a:lnTo>
                  <a:pt x="893" y="892"/>
                </a:lnTo>
                <a:lnTo>
                  <a:pt x="897" y="888"/>
                </a:lnTo>
                <a:lnTo>
                  <a:pt x="899" y="883"/>
                </a:lnTo>
                <a:lnTo>
                  <a:pt x="901" y="877"/>
                </a:lnTo>
                <a:lnTo>
                  <a:pt x="902" y="871"/>
                </a:lnTo>
                <a:lnTo>
                  <a:pt x="901" y="866"/>
                </a:lnTo>
                <a:lnTo>
                  <a:pt x="899" y="860"/>
                </a:lnTo>
                <a:lnTo>
                  <a:pt x="897" y="855"/>
                </a:lnTo>
                <a:lnTo>
                  <a:pt x="893" y="851"/>
                </a:lnTo>
                <a:close/>
              </a:path>
            </a:pathLst>
          </a:custGeom>
          <a:solidFill>
            <a:srgbClr val="62616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30621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ustom 2">
      <a:majorFont>
        <a:latin typeface="Bahnschrif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1272</TotalTime>
  <Words>1056</Words>
  <Application>Microsoft Office PowerPoint</Application>
  <PresentationFormat>Произвольный</PresentationFormat>
  <Paragraphs>124</Paragraphs>
  <Slides>12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Nugroho</dc:creator>
  <cp:lastModifiedBy>Admin</cp:lastModifiedBy>
  <cp:revision>37</cp:revision>
  <dcterms:created xsi:type="dcterms:W3CDTF">2020-02-26T05:48:55Z</dcterms:created>
  <dcterms:modified xsi:type="dcterms:W3CDTF">2020-06-27T13:30:07Z</dcterms:modified>
</cp:coreProperties>
</file>