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2" r:id="rId3"/>
    <p:sldId id="264" r:id="rId4"/>
    <p:sldId id="265" r:id="rId5"/>
    <p:sldId id="270" r:id="rId6"/>
    <p:sldId id="271" r:id="rId7"/>
    <p:sldId id="273" r:id="rId8"/>
    <p:sldId id="275" r:id="rId9"/>
    <p:sldId id="278" r:id="rId10"/>
    <p:sldId id="279" r:id="rId11"/>
    <p:sldId id="280" r:id="rId12"/>
    <p:sldId id="282" r:id="rId13"/>
    <p:sldId id="284" r:id="rId14"/>
    <p:sldId id="286" r:id="rId15"/>
    <p:sldId id="292" r:id="rId16"/>
    <p:sldId id="296" r:id="rId17"/>
    <p:sldId id="300" r:id="rId18"/>
    <p:sldId id="307" r:id="rId19"/>
    <p:sldId id="308" r:id="rId20"/>
    <p:sldId id="3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9F2B"/>
    <a:srgbClr val="BB821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4660"/>
  </p:normalViewPr>
  <p:slideViewPr>
    <p:cSldViewPr snapToGrid="0">
      <p:cViewPr>
        <p:scale>
          <a:sx n="60" d="100"/>
          <a:sy n="60" d="100"/>
        </p:scale>
        <p:origin x="-40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9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7B23999-456C-4DD7-A8FA-8951225087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9FD239-F584-44DF-8112-321B926DAE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A6B75D-E1AB-4B8E-AEFE-FDC8C9FF39DB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FCD0DA4-D76D-4013-A58C-57E5E73894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3E9B27A-47FC-44E6-AB4B-91E38751FC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5D563-CA72-4FDA-8E86-566C2A5462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5618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A640E-EDFB-445E-95F4-57E63192F20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A936D-0B41-42BE-8EE0-C7263FD417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482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6" name="Shape 47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57" name="Shape 47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01214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212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3C33E99-8151-46B9-AB09-205A43B211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81850" y="456972"/>
            <a:ext cx="5010150" cy="6401029"/>
          </a:xfrm>
          <a:custGeom>
            <a:avLst/>
            <a:gdLst>
              <a:gd name="connsiteX0" fmla="*/ 5010150 w 5010150"/>
              <a:gd name="connsiteY0" fmla="*/ 0 h 6401029"/>
              <a:gd name="connsiteX1" fmla="*/ 5010150 w 5010150"/>
              <a:gd name="connsiteY1" fmla="*/ 3317516 h 6401029"/>
              <a:gd name="connsiteX2" fmla="*/ 4856821 w 5010150"/>
              <a:gd name="connsiteY2" fmla="*/ 3335529 h 6401029"/>
              <a:gd name="connsiteX3" fmla="*/ 3941111 w 5010150"/>
              <a:gd name="connsiteY3" fmla="*/ 3830195 h 6401029"/>
              <a:gd name="connsiteX4" fmla="*/ 3456838 w 5010150"/>
              <a:gd name="connsiteY4" fmla="*/ 5597277 h 6401029"/>
              <a:gd name="connsiteX5" fmla="*/ 3456838 w 5010150"/>
              <a:gd name="connsiteY5" fmla="*/ 6401029 h 6401029"/>
              <a:gd name="connsiteX6" fmla="*/ 0 w 5010150"/>
              <a:gd name="connsiteY6" fmla="*/ 6401029 h 6401029"/>
              <a:gd name="connsiteX7" fmla="*/ 0 w 5010150"/>
              <a:gd name="connsiteY7" fmla="*/ 5829580 h 6401029"/>
              <a:gd name="connsiteX8" fmla="*/ 1351814 w 5010150"/>
              <a:gd name="connsiteY8" fmla="*/ 1518668 h 6401029"/>
              <a:gd name="connsiteX9" fmla="*/ 4937101 w 5010150"/>
              <a:gd name="connsiteY9" fmla="*/ 1829 h 640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10150" h="6401029">
                <a:moveTo>
                  <a:pt x="5010150" y="0"/>
                </a:moveTo>
                <a:lnTo>
                  <a:pt x="5010150" y="3317516"/>
                </a:lnTo>
                <a:lnTo>
                  <a:pt x="4856821" y="3335529"/>
                </a:lnTo>
                <a:cubicBezTo>
                  <a:pt x="4484033" y="3397756"/>
                  <a:pt x="4178791" y="3562634"/>
                  <a:pt x="3941111" y="3830195"/>
                </a:cubicBezTo>
                <a:cubicBezTo>
                  <a:pt x="3624168" y="4186905"/>
                  <a:pt x="3462769" y="4775958"/>
                  <a:pt x="3456838" y="5597277"/>
                </a:cubicBezTo>
                <a:lnTo>
                  <a:pt x="3456838" y="6401029"/>
                </a:lnTo>
                <a:lnTo>
                  <a:pt x="0" y="6401029"/>
                </a:lnTo>
                <a:lnTo>
                  <a:pt x="0" y="5829580"/>
                </a:lnTo>
                <a:cubicBezTo>
                  <a:pt x="6456" y="3961131"/>
                  <a:pt x="457061" y="2524161"/>
                  <a:pt x="1351814" y="1518668"/>
                </a:cubicBezTo>
                <a:cubicBezTo>
                  <a:pt x="2190645" y="575984"/>
                  <a:pt x="3385731" y="70380"/>
                  <a:pt x="4937101" y="182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69D57E9-7D79-41CE-A6F0-AE66B46AB2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0550" y="2533650"/>
            <a:ext cx="4476750" cy="27240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5515E9B-DEE7-4A69-93B2-3A243CC74B99}"/>
              </a:ext>
            </a:extLst>
          </p:cNvPr>
          <p:cNvSpPr/>
          <p:nvPr userDrawn="1"/>
        </p:nvSpPr>
        <p:spPr>
          <a:xfrm>
            <a:off x="311577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6352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D87BF6CE-E528-4DDE-BE30-673841F316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33700" y="850900"/>
            <a:ext cx="4864100" cy="5156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20214B-8811-444A-96E5-8D06B842B388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4207848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-202"/>
            <a:ext cx="5423427" cy="6115253"/>
          </a:xfrm>
          <a:custGeom>
            <a:avLst/>
            <a:gdLst>
              <a:gd name="connsiteX0" fmla="*/ 0 w 5423427"/>
              <a:gd name="connsiteY0" fmla="*/ 0 h 6115253"/>
              <a:gd name="connsiteX1" fmla="*/ 5423427 w 5423427"/>
              <a:gd name="connsiteY1" fmla="*/ 221 h 6115253"/>
              <a:gd name="connsiteX2" fmla="*/ 5409478 w 5423427"/>
              <a:gd name="connsiteY2" fmla="*/ 3779434 h 6115253"/>
              <a:gd name="connsiteX3" fmla="*/ 1749496 w 5423427"/>
              <a:gd name="connsiteY3" fmla="*/ 6115253 h 6115253"/>
              <a:gd name="connsiteX4" fmla="*/ 0 w 5423427"/>
              <a:gd name="connsiteY4" fmla="*/ 4998716 h 6115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3427" h="6115253">
                <a:moveTo>
                  <a:pt x="0" y="0"/>
                </a:moveTo>
                <a:lnTo>
                  <a:pt x="5423427" y="221"/>
                </a:lnTo>
                <a:cubicBezTo>
                  <a:pt x="5417167" y="1266309"/>
                  <a:pt x="5415739" y="2513346"/>
                  <a:pt x="5409478" y="3779434"/>
                </a:cubicBezTo>
                <a:lnTo>
                  <a:pt x="1749496" y="6115253"/>
                </a:lnTo>
                <a:lnTo>
                  <a:pt x="0" y="49987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1C071BD-1B71-4E58-9AB0-F8F0FFB6B7E9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802439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172501" y="1047750"/>
            <a:ext cx="7592436" cy="3185002"/>
          </a:xfrm>
          <a:custGeom>
            <a:avLst/>
            <a:gdLst>
              <a:gd name="connsiteX0" fmla="*/ 3796217 w 7592436"/>
              <a:gd name="connsiteY0" fmla="*/ 0 h 3185002"/>
              <a:gd name="connsiteX1" fmla="*/ 7576575 w 7592436"/>
              <a:gd name="connsiteY1" fmla="*/ 3081080 h 3185002"/>
              <a:gd name="connsiteX2" fmla="*/ 7592436 w 7592436"/>
              <a:gd name="connsiteY2" fmla="*/ 3185002 h 3185002"/>
              <a:gd name="connsiteX3" fmla="*/ 5602248 w 7592436"/>
              <a:gd name="connsiteY3" fmla="*/ 3185002 h 3185002"/>
              <a:gd name="connsiteX4" fmla="*/ 5573975 w 7592436"/>
              <a:gd name="connsiteY4" fmla="*/ 3107752 h 3185002"/>
              <a:gd name="connsiteX5" fmla="*/ 3796217 w 7592436"/>
              <a:gd name="connsiteY5" fmla="*/ 1929376 h 3185002"/>
              <a:gd name="connsiteX6" fmla="*/ 2018461 w 7592436"/>
              <a:gd name="connsiteY6" fmla="*/ 3107752 h 3185002"/>
              <a:gd name="connsiteX7" fmla="*/ 1990187 w 7592436"/>
              <a:gd name="connsiteY7" fmla="*/ 3185002 h 3185002"/>
              <a:gd name="connsiteX8" fmla="*/ 0 w 7592436"/>
              <a:gd name="connsiteY8" fmla="*/ 3185002 h 3185002"/>
              <a:gd name="connsiteX9" fmla="*/ 15861 w 7592436"/>
              <a:gd name="connsiteY9" fmla="*/ 3081080 h 3185002"/>
              <a:gd name="connsiteX10" fmla="*/ 3796217 w 7592436"/>
              <a:gd name="connsiteY10" fmla="*/ 0 h 3185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2436" h="3185002">
                <a:moveTo>
                  <a:pt x="3796217" y="0"/>
                </a:moveTo>
                <a:cubicBezTo>
                  <a:pt x="5660957" y="0"/>
                  <a:pt x="7216761" y="1322712"/>
                  <a:pt x="7576575" y="3081080"/>
                </a:cubicBezTo>
                <a:lnTo>
                  <a:pt x="7592436" y="3185002"/>
                </a:lnTo>
                <a:lnTo>
                  <a:pt x="5602248" y="3185002"/>
                </a:lnTo>
                <a:lnTo>
                  <a:pt x="5573975" y="3107752"/>
                </a:lnTo>
                <a:cubicBezTo>
                  <a:pt x="5281079" y="2415269"/>
                  <a:pt x="4595392" y="1929376"/>
                  <a:pt x="3796217" y="1929376"/>
                </a:cubicBezTo>
                <a:cubicBezTo>
                  <a:pt x="2997044" y="1929376"/>
                  <a:pt x="2311355" y="2415269"/>
                  <a:pt x="2018461" y="3107752"/>
                </a:cubicBezTo>
                <a:lnTo>
                  <a:pt x="1990187" y="3185002"/>
                </a:lnTo>
                <a:lnTo>
                  <a:pt x="0" y="3185002"/>
                </a:lnTo>
                <a:lnTo>
                  <a:pt x="15861" y="3081080"/>
                </a:lnTo>
                <a:cubicBezTo>
                  <a:pt x="375675" y="1322712"/>
                  <a:pt x="1931478" y="0"/>
                  <a:pt x="379621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63B0AE-6F54-458F-B9F2-4C765EFE818D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9147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163614" y="1125014"/>
            <a:ext cx="4665122" cy="4665122"/>
          </a:xfrm>
          <a:custGeom>
            <a:avLst/>
            <a:gdLst>
              <a:gd name="connsiteX0" fmla="*/ 1131060 w 4665122"/>
              <a:gd name="connsiteY0" fmla="*/ 0 h 4665122"/>
              <a:gd name="connsiteX1" fmla="*/ 2332561 w 4665122"/>
              <a:gd name="connsiteY1" fmla="*/ 1201501 h 4665122"/>
              <a:gd name="connsiteX2" fmla="*/ 3534062 w 4665122"/>
              <a:gd name="connsiteY2" fmla="*/ 0 h 4665122"/>
              <a:gd name="connsiteX3" fmla="*/ 4665122 w 4665122"/>
              <a:gd name="connsiteY3" fmla="*/ 1131060 h 4665122"/>
              <a:gd name="connsiteX4" fmla="*/ 3463621 w 4665122"/>
              <a:gd name="connsiteY4" fmla="*/ 2332561 h 4665122"/>
              <a:gd name="connsiteX5" fmla="*/ 4665122 w 4665122"/>
              <a:gd name="connsiteY5" fmla="*/ 3534062 h 4665122"/>
              <a:gd name="connsiteX6" fmla="*/ 3534062 w 4665122"/>
              <a:gd name="connsiteY6" fmla="*/ 4665122 h 4665122"/>
              <a:gd name="connsiteX7" fmla="*/ 2332561 w 4665122"/>
              <a:gd name="connsiteY7" fmla="*/ 3463621 h 4665122"/>
              <a:gd name="connsiteX8" fmla="*/ 1131060 w 4665122"/>
              <a:gd name="connsiteY8" fmla="*/ 4665122 h 4665122"/>
              <a:gd name="connsiteX9" fmla="*/ 0 w 4665122"/>
              <a:gd name="connsiteY9" fmla="*/ 3534062 h 4665122"/>
              <a:gd name="connsiteX10" fmla="*/ 1201501 w 4665122"/>
              <a:gd name="connsiteY10" fmla="*/ 2332561 h 4665122"/>
              <a:gd name="connsiteX11" fmla="*/ 0 w 4665122"/>
              <a:gd name="connsiteY11" fmla="*/ 1131060 h 466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5122" h="4665122">
                <a:moveTo>
                  <a:pt x="1131060" y="0"/>
                </a:moveTo>
                <a:lnTo>
                  <a:pt x="2332561" y="1201501"/>
                </a:lnTo>
                <a:lnTo>
                  <a:pt x="3534062" y="0"/>
                </a:lnTo>
                <a:lnTo>
                  <a:pt x="4665122" y="1131060"/>
                </a:lnTo>
                <a:lnTo>
                  <a:pt x="3463621" y="2332561"/>
                </a:lnTo>
                <a:lnTo>
                  <a:pt x="4665122" y="3534062"/>
                </a:lnTo>
                <a:lnTo>
                  <a:pt x="3534062" y="4665122"/>
                </a:lnTo>
                <a:lnTo>
                  <a:pt x="2332561" y="3463621"/>
                </a:lnTo>
                <a:lnTo>
                  <a:pt x="1131060" y="4665122"/>
                </a:lnTo>
                <a:lnTo>
                  <a:pt x="0" y="3534062"/>
                </a:lnTo>
                <a:lnTo>
                  <a:pt x="1201501" y="2332561"/>
                </a:lnTo>
                <a:lnTo>
                  <a:pt x="0" y="11310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7F90990-0D7F-4A3D-A253-EDD72B0E80A3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4041277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48100" y="1276350"/>
            <a:ext cx="4419600" cy="4305300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DCBFBAE-BC41-40A5-BC68-40A81BA47DF4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493533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3485" y="516660"/>
            <a:ext cx="3600450" cy="4112490"/>
          </a:xfrm>
          <a:custGeom>
            <a:avLst/>
            <a:gdLst>
              <a:gd name="connsiteX0" fmla="*/ 0 w 3600450"/>
              <a:gd name="connsiteY0" fmla="*/ 0 h 4112490"/>
              <a:gd name="connsiteX1" fmla="*/ 3600450 w 3600450"/>
              <a:gd name="connsiteY1" fmla="*/ 0 h 4112490"/>
              <a:gd name="connsiteX2" fmla="*/ 3600450 w 3600450"/>
              <a:gd name="connsiteY2" fmla="*/ 4112490 h 4112490"/>
              <a:gd name="connsiteX3" fmla="*/ 0 w 3600450"/>
              <a:gd name="connsiteY3" fmla="*/ 4112490 h 41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450" h="4112490">
                <a:moveTo>
                  <a:pt x="0" y="0"/>
                </a:moveTo>
                <a:lnTo>
                  <a:pt x="3600450" y="0"/>
                </a:lnTo>
                <a:lnTo>
                  <a:pt x="3600450" y="4112490"/>
                </a:lnTo>
                <a:lnTo>
                  <a:pt x="0" y="411249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99FA63-1439-41AD-AE65-176452918932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723282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276600" y="1616884"/>
            <a:ext cx="2247900" cy="3469467"/>
          </a:xfrm>
          <a:custGeom>
            <a:avLst/>
            <a:gdLst>
              <a:gd name="connsiteX0" fmla="*/ 0 w 2247900"/>
              <a:gd name="connsiteY0" fmla="*/ 0 h 3469467"/>
              <a:gd name="connsiteX1" fmla="*/ 2247900 w 2247900"/>
              <a:gd name="connsiteY1" fmla="*/ 0 h 3469467"/>
              <a:gd name="connsiteX2" fmla="*/ 2247900 w 2247900"/>
              <a:gd name="connsiteY2" fmla="*/ 3469467 h 3469467"/>
              <a:gd name="connsiteX3" fmla="*/ 0 w 2247900"/>
              <a:gd name="connsiteY3" fmla="*/ 3469467 h 3469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7900" h="3469467">
                <a:moveTo>
                  <a:pt x="0" y="0"/>
                </a:moveTo>
                <a:lnTo>
                  <a:pt x="2247900" y="0"/>
                </a:lnTo>
                <a:lnTo>
                  <a:pt x="2247900" y="3469467"/>
                </a:lnTo>
                <a:lnTo>
                  <a:pt x="0" y="346946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5C781C3-6CF3-49C5-B03A-596713E86200}"/>
              </a:ext>
            </a:extLst>
          </p:cNvPr>
          <p:cNvSpPr/>
          <p:nvPr userDrawn="1"/>
        </p:nvSpPr>
        <p:spPr>
          <a:xfrm>
            <a:off x="247650" y="304799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812279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/>
          <p:nvPr userDrawn="1"/>
        </p:nvSpPr>
        <p:spPr>
          <a:xfrm>
            <a:off x="3456626" y="2511558"/>
            <a:ext cx="4834240" cy="1545645"/>
          </a:xfrm>
          <a:custGeom>
            <a:avLst/>
            <a:gdLst/>
            <a:ahLst/>
            <a:cxnLst/>
            <a:rect l="l" t="t" r="r" b="b"/>
            <a:pathLst>
              <a:path w="677684" h="216675">
                <a:moveTo>
                  <a:pt x="596017" y="116701"/>
                </a:moveTo>
                <a:cubicBezTo>
                  <a:pt x="580974" y="116770"/>
                  <a:pt x="569362" y="119833"/>
                  <a:pt x="561180" y="125888"/>
                </a:cubicBezTo>
                <a:cubicBezTo>
                  <a:pt x="552998" y="131942"/>
                  <a:pt x="548856" y="140570"/>
                  <a:pt x="548754" y="151771"/>
                </a:cubicBezTo>
                <a:cubicBezTo>
                  <a:pt x="548849" y="163569"/>
                  <a:pt x="553004" y="172604"/>
                  <a:pt x="561218" y="178875"/>
                </a:cubicBezTo>
                <a:cubicBezTo>
                  <a:pt x="569431" y="185146"/>
                  <a:pt x="581133" y="188310"/>
                  <a:pt x="596322" y="188367"/>
                </a:cubicBezTo>
                <a:cubicBezTo>
                  <a:pt x="611377" y="188303"/>
                  <a:pt x="623040" y="185152"/>
                  <a:pt x="631312" y="178913"/>
                </a:cubicBezTo>
                <a:cubicBezTo>
                  <a:pt x="639583" y="172674"/>
                  <a:pt x="643775" y="163728"/>
                  <a:pt x="643890" y="152076"/>
                </a:cubicBezTo>
                <a:cubicBezTo>
                  <a:pt x="643782" y="140862"/>
                  <a:pt x="639576" y="132184"/>
                  <a:pt x="631273" y="126040"/>
                </a:cubicBezTo>
                <a:cubicBezTo>
                  <a:pt x="622971" y="119896"/>
                  <a:pt x="611218" y="116783"/>
                  <a:pt x="596017" y="116701"/>
                </a:cubicBezTo>
                <a:close/>
                <a:moveTo>
                  <a:pt x="253422" y="28613"/>
                </a:moveTo>
                <a:cubicBezTo>
                  <a:pt x="238480" y="28537"/>
                  <a:pt x="227274" y="35016"/>
                  <a:pt x="219803" y="48049"/>
                </a:cubicBezTo>
                <a:cubicBezTo>
                  <a:pt x="212333" y="61082"/>
                  <a:pt x="208597" y="81127"/>
                  <a:pt x="208597" y="108185"/>
                </a:cubicBezTo>
                <a:cubicBezTo>
                  <a:pt x="208597" y="135255"/>
                  <a:pt x="212333" y="155351"/>
                  <a:pt x="219803" y="168474"/>
                </a:cubicBezTo>
                <a:cubicBezTo>
                  <a:pt x="227274" y="181596"/>
                  <a:pt x="238480" y="188125"/>
                  <a:pt x="253422" y="188062"/>
                </a:cubicBezTo>
                <a:cubicBezTo>
                  <a:pt x="268217" y="188125"/>
                  <a:pt x="279335" y="181596"/>
                  <a:pt x="286774" y="168474"/>
                </a:cubicBezTo>
                <a:cubicBezTo>
                  <a:pt x="294213" y="155351"/>
                  <a:pt x="297935" y="135255"/>
                  <a:pt x="297942" y="108185"/>
                </a:cubicBezTo>
                <a:cubicBezTo>
                  <a:pt x="297935" y="81127"/>
                  <a:pt x="294213" y="61082"/>
                  <a:pt x="286774" y="48049"/>
                </a:cubicBezTo>
                <a:cubicBezTo>
                  <a:pt x="279335" y="35016"/>
                  <a:pt x="268217" y="28537"/>
                  <a:pt x="253422" y="28613"/>
                </a:cubicBezTo>
                <a:close/>
                <a:moveTo>
                  <a:pt x="596322" y="25870"/>
                </a:moveTo>
                <a:cubicBezTo>
                  <a:pt x="583425" y="25940"/>
                  <a:pt x="573464" y="28698"/>
                  <a:pt x="566437" y="34143"/>
                </a:cubicBezTo>
                <a:cubicBezTo>
                  <a:pt x="559411" y="39588"/>
                  <a:pt x="555853" y="47302"/>
                  <a:pt x="555764" y="57284"/>
                </a:cubicBezTo>
                <a:cubicBezTo>
                  <a:pt x="555853" y="67266"/>
                  <a:pt x="559411" y="74979"/>
                  <a:pt x="566437" y="80424"/>
                </a:cubicBezTo>
                <a:cubicBezTo>
                  <a:pt x="573464" y="85870"/>
                  <a:pt x="583425" y="88627"/>
                  <a:pt x="596322" y="88697"/>
                </a:cubicBezTo>
                <a:cubicBezTo>
                  <a:pt x="609206" y="88627"/>
                  <a:pt x="619117" y="85870"/>
                  <a:pt x="626054" y="80424"/>
                </a:cubicBezTo>
                <a:cubicBezTo>
                  <a:pt x="632992" y="74979"/>
                  <a:pt x="636498" y="67266"/>
                  <a:pt x="636575" y="57284"/>
                </a:cubicBezTo>
                <a:cubicBezTo>
                  <a:pt x="636498" y="47302"/>
                  <a:pt x="632992" y="39588"/>
                  <a:pt x="626054" y="34143"/>
                </a:cubicBezTo>
                <a:cubicBezTo>
                  <a:pt x="619117" y="28698"/>
                  <a:pt x="609206" y="25940"/>
                  <a:pt x="596322" y="25870"/>
                </a:cubicBezTo>
                <a:close/>
                <a:moveTo>
                  <a:pt x="363017" y="1524"/>
                </a:moveTo>
                <a:lnTo>
                  <a:pt x="444970" y="1524"/>
                </a:lnTo>
                <a:lnTo>
                  <a:pt x="444970" y="215151"/>
                </a:lnTo>
                <a:lnTo>
                  <a:pt x="409041" y="215151"/>
                </a:lnTo>
                <a:lnTo>
                  <a:pt x="409041" y="33795"/>
                </a:lnTo>
                <a:lnTo>
                  <a:pt x="363017" y="33795"/>
                </a:lnTo>
                <a:close/>
                <a:moveTo>
                  <a:pt x="253422" y="610"/>
                </a:moveTo>
                <a:cubicBezTo>
                  <a:pt x="279302" y="767"/>
                  <a:pt x="299100" y="10045"/>
                  <a:pt x="312815" y="28445"/>
                </a:cubicBezTo>
                <a:cubicBezTo>
                  <a:pt x="326529" y="46845"/>
                  <a:pt x="333446" y="73425"/>
                  <a:pt x="333565" y="108185"/>
                </a:cubicBezTo>
                <a:cubicBezTo>
                  <a:pt x="333446" y="143091"/>
                  <a:pt x="326529" y="169760"/>
                  <a:pt x="312815" y="188192"/>
                </a:cubicBezTo>
                <a:cubicBezTo>
                  <a:pt x="299100" y="206624"/>
                  <a:pt x="279302" y="215915"/>
                  <a:pt x="253422" y="216065"/>
                </a:cubicBezTo>
                <a:cubicBezTo>
                  <a:pt x="227395" y="215915"/>
                  <a:pt x="207509" y="206624"/>
                  <a:pt x="193763" y="188192"/>
                </a:cubicBezTo>
                <a:cubicBezTo>
                  <a:pt x="180016" y="169760"/>
                  <a:pt x="173087" y="143091"/>
                  <a:pt x="172974" y="108185"/>
                </a:cubicBezTo>
                <a:cubicBezTo>
                  <a:pt x="173087" y="73425"/>
                  <a:pt x="180016" y="46845"/>
                  <a:pt x="193763" y="28445"/>
                </a:cubicBezTo>
                <a:cubicBezTo>
                  <a:pt x="207509" y="10045"/>
                  <a:pt x="227395" y="767"/>
                  <a:pt x="253422" y="610"/>
                </a:cubicBezTo>
                <a:close/>
                <a:moveTo>
                  <a:pt x="596017" y="0"/>
                </a:moveTo>
                <a:cubicBezTo>
                  <a:pt x="618184" y="158"/>
                  <a:pt x="635506" y="5093"/>
                  <a:pt x="647982" y="14807"/>
                </a:cubicBezTo>
                <a:cubicBezTo>
                  <a:pt x="660457" y="24521"/>
                  <a:pt x="666802" y="38070"/>
                  <a:pt x="667016" y="55454"/>
                </a:cubicBezTo>
                <a:cubicBezTo>
                  <a:pt x="666921" y="65753"/>
                  <a:pt x="664143" y="74812"/>
                  <a:pt x="658682" y="82630"/>
                </a:cubicBezTo>
                <a:cubicBezTo>
                  <a:pt x="653221" y="90448"/>
                  <a:pt x="645648" y="96528"/>
                  <a:pt x="635961" y="100873"/>
                </a:cubicBezTo>
                <a:cubicBezTo>
                  <a:pt x="648894" y="105394"/>
                  <a:pt x="659046" y="112337"/>
                  <a:pt x="666418" y="121703"/>
                </a:cubicBezTo>
                <a:cubicBezTo>
                  <a:pt x="673790" y="131069"/>
                  <a:pt x="677545" y="142210"/>
                  <a:pt x="677684" y="155126"/>
                </a:cubicBezTo>
                <a:cubicBezTo>
                  <a:pt x="677420" y="174364"/>
                  <a:pt x="670110" y="189386"/>
                  <a:pt x="655754" y="200192"/>
                </a:cubicBezTo>
                <a:cubicBezTo>
                  <a:pt x="641399" y="210998"/>
                  <a:pt x="621588" y="216492"/>
                  <a:pt x="596322" y="216675"/>
                </a:cubicBezTo>
                <a:cubicBezTo>
                  <a:pt x="571055" y="216499"/>
                  <a:pt x="551244" y="211068"/>
                  <a:pt x="536889" y="200382"/>
                </a:cubicBezTo>
                <a:cubicBezTo>
                  <a:pt x="522534" y="189697"/>
                  <a:pt x="515224" y="174815"/>
                  <a:pt x="514959" y="155736"/>
                </a:cubicBezTo>
                <a:cubicBezTo>
                  <a:pt x="515105" y="142661"/>
                  <a:pt x="519000" y="131380"/>
                  <a:pt x="526644" y="121894"/>
                </a:cubicBezTo>
                <a:cubicBezTo>
                  <a:pt x="534289" y="112407"/>
                  <a:pt x="544809" y="105400"/>
                  <a:pt x="558204" y="100873"/>
                </a:cubicBezTo>
                <a:cubicBezTo>
                  <a:pt x="547909" y="96218"/>
                  <a:pt x="539879" y="89845"/>
                  <a:pt x="534113" y="81753"/>
                </a:cubicBezTo>
                <a:cubicBezTo>
                  <a:pt x="528348" y="73662"/>
                  <a:pt x="525418" y="64387"/>
                  <a:pt x="525323" y="53929"/>
                </a:cubicBezTo>
                <a:cubicBezTo>
                  <a:pt x="525562" y="37142"/>
                  <a:pt x="531932" y="24000"/>
                  <a:pt x="544433" y="14502"/>
                </a:cubicBezTo>
                <a:cubicBezTo>
                  <a:pt x="556935" y="5004"/>
                  <a:pt x="574129" y="170"/>
                  <a:pt x="596017" y="0"/>
                </a:cubicBezTo>
                <a:close/>
                <a:moveTo>
                  <a:pt x="79553" y="0"/>
                </a:moveTo>
                <a:cubicBezTo>
                  <a:pt x="100737" y="190"/>
                  <a:pt x="117633" y="5062"/>
                  <a:pt x="130241" y="14617"/>
                </a:cubicBezTo>
                <a:cubicBezTo>
                  <a:pt x="142849" y="24172"/>
                  <a:pt x="149308" y="37272"/>
                  <a:pt x="149618" y="53916"/>
                </a:cubicBezTo>
                <a:cubicBezTo>
                  <a:pt x="149409" y="64638"/>
                  <a:pt x="145641" y="75893"/>
                  <a:pt x="138314" y="87682"/>
                </a:cubicBezTo>
                <a:cubicBezTo>
                  <a:pt x="130987" y="99470"/>
                  <a:pt x="121356" y="111488"/>
                  <a:pt x="109423" y="123734"/>
                </a:cubicBezTo>
                <a:lnTo>
                  <a:pt x="50901" y="182880"/>
                </a:lnTo>
                <a:lnTo>
                  <a:pt x="159982" y="182880"/>
                </a:lnTo>
                <a:lnTo>
                  <a:pt x="159982" y="215151"/>
                </a:lnTo>
                <a:lnTo>
                  <a:pt x="3657" y="215151"/>
                </a:lnTo>
                <a:lnTo>
                  <a:pt x="3657" y="188665"/>
                </a:lnTo>
                <a:lnTo>
                  <a:pt x="85039" y="104526"/>
                </a:lnTo>
                <a:cubicBezTo>
                  <a:pt x="93237" y="96326"/>
                  <a:pt x="99777" y="88260"/>
                  <a:pt x="104660" y="80327"/>
                </a:cubicBezTo>
                <a:cubicBezTo>
                  <a:pt x="109544" y="72393"/>
                  <a:pt x="112046" y="65318"/>
                  <a:pt x="112166" y="59099"/>
                </a:cubicBezTo>
                <a:cubicBezTo>
                  <a:pt x="112071" y="50353"/>
                  <a:pt x="108756" y="43608"/>
                  <a:pt x="102222" y="38864"/>
                </a:cubicBezTo>
                <a:cubicBezTo>
                  <a:pt x="95688" y="34119"/>
                  <a:pt x="86506" y="31719"/>
                  <a:pt x="74676" y="31661"/>
                </a:cubicBezTo>
                <a:cubicBezTo>
                  <a:pt x="64916" y="31738"/>
                  <a:pt x="54794" y="34100"/>
                  <a:pt x="44310" y="38749"/>
                </a:cubicBezTo>
                <a:cubicBezTo>
                  <a:pt x="33826" y="43398"/>
                  <a:pt x="23933" y="49877"/>
                  <a:pt x="14630" y="58185"/>
                </a:cubicBezTo>
                <a:lnTo>
                  <a:pt x="0" y="30444"/>
                </a:lnTo>
                <a:cubicBezTo>
                  <a:pt x="11963" y="20918"/>
                  <a:pt x="24689" y="13484"/>
                  <a:pt x="38176" y="8144"/>
                </a:cubicBezTo>
                <a:cubicBezTo>
                  <a:pt x="51663" y="2804"/>
                  <a:pt x="65456" y="89"/>
                  <a:pt x="79553" y="0"/>
                </a:cubicBezTo>
                <a:close/>
              </a:path>
            </a:pathLst>
          </a:cu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spc="-150" dirty="0"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784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1500" y="590550"/>
            <a:ext cx="4286250" cy="5638800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42E2F2C-E4C4-41E9-9B7A-23CFE2EF9EDC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7441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4CA9A86-9BF6-4A8C-9690-83DF7D37B458}"/>
              </a:ext>
            </a:extLst>
          </p:cNvPr>
          <p:cNvSpPr/>
          <p:nvPr userDrawn="1"/>
        </p:nvSpPr>
        <p:spPr>
          <a:xfrm>
            <a:off x="-6414" y="2468480"/>
            <a:ext cx="12198413" cy="5509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" name="macbook pro open.png">
            <a:extLst>
              <a:ext uri="{FF2B5EF4-FFF2-40B4-BE49-F238E27FC236}">
                <a16:creationId xmlns="" xmlns:a16="http://schemas.microsoft.com/office/drawing/2014/main" id="{96B33429-34AB-4E91-8A04-0E16696E9A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-858027" y="-340664"/>
            <a:ext cx="8988422" cy="789688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Picture Placeholder 5">
            <a:extLst>
              <a:ext uri="{FF2B5EF4-FFF2-40B4-BE49-F238E27FC236}">
                <a16:creationId xmlns="" xmlns:a16="http://schemas.microsoft.com/office/drawing/2014/main" id="{A4A3CBA0-190D-4B43-BBBD-51495BEC180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309" y="448177"/>
            <a:ext cx="6364811" cy="2153653"/>
          </a:xfrm>
          <a:custGeom>
            <a:avLst/>
            <a:gdLst>
              <a:gd name="connsiteX0" fmla="*/ 6364811 w 6364811"/>
              <a:gd name="connsiteY0" fmla="*/ 0 h 2153653"/>
              <a:gd name="connsiteX1" fmla="*/ 6111876 w 6364811"/>
              <a:gd name="connsiteY1" fmla="*/ 1347537 h 2153653"/>
              <a:gd name="connsiteX2" fmla="*/ 673463 w 6364811"/>
              <a:gd name="connsiteY2" fmla="*/ 2153653 h 2153653"/>
              <a:gd name="connsiteX3" fmla="*/ 0 w 6364811"/>
              <a:gd name="connsiteY3" fmla="*/ 866274 h 215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4811" h="2153653">
                <a:moveTo>
                  <a:pt x="6364811" y="0"/>
                </a:moveTo>
                <a:cubicBezTo>
                  <a:pt x="6296785" y="409074"/>
                  <a:pt x="6179903" y="938463"/>
                  <a:pt x="6111876" y="1347537"/>
                </a:cubicBezTo>
                <a:lnTo>
                  <a:pt x="673463" y="2153653"/>
                </a:lnTo>
                <a:lnTo>
                  <a:pt x="0" y="866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6073024-397C-4D10-973C-64341B579C75}"/>
              </a:ext>
            </a:extLst>
          </p:cNvPr>
          <p:cNvSpPr/>
          <p:nvPr userDrawn="1"/>
        </p:nvSpPr>
        <p:spPr>
          <a:xfrm>
            <a:off x="1153232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94075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>
            <a:extLst>
              <a:ext uri="{FF2B5EF4-FFF2-40B4-BE49-F238E27FC236}">
                <a16:creationId xmlns="" xmlns:a16="http://schemas.microsoft.com/office/drawing/2014/main" id="{387FC5D9-BBDD-4A19-9DCE-66AA9A0E9A46}"/>
              </a:ext>
            </a:extLst>
          </p:cNvPr>
          <p:cNvSpPr/>
          <p:nvPr userDrawn="1"/>
        </p:nvSpPr>
        <p:spPr>
          <a:xfrm flipH="1">
            <a:off x="7260301" y="590550"/>
            <a:ext cx="4905596" cy="6267450"/>
          </a:xfrm>
          <a:custGeom>
            <a:avLst/>
            <a:gdLst>
              <a:gd name="connsiteX0" fmla="*/ 0 w 4905596"/>
              <a:gd name="connsiteY0" fmla="*/ 0 h 5943346"/>
              <a:gd name="connsiteX1" fmla="*/ 71525 w 4905596"/>
              <a:gd name="connsiteY1" fmla="*/ 1698 h 5943346"/>
              <a:gd name="connsiteX2" fmla="*/ 3581992 w 4905596"/>
              <a:gd name="connsiteY2" fmla="*/ 1410081 h 5943346"/>
              <a:gd name="connsiteX3" fmla="*/ 4905596 w 4905596"/>
              <a:gd name="connsiteY3" fmla="*/ 5412756 h 5943346"/>
              <a:gd name="connsiteX4" fmla="*/ 4905596 w 4905596"/>
              <a:gd name="connsiteY4" fmla="*/ 5943346 h 5943346"/>
              <a:gd name="connsiteX5" fmla="*/ 1520897 w 4905596"/>
              <a:gd name="connsiteY5" fmla="*/ 5943346 h 5943346"/>
              <a:gd name="connsiteX6" fmla="*/ 1520897 w 4905596"/>
              <a:gd name="connsiteY6" fmla="*/ 5197063 h 5943346"/>
              <a:gd name="connsiteX7" fmla="*/ 1046730 w 4905596"/>
              <a:gd name="connsiteY7" fmla="*/ 3556330 h 5943346"/>
              <a:gd name="connsiteX8" fmla="*/ 150129 w 4905596"/>
              <a:gd name="connsiteY8" fmla="*/ 3097034 h 5943346"/>
              <a:gd name="connsiteX9" fmla="*/ 0 w 4905596"/>
              <a:gd name="connsiteY9" fmla="*/ 3080309 h 59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5596" h="5943346">
                <a:moveTo>
                  <a:pt x="0" y="0"/>
                </a:moveTo>
                <a:lnTo>
                  <a:pt x="71525" y="1698"/>
                </a:lnTo>
                <a:cubicBezTo>
                  <a:pt x="1590520" y="65348"/>
                  <a:pt x="2760666" y="534800"/>
                  <a:pt x="3581992" y="1410081"/>
                </a:cubicBezTo>
                <a:cubicBezTo>
                  <a:pt x="4458073" y="2343679"/>
                  <a:pt x="4899275" y="3677904"/>
                  <a:pt x="4905596" y="5412756"/>
                </a:cubicBezTo>
                <a:lnTo>
                  <a:pt x="4905596" y="5943346"/>
                </a:lnTo>
                <a:lnTo>
                  <a:pt x="1520897" y="5943346"/>
                </a:lnTo>
                <a:lnTo>
                  <a:pt x="1520897" y="5197063"/>
                </a:lnTo>
                <a:cubicBezTo>
                  <a:pt x="1515090" y="4434470"/>
                  <a:pt x="1357059" y="3887535"/>
                  <a:pt x="1046730" y="3556330"/>
                </a:cubicBezTo>
                <a:cubicBezTo>
                  <a:pt x="814010" y="3307900"/>
                  <a:pt x="515138" y="3154811"/>
                  <a:pt x="150129" y="3097034"/>
                </a:cubicBezTo>
                <a:lnTo>
                  <a:pt x="0" y="308030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20448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="" xmlns:a16="http://schemas.microsoft.com/office/drawing/2014/main" id="{BD1C6DB6-ED50-4DD6-82EC-D676B364AC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9312" y="1018394"/>
            <a:ext cx="6087365" cy="4976777"/>
          </a:xfrm>
          <a:custGeom>
            <a:avLst/>
            <a:gdLst>
              <a:gd name="connsiteX0" fmla="*/ 5786424 w 6087365"/>
              <a:gd name="connsiteY0" fmla="*/ 2046241 h 4976777"/>
              <a:gd name="connsiteX1" fmla="*/ 5999222 w 6087365"/>
              <a:gd name="connsiteY1" fmla="*/ 2134385 h 4976777"/>
              <a:gd name="connsiteX2" fmla="*/ 5999222 w 6087365"/>
              <a:gd name="connsiteY2" fmla="*/ 2559981 h 4976777"/>
              <a:gd name="connsiteX3" fmla="*/ 3939170 w 6087365"/>
              <a:gd name="connsiteY3" fmla="*/ 4620033 h 4976777"/>
              <a:gd name="connsiteX4" fmla="*/ 3513573 w 6087365"/>
              <a:gd name="connsiteY4" fmla="*/ 4620033 h 4976777"/>
              <a:gd name="connsiteX5" fmla="*/ 3513573 w 6087365"/>
              <a:gd name="connsiteY5" fmla="*/ 4194437 h 4976777"/>
              <a:gd name="connsiteX6" fmla="*/ 5573626 w 6087365"/>
              <a:gd name="connsiteY6" fmla="*/ 2134385 h 4976777"/>
              <a:gd name="connsiteX7" fmla="*/ 5786424 w 6087365"/>
              <a:gd name="connsiteY7" fmla="*/ 2046241 h 4976777"/>
              <a:gd name="connsiteX8" fmla="*/ 5548032 w 6087365"/>
              <a:gd name="connsiteY8" fmla="*/ 1349736 h 4976777"/>
              <a:gd name="connsiteX9" fmla="*/ 5760830 w 6087365"/>
              <a:gd name="connsiteY9" fmla="*/ 1437880 h 4976777"/>
              <a:gd name="connsiteX10" fmla="*/ 5760830 w 6087365"/>
              <a:gd name="connsiteY10" fmla="*/ 1863476 h 4976777"/>
              <a:gd name="connsiteX11" fmla="*/ 2964595 w 6087365"/>
              <a:gd name="connsiteY11" fmla="*/ 4659710 h 4976777"/>
              <a:gd name="connsiteX12" fmla="*/ 2538999 w 6087365"/>
              <a:gd name="connsiteY12" fmla="*/ 4659710 h 4976777"/>
              <a:gd name="connsiteX13" fmla="*/ 2538999 w 6087365"/>
              <a:gd name="connsiteY13" fmla="*/ 4234114 h 4976777"/>
              <a:gd name="connsiteX14" fmla="*/ 5335234 w 6087365"/>
              <a:gd name="connsiteY14" fmla="*/ 1437880 h 4976777"/>
              <a:gd name="connsiteX15" fmla="*/ 5548032 w 6087365"/>
              <a:gd name="connsiteY15" fmla="*/ 1349736 h 4976777"/>
              <a:gd name="connsiteX16" fmla="*/ 5166723 w 6087365"/>
              <a:gd name="connsiteY16" fmla="*/ 822805 h 4976777"/>
              <a:gd name="connsiteX17" fmla="*/ 5379521 w 6087365"/>
              <a:gd name="connsiteY17" fmla="*/ 910948 h 4976777"/>
              <a:gd name="connsiteX18" fmla="*/ 5379521 w 6087365"/>
              <a:gd name="connsiteY18" fmla="*/ 1336545 h 4976777"/>
              <a:gd name="connsiteX19" fmla="*/ 1827432 w 6087365"/>
              <a:gd name="connsiteY19" fmla="*/ 4888633 h 4976777"/>
              <a:gd name="connsiteX20" fmla="*/ 1401836 w 6087365"/>
              <a:gd name="connsiteY20" fmla="*/ 4888633 h 4976777"/>
              <a:gd name="connsiteX21" fmla="*/ 1401836 w 6087365"/>
              <a:gd name="connsiteY21" fmla="*/ 4463037 h 4976777"/>
              <a:gd name="connsiteX22" fmla="*/ 4953924 w 6087365"/>
              <a:gd name="connsiteY22" fmla="*/ 910948 h 4976777"/>
              <a:gd name="connsiteX23" fmla="*/ 5166723 w 6087365"/>
              <a:gd name="connsiteY23" fmla="*/ 822805 h 4976777"/>
              <a:gd name="connsiteX24" fmla="*/ 4845396 w 6087365"/>
              <a:gd name="connsiteY24" fmla="*/ 241023 h 4976777"/>
              <a:gd name="connsiteX25" fmla="*/ 5052017 w 6087365"/>
              <a:gd name="connsiteY25" fmla="*/ 326609 h 4976777"/>
              <a:gd name="connsiteX26" fmla="*/ 5052017 w 6087365"/>
              <a:gd name="connsiteY26" fmla="*/ 739854 h 4976777"/>
              <a:gd name="connsiteX27" fmla="*/ 1016523 w 6087365"/>
              <a:gd name="connsiteY27" fmla="*/ 4775346 h 4976777"/>
              <a:gd name="connsiteX28" fmla="*/ 603279 w 6087365"/>
              <a:gd name="connsiteY28" fmla="*/ 4775346 h 4976777"/>
              <a:gd name="connsiteX29" fmla="*/ 603280 w 6087365"/>
              <a:gd name="connsiteY29" fmla="*/ 4775346 h 4976777"/>
              <a:gd name="connsiteX30" fmla="*/ 603280 w 6087365"/>
              <a:gd name="connsiteY30" fmla="*/ 4362102 h 4976777"/>
              <a:gd name="connsiteX31" fmla="*/ 4638773 w 6087365"/>
              <a:gd name="connsiteY31" fmla="*/ 326609 h 4976777"/>
              <a:gd name="connsiteX32" fmla="*/ 4845396 w 6087365"/>
              <a:gd name="connsiteY32" fmla="*/ 241023 h 4976777"/>
              <a:gd name="connsiteX33" fmla="*/ 3089555 w 6087365"/>
              <a:gd name="connsiteY33" fmla="*/ 186199 h 4976777"/>
              <a:gd name="connsiteX34" fmla="*/ 3302352 w 6087365"/>
              <a:gd name="connsiteY34" fmla="*/ 274343 h 4976777"/>
              <a:gd name="connsiteX35" fmla="*/ 3302352 w 6087365"/>
              <a:gd name="connsiteY35" fmla="*/ 699939 h 4976777"/>
              <a:gd name="connsiteX36" fmla="*/ 752134 w 6087365"/>
              <a:gd name="connsiteY36" fmla="*/ 3250157 h 4976777"/>
              <a:gd name="connsiteX37" fmla="*/ 326538 w 6087365"/>
              <a:gd name="connsiteY37" fmla="*/ 3250157 h 4976777"/>
              <a:gd name="connsiteX38" fmla="*/ 326538 w 6087365"/>
              <a:gd name="connsiteY38" fmla="*/ 2824561 h 4976777"/>
              <a:gd name="connsiteX39" fmla="*/ 2876756 w 6087365"/>
              <a:gd name="connsiteY39" fmla="*/ 274343 h 4976777"/>
              <a:gd name="connsiteX40" fmla="*/ 3089555 w 6087365"/>
              <a:gd name="connsiteY40" fmla="*/ 186199 h 4976777"/>
              <a:gd name="connsiteX41" fmla="*/ 4131274 w 6087365"/>
              <a:gd name="connsiteY41" fmla="*/ 58875 h 4976777"/>
              <a:gd name="connsiteX42" fmla="*/ 4344072 w 6087365"/>
              <a:gd name="connsiteY42" fmla="*/ 147019 h 4976777"/>
              <a:gd name="connsiteX43" fmla="*/ 4344072 w 6087365"/>
              <a:gd name="connsiteY43" fmla="*/ 572616 h 4976777"/>
              <a:gd name="connsiteX44" fmla="*/ 791984 w 6087365"/>
              <a:gd name="connsiteY44" fmla="*/ 4124704 h 4976777"/>
              <a:gd name="connsiteX45" fmla="*/ 366387 w 6087365"/>
              <a:gd name="connsiteY45" fmla="*/ 4124704 h 4976777"/>
              <a:gd name="connsiteX46" fmla="*/ 366387 w 6087365"/>
              <a:gd name="connsiteY46" fmla="*/ 3699108 h 4976777"/>
              <a:gd name="connsiteX47" fmla="*/ 3918475 w 6087365"/>
              <a:gd name="connsiteY47" fmla="*/ 147020 h 4976777"/>
              <a:gd name="connsiteX48" fmla="*/ 4131274 w 6087365"/>
              <a:gd name="connsiteY48" fmla="*/ 58875 h 4976777"/>
              <a:gd name="connsiteX49" fmla="*/ 2360995 w 6087365"/>
              <a:gd name="connsiteY49" fmla="*/ 0 h 4976777"/>
              <a:gd name="connsiteX50" fmla="*/ 2573793 w 6087365"/>
              <a:gd name="connsiteY50" fmla="*/ 88143 h 4976777"/>
              <a:gd name="connsiteX51" fmla="*/ 2573793 w 6087365"/>
              <a:gd name="connsiteY51" fmla="*/ 513740 h 4976777"/>
              <a:gd name="connsiteX52" fmla="*/ 513741 w 6087365"/>
              <a:gd name="connsiteY52" fmla="*/ 2573792 h 4976777"/>
              <a:gd name="connsiteX53" fmla="*/ 88144 w 6087365"/>
              <a:gd name="connsiteY53" fmla="*/ 2573792 h 4976777"/>
              <a:gd name="connsiteX54" fmla="*/ 88144 w 6087365"/>
              <a:gd name="connsiteY54" fmla="*/ 2148196 h 4976777"/>
              <a:gd name="connsiteX55" fmla="*/ 2148197 w 6087365"/>
              <a:gd name="connsiteY55" fmla="*/ 88143 h 4976777"/>
              <a:gd name="connsiteX56" fmla="*/ 2360995 w 6087365"/>
              <a:gd name="connsiteY56" fmla="*/ 0 h 497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87365" h="4976777">
                <a:moveTo>
                  <a:pt x="5786424" y="2046241"/>
                </a:moveTo>
                <a:cubicBezTo>
                  <a:pt x="5863442" y="2046241"/>
                  <a:pt x="5940459" y="2075622"/>
                  <a:pt x="5999222" y="2134385"/>
                </a:cubicBezTo>
                <a:cubicBezTo>
                  <a:pt x="6116747" y="2251910"/>
                  <a:pt x="6116747" y="2442455"/>
                  <a:pt x="5999222" y="2559981"/>
                </a:cubicBezTo>
                <a:lnTo>
                  <a:pt x="3939170" y="4620033"/>
                </a:lnTo>
                <a:cubicBezTo>
                  <a:pt x="3821644" y="4737559"/>
                  <a:pt x="3631099" y="4737559"/>
                  <a:pt x="3513573" y="4620033"/>
                </a:cubicBezTo>
                <a:cubicBezTo>
                  <a:pt x="3396048" y="4502508"/>
                  <a:pt x="3396048" y="4311962"/>
                  <a:pt x="3513573" y="4194437"/>
                </a:cubicBezTo>
                <a:lnTo>
                  <a:pt x="5573626" y="2134385"/>
                </a:lnTo>
                <a:cubicBezTo>
                  <a:pt x="5632388" y="2075622"/>
                  <a:pt x="5709406" y="2046240"/>
                  <a:pt x="5786424" y="2046241"/>
                </a:cubicBezTo>
                <a:close/>
                <a:moveTo>
                  <a:pt x="5548032" y="1349736"/>
                </a:moveTo>
                <a:cubicBezTo>
                  <a:pt x="5625050" y="1349736"/>
                  <a:pt x="5702068" y="1379118"/>
                  <a:pt x="5760830" y="1437880"/>
                </a:cubicBezTo>
                <a:cubicBezTo>
                  <a:pt x="5878355" y="1555405"/>
                  <a:pt x="5878355" y="1745950"/>
                  <a:pt x="5760830" y="1863476"/>
                </a:cubicBezTo>
                <a:lnTo>
                  <a:pt x="2964595" y="4659710"/>
                </a:lnTo>
                <a:cubicBezTo>
                  <a:pt x="2847070" y="4777236"/>
                  <a:pt x="2656525" y="4777236"/>
                  <a:pt x="2538999" y="4659710"/>
                </a:cubicBezTo>
                <a:cubicBezTo>
                  <a:pt x="2421474" y="4542185"/>
                  <a:pt x="2421474" y="4351639"/>
                  <a:pt x="2538999" y="4234114"/>
                </a:cubicBezTo>
                <a:lnTo>
                  <a:pt x="5335234" y="1437880"/>
                </a:lnTo>
                <a:cubicBezTo>
                  <a:pt x="5393997" y="1379117"/>
                  <a:pt x="5471014" y="1349736"/>
                  <a:pt x="5548032" y="1349736"/>
                </a:cubicBezTo>
                <a:close/>
                <a:moveTo>
                  <a:pt x="5166723" y="822805"/>
                </a:moveTo>
                <a:cubicBezTo>
                  <a:pt x="5243740" y="822804"/>
                  <a:pt x="5320757" y="852186"/>
                  <a:pt x="5379521" y="910948"/>
                </a:cubicBezTo>
                <a:cubicBezTo>
                  <a:pt x="5497046" y="1028474"/>
                  <a:pt x="5497046" y="1219019"/>
                  <a:pt x="5379521" y="1336545"/>
                </a:cubicBezTo>
                <a:lnTo>
                  <a:pt x="1827432" y="4888633"/>
                </a:lnTo>
                <a:cubicBezTo>
                  <a:pt x="1709907" y="5006159"/>
                  <a:pt x="1519361" y="5006159"/>
                  <a:pt x="1401836" y="4888633"/>
                </a:cubicBezTo>
                <a:cubicBezTo>
                  <a:pt x="1284310" y="4771108"/>
                  <a:pt x="1284310" y="4580562"/>
                  <a:pt x="1401836" y="4463037"/>
                </a:cubicBezTo>
                <a:lnTo>
                  <a:pt x="4953924" y="910948"/>
                </a:lnTo>
                <a:cubicBezTo>
                  <a:pt x="5012686" y="852186"/>
                  <a:pt x="5089704" y="822805"/>
                  <a:pt x="5166723" y="822805"/>
                </a:cubicBezTo>
                <a:close/>
                <a:moveTo>
                  <a:pt x="4845396" y="241023"/>
                </a:moveTo>
                <a:cubicBezTo>
                  <a:pt x="4920178" y="241023"/>
                  <a:pt x="4994961" y="269552"/>
                  <a:pt x="5052017" y="326609"/>
                </a:cubicBezTo>
                <a:cubicBezTo>
                  <a:pt x="5166132" y="440723"/>
                  <a:pt x="5166132" y="625739"/>
                  <a:pt x="5052017" y="739854"/>
                </a:cubicBezTo>
                <a:cubicBezTo>
                  <a:pt x="3706853" y="2085018"/>
                  <a:pt x="2361688" y="3430182"/>
                  <a:pt x="1016523" y="4775346"/>
                </a:cubicBezTo>
                <a:cubicBezTo>
                  <a:pt x="902409" y="4889461"/>
                  <a:pt x="717393" y="4889461"/>
                  <a:pt x="603279" y="4775346"/>
                </a:cubicBezTo>
                <a:lnTo>
                  <a:pt x="603280" y="4775346"/>
                </a:lnTo>
                <a:cubicBezTo>
                  <a:pt x="489166" y="4661232"/>
                  <a:pt x="489166" y="4476216"/>
                  <a:pt x="603280" y="4362102"/>
                </a:cubicBezTo>
                <a:lnTo>
                  <a:pt x="4638773" y="326609"/>
                </a:lnTo>
                <a:cubicBezTo>
                  <a:pt x="4695830" y="269552"/>
                  <a:pt x="4770613" y="241023"/>
                  <a:pt x="4845396" y="241023"/>
                </a:cubicBezTo>
                <a:close/>
                <a:moveTo>
                  <a:pt x="3089555" y="186199"/>
                </a:moveTo>
                <a:cubicBezTo>
                  <a:pt x="3166572" y="186198"/>
                  <a:pt x="3243589" y="215580"/>
                  <a:pt x="3302352" y="274343"/>
                </a:cubicBezTo>
                <a:cubicBezTo>
                  <a:pt x="3419878" y="391868"/>
                  <a:pt x="3419878" y="582413"/>
                  <a:pt x="3302352" y="699939"/>
                </a:cubicBezTo>
                <a:lnTo>
                  <a:pt x="752134" y="3250157"/>
                </a:lnTo>
                <a:cubicBezTo>
                  <a:pt x="634608" y="3367683"/>
                  <a:pt x="444063" y="3367683"/>
                  <a:pt x="326538" y="3250157"/>
                </a:cubicBezTo>
                <a:cubicBezTo>
                  <a:pt x="209012" y="3132632"/>
                  <a:pt x="209012" y="2942086"/>
                  <a:pt x="326538" y="2824561"/>
                </a:cubicBezTo>
                <a:lnTo>
                  <a:pt x="2876756" y="274343"/>
                </a:lnTo>
                <a:cubicBezTo>
                  <a:pt x="2935519" y="215580"/>
                  <a:pt x="3012536" y="186199"/>
                  <a:pt x="3089555" y="186199"/>
                </a:cubicBezTo>
                <a:close/>
                <a:moveTo>
                  <a:pt x="4131274" y="58875"/>
                </a:moveTo>
                <a:cubicBezTo>
                  <a:pt x="4208292" y="58875"/>
                  <a:pt x="4285310" y="88256"/>
                  <a:pt x="4344072" y="147019"/>
                </a:cubicBezTo>
                <a:cubicBezTo>
                  <a:pt x="4461598" y="264545"/>
                  <a:pt x="4461598" y="455090"/>
                  <a:pt x="4344072" y="572616"/>
                </a:cubicBezTo>
                <a:lnTo>
                  <a:pt x="791984" y="4124704"/>
                </a:lnTo>
                <a:cubicBezTo>
                  <a:pt x="674458" y="4242230"/>
                  <a:pt x="483913" y="4242230"/>
                  <a:pt x="366387" y="4124704"/>
                </a:cubicBezTo>
                <a:cubicBezTo>
                  <a:pt x="248862" y="4007179"/>
                  <a:pt x="248862" y="3816633"/>
                  <a:pt x="366387" y="3699108"/>
                </a:cubicBezTo>
                <a:lnTo>
                  <a:pt x="3918475" y="147020"/>
                </a:lnTo>
                <a:cubicBezTo>
                  <a:pt x="3977238" y="88257"/>
                  <a:pt x="4054256" y="58875"/>
                  <a:pt x="4131274" y="58875"/>
                </a:cubicBezTo>
                <a:close/>
                <a:moveTo>
                  <a:pt x="2360995" y="0"/>
                </a:moveTo>
                <a:cubicBezTo>
                  <a:pt x="2438013" y="0"/>
                  <a:pt x="2515030" y="29381"/>
                  <a:pt x="2573793" y="88143"/>
                </a:cubicBezTo>
                <a:cubicBezTo>
                  <a:pt x="2691318" y="205669"/>
                  <a:pt x="2691318" y="396214"/>
                  <a:pt x="2573793" y="513740"/>
                </a:cubicBezTo>
                <a:lnTo>
                  <a:pt x="513741" y="2573792"/>
                </a:lnTo>
                <a:cubicBezTo>
                  <a:pt x="396215" y="2691317"/>
                  <a:pt x="205670" y="2691317"/>
                  <a:pt x="88144" y="2573792"/>
                </a:cubicBezTo>
                <a:cubicBezTo>
                  <a:pt x="-29381" y="2456267"/>
                  <a:pt x="-29381" y="2265721"/>
                  <a:pt x="88144" y="2148196"/>
                </a:cubicBezTo>
                <a:lnTo>
                  <a:pt x="2148197" y="88143"/>
                </a:lnTo>
                <a:cubicBezTo>
                  <a:pt x="2206959" y="29381"/>
                  <a:pt x="2283977" y="0"/>
                  <a:pt x="23609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BE6473E-3C0C-4225-A299-8CA7C5E7CE8E}"/>
              </a:ext>
            </a:extLst>
          </p:cNvPr>
          <p:cNvSpPr/>
          <p:nvPr userDrawn="1"/>
        </p:nvSpPr>
        <p:spPr>
          <a:xfrm>
            <a:off x="117348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403180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="" xmlns:a16="http://schemas.microsoft.com/office/drawing/2014/main" id="{E6C23918-3386-4DC0-93A9-2EE31BAA6F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10150" cy="6858000"/>
          </a:xfrm>
          <a:custGeom>
            <a:avLst/>
            <a:gdLst>
              <a:gd name="connsiteX0" fmla="*/ 4772950 w 5010150"/>
              <a:gd name="connsiteY0" fmla="*/ 1140719 h 6858000"/>
              <a:gd name="connsiteX1" fmla="*/ 4932217 w 5010150"/>
              <a:gd name="connsiteY1" fmla="*/ 1190949 h 6858000"/>
              <a:gd name="connsiteX2" fmla="*/ 4959086 w 5010150"/>
              <a:gd name="connsiteY2" fmla="*/ 1498352 h 6858000"/>
              <a:gd name="connsiteX3" fmla="*/ 461065 w 5010150"/>
              <a:gd name="connsiteY3" fmla="*/ 6858000 h 6858000"/>
              <a:gd name="connsiteX4" fmla="*/ 96500 w 5010150"/>
              <a:gd name="connsiteY4" fmla="*/ 6858000 h 6858000"/>
              <a:gd name="connsiteX5" fmla="*/ 82977 w 5010150"/>
              <a:gd name="connsiteY5" fmla="*/ 6836977 h 6858000"/>
              <a:gd name="connsiteX6" fmla="*/ 110143 w 5010150"/>
              <a:gd name="connsiteY6" fmla="*/ 6597307 h 6858000"/>
              <a:gd name="connsiteX7" fmla="*/ 4624813 w 5010150"/>
              <a:gd name="connsiteY7" fmla="*/ 1217819 h 6858000"/>
              <a:gd name="connsiteX8" fmla="*/ 4772950 w 5010150"/>
              <a:gd name="connsiteY8" fmla="*/ 1140719 h 6858000"/>
              <a:gd name="connsiteX9" fmla="*/ 4552806 w 5010150"/>
              <a:gd name="connsiteY9" fmla="*/ 652618 h 6858000"/>
              <a:gd name="connsiteX10" fmla="*/ 4712072 w 5010150"/>
              <a:gd name="connsiteY10" fmla="*/ 702848 h 6858000"/>
              <a:gd name="connsiteX11" fmla="*/ 4738942 w 5010150"/>
              <a:gd name="connsiteY11" fmla="*/ 1010252 h 6858000"/>
              <a:gd name="connsiteX12" fmla="*/ 85525 w 5010150"/>
              <a:gd name="connsiteY12" fmla="*/ 6555063 h 6858000"/>
              <a:gd name="connsiteX13" fmla="*/ 17793 w 5010150"/>
              <a:gd name="connsiteY13" fmla="*/ 6609097 h 6858000"/>
              <a:gd name="connsiteX14" fmla="*/ 0 w 5010150"/>
              <a:gd name="connsiteY14" fmla="*/ 6616107 h 6858000"/>
              <a:gd name="connsiteX15" fmla="*/ 0 w 5010150"/>
              <a:gd name="connsiteY15" fmla="*/ 5978131 h 6858000"/>
              <a:gd name="connsiteX16" fmla="*/ 4404669 w 5010150"/>
              <a:gd name="connsiteY16" fmla="*/ 729718 h 6858000"/>
              <a:gd name="connsiteX17" fmla="*/ 4552806 w 5010150"/>
              <a:gd name="connsiteY17" fmla="*/ 652618 h 6858000"/>
              <a:gd name="connsiteX18" fmla="*/ 4455398 w 5010150"/>
              <a:gd name="connsiteY18" fmla="*/ 24037 h 6858000"/>
              <a:gd name="connsiteX19" fmla="*/ 4614664 w 5010150"/>
              <a:gd name="connsiteY19" fmla="*/ 74268 h 6858000"/>
              <a:gd name="connsiteX20" fmla="*/ 4641533 w 5010150"/>
              <a:gd name="connsiteY20" fmla="*/ 381671 h 6858000"/>
              <a:gd name="connsiteX21" fmla="*/ 134302 w 5010150"/>
              <a:gd name="connsiteY21" fmla="*/ 5752296 h 6858000"/>
              <a:gd name="connsiteX22" fmla="*/ 27333 w 5010150"/>
              <a:gd name="connsiteY22" fmla="*/ 5821788 h 6858000"/>
              <a:gd name="connsiteX23" fmla="*/ 0 w 5010150"/>
              <a:gd name="connsiteY23" fmla="*/ 5826839 h 6858000"/>
              <a:gd name="connsiteX24" fmla="*/ 0 w 5010150"/>
              <a:gd name="connsiteY24" fmla="*/ 5233485 h 6858000"/>
              <a:gd name="connsiteX25" fmla="*/ 4307261 w 5010150"/>
              <a:gd name="connsiteY25" fmla="*/ 101138 h 6858000"/>
              <a:gd name="connsiteX26" fmla="*/ 4455398 w 5010150"/>
              <a:gd name="connsiteY26" fmla="*/ 24037 h 6858000"/>
              <a:gd name="connsiteX27" fmla="*/ 3841720 w 5010150"/>
              <a:gd name="connsiteY27" fmla="*/ 24036 h 6858000"/>
              <a:gd name="connsiteX28" fmla="*/ 4000987 w 5010150"/>
              <a:gd name="connsiteY28" fmla="*/ 74267 h 6858000"/>
              <a:gd name="connsiteX29" fmla="*/ 4027855 w 5010150"/>
              <a:gd name="connsiteY29" fmla="*/ 381671 h 6858000"/>
              <a:gd name="connsiteX30" fmla="*/ 0 w 5010150"/>
              <a:gd name="connsiteY30" fmla="*/ 5181090 h 6858000"/>
              <a:gd name="connsiteX31" fmla="*/ 0 w 5010150"/>
              <a:gd name="connsiteY31" fmla="*/ 4502251 h 6858000"/>
              <a:gd name="connsiteX32" fmla="*/ 3693583 w 5010150"/>
              <a:gd name="connsiteY32" fmla="*/ 101136 h 6858000"/>
              <a:gd name="connsiteX33" fmla="*/ 3841720 w 5010150"/>
              <a:gd name="connsiteY33" fmla="*/ 24036 h 6858000"/>
              <a:gd name="connsiteX34" fmla="*/ 3154035 w 5010150"/>
              <a:gd name="connsiteY34" fmla="*/ 0 h 6858000"/>
              <a:gd name="connsiteX35" fmla="*/ 3723742 w 5010150"/>
              <a:gd name="connsiteY35" fmla="*/ 0 h 6858000"/>
              <a:gd name="connsiteX36" fmla="*/ 0 w 5010150"/>
              <a:gd name="connsiteY36" fmla="*/ 4437052 h 6858000"/>
              <a:gd name="connsiteX37" fmla="*/ 0 w 5010150"/>
              <a:gd name="connsiteY37" fmla="*/ 3758213 h 6858000"/>
              <a:gd name="connsiteX38" fmla="*/ 2538028 w 5010150"/>
              <a:gd name="connsiteY38" fmla="*/ 0 h 6858000"/>
              <a:gd name="connsiteX39" fmla="*/ 3107736 w 5010150"/>
              <a:gd name="connsiteY39" fmla="*/ 0 h 6858000"/>
              <a:gd name="connsiteX40" fmla="*/ 0 w 5010150"/>
              <a:gd name="connsiteY40" fmla="*/ 3703045 h 6858000"/>
              <a:gd name="connsiteX41" fmla="*/ 0 w 5010150"/>
              <a:gd name="connsiteY41" fmla="*/ 3024206 h 6858000"/>
              <a:gd name="connsiteX42" fmla="*/ 1914643 w 5010150"/>
              <a:gd name="connsiteY42" fmla="*/ 0 h 6858000"/>
              <a:gd name="connsiteX43" fmla="*/ 2484351 w 5010150"/>
              <a:gd name="connsiteY43" fmla="*/ 0 h 6858000"/>
              <a:gd name="connsiteX44" fmla="*/ 0 w 5010150"/>
              <a:gd name="connsiteY44" fmla="*/ 2960247 h 6858000"/>
              <a:gd name="connsiteX45" fmla="*/ 0 w 5010150"/>
              <a:gd name="connsiteY45" fmla="*/ 22814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010150" h="6858000">
                <a:moveTo>
                  <a:pt x="4772950" y="1140719"/>
                </a:moveTo>
                <a:cubicBezTo>
                  <a:pt x="4828581" y="1135856"/>
                  <a:pt x="4886063" y="1152217"/>
                  <a:pt x="4932217" y="1190949"/>
                </a:cubicBezTo>
                <a:cubicBezTo>
                  <a:pt x="5024523" y="1268417"/>
                  <a:pt x="5036554" y="1406047"/>
                  <a:pt x="4959086" y="1498352"/>
                </a:cubicBezTo>
                <a:lnTo>
                  <a:pt x="461065" y="6858000"/>
                </a:lnTo>
                <a:lnTo>
                  <a:pt x="96500" y="6858000"/>
                </a:lnTo>
                <a:lnTo>
                  <a:pt x="82977" y="6836977"/>
                </a:lnTo>
                <a:cubicBezTo>
                  <a:pt x="44284" y="6761261"/>
                  <a:pt x="52042" y="6666536"/>
                  <a:pt x="110143" y="6597307"/>
                </a:cubicBezTo>
                <a:lnTo>
                  <a:pt x="4624813" y="1217819"/>
                </a:lnTo>
                <a:cubicBezTo>
                  <a:pt x="4663546" y="1171665"/>
                  <a:pt x="4717321" y="1145581"/>
                  <a:pt x="4772950" y="1140719"/>
                </a:cubicBezTo>
                <a:close/>
                <a:moveTo>
                  <a:pt x="4552806" y="652618"/>
                </a:moveTo>
                <a:cubicBezTo>
                  <a:pt x="4608435" y="647756"/>
                  <a:pt x="4665919" y="664115"/>
                  <a:pt x="4712072" y="702848"/>
                </a:cubicBezTo>
                <a:cubicBezTo>
                  <a:pt x="4804378" y="780315"/>
                  <a:pt x="4816408" y="917945"/>
                  <a:pt x="4738942" y="1010252"/>
                </a:cubicBezTo>
                <a:lnTo>
                  <a:pt x="85525" y="6555063"/>
                </a:lnTo>
                <a:cubicBezTo>
                  <a:pt x="66159" y="6578140"/>
                  <a:pt x="43032" y="6596199"/>
                  <a:pt x="17793" y="6609097"/>
                </a:cubicBezTo>
                <a:lnTo>
                  <a:pt x="0" y="6616107"/>
                </a:lnTo>
                <a:lnTo>
                  <a:pt x="0" y="5978131"/>
                </a:lnTo>
                <a:lnTo>
                  <a:pt x="4404669" y="729718"/>
                </a:lnTo>
                <a:cubicBezTo>
                  <a:pt x="4443403" y="683565"/>
                  <a:pt x="4497176" y="657480"/>
                  <a:pt x="4552806" y="652618"/>
                </a:cubicBezTo>
                <a:close/>
                <a:moveTo>
                  <a:pt x="4455398" y="24037"/>
                </a:moveTo>
                <a:cubicBezTo>
                  <a:pt x="4511027" y="19175"/>
                  <a:pt x="4568512" y="35534"/>
                  <a:pt x="4614664" y="74268"/>
                </a:cubicBezTo>
                <a:cubicBezTo>
                  <a:pt x="4706971" y="151735"/>
                  <a:pt x="4719001" y="289365"/>
                  <a:pt x="4641533" y="381671"/>
                </a:cubicBezTo>
                <a:lnTo>
                  <a:pt x="134302" y="5752296"/>
                </a:lnTo>
                <a:cubicBezTo>
                  <a:pt x="105252" y="5786911"/>
                  <a:pt x="67741" y="5810237"/>
                  <a:pt x="27333" y="5821788"/>
                </a:cubicBezTo>
                <a:lnTo>
                  <a:pt x="0" y="5826839"/>
                </a:lnTo>
                <a:lnTo>
                  <a:pt x="0" y="5233485"/>
                </a:lnTo>
                <a:lnTo>
                  <a:pt x="4307261" y="101138"/>
                </a:lnTo>
                <a:cubicBezTo>
                  <a:pt x="4345994" y="54984"/>
                  <a:pt x="4399770" y="28899"/>
                  <a:pt x="4455398" y="24037"/>
                </a:cubicBezTo>
                <a:close/>
                <a:moveTo>
                  <a:pt x="3841720" y="24036"/>
                </a:moveTo>
                <a:cubicBezTo>
                  <a:pt x="3897349" y="19174"/>
                  <a:pt x="3954834" y="35533"/>
                  <a:pt x="4000987" y="74267"/>
                </a:cubicBezTo>
                <a:cubicBezTo>
                  <a:pt x="4093294" y="151734"/>
                  <a:pt x="4105324" y="289364"/>
                  <a:pt x="4027855" y="381671"/>
                </a:cubicBezTo>
                <a:lnTo>
                  <a:pt x="0" y="5181090"/>
                </a:lnTo>
                <a:lnTo>
                  <a:pt x="0" y="4502251"/>
                </a:lnTo>
                <a:lnTo>
                  <a:pt x="3693583" y="101136"/>
                </a:lnTo>
                <a:cubicBezTo>
                  <a:pt x="3732317" y="54983"/>
                  <a:pt x="3786091" y="28899"/>
                  <a:pt x="3841720" y="24036"/>
                </a:cubicBezTo>
                <a:close/>
                <a:moveTo>
                  <a:pt x="3154035" y="0"/>
                </a:moveTo>
                <a:lnTo>
                  <a:pt x="3723742" y="0"/>
                </a:lnTo>
                <a:lnTo>
                  <a:pt x="0" y="4437052"/>
                </a:lnTo>
                <a:lnTo>
                  <a:pt x="0" y="3758213"/>
                </a:lnTo>
                <a:close/>
                <a:moveTo>
                  <a:pt x="2538028" y="0"/>
                </a:moveTo>
                <a:lnTo>
                  <a:pt x="3107736" y="0"/>
                </a:lnTo>
                <a:lnTo>
                  <a:pt x="0" y="3703045"/>
                </a:lnTo>
                <a:lnTo>
                  <a:pt x="0" y="3024206"/>
                </a:lnTo>
                <a:close/>
                <a:moveTo>
                  <a:pt x="1914643" y="0"/>
                </a:moveTo>
                <a:lnTo>
                  <a:pt x="2484351" y="0"/>
                </a:lnTo>
                <a:lnTo>
                  <a:pt x="0" y="2960247"/>
                </a:lnTo>
                <a:lnTo>
                  <a:pt x="0" y="22814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B356A05-096E-4D73-A603-B7F772F6B775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7413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67542F4-DB89-4EE6-9BDB-10F2A9E0D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81375" y="714375"/>
            <a:ext cx="5429250" cy="5429250"/>
          </a:xfrm>
          <a:custGeom>
            <a:avLst/>
            <a:gdLst>
              <a:gd name="connsiteX0" fmla="*/ 2714625 w 5429250"/>
              <a:gd name="connsiteY0" fmla="*/ 0 h 5429250"/>
              <a:gd name="connsiteX1" fmla="*/ 5429250 w 5429250"/>
              <a:gd name="connsiteY1" fmla="*/ 2714625 h 5429250"/>
              <a:gd name="connsiteX2" fmla="*/ 2714625 w 5429250"/>
              <a:gd name="connsiteY2" fmla="*/ 5429250 h 5429250"/>
              <a:gd name="connsiteX3" fmla="*/ 0 w 5429250"/>
              <a:gd name="connsiteY3" fmla="*/ 2714625 h 5429250"/>
              <a:gd name="connsiteX4" fmla="*/ 2714625 w 5429250"/>
              <a:gd name="connsiteY4" fmla="*/ 0 h 542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0" h="5429250">
                <a:moveTo>
                  <a:pt x="2714625" y="0"/>
                </a:moveTo>
                <a:cubicBezTo>
                  <a:pt x="4213871" y="0"/>
                  <a:pt x="5429250" y="1215379"/>
                  <a:pt x="5429250" y="2714625"/>
                </a:cubicBezTo>
                <a:cubicBezTo>
                  <a:pt x="5429250" y="4213871"/>
                  <a:pt x="4213871" y="5429250"/>
                  <a:pt x="2714625" y="5429250"/>
                </a:cubicBezTo>
                <a:cubicBezTo>
                  <a:pt x="1215379" y="5429250"/>
                  <a:pt x="0" y="4213871"/>
                  <a:pt x="0" y="2714625"/>
                </a:cubicBezTo>
                <a:cubicBezTo>
                  <a:pt x="0" y="1215379"/>
                  <a:pt x="1215379" y="0"/>
                  <a:pt x="27146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6B8F2D-FA51-4E83-9DB8-95CA24A10E47}"/>
              </a:ext>
            </a:extLst>
          </p:cNvPr>
          <p:cNvSpPr/>
          <p:nvPr userDrawn="1"/>
        </p:nvSpPr>
        <p:spPr>
          <a:xfrm>
            <a:off x="2571445" y="5187385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81701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8916D52-83C2-46E7-ADD2-D2EF063C7E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448550" cy="6858000"/>
          </a:xfrm>
          <a:custGeom>
            <a:avLst/>
            <a:gdLst>
              <a:gd name="connsiteX0" fmla="*/ 0 w 7448550"/>
              <a:gd name="connsiteY0" fmla="*/ 0 h 6858000"/>
              <a:gd name="connsiteX1" fmla="*/ 2800350 w 7448550"/>
              <a:gd name="connsiteY1" fmla="*/ 0 h 6858000"/>
              <a:gd name="connsiteX2" fmla="*/ 7448550 w 7448550"/>
              <a:gd name="connsiteY2" fmla="*/ 0 h 6858000"/>
              <a:gd name="connsiteX3" fmla="*/ 2800350 w 7448550"/>
              <a:gd name="connsiteY3" fmla="*/ 6858000 h 6858000"/>
              <a:gd name="connsiteX4" fmla="*/ 0 w 74485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8550" h="6858000">
                <a:moveTo>
                  <a:pt x="0" y="0"/>
                </a:moveTo>
                <a:lnTo>
                  <a:pt x="2800350" y="0"/>
                </a:lnTo>
                <a:lnTo>
                  <a:pt x="7448550" y="0"/>
                </a:lnTo>
                <a:lnTo>
                  <a:pt x="28003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DA80B77-AD90-4DC9-B087-817CBB575AF3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50203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0B991814-00CB-4544-962F-A53B033003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3100" y="1533525"/>
            <a:ext cx="3848100" cy="3790950"/>
          </a:xfrm>
          <a:custGeom>
            <a:avLst/>
            <a:gdLst>
              <a:gd name="connsiteX0" fmla="*/ 0 w 3848100"/>
              <a:gd name="connsiteY0" fmla="*/ 0 h 3790950"/>
              <a:gd name="connsiteX1" fmla="*/ 3848100 w 3848100"/>
              <a:gd name="connsiteY1" fmla="*/ 0 h 3790950"/>
              <a:gd name="connsiteX2" fmla="*/ 3848100 w 3848100"/>
              <a:gd name="connsiteY2" fmla="*/ 3790950 h 3790950"/>
              <a:gd name="connsiteX3" fmla="*/ 0 w 384810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8100" h="3790950">
                <a:moveTo>
                  <a:pt x="0" y="0"/>
                </a:moveTo>
                <a:lnTo>
                  <a:pt x="3848100" y="0"/>
                </a:lnTo>
                <a:lnTo>
                  <a:pt x="3848100" y="3790950"/>
                </a:lnTo>
                <a:lnTo>
                  <a:pt x="0" y="3790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5137C0D-A900-4B8E-B495-3CA388C9918D}"/>
              </a:ext>
            </a:extLst>
          </p:cNvPr>
          <p:cNvSpPr/>
          <p:nvPr userDrawn="1"/>
        </p:nvSpPr>
        <p:spPr>
          <a:xfrm>
            <a:off x="311577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71816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97E9284D-B78D-4A18-98C2-DA1BCC3F6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8421" y="0"/>
            <a:ext cx="8115158" cy="3100389"/>
          </a:xfrm>
          <a:custGeom>
            <a:avLst/>
            <a:gdLst>
              <a:gd name="connsiteX0" fmla="*/ 0 w 8115158"/>
              <a:gd name="connsiteY0" fmla="*/ 0 h 3100389"/>
              <a:gd name="connsiteX1" fmla="*/ 8115158 w 8115158"/>
              <a:gd name="connsiteY1" fmla="*/ 0 h 3100389"/>
              <a:gd name="connsiteX2" fmla="*/ 8073805 w 8115158"/>
              <a:gd name="connsiteY2" fmla="*/ 145625 h 3100389"/>
              <a:gd name="connsiteX3" fmla="*/ 4057579 w 8115158"/>
              <a:gd name="connsiteY3" fmla="*/ 3100389 h 3100389"/>
              <a:gd name="connsiteX4" fmla="*/ 41353 w 8115158"/>
              <a:gd name="connsiteY4" fmla="*/ 145625 h 310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5158" h="3100389">
                <a:moveTo>
                  <a:pt x="0" y="0"/>
                </a:moveTo>
                <a:lnTo>
                  <a:pt x="8115158" y="0"/>
                </a:lnTo>
                <a:lnTo>
                  <a:pt x="8073805" y="145625"/>
                </a:lnTo>
                <a:cubicBezTo>
                  <a:pt x="7541368" y="1857465"/>
                  <a:pt x="5944624" y="3100389"/>
                  <a:pt x="4057579" y="3100389"/>
                </a:cubicBezTo>
                <a:cubicBezTo>
                  <a:pt x="2170535" y="3100389"/>
                  <a:pt x="573791" y="1857465"/>
                  <a:pt x="41353" y="14562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146402C-F14D-4207-B8B2-52803434A3D5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044636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A39C8645-2BAD-4F43-8CCB-58ABDC3B9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09850" y="800100"/>
            <a:ext cx="3124200" cy="5162550"/>
          </a:xfrm>
          <a:custGeom>
            <a:avLst/>
            <a:gdLst>
              <a:gd name="connsiteX0" fmla="*/ 0 w 3124200"/>
              <a:gd name="connsiteY0" fmla="*/ 0 h 5162550"/>
              <a:gd name="connsiteX1" fmla="*/ 3124200 w 3124200"/>
              <a:gd name="connsiteY1" fmla="*/ 0 h 5162550"/>
              <a:gd name="connsiteX2" fmla="*/ 3124200 w 3124200"/>
              <a:gd name="connsiteY2" fmla="*/ 5162550 h 5162550"/>
              <a:gd name="connsiteX3" fmla="*/ 0 w 3124200"/>
              <a:gd name="connsiteY3" fmla="*/ 5162550 h 5162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4200" h="5162550">
                <a:moveTo>
                  <a:pt x="0" y="0"/>
                </a:moveTo>
                <a:lnTo>
                  <a:pt x="3124200" y="0"/>
                </a:lnTo>
                <a:lnTo>
                  <a:pt x="3124200" y="5162550"/>
                </a:lnTo>
                <a:lnTo>
                  <a:pt x="0" y="5162550"/>
                </a:ln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183AFC7-25E1-4192-9911-E27EAC5CD5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0498554" cy="6858001"/>
          </a:xfrm>
          <a:custGeom>
            <a:avLst/>
            <a:gdLst>
              <a:gd name="connsiteX0" fmla="*/ 0 w 10498554"/>
              <a:gd name="connsiteY0" fmla="*/ 0 h 6858001"/>
              <a:gd name="connsiteX1" fmla="*/ 10498554 w 10498554"/>
              <a:gd name="connsiteY1" fmla="*/ 6858001 h 6858001"/>
              <a:gd name="connsiteX2" fmla="*/ 9217160 w 10498554"/>
              <a:gd name="connsiteY2" fmla="*/ 6858001 h 6858001"/>
              <a:gd name="connsiteX3" fmla="*/ 0 w 10498554"/>
              <a:gd name="connsiteY3" fmla="*/ 901036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98554" h="6858001">
                <a:moveTo>
                  <a:pt x="0" y="0"/>
                </a:moveTo>
                <a:cubicBezTo>
                  <a:pt x="3347454" y="2286001"/>
                  <a:pt x="7151101" y="4572000"/>
                  <a:pt x="10498554" y="6858001"/>
                </a:cubicBezTo>
                <a:lnTo>
                  <a:pt x="9217160" y="6858001"/>
                </a:lnTo>
                <a:lnTo>
                  <a:pt x="0" y="90103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DE99297-B343-4F28-8EC5-F7F552F9BF65}"/>
              </a:ext>
            </a:extLst>
          </p:cNvPr>
          <p:cNvSpPr/>
          <p:nvPr userDrawn="1"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420281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8953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8" r:id="rId2"/>
    <p:sldLayoutId id="2147483694" r:id="rId3"/>
    <p:sldLayoutId id="2147483690" r:id="rId4"/>
    <p:sldLayoutId id="2147483684" r:id="rId5"/>
    <p:sldLayoutId id="2147483683" r:id="rId6"/>
    <p:sldLayoutId id="2147483680" r:id="rId7"/>
    <p:sldLayoutId id="2147483678" r:id="rId8"/>
    <p:sldLayoutId id="2147483677" r:id="rId9"/>
    <p:sldLayoutId id="2147483676" r:id="rId10"/>
    <p:sldLayoutId id="2147483673" r:id="rId11"/>
    <p:sldLayoutId id="2147483671" r:id="rId12"/>
    <p:sldLayoutId id="2147483669" r:id="rId13"/>
    <p:sldLayoutId id="2147483668" r:id="rId14"/>
    <p:sldLayoutId id="2147483657" r:id="rId15"/>
    <p:sldLayoutId id="2147483662" r:id="rId16"/>
    <p:sldLayoutId id="2147483660" r:id="rId17"/>
    <p:sldLayoutId id="2147483665" r:id="rId18"/>
    <p:sldLayoutId id="2147483655" r:id="rId19"/>
    <p:sldLayoutId id="2147483700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453495903_1 (1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993" r="11993"/>
          <a:stretch>
            <a:fillRect/>
          </a:stretch>
        </p:blipFill>
        <p:spPr/>
      </p:pic>
      <p:sp>
        <p:nvSpPr>
          <p:cNvPr id="9" name="TextBox 8">
            <a:extLst/>
          </p:cNvPr>
          <p:cNvSpPr txBox="1"/>
          <p:nvPr/>
        </p:nvSpPr>
        <p:spPr>
          <a:xfrm>
            <a:off x="6328708" y="1999579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10" name="Rectangle 14">
            <a:extLst/>
          </p:cNvPr>
          <p:cNvSpPr>
            <a:spLocks noChangeArrowheads="1"/>
          </p:cNvSpPr>
          <p:nvPr/>
        </p:nvSpPr>
        <p:spPr bwMode="auto">
          <a:xfrm>
            <a:off x="6378212" y="2459640"/>
            <a:ext cx="3655372" cy="11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11" name="Rectangle 14">
            <a:extLst/>
          </p:cNvPr>
          <p:cNvSpPr>
            <a:spLocks noChangeArrowheads="1"/>
          </p:cNvSpPr>
          <p:nvPr/>
        </p:nvSpPr>
        <p:spPr bwMode="auto">
          <a:xfrm>
            <a:off x="9391650" y="5444520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15" name="Freeform 14"/>
          <p:cNvSpPr/>
          <p:nvPr/>
        </p:nvSpPr>
        <p:spPr>
          <a:xfrm>
            <a:off x="0" y="590550"/>
            <a:ext cx="4905596" cy="6267450"/>
          </a:xfrm>
          <a:custGeom>
            <a:avLst/>
            <a:gdLst>
              <a:gd name="connsiteX0" fmla="*/ 0 w 4905596"/>
              <a:gd name="connsiteY0" fmla="*/ 0 h 5943346"/>
              <a:gd name="connsiteX1" fmla="*/ 71525 w 4905596"/>
              <a:gd name="connsiteY1" fmla="*/ 1698 h 5943346"/>
              <a:gd name="connsiteX2" fmla="*/ 3581992 w 4905596"/>
              <a:gd name="connsiteY2" fmla="*/ 1410081 h 5943346"/>
              <a:gd name="connsiteX3" fmla="*/ 4905596 w 4905596"/>
              <a:gd name="connsiteY3" fmla="*/ 5412756 h 5943346"/>
              <a:gd name="connsiteX4" fmla="*/ 4905596 w 4905596"/>
              <a:gd name="connsiteY4" fmla="*/ 5943346 h 5943346"/>
              <a:gd name="connsiteX5" fmla="*/ 1520897 w 4905596"/>
              <a:gd name="connsiteY5" fmla="*/ 5943346 h 5943346"/>
              <a:gd name="connsiteX6" fmla="*/ 1520897 w 4905596"/>
              <a:gd name="connsiteY6" fmla="*/ 5197063 h 5943346"/>
              <a:gd name="connsiteX7" fmla="*/ 1046730 w 4905596"/>
              <a:gd name="connsiteY7" fmla="*/ 3556330 h 5943346"/>
              <a:gd name="connsiteX8" fmla="*/ 150129 w 4905596"/>
              <a:gd name="connsiteY8" fmla="*/ 3097034 h 5943346"/>
              <a:gd name="connsiteX9" fmla="*/ 0 w 4905596"/>
              <a:gd name="connsiteY9" fmla="*/ 3080309 h 594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05596" h="5943346">
                <a:moveTo>
                  <a:pt x="0" y="0"/>
                </a:moveTo>
                <a:lnTo>
                  <a:pt x="71525" y="1698"/>
                </a:lnTo>
                <a:cubicBezTo>
                  <a:pt x="1590520" y="65348"/>
                  <a:pt x="2760666" y="534800"/>
                  <a:pt x="3581992" y="1410081"/>
                </a:cubicBezTo>
                <a:cubicBezTo>
                  <a:pt x="4458073" y="2343679"/>
                  <a:pt x="4899275" y="3677904"/>
                  <a:pt x="4905596" y="5412756"/>
                </a:cubicBezTo>
                <a:lnTo>
                  <a:pt x="4905596" y="5943346"/>
                </a:lnTo>
                <a:lnTo>
                  <a:pt x="1520897" y="5943346"/>
                </a:lnTo>
                <a:lnTo>
                  <a:pt x="1520897" y="5197063"/>
                </a:lnTo>
                <a:cubicBezTo>
                  <a:pt x="1515090" y="4434470"/>
                  <a:pt x="1357059" y="3887535"/>
                  <a:pt x="1046730" y="3556330"/>
                </a:cubicBezTo>
                <a:cubicBezTo>
                  <a:pt x="814010" y="3307900"/>
                  <a:pt x="515138" y="3154811"/>
                  <a:pt x="150129" y="3097034"/>
                </a:cubicBezTo>
                <a:lnTo>
                  <a:pt x="0" y="3080309"/>
                </a:lnTo>
                <a:close/>
              </a:path>
            </a:pathLst>
          </a:custGeom>
          <a:solidFill>
            <a:srgbClr val="E09F2B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9525000" y="5198458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05CFFA-2F0C-41DA-80B0-F616FAE3C485}"/>
              </a:ext>
            </a:extLst>
          </p:cNvPr>
          <p:cNvSpPr txBox="1"/>
          <p:nvPr/>
        </p:nvSpPr>
        <p:spPr bwMode="auto">
          <a:xfrm>
            <a:off x="4772063" y="1214749"/>
            <a:ext cx="3019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150" dirty="0" err="1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Hola</a:t>
            </a:r>
            <a:r>
              <a:rPr lang="en-US" sz="96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 rot="5400000">
            <a:off x="10205561" y="1891778"/>
            <a:ext cx="3062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SCARLET PARIS</a:t>
            </a:r>
          </a:p>
        </p:txBody>
      </p:sp>
    </p:spTree>
    <p:extLst>
      <p:ext uri="{BB962C8B-B14F-4D97-AF65-F5344CB8AC3E}">
        <p14:creationId xmlns="" xmlns:p14="http://schemas.microsoft.com/office/powerpoint/2010/main" val="331870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uUxO5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17337" b="17337"/>
          <a:stretch>
            <a:fillRect/>
          </a:stretch>
        </p:blipFill>
        <p:spPr/>
      </p:pic>
      <p:pic>
        <p:nvPicPr>
          <p:cNvPr id="10" name="Рисунок 9" descr="ea94c1df5ff3569aa342ff4a5c462bd6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514" r="16514"/>
          <a:stretch>
            <a:fillRect/>
          </a:stretch>
        </p:blipFill>
        <p:spPr/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821F93F-61F3-410B-A615-30DF96EB19CF}"/>
              </a:ext>
            </a:extLst>
          </p:cNvPr>
          <p:cNvCxnSpPr>
            <a:cxnSpLocks/>
          </p:cNvCxnSpPr>
          <p:nvPr/>
        </p:nvCxnSpPr>
        <p:spPr>
          <a:xfrm>
            <a:off x="455166" y="1547788"/>
            <a:ext cx="7679184" cy="4910162"/>
          </a:xfrm>
          <a:prstGeom prst="line">
            <a:avLst/>
          </a:prstGeom>
          <a:ln w="38100">
            <a:solidFill>
              <a:srgbClr val="E09F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E730015-7D76-463B-9586-DF73930DC187}"/>
              </a:ext>
            </a:extLst>
          </p:cNvPr>
          <p:cNvSpPr txBox="1"/>
          <p:nvPr/>
        </p:nvSpPr>
        <p:spPr bwMode="auto">
          <a:xfrm>
            <a:off x="7095246" y="1547788"/>
            <a:ext cx="47483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Fashion Here!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59E146E-B809-4ED1-9616-2BE59E50B35C}"/>
              </a:ext>
            </a:extLst>
          </p:cNvPr>
          <p:cNvSpPr txBox="1"/>
          <p:nvPr/>
        </p:nvSpPr>
        <p:spPr>
          <a:xfrm>
            <a:off x="7609096" y="3796541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2E994795-06AD-417E-8149-760831EFF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599" y="4108072"/>
            <a:ext cx="3847101" cy="9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1EEB856-0410-4380-8BDC-59CF6713D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164" y="4325106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015CC96-E73B-4CCE-A1FC-ABCE5C7717A0}"/>
              </a:ext>
            </a:extLst>
          </p:cNvPr>
          <p:cNvSpPr txBox="1"/>
          <p:nvPr/>
        </p:nvSpPr>
        <p:spPr>
          <a:xfrm>
            <a:off x="366486" y="4108072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</p:spTree>
    <p:extLst>
      <p:ext uri="{BB962C8B-B14F-4D97-AF65-F5344CB8AC3E}">
        <p14:creationId xmlns="" xmlns:p14="http://schemas.microsoft.com/office/powerpoint/2010/main" val="38184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nut 8">
            <a:extLst>
              <a:ext uri="{FF2B5EF4-FFF2-40B4-BE49-F238E27FC236}">
                <a16:creationId xmlns="" xmlns:a16="http://schemas.microsoft.com/office/drawing/2014/main" id="{CB69386B-70F2-44D6-84DE-AA437D250FE6}"/>
              </a:ext>
            </a:extLst>
          </p:cNvPr>
          <p:cNvSpPr/>
          <p:nvPr/>
        </p:nvSpPr>
        <p:spPr>
          <a:xfrm>
            <a:off x="9071352" y="505443"/>
            <a:ext cx="1165989" cy="1165989"/>
          </a:xfrm>
          <a:prstGeom prst="donut">
            <a:avLst/>
          </a:prstGeom>
          <a:solidFill>
            <a:srgbClr val="E09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5" name="Donut 12">
            <a:extLst>
              <a:ext uri="{FF2B5EF4-FFF2-40B4-BE49-F238E27FC236}">
                <a16:creationId xmlns="" xmlns:a16="http://schemas.microsoft.com/office/drawing/2014/main" id="{061321E9-90E9-41BA-A9BB-0004CB015101}"/>
              </a:ext>
            </a:extLst>
          </p:cNvPr>
          <p:cNvSpPr/>
          <p:nvPr/>
        </p:nvSpPr>
        <p:spPr>
          <a:xfrm>
            <a:off x="314150" y="1992055"/>
            <a:ext cx="1604056" cy="1604056"/>
          </a:xfrm>
          <a:prstGeom prst="donut">
            <a:avLst/>
          </a:prstGeom>
          <a:solidFill>
            <a:srgbClr val="E09F2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9E1ED1-8F24-402C-AAB9-43017E0E0C3E}"/>
              </a:ext>
            </a:extLst>
          </p:cNvPr>
          <p:cNvSpPr txBox="1"/>
          <p:nvPr/>
        </p:nvSpPr>
        <p:spPr bwMode="auto">
          <a:xfrm>
            <a:off x="-486654" y="2057524"/>
            <a:ext cx="474832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a Plane!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0D67F1-A4D6-4D4F-ABB5-9FD63B1FCF70}"/>
              </a:ext>
            </a:extLst>
          </p:cNvPr>
          <p:cNvSpPr txBox="1"/>
          <p:nvPr/>
        </p:nvSpPr>
        <p:spPr>
          <a:xfrm>
            <a:off x="506950" y="4215641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AF88E718-4EFC-47ED-9AEA-EFB6EF6A6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453" y="4527172"/>
            <a:ext cx="3847101" cy="9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ACD3870-BF61-4931-93A0-A3F1CC783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025" y="4678737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60B540-0A57-4D83-A3EB-92E285D3421F}"/>
              </a:ext>
            </a:extLst>
          </p:cNvPr>
          <p:cNvSpPr txBox="1"/>
          <p:nvPr/>
        </p:nvSpPr>
        <p:spPr>
          <a:xfrm>
            <a:off x="9654347" y="4461703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  <p:pic>
        <p:nvPicPr>
          <p:cNvPr id="13" name="Рисунок 12" descr="zheltyj-cvet-v-odezhde-5-1024x768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4531" b="2453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6185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A3B04A4-4F23-4B7F-BAC9-53BFE23F6241}"/>
              </a:ext>
            </a:extLst>
          </p:cNvPr>
          <p:cNvSpPr/>
          <p:nvPr/>
        </p:nvSpPr>
        <p:spPr>
          <a:xfrm>
            <a:off x="1588796" y="1142999"/>
            <a:ext cx="2487903" cy="4591051"/>
          </a:xfrm>
          <a:prstGeom prst="rect">
            <a:avLst/>
          </a:prstGeom>
          <a:solidFill>
            <a:srgbClr val="BB821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3A8000A-8AEF-4BDF-A25C-C09B5FD7AC95}"/>
              </a:ext>
            </a:extLst>
          </p:cNvPr>
          <p:cNvSpPr/>
          <p:nvPr/>
        </p:nvSpPr>
        <p:spPr>
          <a:xfrm>
            <a:off x="11506200" y="323850"/>
            <a:ext cx="685800" cy="621030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01C307F-2FCA-4362-BC12-305E7B82ED5E}"/>
              </a:ext>
            </a:extLst>
          </p:cNvPr>
          <p:cNvSpPr/>
          <p:nvPr/>
        </p:nvSpPr>
        <p:spPr>
          <a:xfrm>
            <a:off x="4076700" y="323850"/>
            <a:ext cx="6496050" cy="62103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4E5A684-D4D3-4F99-ACD0-0AC493F7EC94}"/>
              </a:ext>
            </a:extLst>
          </p:cNvPr>
          <p:cNvSpPr txBox="1"/>
          <p:nvPr/>
        </p:nvSpPr>
        <p:spPr bwMode="auto">
          <a:xfrm>
            <a:off x="6105526" y="2110959"/>
            <a:ext cx="57530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Creativity!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22E3959-D781-4EEB-AB30-FCAC5A6205FE}"/>
              </a:ext>
            </a:extLst>
          </p:cNvPr>
          <p:cNvSpPr txBox="1"/>
          <p:nvPr/>
        </p:nvSpPr>
        <p:spPr>
          <a:xfrm>
            <a:off x="6210569" y="3748883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8" name="Rectangle 14">
            <a:extLst>
              <a:ext uri="{FF2B5EF4-FFF2-40B4-BE49-F238E27FC236}">
                <a16:creationId xmlns="" xmlns:a16="http://schemas.microsoft.com/office/drawing/2014/main" id="{E7896CE1-048B-49A8-BD05-B480157A2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7972" y="4114800"/>
            <a:ext cx="3847101" cy="93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pic>
        <p:nvPicPr>
          <p:cNvPr id="10" name="Рисунок 9" descr="zheltyj-s-serym-sochetanie-v-odezhde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194" b="1119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224612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D16954C-FFBB-4929-B274-D64DD89D3481}"/>
              </a:ext>
            </a:extLst>
          </p:cNvPr>
          <p:cNvSpPr/>
          <p:nvPr/>
        </p:nvSpPr>
        <p:spPr>
          <a:xfrm flipH="1">
            <a:off x="4743450" y="0"/>
            <a:ext cx="7448550" cy="6858000"/>
          </a:xfrm>
          <a:custGeom>
            <a:avLst/>
            <a:gdLst>
              <a:gd name="connsiteX0" fmla="*/ 2800350 w 7448550"/>
              <a:gd name="connsiteY0" fmla="*/ 0 h 6858000"/>
              <a:gd name="connsiteX1" fmla="*/ 0 w 7448550"/>
              <a:gd name="connsiteY1" fmla="*/ 0 h 6858000"/>
              <a:gd name="connsiteX2" fmla="*/ 0 w 7448550"/>
              <a:gd name="connsiteY2" fmla="*/ 6858000 h 6858000"/>
              <a:gd name="connsiteX3" fmla="*/ 2800350 w 7448550"/>
              <a:gd name="connsiteY3" fmla="*/ 6858000 h 6858000"/>
              <a:gd name="connsiteX4" fmla="*/ 7448550 w 74485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8550" h="6858000">
                <a:moveTo>
                  <a:pt x="2800350" y="0"/>
                </a:moveTo>
                <a:lnTo>
                  <a:pt x="0" y="0"/>
                </a:lnTo>
                <a:lnTo>
                  <a:pt x="0" y="6858000"/>
                </a:lnTo>
                <a:lnTo>
                  <a:pt x="2800350" y="6858000"/>
                </a:lnTo>
                <a:lnTo>
                  <a:pt x="7448550" y="685800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1A6ACA24-AF95-46B4-AEF3-0E2FB7B4A0DE}"/>
              </a:ext>
            </a:extLst>
          </p:cNvPr>
          <p:cNvCxnSpPr>
            <a:cxnSpLocks/>
          </p:cNvCxnSpPr>
          <p:nvPr/>
        </p:nvCxnSpPr>
        <p:spPr>
          <a:xfrm flipV="1">
            <a:off x="3940737" y="1221569"/>
            <a:ext cx="3031562" cy="4414862"/>
          </a:xfrm>
          <a:prstGeom prst="line">
            <a:avLst/>
          </a:prstGeom>
          <a:ln w="38100">
            <a:solidFill>
              <a:srgbClr val="E09F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D23A556-D409-4EC2-B1C3-53BA4614DDEE}"/>
              </a:ext>
            </a:extLst>
          </p:cNvPr>
          <p:cNvSpPr txBox="1"/>
          <p:nvPr/>
        </p:nvSpPr>
        <p:spPr bwMode="auto">
          <a:xfrm>
            <a:off x="5299581" y="1818904"/>
            <a:ext cx="65315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Fashion Week!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DE075AB-0D3F-4931-8908-05E382CC996B}"/>
              </a:ext>
            </a:extLst>
          </p:cNvPr>
          <p:cNvSpPr txBox="1"/>
          <p:nvPr/>
        </p:nvSpPr>
        <p:spPr>
          <a:xfrm>
            <a:off x="8520381" y="3862010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="" xmlns:a16="http://schemas.microsoft.com/office/drawing/2014/main" id="{37BA377E-A6EC-46BA-AF81-F35302275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6222" y="4173541"/>
            <a:ext cx="3847101" cy="9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5276002-FF0C-4191-9C48-59C41701C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0678" y="5853465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F3CB246-3ABE-4B07-B1DF-C86E19D164C1}"/>
              </a:ext>
            </a:extLst>
          </p:cNvPr>
          <p:cNvSpPr txBox="1"/>
          <p:nvPr/>
        </p:nvSpPr>
        <p:spPr>
          <a:xfrm>
            <a:off x="9525000" y="5636431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  <p:pic>
        <p:nvPicPr>
          <p:cNvPr id="11" name="Рисунок 10" descr="zheltyye-platya-novinki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730" r="73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51756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="" xmlns:a16="http://schemas.microsoft.com/office/drawing/2014/main" id="{58D9A6AF-E2E1-4429-B049-56E7899A2DA1}"/>
              </a:ext>
            </a:extLst>
          </p:cNvPr>
          <p:cNvSpPr/>
          <p:nvPr/>
        </p:nvSpPr>
        <p:spPr>
          <a:xfrm>
            <a:off x="3162300" y="476250"/>
            <a:ext cx="2952750" cy="5905500"/>
          </a:xfrm>
          <a:custGeom>
            <a:avLst/>
            <a:gdLst>
              <a:gd name="connsiteX0" fmla="*/ 3048000 w 3048000"/>
              <a:gd name="connsiteY0" fmla="*/ 0 h 6096000"/>
              <a:gd name="connsiteX1" fmla="*/ 3048000 w 3048000"/>
              <a:gd name="connsiteY1" fmla="*/ 6096000 h 6096000"/>
              <a:gd name="connsiteX2" fmla="*/ 0 w 3048000"/>
              <a:gd name="connsiteY2" fmla="*/ 3048000 h 6096000"/>
              <a:gd name="connsiteX3" fmla="*/ 3048000 w 3048000"/>
              <a:gd name="connsiteY3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096000">
                <a:moveTo>
                  <a:pt x="3048000" y="0"/>
                </a:moveTo>
                <a:lnTo>
                  <a:pt x="3048000" y="6096000"/>
                </a:lnTo>
                <a:cubicBezTo>
                  <a:pt x="1364636" y="6096000"/>
                  <a:pt x="0" y="4731364"/>
                  <a:pt x="0" y="3048000"/>
                </a:cubicBezTo>
                <a:cubicBezTo>
                  <a:pt x="0" y="1364636"/>
                  <a:pt x="1364636" y="0"/>
                  <a:pt x="3048000" y="0"/>
                </a:cubicBezTo>
                <a:close/>
              </a:path>
            </a:pathLst>
          </a:custGeom>
          <a:noFill/>
          <a:ln w="38100">
            <a:solidFill>
              <a:srgbClr val="BB8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577D8720-73B5-43EA-A63B-900DB721AAD4}"/>
              </a:ext>
            </a:extLst>
          </p:cNvPr>
          <p:cNvSpPr/>
          <p:nvPr/>
        </p:nvSpPr>
        <p:spPr>
          <a:xfrm flipH="1">
            <a:off x="6096000" y="381000"/>
            <a:ext cx="3048000" cy="6096000"/>
          </a:xfrm>
          <a:custGeom>
            <a:avLst/>
            <a:gdLst>
              <a:gd name="connsiteX0" fmla="*/ 3048000 w 3048000"/>
              <a:gd name="connsiteY0" fmla="*/ 0 h 6096000"/>
              <a:gd name="connsiteX1" fmla="*/ 3048000 w 3048000"/>
              <a:gd name="connsiteY1" fmla="*/ 6096000 h 6096000"/>
              <a:gd name="connsiteX2" fmla="*/ 0 w 3048000"/>
              <a:gd name="connsiteY2" fmla="*/ 3048000 h 6096000"/>
              <a:gd name="connsiteX3" fmla="*/ 3048000 w 3048000"/>
              <a:gd name="connsiteY3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096000">
                <a:moveTo>
                  <a:pt x="3048000" y="0"/>
                </a:moveTo>
                <a:lnTo>
                  <a:pt x="3048000" y="6096000"/>
                </a:lnTo>
                <a:cubicBezTo>
                  <a:pt x="1364636" y="6096000"/>
                  <a:pt x="0" y="4731364"/>
                  <a:pt x="0" y="3048000"/>
                </a:cubicBezTo>
                <a:cubicBezTo>
                  <a:pt x="0" y="1364636"/>
                  <a:pt x="1364636" y="0"/>
                  <a:pt x="3048000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FC577F3-F7DB-40E4-BBD8-D5ECF7BA5D51}"/>
              </a:ext>
            </a:extLst>
          </p:cNvPr>
          <p:cNvSpPr txBox="1"/>
          <p:nvPr/>
        </p:nvSpPr>
        <p:spPr bwMode="auto">
          <a:xfrm>
            <a:off x="9144001" y="2115292"/>
            <a:ext cx="37528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Photography!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D0B3F4-099C-46FA-BD6C-5D139C48445B}"/>
              </a:ext>
            </a:extLst>
          </p:cNvPr>
          <p:cNvSpPr txBox="1"/>
          <p:nvPr/>
        </p:nvSpPr>
        <p:spPr>
          <a:xfrm>
            <a:off x="8795683" y="4022995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="" xmlns:a16="http://schemas.microsoft.com/office/drawing/2014/main" id="{17C9AE8C-587C-4ACA-8537-B37CF7E1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5683" y="4375609"/>
            <a:ext cx="2903999" cy="69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6058039-FAB7-4EA8-B4BD-7F395A6DC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55" y="5346304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4D99B1A-3E05-4AA2-B777-2FCD22EC78A1}"/>
              </a:ext>
            </a:extLst>
          </p:cNvPr>
          <p:cNvSpPr txBox="1"/>
          <p:nvPr/>
        </p:nvSpPr>
        <p:spPr>
          <a:xfrm>
            <a:off x="466577" y="5129270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  <p:pic>
        <p:nvPicPr>
          <p:cNvPr id="15" name="Рисунок 14" descr="zheltaya-kosuha-12 (1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698" b="9698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26320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7665C2-03B8-46CB-A9CB-693C3779A7CA}"/>
              </a:ext>
            </a:extLst>
          </p:cNvPr>
          <p:cNvSpPr/>
          <p:nvPr/>
        </p:nvSpPr>
        <p:spPr>
          <a:xfrm>
            <a:off x="8344898" y="5010150"/>
            <a:ext cx="3847101" cy="10987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D96A4F2-D43E-4A4C-A6C9-419B74D2AAC3}"/>
              </a:ext>
            </a:extLst>
          </p:cNvPr>
          <p:cNvSpPr txBox="1"/>
          <p:nvPr/>
        </p:nvSpPr>
        <p:spPr bwMode="auto">
          <a:xfrm>
            <a:off x="5467351" y="1517302"/>
            <a:ext cx="57530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Creativity!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FC6288-D805-4A32-8444-CA97A520CBDB}"/>
              </a:ext>
            </a:extLst>
          </p:cNvPr>
          <p:cNvSpPr txBox="1"/>
          <p:nvPr/>
        </p:nvSpPr>
        <p:spPr>
          <a:xfrm>
            <a:off x="5417848" y="3174818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98F8E423-B843-491C-A01A-6CB7F481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1" y="3486349"/>
            <a:ext cx="3847101" cy="9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AE3BB48-6C6A-40F0-B43D-8D8AA1F3C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8018" y="5405560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6EB24E2-676A-439D-B9CA-1E24E562A27E}"/>
              </a:ext>
            </a:extLst>
          </p:cNvPr>
          <p:cNvSpPr txBox="1"/>
          <p:nvPr/>
        </p:nvSpPr>
        <p:spPr>
          <a:xfrm>
            <a:off x="9452340" y="5188526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  <p:pic>
        <p:nvPicPr>
          <p:cNvPr id="10" name="Рисунок 9" descr="850fe59429a762c8fbc4bb3109af3c7c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393" r="2139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10378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31566D-38BE-4215-A489-6BD2138259D9}"/>
              </a:ext>
            </a:extLst>
          </p:cNvPr>
          <p:cNvSpPr/>
          <p:nvPr/>
        </p:nvSpPr>
        <p:spPr>
          <a:xfrm>
            <a:off x="-1" y="1815039"/>
            <a:ext cx="12192001" cy="21399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1013288-968E-4303-8345-F5309CE335A6}"/>
              </a:ext>
            </a:extLst>
          </p:cNvPr>
          <p:cNvSpPr txBox="1"/>
          <p:nvPr/>
        </p:nvSpPr>
        <p:spPr bwMode="auto">
          <a:xfrm>
            <a:off x="7472117" y="2183190"/>
            <a:ext cx="57530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Creativity!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2B35480-C2CD-428F-8670-FD47FDB8E2EB}"/>
              </a:ext>
            </a:extLst>
          </p:cNvPr>
          <p:cNvSpPr txBox="1"/>
          <p:nvPr/>
        </p:nvSpPr>
        <p:spPr>
          <a:xfrm>
            <a:off x="7422614" y="4235301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="" xmlns:a16="http://schemas.microsoft.com/office/drawing/2014/main" id="{50F39CA8-BA55-49FF-94CC-639466F72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117" y="4546832"/>
            <a:ext cx="3847101" cy="9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pic>
        <p:nvPicPr>
          <p:cNvPr id="7" name="Рисунок 6" descr="images (1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129" b="9129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46898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6FD0A9-1E50-4B92-8A49-28F87F9AD4BC}"/>
              </a:ext>
            </a:extLst>
          </p:cNvPr>
          <p:cNvSpPr txBox="1"/>
          <p:nvPr/>
        </p:nvSpPr>
        <p:spPr bwMode="auto">
          <a:xfrm>
            <a:off x="7404268" y="1031153"/>
            <a:ext cx="57530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Mockup!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F3FE2D6-4A76-4122-B714-08958AFC8730}"/>
              </a:ext>
            </a:extLst>
          </p:cNvPr>
          <p:cNvSpPr txBox="1"/>
          <p:nvPr/>
        </p:nvSpPr>
        <p:spPr>
          <a:xfrm>
            <a:off x="5413370" y="2539876"/>
            <a:ext cx="6347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D E V I C E 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2895F83-B4A9-4DC5-B291-0042474E0FD8}"/>
              </a:ext>
            </a:extLst>
          </p:cNvPr>
          <p:cNvSpPr txBox="1"/>
          <p:nvPr/>
        </p:nvSpPr>
        <p:spPr>
          <a:xfrm>
            <a:off x="7186171" y="3347080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="" xmlns:a16="http://schemas.microsoft.com/office/drawing/2014/main" id="{B5FF5EC6-54EB-43B7-975F-5A073D798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674" y="3658611"/>
            <a:ext cx="3847101" cy="9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pic>
        <p:nvPicPr>
          <p:cNvPr id="7" name="Рисунок 6" descr="unnamed (1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445656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4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/>
          </p:cNvSpPr>
          <p:nvPr/>
        </p:nvSpPr>
        <p:spPr bwMode="auto">
          <a:xfrm>
            <a:off x="9713099" y="4256253"/>
            <a:ext cx="331384" cy="332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016960" y="4277916"/>
            <a:ext cx="342508" cy="278690"/>
            <a:chOff x="10074275" y="4479132"/>
            <a:chExt cx="464344" cy="377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" name="AutoShape 6"/>
            <p:cNvSpPr>
              <a:spLocks/>
            </p:cNvSpPr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31946" y="4245714"/>
            <a:ext cx="342508" cy="343093"/>
            <a:chOff x="9145588" y="4435475"/>
            <a:chExt cx="464344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AutoShape 7"/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" name="AutoShape 9"/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" name="AutoShape 10"/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" name="AutoShape 11"/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" name="AutoShape 14"/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" name="AutoShape 15"/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" name="AutoShape 16"/>
          <p:cNvSpPr>
            <a:spLocks/>
          </p:cNvSpPr>
          <p:nvPr/>
        </p:nvSpPr>
        <p:spPr bwMode="auto">
          <a:xfrm>
            <a:off x="7817892" y="4438338"/>
            <a:ext cx="42741" cy="433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4841"/>
                  <a:pt x="0" y="10800"/>
                </a:cubicBezTo>
                <a:cubicBezTo>
                  <a:pt x="0" y="16758"/>
                  <a:pt x="4838" y="21599"/>
                  <a:pt x="10800" y="21599"/>
                </a:cubicBezTo>
                <a:cubicBezTo>
                  <a:pt x="16761" y="21599"/>
                  <a:pt x="21600" y="16758"/>
                  <a:pt x="21600" y="10800"/>
                </a:cubicBezTo>
                <a:cubicBezTo>
                  <a:pt x="21600" y="4841"/>
                  <a:pt x="16761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7646346" y="4256253"/>
            <a:ext cx="342508" cy="332554"/>
          </a:xfrm>
          <a:custGeom>
            <a:avLst/>
            <a:gdLst>
              <a:gd name="T0" fmla="*/ 10473 w 20946"/>
              <a:gd name="T1" fmla="*/ 10800 h 21600"/>
              <a:gd name="T2" fmla="*/ 10473 w 20946"/>
              <a:gd name="T3" fmla="*/ 10800 h 21600"/>
              <a:gd name="T4" fmla="*/ 10473 w 20946"/>
              <a:gd name="T5" fmla="*/ 10800 h 21600"/>
              <a:gd name="T6" fmla="*/ 10473 w 209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46" h="21600">
                <a:moveTo>
                  <a:pt x="18509" y="15329"/>
                </a:moveTo>
                <a:lnTo>
                  <a:pt x="11782" y="15329"/>
                </a:lnTo>
                <a:cubicBezTo>
                  <a:pt x="10699" y="15329"/>
                  <a:pt x="9818" y="14391"/>
                  <a:pt x="9818" y="13238"/>
                </a:cubicBezTo>
                <a:cubicBezTo>
                  <a:pt x="9818" y="12086"/>
                  <a:pt x="10699" y="11148"/>
                  <a:pt x="11782" y="11148"/>
                </a:cubicBezTo>
                <a:lnTo>
                  <a:pt x="17673" y="11148"/>
                </a:lnTo>
                <a:cubicBezTo>
                  <a:pt x="18077" y="11142"/>
                  <a:pt x="18477" y="10934"/>
                  <a:pt x="18721" y="10588"/>
                </a:cubicBezTo>
                <a:cubicBezTo>
                  <a:pt x="18789" y="10491"/>
                  <a:pt x="18842" y="10381"/>
                  <a:pt x="18885" y="10267"/>
                </a:cubicBezTo>
                <a:cubicBezTo>
                  <a:pt x="18890" y="10251"/>
                  <a:pt x="18901" y="10239"/>
                  <a:pt x="18906" y="10224"/>
                </a:cubicBezTo>
                <a:cubicBezTo>
                  <a:pt x="19377" y="10880"/>
                  <a:pt x="19636" y="11686"/>
                  <a:pt x="19636" y="12541"/>
                </a:cubicBezTo>
                <a:cubicBezTo>
                  <a:pt x="19636" y="13613"/>
                  <a:pt x="19230" y="14607"/>
                  <a:pt x="18509" y="15329"/>
                </a:cubicBezTo>
                <a:moveTo>
                  <a:pt x="17673" y="17767"/>
                </a:moveTo>
                <a:cubicBezTo>
                  <a:pt x="17673" y="19114"/>
                  <a:pt x="16647" y="20206"/>
                  <a:pt x="15382" y="20206"/>
                </a:cubicBezTo>
                <a:lnTo>
                  <a:pt x="3600" y="20206"/>
                </a:lnTo>
                <a:cubicBezTo>
                  <a:pt x="2334" y="20206"/>
                  <a:pt x="1309" y="19114"/>
                  <a:pt x="1309" y="17767"/>
                </a:cubicBezTo>
                <a:lnTo>
                  <a:pt x="1309" y="6786"/>
                </a:lnTo>
                <a:cubicBezTo>
                  <a:pt x="1931" y="7334"/>
                  <a:pt x="2730" y="7664"/>
                  <a:pt x="3600" y="7664"/>
                </a:cubicBezTo>
                <a:lnTo>
                  <a:pt x="14400" y="7664"/>
                </a:lnTo>
                <a:lnTo>
                  <a:pt x="17018" y="7664"/>
                </a:lnTo>
                <a:cubicBezTo>
                  <a:pt x="17379" y="7664"/>
                  <a:pt x="17673" y="7976"/>
                  <a:pt x="17673" y="8361"/>
                </a:cubicBezTo>
                <a:lnTo>
                  <a:pt x="17673" y="9754"/>
                </a:lnTo>
                <a:lnTo>
                  <a:pt x="11782" y="9754"/>
                </a:lnTo>
                <a:cubicBezTo>
                  <a:pt x="9974" y="9754"/>
                  <a:pt x="8509" y="11314"/>
                  <a:pt x="8509" y="13238"/>
                </a:cubicBezTo>
                <a:cubicBezTo>
                  <a:pt x="8509" y="15163"/>
                  <a:pt x="9974" y="16722"/>
                  <a:pt x="11782" y="16722"/>
                </a:cubicBezTo>
                <a:lnTo>
                  <a:pt x="17673" y="16722"/>
                </a:lnTo>
                <a:cubicBezTo>
                  <a:pt x="17673" y="16722"/>
                  <a:pt x="17673" y="17767"/>
                  <a:pt x="17673" y="17767"/>
                </a:cubicBezTo>
                <a:close/>
                <a:moveTo>
                  <a:pt x="16363" y="5574"/>
                </a:moveTo>
                <a:lnTo>
                  <a:pt x="16363" y="6270"/>
                </a:lnTo>
                <a:lnTo>
                  <a:pt x="14400" y="6270"/>
                </a:lnTo>
                <a:lnTo>
                  <a:pt x="3600" y="6270"/>
                </a:lnTo>
                <a:cubicBezTo>
                  <a:pt x="3246" y="6270"/>
                  <a:pt x="2916" y="6179"/>
                  <a:pt x="2617" y="6027"/>
                </a:cubicBezTo>
                <a:lnTo>
                  <a:pt x="2617" y="5574"/>
                </a:lnTo>
                <a:cubicBezTo>
                  <a:pt x="2617" y="5574"/>
                  <a:pt x="16363" y="5574"/>
                  <a:pt x="16363" y="5574"/>
                </a:cubicBezTo>
                <a:close/>
                <a:moveTo>
                  <a:pt x="16363" y="4877"/>
                </a:moveTo>
                <a:lnTo>
                  <a:pt x="2617" y="4877"/>
                </a:lnTo>
                <a:lnTo>
                  <a:pt x="2617" y="4180"/>
                </a:lnTo>
                <a:lnTo>
                  <a:pt x="16363" y="4180"/>
                </a:lnTo>
                <a:cubicBezTo>
                  <a:pt x="16363" y="4180"/>
                  <a:pt x="16363" y="4877"/>
                  <a:pt x="16363" y="4877"/>
                </a:cubicBezTo>
                <a:close/>
                <a:moveTo>
                  <a:pt x="16363" y="3483"/>
                </a:moveTo>
                <a:lnTo>
                  <a:pt x="2617" y="3483"/>
                </a:lnTo>
                <a:lnTo>
                  <a:pt x="2617" y="2787"/>
                </a:lnTo>
                <a:lnTo>
                  <a:pt x="16363" y="2787"/>
                </a:lnTo>
                <a:cubicBezTo>
                  <a:pt x="16363" y="2787"/>
                  <a:pt x="16363" y="3483"/>
                  <a:pt x="16363" y="3483"/>
                </a:cubicBezTo>
                <a:close/>
                <a:moveTo>
                  <a:pt x="3600" y="1393"/>
                </a:moveTo>
                <a:lnTo>
                  <a:pt x="14400" y="1393"/>
                </a:lnTo>
                <a:lnTo>
                  <a:pt x="17018" y="1393"/>
                </a:lnTo>
                <a:cubicBezTo>
                  <a:pt x="17379" y="1393"/>
                  <a:pt x="17673" y="1705"/>
                  <a:pt x="17673" y="2090"/>
                </a:cubicBezTo>
                <a:lnTo>
                  <a:pt x="17673" y="3832"/>
                </a:lnTo>
                <a:lnTo>
                  <a:pt x="17673" y="4180"/>
                </a:lnTo>
                <a:lnTo>
                  <a:pt x="17673" y="6398"/>
                </a:lnTo>
                <a:cubicBezTo>
                  <a:pt x="17466" y="6321"/>
                  <a:pt x="17249" y="6270"/>
                  <a:pt x="17018" y="6270"/>
                </a:cubicBezTo>
                <a:lnTo>
                  <a:pt x="17018" y="5574"/>
                </a:lnTo>
                <a:lnTo>
                  <a:pt x="17018" y="4180"/>
                </a:lnTo>
                <a:lnTo>
                  <a:pt x="17018" y="2787"/>
                </a:lnTo>
                <a:cubicBezTo>
                  <a:pt x="17018" y="2401"/>
                  <a:pt x="16724" y="2090"/>
                  <a:pt x="16363" y="2090"/>
                </a:cubicBezTo>
                <a:lnTo>
                  <a:pt x="2617" y="2090"/>
                </a:lnTo>
                <a:cubicBezTo>
                  <a:pt x="2256" y="2090"/>
                  <a:pt x="1963" y="2401"/>
                  <a:pt x="1963" y="2787"/>
                </a:cubicBezTo>
                <a:lnTo>
                  <a:pt x="1963" y="4180"/>
                </a:lnTo>
                <a:lnTo>
                  <a:pt x="1963" y="5534"/>
                </a:lnTo>
                <a:cubicBezTo>
                  <a:pt x="1559" y="5094"/>
                  <a:pt x="1309" y="4495"/>
                  <a:pt x="1309" y="3832"/>
                </a:cubicBezTo>
                <a:cubicBezTo>
                  <a:pt x="1309" y="2485"/>
                  <a:pt x="2334" y="1393"/>
                  <a:pt x="3600" y="1393"/>
                </a:cubicBezTo>
                <a:moveTo>
                  <a:pt x="18983" y="8361"/>
                </a:moveTo>
                <a:lnTo>
                  <a:pt x="18982" y="8361"/>
                </a:lnTo>
                <a:lnTo>
                  <a:pt x="18982" y="4180"/>
                </a:lnTo>
                <a:lnTo>
                  <a:pt x="18982" y="3832"/>
                </a:lnTo>
                <a:lnTo>
                  <a:pt x="18982" y="2090"/>
                </a:lnTo>
                <a:cubicBezTo>
                  <a:pt x="18982" y="935"/>
                  <a:pt x="18102" y="0"/>
                  <a:pt x="17018" y="0"/>
                </a:cubicBezTo>
                <a:lnTo>
                  <a:pt x="14400" y="0"/>
                </a:lnTo>
                <a:lnTo>
                  <a:pt x="3600" y="0"/>
                </a:lnTo>
                <a:cubicBezTo>
                  <a:pt x="1614" y="0"/>
                  <a:pt x="0" y="1719"/>
                  <a:pt x="0" y="3832"/>
                </a:cubicBezTo>
                <a:lnTo>
                  <a:pt x="0" y="17767"/>
                </a:lnTo>
                <a:cubicBezTo>
                  <a:pt x="0" y="19880"/>
                  <a:pt x="1614" y="21600"/>
                  <a:pt x="3600" y="21600"/>
                </a:cubicBezTo>
                <a:lnTo>
                  <a:pt x="15382" y="21600"/>
                </a:lnTo>
                <a:cubicBezTo>
                  <a:pt x="17366" y="21600"/>
                  <a:pt x="18982" y="19880"/>
                  <a:pt x="18982" y="17767"/>
                </a:cubicBezTo>
                <a:lnTo>
                  <a:pt x="18982" y="16722"/>
                </a:lnTo>
                <a:lnTo>
                  <a:pt x="18983" y="16722"/>
                </a:lnTo>
                <a:cubicBezTo>
                  <a:pt x="21600" y="14631"/>
                  <a:pt x="21600" y="10452"/>
                  <a:pt x="18983" y="836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9" name="AutoShape 18"/>
          <p:cNvSpPr>
            <a:spLocks/>
          </p:cNvSpPr>
          <p:nvPr/>
        </p:nvSpPr>
        <p:spPr bwMode="auto">
          <a:xfrm>
            <a:off x="6961332" y="4245714"/>
            <a:ext cx="342508" cy="3430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9799"/>
                </a:moveTo>
                <a:cubicBezTo>
                  <a:pt x="20249" y="20048"/>
                  <a:pt x="20048" y="20249"/>
                  <a:pt x="19799" y="20249"/>
                </a:cubicBezTo>
                <a:lnTo>
                  <a:pt x="1800" y="20249"/>
                </a:lnTo>
                <a:cubicBezTo>
                  <a:pt x="1551" y="20249"/>
                  <a:pt x="1349" y="20048"/>
                  <a:pt x="1349" y="19799"/>
                </a:cubicBezTo>
                <a:lnTo>
                  <a:pt x="1349" y="3824"/>
                </a:lnTo>
                <a:cubicBezTo>
                  <a:pt x="1349" y="3576"/>
                  <a:pt x="1551" y="3375"/>
                  <a:pt x="1800" y="3375"/>
                </a:cubicBezTo>
                <a:lnTo>
                  <a:pt x="4724" y="3375"/>
                </a:lnTo>
                <a:lnTo>
                  <a:pt x="4724" y="4725"/>
                </a:lnTo>
                <a:cubicBezTo>
                  <a:pt x="4724" y="5098"/>
                  <a:pt x="5027" y="5400"/>
                  <a:pt x="5399" y="5400"/>
                </a:cubicBezTo>
                <a:cubicBezTo>
                  <a:pt x="5772" y="5400"/>
                  <a:pt x="6074" y="5098"/>
                  <a:pt x="6074" y="4725"/>
                </a:cubicBezTo>
                <a:lnTo>
                  <a:pt x="6074" y="3375"/>
                </a:lnTo>
                <a:lnTo>
                  <a:pt x="10124" y="3375"/>
                </a:lnTo>
                <a:lnTo>
                  <a:pt x="10124" y="4725"/>
                </a:lnTo>
                <a:cubicBezTo>
                  <a:pt x="10124" y="5098"/>
                  <a:pt x="10427" y="5400"/>
                  <a:pt x="10800" y="5400"/>
                </a:cubicBezTo>
                <a:cubicBezTo>
                  <a:pt x="11172" y="5400"/>
                  <a:pt x="11474" y="5098"/>
                  <a:pt x="11474" y="4725"/>
                </a:cubicBezTo>
                <a:lnTo>
                  <a:pt x="11474" y="3375"/>
                </a:lnTo>
                <a:lnTo>
                  <a:pt x="15524" y="3375"/>
                </a:lnTo>
                <a:lnTo>
                  <a:pt x="15524" y="4725"/>
                </a:lnTo>
                <a:cubicBezTo>
                  <a:pt x="15524" y="5098"/>
                  <a:pt x="15827" y="5400"/>
                  <a:pt x="16199" y="5400"/>
                </a:cubicBezTo>
                <a:cubicBezTo>
                  <a:pt x="16572" y="5400"/>
                  <a:pt x="16874" y="5098"/>
                  <a:pt x="16874" y="4725"/>
                </a:cubicBezTo>
                <a:lnTo>
                  <a:pt x="16874" y="3375"/>
                </a:lnTo>
                <a:lnTo>
                  <a:pt x="19799" y="3375"/>
                </a:lnTo>
                <a:cubicBezTo>
                  <a:pt x="20048" y="3375"/>
                  <a:pt x="20249" y="3576"/>
                  <a:pt x="20249" y="3824"/>
                </a:cubicBezTo>
                <a:cubicBezTo>
                  <a:pt x="20249" y="3824"/>
                  <a:pt x="20249" y="19799"/>
                  <a:pt x="20249" y="19799"/>
                </a:cubicBezTo>
                <a:close/>
                <a:moveTo>
                  <a:pt x="19799" y="2025"/>
                </a:moveTo>
                <a:lnTo>
                  <a:pt x="16874" y="2025"/>
                </a:lnTo>
                <a:lnTo>
                  <a:pt x="16874" y="675"/>
                </a:lnTo>
                <a:cubicBezTo>
                  <a:pt x="16874" y="301"/>
                  <a:pt x="16572" y="0"/>
                  <a:pt x="16199" y="0"/>
                </a:cubicBezTo>
                <a:cubicBezTo>
                  <a:pt x="15827" y="0"/>
                  <a:pt x="15524" y="301"/>
                  <a:pt x="15524" y="675"/>
                </a:cubicBezTo>
                <a:lnTo>
                  <a:pt x="15524" y="2025"/>
                </a:lnTo>
                <a:lnTo>
                  <a:pt x="11474" y="2025"/>
                </a:lnTo>
                <a:lnTo>
                  <a:pt x="11474" y="675"/>
                </a:lnTo>
                <a:cubicBezTo>
                  <a:pt x="11474" y="301"/>
                  <a:pt x="11172" y="0"/>
                  <a:pt x="10800" y="0"/>
                </a:cubicBezTo>
                <a:cubicBezTo>
                  <a:pt x="10427" y="0"/>
                  <a:pt x="10124" y="301"/>
                  <a:pt x="10124" y="675"/>
                </a:cubicBezTo>
                <a:lnTo>
                  <a:pt x="10124" y="2025"/>
                </a:lnTo>
                <a:lnTo>
                  <a:pt x="6074" y="2025"/>
                </a:lnTo>
                <a:lnTo>
                  <a:pt x="6074" y="675"/>
                </a:lnTo>
                <a:cubicBezTo>
                  <a:pt x="6074" y="301"/>
                  <a:pt x="5772" y="0"/>
                  <a:pt x="5399" y="0"/>
                </a:cubicBezTo>
                <a:cubicBezTo>
                  <a:pt x="5027" y="0"/>
                  <a:pt x="4724" y="301"/>
                  <a:pt x="4724" y="675"/>
                </a:cubicBezTo>
                <a:lnTo>
                  <a:pt x="4724" y="2025"/>
                </a:lnTo>
                <a:lnTo>
                  <a:pt x="1800" y="2025"/>
                </a:lnTo>
                <a:cubicBezTo>
                  <a:pt x="805" y="2025"/>
                  <a:pt x="0" y="2830"/>
                  <a:pt x="0" y="3824"/>
                </a:cubicBezTo>
                <a:lnTo>
                  <a:pt x="0" y="19799"/>
                </a:lnTo>
                <a:cubicBezTo>
                  <a:pt x="0" y="20793"/>
                  <a:pt x="805" y="21599"/>
                  <a:pt x="1800" y="21599"/>
                </a:cubicBezTo>
                <a:lnTo>
                  <a:pt x="19799" y="21599"/>
                </a:lnTo>
                <a:cubicBezTo>
                  <a:pt x="20794" y="21599"/>
                  <a:pt x="21600" y="20793"/>
                  <a:pt x="21600" y="19799"/>
                </a:cubicBezTo>
                <a:lnTo>
                  <a:pt x="21600" y="3824"/>
                </a:lnTo>
                <a:cubicBezTo>
                  <a:pt x="21600" y="2830"/>
                  <a:pt x="20794" y="2025"/>
                  <a:pt x="19799" y="2025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0" name="AutoShape 19"/>
          <p:cNvSpPr>
            <a:spLocks/>
          </p:cNvSpPr>
          <p:nvPr/>
        </p:nvSpPr>
        <p:spPr bwMode="auto">
          <a:xfrm>
            <a:off x="7036273" y="4374520"/>
            <a:ext cx="42741" cy="32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1" name="AutoShape 20"/>
          <p:cNvSpPr>
            <a:spLocks/>
          </p:cNvSpPr>
          <p:nvPr/>
        </p:nvSpPr>
        <p:spPr bwMode="auto">
          <a:xfrm>
            <a:off x="7036273" y="4427800"/>
            <a:ext cx="42741" cy="32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2" name="AutoShape 21"/>
          <p:cNvSpPr>
            <a:spLocks/>
          </p:cNvSpPr>
          <p:nvPr/>
        </p:nvSpPr>
        <p:spPr bwMode="auto">
          <a:xfrm>
            <a:off x="7036273" y="4481665"/>
            <a:ext cx="42741" cy="316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3" name="AutoShape 22"/>
          <p:cNvSpPr>
            <a:spLocks/>
          </p:cNvSpPr>
          <p:nvPr/>
        </p:nvSpPr>
        <p:spPr bwMode="auto">
          <a:xfrm>
            <a:off x="7111215" y="4481665"/>
            <a:ext cx="42741" cy="316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4" name="AutoShape 23"/>
          <p:cNvSpPr>
            <a:spLocks/>
          </p:cNvSpPr>
          <p:nvPr/>
        </p:nvSpPr>
        <p:spPr bwMode="auto">
          <a:xfrm>
            <a:off x="7111215" y="4427800"/>
            <a:ext cx="42741" cy="32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5" name="AutoShape 24"/>
          <p:cNvSpPr>
            <a:spLocks/>
          </p:cNvSpPr>
          <p:nvPr/>
        </p:nvSpPr>
        <p:spPr bwMode="auto">
          <a:xfrm>
            <a:off x="7111215" y="4374520"/>
            <a:ext cx="42741" cy="32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6" name="AutoShape 25"/>
          <p:cNvSpPr>
            <a:spLocks/>
          </p:cNvSpPr>
          <p:nvPr/>
        </p:nvSpPr>
        <p:spPr bwMode="auto">
          <a:xfrm>
            <a:off x="7186157" y="4481665"/>
            <a:ext cx="42741" cy="316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7" name="AutoShape 26"/>
          <p:cNvSpPr>
            <a:spLocks/>
          </p:cNvSpPr>
          <p:nvPr/>
        </p:nvSpPr>
        <p:spPr bwMode="auto">
          <a:xfrm>
            <a:off x="7186157" y="4427800"/>
            <a:ext cx="42741" cy="322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8" name="AutoShape 27"/>
          <p:cNvSpPr>
            <a:spLocks/>
          </p:cNvSpPr>
          <p:nvPr/>
        </p:nvSpPr>
        <p:spPr bwMode="auto">
          <a:xfrm>
            <a:off x="7186157" y="4374520"/>
            <a:ext cx="42741" cy="3220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1600" y="21599"/>
                </a:lnTo>
                <a:lnTo>
                  <a:pt x="21600" y="0"/>
                </a:lnTo>
                <a:lnTo>
                  <a:pt x="0" y="0"/>
                </a:lnTo>
                <a:cubicBezTo>
                  <a:pt x="0" y="0"/>
                  <a:pt x="0" y="21599"/>
                  <a:pt x="0" y="2159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9" name="AutoShape 28"/>
          <p:cNvSpPr>
            <a:spLocks/>
          </p:cNvSpPr>
          <p:nvPr/>
        </p:nvSpPr>
        <p:spPr bwMode="auto">
          <a:xfrm>
            <a:off x="6275732" y="4245714"/>
            <a:ext cx="343093" cy="3430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0" name="AutoShape 29"/>
          <p:cNvSpPr>
            <a:spLocks/>
          </p:cNvSpPr>
          <p:nvPr/>
        </p:nvSpPr>
        <p:spPr bwMode="auto">
          <a:xfrm>
            <a:off x="9701974" y="3571238"/>
            <a:ext cx="342508" cy="310306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070239" y="3560115"/>
            <a:ext cx="235950" cy="343093"/>
            <a:chOff x="10146507" y="3505994"/>
            <a:chExt cx="319881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AutoShape 30"/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3" name="AutoShape 31"/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4" name="AutoShape 32"/>
          <p:cNvSpPr>
            <a:spLocks/>
          </p:cNvSpPr>
          <p:nvPr/>
        </p:nvSpPr>
        <p:spPr bwMode="auto">
          <a:xfrm>
            <a:off x="8331946" y="3581777"/>
            <a:ext cx="342508" cy="299767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646346" y="3560115"/>
            <a:ext cx="342508" cy="343093"/>
            <a:chOff x="8204317" y="3973834"/>
            <a:chExt cx="464344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8204317" y="4148459"/>
              <a:ext cx="464344" cy="290513"/>
            </a:xfrm>
            <a:custGeom>
              <a:avLst/>
              <a:gdLst>
                <a:gd name="T0" fmla="*/ 10752 w 21505"/>
                <a:gd name="T1" fmla="*/ 10800 h 21600"/>
                <a:gd name="T2" fmla="*/ 10752 w 21505"/>
                <a:gd name="T3" fmla="*/ 10800 h 21600"/>
                <a:gd name="T4" fmla="*/ 10752 w 21505"/>
                <a:gd name="T5" fmla="*/ 10800 h 21600"/>
                <a:gd name="T6" fmla="*/ 10752 w 21505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05" h="21600">
                  <a:moveTo>
                    <a:pt x="17472" y="17279"/>
                  </a:moveTo>
                  <a:lnTo>
                    <a:pt x="17472" y="18899"/>
                  </a:lnTo>
                  <a:cubicBezTo>
                    <a:pt x="17472" y="19198"/>
                    <a:pt x="17321" y="19439"/>
                    <a:pt x="17136" y="19439"/>
                  </a:cubicBezTo>
                  <a:lnTo>
                    <a:pt x="4368" y="19439"/>
                  </a:lnTo>
                  <a:cubicBezTo>
                    <a:pt x="4182" y="19439"/>
                    <a:pt x="4032" y="19198"/>
                    <a:pt x="4032" y="18899"/>
                  </a:cubicBezTo>
                  <a:lnTo>
                    <a:pt x="4032" y="17279"/>
                  </a:lnTo>
                  <a:lnTo>
                    <a:pt x="1344" y="12419"/>
                  </a:lnTo>
                  <a:cubicBezTo>
                    <a:pt x="1344" y="12121"/>
                    <a:pt x="1494" y="11879"/>
                    <a:pt x="1680" y="11879"/>
                  </a:cubicBezTo>
                  <a:lnTo>
                    <a:pt x="3360" y="11879"/>
                  </a:lnTo>
                  <a:lnTo>
                    <a:pt x="4032" y="11879"/>
                  </a:lnTo>
                  <a:lnTo>
                    <a:pt x="4704" y="11879"/>
                  </a:lnTo>
                  <a:lnTo>
                    <a:pt x="5376" y="11879"/>
                  </a:lnTo>
                  <a:lnTo>
                    <a:pt x="6048" y="11879"/>
                  </a:lnTo>
                  <a:lnTo>
                    <a:pt x="6720" y="11879"/>
                  </a:lnTo>
                  <a:lnTo>
                    <a:pt x="7392" y="11879"/>
                  </a:lnTo>
                  <a:lnTo>
                    <a:pt x="8064" y="11879"/>
                  </a:lnTo>
                  <a:lnTo>
                    <a:pt x="8736" y="11879"/>
                  </a:lnTo>
                  <a:lnTo>
                    <a:pt x="12768" y="11879"/>
                  </a:lnTo>
                  <a:lnTo>
                    <a:pt x="13440" y="11879"/>
                  </a:lnTo>
                  <a:lnTo>
                    <a:pt x="14112" y="11879"/>
                  </a:lnTo>
                  <a:lnTo>
                    <a:pt x="14784" y="11879"/>
                  </a:lnTo>
                  <a:lnTo>
                    <a:pt x="15456" y="11879"/>
                  </a:lnTo>
                  <a:lnTo>
                    <a:pt x="16128" y="11879"/>
                  </a:lnTo>
                  <a:lnTo>
                    <a:pt x="16800" y="11879"/>
                  </a:lnTo>
                  <a:lnTo>
                    <a:pt x="17472" y="11879"/>
                  </a:lnTo>
                  <a:lnTo>
                    <a:pt x="18144" y="11879"/>
                  </a:lnTo>
                  <a:lnTo>
                    <a:pt x="19824" y="11879"/>
                  </a:lnTo>
                  <a:cubicBezTo>
                    <a:pt x="20009" y="11879"/>
                    <a:pt x="20160" y="12121"/>
                    <a:pt x="20160" y="12419"/>
                  </a:cubicBezTo>
                  <a:cubicBezTo>
                    <a:pt x="20160" y="12419"/>
                    <a:pt x="17472" y="17279"/>
                    <a:pt x="17472" y="17279"/>
                  </a:cubicBezTo>
                  <a:close/>
                  <a:moveTo>
                    <a:pt x="10752" y="4320"/>
                  </a:moveTo>
                  <a:cubicBezTo>
                    <a:pt x="8625" y="4320"/>
                    <a:pt x="6826" y="6601"/>
                    <a:pt x="6246" y="9719"/>
                  </a:cubicBezTo>
                  <a:lnTo>
                    <a:pt x="5552" y="9719"/>
                  </a:lnTo>
                  <a:cubicBezTo>
                    <a:pt x="6152" y="6000"/>
                    <a:pt x="8252" y="3239"/>
                    <a:pt x="10752" y="3239"/>
                  </a:cubicBezTo>
                  <a:cubicBezTo>
                    <a:pt x="12934" y="3239"/>
                    <a:pt x="14813" y="5344"/>
                    <a:pt x="15654" y="8353"/>
                  </a:cubicBezTo>
                  <a:lnTo>
                    <a:pt x="15054" y="8835"/>
                  </a:lnTo>
                  <a:cubicBezTo>
                    <a:pt x="14323" y="6180"/>
                    <a:pt x="12671" y="4320"/>
                    <a:pt x="10752" y="4320"/>
                  </a:cubicBezTo>
                  <a:moveTo>
                    <a:pt x="10752" y="8639"/>
                  </a:moveTo>
                  <a:cubicBezTo>
                    <a:pt x="10158" y="8639"/>
                    <a:pt x="9630" y="9061"/>
                    <a:pt x="9260" y="9719"/>
                  </a:cubicBezTo>
                  <a:lnTo>
                    <a:pt x="8437" y="9719"/>
                  </a:lnTo>
                  <a:cubicBezTo>
                    <a:pt x="8904" y="8435"/>
                    <a:pt x="9761" y="7560"/>
                    <a:pt x="10752" y="7560"/>
                  </a:cubicBezTo>
                  <a:cubicBezTo>
                    <a:pt x="11742" y="7560"/>
                    <a:pt x="12600" y="8435"/>
                    <a:pt x="13066" y="9719"/>
                  </a:cubicBezTo>
                  <a:lnTo>
                    <a:pt x="12244" y="9719"/>
                  </a:lnTo>
                  <a:cubicBezTo>
                    <a:pt x="11874" y="9061"/>
                    <a:pt x="11345" y="8639"/>
                    <a:pt x="10752" y="8639"/>
                  </a:cubicBezTo>
                  <a:moveTo>
                    <a:pt x="13827" y="9719"/>
                  </a:moveTo>
                  <a:cubicBezTo>
                    <a:pt x="13307" y="7816"/>
                    <a:pt x="12126" y="6479"/>
                    <a:pt x="10752" y="6479"/>
                  </a:cubicBezTo>
                  <a:cubicBezTo>
                    <a:pt x="9378" y="6479"/>
                    <a:pt x="8197" y="7816"/>
                    <a:pt x="7676" y="9719"/>
                  </a:cubicBezTo>
                  <a:lnTo>
                    <a:pt x="6955" y="9719"/>
                  </a:lnTo>
                  <a:cubicBezTo>
                    <a:pt x="7510" y="7207"/>
                    <a:pt x="9001" y="5400"/>
                    <a:pt x="10752" y="5400"/>
                  </a:cubicBezTo>
                  <a:cubicBezTo>
                    <a:pt x="12409" y="5400"/>
                    <a:pt x="13834" y="7015"/>
                    <a:pt x="14454" y="9317"/>
                  </a:cubicBezTo>
                  <a:lnTo>
                    <a:pt x="13953" y="9719"/>
                  </a:lnTo>
                  <a:cubicBezTo>
                    <a:pt x="13953" y="9719"/>
                    <a:pt x="13827" y="9719"/>
                    <a:pt x="13827" y="9719"/>
                  </a:cubicBezTo>
                  <a:close/>
                  <a:moveTo>
                    <a:pt x="10752" y="1080"/>
                  </a:moveTo>
                  <a:cubicBezTo>
                    <a:pt x="13459" y="1080"/>
                    <a:pt x="15792" y="3672"/>
                    <a:pt x="16856" y="7388"/>
                  </a:cubicBezTo>
                  <a:lnTo>
                    <a:pt x="16256" y="7869"/>
                  </a:lnTo>
                  <a:cubicBezTo>
                    <a:pt x="15305" y="4504"/>
                    <a:pt x="13201" y="2160"/>
                    <a:pt x="10752" y="2160"/>
                  </a:cubicBezTo>
                  <a:cubicBezTo>
                    <a:pt x="7874" y="2160"/>
                    <a:pt x="5470" y="5392"/>
                    <a:pt x="4858" y="9719"/>
                  </a:cubicBezTo>
                  <a:lnTo>
                    <a:pt x="4167" y="9719"/>
                  </a:lnTo>
                  <a:cubicBezTo>
                    <a:pt x="4792" y="4796"/>
                    <a:pt x="7507" y="1080"/>
                    <a:pt x="10752" y="1080"/>
                  </a:cubicBezTo>
                  <a:moveTo>
                    <a:pt x="17336" y="9719"/>
                  </a:moveTo>
                  <a:lnTo>
                    <a:pt x="16958" y="9719"/>
                  </a:lnTo>
                  <a:lnTo>
                    <a:pt x="17294" y="9449"/>
                  </a:lnTo>
                  <a:cubicBezTo>
                    <a:pt x="17307" y="9540"/>
                    <a:pt x="17325" y="9628"/>
                    <a:pt x="17336" y="9719"/>
                  </a:cubicBezTo>
                  <a:moveTo>
                    <a:pt x="19824" y="9719"/>
                  </a:moveTo>
                  <a:lnTo>
                    <a:pt x="18016" y="9719"/>
                  </a:lnTo>
                  <a:cubicBezTo>
                    <a:pt x="17986" y="9461"/>
                    <a:pt x="17948" y="9209"/>
                    <a:pt x="17908" y="8957"/>
                  </a:cubicBezTo>
                  <a:lnTo>
                    <a:pt x="21132" y="6366"/>
                  </a:lnTo>
                  <a:cubicBezTo>
                    <a:pt x="21464" y="6099"/>
                    <a:pt x="21599" y="5450"/>
                    <a:pt x="21433" y="4916"/>
                  </a:cubicBezTo>
                  <a:cubicBezTo>
                    <a:pt x="21267" y="4383"/>
                    <a:pt x="20864" y="4169"/>
                    <a:pt x="20532" y="4433"/>
                  </a:cubicBezTo>
                  <a:lnTo>
                    <a:pt x="17456" y="6905"/>
                  </a:lnTo>
                  <a:cubicBezTo>
                    <a:pt x="16282" y="2836"/>
                    <a:pt x="13721" y="0"/>
                    <a:pt x="10752" y="0"/>
                  </a:cubicBezTo>
                  <a:cubicBezTo>
                    <a:pt x="7135" y="0"/>
                    <a:pt x="4122" y="4198"/>
                    <a:pt x="3488" y="9719"/>
                  </a:cubicBezTo>
                  <a:lnTo>
                    <a:pt x="1680" y="9719"/>
                  </a:lnTo>
                  <a:cubicBezTo>
                    <a:pt x="754" y="9719"/>
                    <a:pt x="0" y="10930"/>
                    <a:pt x="0" y="12419"/>
                  </a:cubicBezTo>
                  <a:cubicBezTo>
                    <a:pt x="0" y="12949"/>
                    <a:pt x="121" y="13459"/>
                    <a:pt x="339" y="13855"/>
                  </a:cubicBezTo>
                  <a:lnTo>
                    <a:pt x="2688" y="18101"/>
                  </a:lnTo>
                  <a:lnTo>
                    <a:pt x="2688" y="18899"/>
                  </a:lnTo>
                  <a:cubicBezTo>
                    <a:pt x="2688" y="20389"/>
                    <a:pt x="3442" y="21599"/>
                    <a:pt x="4368" y="21599"/>
                  </a:cubicBezTo>
                  <a:lnTo>
                    <a:pt x="17136" y="21599"/>
                  </a:lnTo>
                  <a:cubicBezTo>
                    <a:pt x="18062" y="21599"/>
                    <a:pt x="18816" y="20389"/>
                    <a:pt x="18816" y="18899"/>
                  </a:cubicBezTo>
                  <a:lnTo>
                    <a:pt x="18816" y="18101"/>
                  </a:lnTo>
                  <a:lnTo>
                    <a:pt x="21165" y="13855"/>
                  </a:lnTo>
                  <a:cubicBezTo>
                    <a:pt x="21383" y="13459"/>
                    <a:pt x="21504" y="12949"/>
                    <a:pt x="21504" y="12419"/>
                  </a:cubicBezTo>
                  <a:cubicBezTo>
                    <a:pt x="21504" y="10930"/>
                    <a:pt x="20750" y="9719"/>
                    <a:pt x="19824" y="971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8320204" y="4032572"/>
              <a:ext cx="33338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47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8494829" y="4032572"/>
              <a:ext cx="32544" cy="108744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6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1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9" name="AutoShape 36"/>
            <p:cNvSpPr>
              <a:spLocks/>
            </p:cNvSpPr>
            <p:nvPr/>
          </p:nvSpPr>
          <p:spPr bwMode="auto">
            <a:xfrm>
              <a:off x="8421804" y="3973834"/>
              <a:ext cx="33338" cy="109538"/>
            </a:xfrm>
            <a:custGeom>
              <a:avLst/>
              <a:gdLst>
                <a:gd name="T0" fmla="+- 0 10758 2273"/>
                <a:gd name="T1" fmla="*/ T0 w 16970"/>
                <a:gd name="T2" fmla="*/ 10800 h 21600"/>
                <a:gd name="T3" fmla="+- 0 10758 2273"/>
                <a:gd name="T4" fmla="*/ T3 w 16970"/>
                <a:gd name="T5" fmla="*/ 10800 h 21600"/>
                <a:gd name="T6" fmla="+- 0 10758 2273"/>
                <a:gd name="T7" fmla="*/ T6 w 16970"/>
                <a:gd name="T8" fmla="*/ 10800 h 21600"/>
                <a:gd name="T9" fmla="+- 0 10758 2273"/>
                <a:gd name="T10" fmla="*/ T9 w 16970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6970" h="21600">
                  <a:moveTo>
                    <a:pt x="1763" y="20770"/>
                  </a:moveTo>
                  <a:cubicBezTo>
                    <a:pt x="1785" y="20787"/>
                    <a:pt x="1800" y="20804"/>
                    <a:pt x="1822" y="20820"/>
                  </a:cubicBezTo>
                  <a:lnTo>
                    <a:pt x="1840" y="20820"/>
                  </a:lnTo>
                  <a:cubicBezTo>
                    <a:pt x="2471" y="21282"/>
                    <a:pt x="3719" y="21600"/>
                    <a:pt x="5169" y="21600"/>
                  </a:cubicBezTo>
                  <a:cubicBezTo>
                    <a:pt x="7249" y="21600"/>
                    <a:pt x="8949" y="20950"/>
                    <a:pt x="8949" y="20151"/>
                  </a:cubicBezTo>
                  <a:cubicBezTo>
                    <a:pt x="8949" y="20027"/>
                    <a:pt x="8890" y="19906"/>
                    <a:pt x="8813" y="19791"/>
                  </a:cubicBezTo>
                  <a:cubicBezTo>
                    <a:pt x="8827" y="19771"/>
                    <a:pt x="8827" y="19755"/>
                    <a:pt x="8805" y="19735"/>
                  </a:cubicBezTo>
                  <a:cubicBezTo>
                    <a:pt x="5994" y="17195"/>
                    <a:pt x="8670" y="14408"/>
                    <a:pt x="11954" y="11407"/>
                  </a:cubicBezTo>
                  <a:cubicBezTo>
                    <a:pt x="15517" y="8164"/>
                    <a:pt x="19327" y="4564"/>
                    <a:pt x="15125" y="902"/>
                  </a:cubicBezTo>
                  <a:cubicBezTo>
                    <a:pt x="14593" y="374"/>
                    <a:pt x="13264" y="0"/>
                    <a:pt x="11701" y="0"/>
                  </a:cubicBezTo>
                  <a:cubicBezTo>
                    <a:pt x="9671" y="0"/>
                    <a:pt x="8016" y="632"/>
                    <a:pt x="8016" y="1411"/>
                  </a:cubicBezTo>
                  <a:cubicBezTo>
                    <a:pt x="8016" y="1583"/>
                    <a:pt x="8108" y="1749"/>
                    <a:pt x="8259" y="1898"/>
                  </a:cubicBezTo>
                  <a:cubicBezTo>
                    <a:pt x="8259" y="1904"/>
                    <a:pt x="8259" y="1909"/>
                    <a:pt x="8266" y="1915"/>
                  </a:cubicBezTo>
                  <a:cubicBezTo>
                    <a:pt x="8273" y="1923"/>
                    <a:pt x="8281" y="1932"/>
                    <a:pt x="8295" y="1940"/>
                  </a:cubicBezTo>
                  <a:lnTo>
                    <a:pt x="8325" y="1974"/>
                  </a:lnTo>
                  <a:cubicBezTo>
                    <a:pt x="11360" y="4592"/>
                    <a:pt x="8424" y="7275"/>
                    <a:pt x="5106" y="10305"/>
                  </a:cubicBezTo>
                  <a:cubicBezTo>
                    <a:pt x="1605" y="13500"/>
                    <a:pt x="-2273" y="17040"/>
                    <a:pt x="1635" y="20649"/>
                  </a:cubicBezTo>
                  <a:cubicBezTo>
                    <a:pt x="1675" y="20691"/>
                    <a:pt x="1719" y="20730"/>
                    <a:pt x="1763" y="207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61332" y="3560115"/>
            <a:ext cx="342508" cy="343093"/>
            <a:chOff x="7275629" y="3973834"/>
            <a:chExt cx="464344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AutoShape 37"/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2" name="AutoShape 38"/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3" name="AutoShape 39"/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4" name="AutoShape 40"/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5" name="AutoShape 41"/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6" name="AutoShape 42"/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75732" y="3581777"/>
            <a:ext cx="343093" cy="299767"/>
            <a:chOff x="6357938" y="3535363"/>
            <a:chExt cx="465138" cy="406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8" name="AutoShape 43"/>
            <p:cNvSpPr>
              <a:spLocks/>
            </p:cNvSpPr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49" name="AutoShape 44"/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0" name="AutoShape 45"/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51" name="AutoShape 46"/>
          <p:cNvSpPr>
            <a:spLocks/>
          </p:cNvSpPr>
          <p:nvPr/>
        </p:nvSpPr>
        <p:spPr bwMode="auto">
          <a:xfrm>
            <a:off x="9701974" y="2875100"/>
            <a:ext cx="342508" cy="3425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52" name="AutoShape 47"/>
          <p:cNvSpPr>
            <a:spLocks/>
          </p:cNvSpPr>
          <p:nvPr/>
        </p:nvSpPr>
        <p:spPr bwMode="auto">
          <a:xfrm>
            <a:off x="9016960" y="2875100"/>
            <a:ext cx="342508" cy="342508"/>
          </a:xfrm>
          <a:custGeom>
            <a:avLst/>
            <a:gdLst>
              <a:gd name="T0" fmla="+- 0 10853 107"/>
              <a:gd name="T1" fmla="*/ T0 w 21493"/>
              <a:gd name="T2" fmla="*/ 10800 h 21600"/>
              <a:gd name="T3" fmla="+- 0 10853 107"/>
              <a:gd name="T4" fmla="*/ T3 w 21493"/>
              <a:gd name="T5" fmla="*/ 10800 h 21600"/>
              <a:gd name="T6" fmla="+- 0 10853 107"/>
              <a:gd name="T7" fmla="*/ T6 w 21493"/>
              <a:gd name="T8" fmla="*/ 10800 h 21600"/>
              <a:gd name="T9" fmla="+- 0 10853 107"/>
              <a:gd name="T10" fmla="*/ T9 w 2149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3" h="21600">
                <a:moveTo>
                  <a:pt x="20123" y="3375"/>
                </a:moveTo>
                <a:lnTo>
                  <a:pt x="8704" y="5400"/>
                </a:lnTo>
                <a:lnTo>
                  <a:pt x="8704" y="4725"/>
                </a:lnTo>
                <a:lnTo>
                  <a:pt x="8704" y="3375"/>
                </a:lnTo>
                <a:lnTo>
                  <a:pt x="20123" y="1350"/>
                </a:lnTo>
                <a:lnTo>
                  <a:pt x="20123" y="2700"/>
                </a:lnTo>
                <a:cubicBezTo>
                  <a:pt x="20123" y="2700"/>
                  <a:pt x="20123" y="3375"/>
                  <a:pt x="20123" y="3375"/>
                </a:cubicBezTo>
                <a:close/>
                <a:moveTo>
                  <a:pt x="17901" y="18014"/>
                </a:moveTo>
                <a:cubicBezTo>
                  <a:pt x="16291" y="18553"/>
                  <a:pt x="14628" y="18025"/>
                  <a:pt x="14187" y="16839"/>
                </a:cubicBezTo>
                <a:cubicBezTo>
                  <a:pt x="13745" y="15651"/>
                  <a:pt x="14691" y="14251"/>
                  <a:pt x="16300" y="13712"/>
                </a:cubicBezTo>
                <a:cubicBezTo>
                  <a:pt x="17910" y="13173"/>
                  <a:pt x="19573" y="13699"/>
                  <a:pt x="20014" y="14886"/>
                </a:cubicBezTo>
                <a:cubicBezTo>
                  <a:pt x="20456" y="16074"/>
                  <a:pt x="19510" y="17474"/>
                  <a:pt x="17901" y="18014"/>
                </a:cubicBezTo>
                <a:moveTo>
                  <a:pt x="5163" y="20039"/>
                </a:moveTo>
                <a:cubicBezTo>
                  <a:pt x="3554" y="20578"/>
                  <a:pt x="1890" y="20050"/>
                  <a:pt x="1450" y="18864"/>
                </a:cubicBezTo>
                <a:cubicBezTo>
                  <a:pt x="1008" y="17676"/>
                  <a:pt x="1954" y="16276"/>
                  <a:pt x="3562" y="15737"/>
                </a:cubicBezTo>
                <a:cubicBezTo>
                  <a:pt x="5172" y="15198"/>
                  <a:pt x="6836" y="15724"/>
                  <a:pt x="7277" y="16911"/>
                </a:cubicBezTo>
                <a:cubicBezTo>
                  <a:pt x="7719" y="18099"/>
                  <a:pt x="6773" y="19499"/>
                  <a:pt x="5163" y="20039"/>
                </a:cubicBezTo>
                <a:moveTo>
                  <a:pt x="21012" y="316"/>
                </a:moveTo>
                <a:cubicBezTo>
                  <a:pt x="20770" y="110"/>
                  <a:pt x="20463" y="0"/>
                  <a:pt x="20149" y="0"/>
                </a:cubicBezTo>
                <a:cubicBezTo>
                  <a:pt x="20072" y="0"/>
                  <a:pt x="19993" y="6"/>
                  <a:pt x="19916" y="21"/>
                </a:cubicBezTo>
                <a:lnTo>
                  <a:pt x="8497" y="2046"/>
                </a:lnTo>
                <a:cubicBezTo>
                  <a:pt x="7855" y="2159"/>
                  <a:pt x="7387" y="2719"/>
                  <a:pt x="7387" y="3375"/>
                </a:cubicBezTo>
                <a:lnTo>
                  <a:pt x="7387" y="4725"/>
                </a:lnTo>
                <a:lnTo>
                  <a:pt x="7387" y="5400"/>
                </a:lnTo>
                <a:lnTo>
                  <a:pt x="7387" y="14964"/>
                </a:lnTo>
                <a:cubicBezTo>
                  <a:pt x="6706" y="14467"/>
                  <a:pt x="5822" y="14175"/>
                  <a:pt x="4839" y="14175"/>
                </a:cubicBezTo>
                <a:cubicBezTo>
                  <a:pt x="4268" y="14175"/>
                  <a:pt x="3696" y="14269"/>
                  <a:pt x="3139" y="14455"/>
                </a:cubicBezTo>
                <a:cubicBezTo>
                  <a:pt x="1865" y="14882"/>
                  <a:pt x="843" y="15739"/>
                  <a:pt x="336" y="16807"/>
                </a:cubicBezTo>
                <a:cubicBezTo>
                  <a:pt x="-56" y="17633"/>
                  <a:pt x="-107" y="18530"/>
                  <a:pt x="192" y="19336"/>
                </a:cubicBezTo>
                <a:cubicBezTo>
                  <a:pt x="703" y="20711"/>
                  <a:pt x="2155" y="21599"/>
                  <a:pt x="3892" y="21599"/>
                </a:cubicBezTo>
                <a:cubicBezTo>
                  <a:pt x="4462" y="21599"/>
                  <a:pt x="5033" y="21506"/>
                  <a:pt x="5590" y="21319"/>
                </a:cubicBezTo>
                <a:cubicBezTo>
                  <a:pt x="6865" y="20893"/>
                  <a:pt x="7887" y="20036"/>
                  <a:pt x="8394" y="18969"/>
                </a:cubicBezTo>
                <a:cubicBezTo>
                  <a:pt x="8612" y="18509"/>
                  <a:pt x="8714" y="18027"/>
                  <a:pt x="8718" y="17549"/>
                </a:cubicBezTo>
                <a:lnTo>
                  <a:pt x="8730" y="17549"/>
                </a:lnTo>
                <a:lnTo>
                  <a:pt x="8730" y="6750"/>
                </a:lnTo>
                <a:cubicBezTo>
                  <a:pt x="8807" y="6750"/>
                  <a:pt x="8886" y="6743"/>
                  <a:pt x="8964" y="6730"/>
                </a:cubicBezTo>
                <a:lnTo>
                  <a:pt x="20149" y="4746"/>
                </a:lnTo>
                <a:lnTo>
                  <a:pt x="20149" y="12939"/>
                </a:lnTo>
                <a:cubicBezTo>
                  <a:pt x="19468" y="12442"/>
                  <a:pt x="18584" y="12150"/>
                  <a:pt x="17600" y="12150"/>
                </a:cubicBezTo>
                <a:cubicBezTo>
                  <a:pt x="17030" y="12150"/>
                  <a:pt x="16459" y="12244"/>
                  <a:pt x="15902" y="12430"/>
                </a:cubicBezTo>
                <a:cubicBezTo>
                  <a:pt x="14628" y="12857"/>
                  <a:pt x="13606" y="13714"/>
                  <a:pt x="13098" y="14782"/>
                </a:cubicBezTo>
                <a:cubicBezTo>
                  <a:pt x="12706" y="15608"/>
                  <a:pt x="12656" y="16505"/>
                  <a:pt x="12955" y="17311"/>
                </a:cubicBezTo>
                <a:cubicBezTo>
                  <a:pt x="13466" y="18686"/>
                  <a:pt x="14918" y="19575"/>
                  <a:pt x="16653" y="19575"/>
                </a:cubicBezTo>
                <a:cubicBezTo>
                  <a:pt x="17224" y="19575"/>
                  <a:pt x="17796" y="19481"/>
                  <a:pt x="18352" y="19294"/>
                </a:cubicBezTo>
                <a:cubicBezTo>
                  <a:pt x="19627" y="18868"/>
                  <a:pt x="20649" y="18011"/>
                  <a:pt x="21157" y="16944"/>
                </a:cubicBezTo>
                <a:cubicBezTo>
                  <a:pt x="21374" y="16484"/>
                  <a:pt x="21477" y="16002"/>
                  <a:pt x="21480" y="15525"/>
                </a:cubicBezTo>
                <a:lnTo>
                  <a:pt x="21493" y="15525"/>
                </a:lnTo>
                <a:lnTo>
                  <a:pt x="21493" y="3375"/>
                </a:lnTo>
                <a:lnTo>
                  <a:pt x="21493" y="2700"/>
                </a:lnTo>
                <a:lnTo>
                  <a:pt x="21493" y="1350"/>
                </a:lnTo>
                <a:cubicBezTo>
                  <a:pt x="21493" y="951"/>
                  <a:pt x="21317" y="572"/>
                  <a:pt x="21012" y="3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8353023" y="2875100"/>
            <a:ext cx="299767" cy="342508"/>
            <a:chOff x="9162373" y="3045147"/>
            <a:chExt cx="406400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4" name="AutoShape 48"/>
            <p:cNvSpPr>
              <a:spLocks/>
            </p:cNvSpPr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5" name="AutoShape 49"/>
            <p:cNvSpPr>
              <a:spLocks/>
            </p:cNvSpPr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6" name="AutoShape 50"/>
            <p:cNvSpPr>
              <a:spLocks/>
            </p:cNvSpPr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57" name="AutoShape 51"/>
            <p:cNvSpPr>
              <a:spLocks/>
            </p:cNvSpPr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646346" y="2875100"/>
            <a:ext cx="342508" cy="342508"/>
            <a:chOff x="8216107" y="2577307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9" name="AutoShape 52"/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0" name="AutoShape 53"/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1" name="AutoShape 54"/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2" name="AutoShape 55"/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961332" y="2875100"/>
            <a:ext cx="342508" cy="342508"/>
            <a:chOff x="7275629" y="3045147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" name="AutoShape 56"/>
            <p:cNvSpPr>
              <a:spLocks/>
            </p:cNvSpPr>
            <p:nvPr/>
          </p:nvSpPr>
          <p:spPr bwMode="auto">
            <a:xfrm>
              <a:off x="7275629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5" name="AutoShape 57"/>
            <p:cNvSpPr>
              <a:spLocks/>
            </p:cNvSpPr>
            <p:nvPr/>
          </p:nvSpPr>
          <p:spPr bwMode="auto">
            <a:xfrm>
              <a:off x="7594717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6" name="AutoShape 58"/>
            <p:cNvSpPr>
              <a:spLocks/>
            </p:cNvSpPr>
            <p:nvPr/>
          </p:nvSpPr>
          <p:spPr bwMode="auto">
            <a:xfrm>
              <a:off x="7435173" y="304514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7" name="AutoShape 59"/>
          <p:cNvSpPr>
            <a:spLocks/>
          </p:cNvSpPr>
          <p:nvPr/>
        </p:nvSpPr>
        <p:spPr bwMode="auto">
          <a:xfrm>
            <a:off x="6275732" y="2875100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9766377" y="2189500"/>
            <a:ext cx="235365" cy="342508"/>
            <a:chOff x="11078485" y="2115665"/>
            <a:chExt cx="319088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9" name="AutoShape 60"/>
            <p:cNvSpPr>
              <a:spLocks/>
            </p:cNvSpPr>
            <p:nvPr/>
          </p:nvSpPr>
          <p:spPr bwMode="auto">
            <a:xfrm>
              <a:off x="11209454" y="2245840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0" name="AutoShape 61"/>
            <p:cNvSpPr>
              <a:spLocks/>
            </p:cNvSpPr>
            <p:nvPr/>
          </p:nvSpPr>
          <p:spPr bwMode="auto">
            <a:xfrm>
              <a:off x="11209454" y="2420465"/>
              <a:ext cx="28575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1" name="AutoShape 62"/>
            <p:cNvSpPr>
              <a:spLocks/>
            </p:cNvSpPr>
            <p:nvPr/>
          </p:nvSpPr>
          <p:spPr bwMode="auto">
            <a:xfrm>
              <a:off x="11122142" y="2333153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2" name="AutoShape 63"/>
            <p:cNvSpPr>
              <a:spLocks/>
            </p:cNvSpPr>
            <p:nvPr/>
          </p:nvSpPr>
          <p:spPr bwMode="auto">
            <a:xfrm>
              <a:off x="11295973" y="233315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3" name="AutoShape 64"/>
            <p:cNvSpPr>
              <a:spLocks/>
            </p:cNvSpPr>
            <p:nvPr/>
          </p:nvSpPr>
          <p:spPr bwMode="auto">
            <a:xfrm>
              <a:off x="11150717" y="2391097"/>
              <a:ext cx="29369" cy="29369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4" name="AutoShape 65"/>
            <p:cNvSpPr>
              <a:spLocks/>
            </p:cNvSpPr>
            <p:nvPr/>
          </p:nvSpPr>
          <p:spPr bwMode="auto">
            <a:xfrm>
              <a:off x="11150717" y="2275209"/>
              <a:ext cx="29369" cy="29369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5" name="AutoShape 66"/>
            <p:cNvSpPr>
              <a:spLocks/>
            </p:cNvSpPr>
            <p:nvPr/>
          </p:nvSpPr>
          <p:spPr bwMode="auto">
            <a:xfrm>
              <a:off x="11267398" y="2391097"/>
              <a:ext cx="28575" cy="29369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6" name="AutoShape 67"/>
            <p:cNvSpPr>
              <a:spLocks/>
            </p:cNvSpPr>
            <p:nvPr/>
          </p:nvSpPr>
          <p:spPr bwMode="auto">
            <a:xfrm>
              <a:off x="11078485" y="2115665"/>
              <a:ext cx="31908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77" name="AutoShape 68"/>
            <p:cNvSpPr>
              <a:spLocks/>
            </p:cNvSpPr>
            <p:nvPr/>
          </p:nvSpPr>
          <p:spPr bwMode="auto">
            <a:xfrm>
              <a:off x="11209454" y="2275209"/>
              <a:ext cx="87313" cy="88106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016960" y="2189500"/>
            <a:ext cx="342508" cy="321431"/>
            <a:chOff x="10062485" y="2115665"/>
            <a:chExt cx="464344" cy="435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AutoShape 69"/>
            <p:cNvSpPr>
              <a:spLocks/>
            </p:cNvSpPr>
            <p:nvPr/>
          </p:nvSpPr>
          <p:spPr bwMode="auto">
            <a:xfrm>
              <a:off x="10062485" y="211566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0" name="AutoShape 70"/>
            <p:cNvSpPr>
              <a:spLocks/>
            </p:cNvSpPr>
            <p:nvPr/>
          </p:nvSpPr>
          <p:spPr bwMode="auto">
            <a:xfrm>
              <a:off x="10279973" y="220218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1" name="AutoShape 71"/>
            <p:cNvSpPr>
              <a:spLocks/>
            </p:cNvSpPr>
            <p:nvPr/>
          </p:nvSpPr>
          <p:spPr bwMode="auto">
            <a:xfrm>
              <a:off x="10279973" y="224584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2" name="AutoShape 72"/>
            <p:cNvSpPr>
              <a:spLocks/>
            </p:cNvSpPr>
            <p:nvPr/>
          </p:nvSpPr>
          <p:spPr bwMode="auto">
            <a:xfrm>
              <a:off x="10279973" y="228949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3" name="AutoShape 73"/>
            <p:cNvSpPr>
              <a:spLocks/>
            </p:cNvSpPr>
            <p:nvPr/>
          </p:nvSpPr>
          <p:spPr bwMode="auto">
            <a:xfrm>
              <a:off x="10120429" y="237680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4" name="AutoShape 74"/>
            <p:cNvSpPr>
              <a:spLocks/>
            </p:cNvSpPr>
            <p:nvPr/>
          </p:nvSpPr>
          <p:spPr bwMode="auto">
            <a:xfrm>
              <a:off x="10120429" y="242046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5" name="AutoShape 75"/>
            <p:cNvSpPr>
              <a:spLocks/>
            </p:cNvSpPr>
            <p:nvPr/>
          </p:nvSpPr>
          <p:spPr bwMode="auto">
            <a:xfrm>
              <a:off x="10120429" y="246412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6" name="AutoShape 76"/>
            <p:cNvSpPr>
              <a:spLocks/>
            </p:cNvSpPr>
            <p:nvPr/>
          </p:nvSpPr>
          <p:spPr bwMode="auto">
            <a:xfrm>
              <a:off x="10120429" y="233315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87" name="AutoShape 77"/>
            <p:cNvSpPr>
              <a:spLocks/>
            </p:cNvSpPr>
            <p:nvPr/>
          </p:nvSpPr>
          <p:spPr bwMode="auto">
            <a:xfrm>
              <a:off x="10120429" y="218789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342484" y="2189500"/>
            <a:ext cx="396372" cy="342508"/>
            <a:chOff x="9148085" y="2115665"/>
            <a:chExt cx="434975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9" name="AutoShape 78"/>
            <p:cNvSpPr>
              <a:spLocks/>
            </p:cNvSpPr>
            <p:nvPr/>
          </p:nvSpPr>
          <p:spPr bwMode="auto">
            <a:xfrm>
              <a:off x="9148085" y="211566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0" name="AutoShape 79"/>
            <p:cNvSpPr>
              <a:spLocks/>
            </p:cNvSpPr>
            <p:nvPr/>
          </p:nvSpPr>
          <p:spPr bwMode="auto">
            <a:xfrm>
              <a:off x="9206029" y="217360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1" name="AutoShape 80"/>
            <p:cNvSpPr>
              <a:spLocks/>
            </p:cNvSpPr>
            <p:nvPr/>
          </p:nvSpPr>
          <p:spPr bwMode="auto">
            <a:xfrm>
              <a:off x="9379860" y="221726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646346" y="2189500"/>
            <a:ext cx="342508" cy="342508"/>
            <a:chOff x="8204317" y="2115665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3" name="AutoShape 81"/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4" name="AutoShape 82"/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95" name="AutoShape 83"/>
          <p:cNvSpPr>
            <a:spLocks/>
          </p:cNvSpPr>
          <p:nvPr/>
        </p:nvSpPr>
        <p:spPr bwMode="auto">
          <a:xfrm>
            <a:off x="6961332" y="2242779"/>
            <a:ext cx="342508" cy="22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6275732" y="2189500"/>
            <a:ext cx="343093" cy="342508"/>
            <a:chOff x="6357938" y="1647825"/>
            <a:chExt cx="465138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AutoShape 84"/>
            <p:cNvSpPr>
              <a:spLocks/>
            </p:cNvSpPr>
            <p:nvPr/>
          </p:nvSpPr>
          <p:spPr bwMode="auto">
            <a:xfrm>
              <a:off x="6357938" y="1647825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8" name="AutoShape 85"/>
            <p:cNvSpPr>
              <a:spLocks/>
            </p:cNvSpPr>
            <p:nvPr/>
          </p:nvSpPr>
          <p:spPr bwMode="auto">
            <a:xfrm>
              <a:off x="6634163" y="1821657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99" name="AutoShape 86"/>
            <p:cNvSpPr>
              <a:spLocks/>
            </p:cNvSpPr>
            <p:nvPr/>
          </p:nvSpPr>
          <p:spPr bwMode="auto">
            <a:xfrm>
              <a:off x="6634163" y="1778000"/>
              <a:ext cx="130175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0" name="AutoShape 87"/>
            <p:cNvSpPr>
              <a:spLocks/>
            </p:cNvSpPr>
            <p:nvPr/>
          </p:nvSpPr>
          <p:spPr bwMode="auto">
            <a:xfrm>
              <a:off x="6634163" y="1734344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1" name="AutoShape 88"/>
            <p:cNvSpPr>
              <a:spLocks/>
            </p:cNvSpPr>
            <p:nvPr/>
          </p:nvSpPr>
          <p:spPr bwMode="auto">
            <a:xfrm>
              <a:off x="6474619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2" name="AutoShape 89"/>
            <p:cNvSpPr>
              <a:spLocks/>
            </p:cNvSpPr>
            <p:nvPr/>
          </p:nvSpPr>
          <p:spPr bwMode="auto">
            <a:xfrm>
              <a:off x="6474619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3" name="AutoShape 90"/>
            <p:cNvSpPr>
              <a:spLocks/>
            </p:cNvSpPr>
            <p:nvPr/>
          </p:nvSpPr>
          <p:spPr bwMode="auto">
            <a:xfrm>
              <a:off x="6474619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5" name="AutoShape 91"/>
            <p:cNvSpPr>
              <a:spLocks/>
            </p:cNvSpPr>
            <p:nvPr/>
          </p:nvSpPr>
          <p:spPr bwMode="auto">
            <a:xfrm>
              <a:off x="6634163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6" name="AutoShape 92"/>
            <p:cNvSpPr>
              <a:spLocks/>
            </p:cNvSpPr>
            <p:nvPr/>
          </p:nvSpPr>
          <p:spPr bwMode="auto">
            <a:xfrm>
              <a:off x="6634163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7" name="AutoShape 93"/>
            <p:cNvSpPr>
              <a:spLocks/>
            </p:cNvSpPr>
            <p:nvPr/>
          </p:nvSpPr>
          <p:spPr bwMode="auto">
            <a:xfrm>
              <a:off x="6634163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8" name="AutoShape 94"/>
            <p:cNvSpPr>
              <a:spLocks/>
            </p:cNvSpPr>
            <p:nvPr/>
          </p:nvSpPr>
          <p:spPr bwMode="auto">
            <a:xfrm>
              <a:off x="6474619" y="1865313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09" name="AutoShape 95"/>
            <p:cNvSpPr>
              <a:spLocks/>
            </p:cNvSpPr>
            <p:nvPr/>
          </p:nvSpPr>
          <p:spPr bwMode="auto">
            <a:xfrm>
              <a:off x="6474619" y="1908969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0" name="AutoShape 96"/>
            <p:cNvSpPr>
              <a:spLocks/>
            </p:cNvSpPr>
            <p:nvPr/>
          </p:nvSpPr>
          <p:spPr bwMode="auto">
            <a:xfrm>
              <a:off x="6474619" y="1705769"/>
              <a:ext cx="130175" cy="130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5599500" y="4249228"/>
            <a:ext cx="235365" cy="343093"/>
            <a:chOff x="5429367" y="4908078"/>
            <a:chExt cx="319088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2" name="AutoShape 97"/>
            <p:cNvSpPr>
              <a:spLocks/>
            </p:cNvSpPr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3" name="AutoShape 98"/>
            <p:cNvSpPr>
              <a:spLocks/>
            </p:cNvSpPr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14" name="AutoShape 99"/>
            <p:cNvSpPr>
              <a:spLocks/>
            </p:cNvSpPr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15" name="AutoShape 100"/>
          <p:cNvSpPr>
            <a:spLocks/>
          </p:cNvSpPr>
          <p:nvPr/>
        </p:nvSpPr>
        <p:spPr bwMode="auto">
          <a:xfrm>
            <a:off x="4882284" y="4249228"/>
            <a:ext cx="299767" cy="3430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6750"/>
                </a:moveTo>
                <a:lnTo>
                  <a:pt x="1542" y="6750"/>
                </a:lnTo>
                <a:lnTo>
                  <a:pt x="1542" y="4725"/>
                </a:lnTo>
                <a:lnTo>
                  <a:pt x="20057" y="4725"/>
                </a:lnTo>
                <a:cubicBezTo>
                  <a:pt x="20057" y="4725"/>
                  <a:pt x="20057" y="6750"/>
                  <a:pt x="20057" y="6750"/>
                </a:cubicBezTo>
                <a:close/>
                <a:moveTo>
                  <a:pt x="17485" y="10124"/>
                </a:moveTo>
                <a:lnTo>
                  <a:pt x="4113" y="10124"/>
                </a:lnTo>
                <a:lnTo>
                  <a:pt x="3857" y="8100"/>
                </a:lnTo>
                <a:lnTo>
                  <a:pt x="17742" y="8100"/>
                </a:lnTo>
                <a:cubicBezTo>
                  <a:pt x="17742" y="8100"/>
                  <a:pt x="17485" y="10124"/>
                  <a:pt x="17485" y="10124"/>
                </a:cubicBezTo>
                <a:close/>
                <a:moveTo>
                  <a:pt x="16542" y="17549"/>
                </a:moveTo>
                <a:lnTo>
                  <a:pt x="5057" y="17549"/>
                </a:lnTo>
                <a:lnTo>
                  <a:pt x="4199" y="10800"/>
                </a:lnTo>
                <a:lnTo>
                  <a:pt x="17399" y="10800"/>
                </a:lnTo>
                <a:cubicBezTo>
                  <a:pt x="17399" y="10800"/>
                  <a:pt x="16542" y="17549"/>
                  <a:pt x="16542" y="17549"/>
                </a:cubicBezTo>
                <a:close/>
                <a:moveTo>
                  <a:pt x="5400" y="20249"/>
                </a:moveTo>
                <a:lnTo>
                  <a:pt x="5142" y="18225"/>
                </a:lnTo>
                <a:lnTo>
                  <a:pt x="16456" y="18225"/>
                </a:lnTo>
                <a:lnTo>
                  <a:pt x="16200" y="20249"/>
                </a:lnTo>
                <a:cubicBezTo>
                  <a:pt x="16200" y="20249"/>
                  <a:pt x="5400" y="20249"/>
                  <a:pt x="5400" y="20249"/>
                </a:cubicBezTo>
                <a:close/>
                <a:moveTo>
                  <a:pt x="3857" y="1350"/>
                </a:moveTo>
                <a:lnTo>
                  <a:pt x="17742" y="1350"/>
                </a:lnTo>
                <a:lnTo>
                  <a:pt x="18514" y="3375"/>
                </a:lnTo>
                <a:lnTo>
                  <a:pt x="3085" y="3375"/>
                </a:lnTo>
                <a:cubicBezTo>
                  <a:pt x="3085" y="3375"/>
                  <a:pt x="3857" y="1350"/>
                  <a:pt x="3857" y="1350"/>
                </a:cubicBezTo>
                <a:close/>
                <a:moveTo>
                  <a:pt x="20143" y="3389"/>
                </a:moveTo>
                <a:lnTo>
                  <a:pt x="19205" y="922"/>
                </a:lnTo>
                <a:cubicBezTo>
                  <a:pt x="18996" y="371"/>
                  <a:pt x="18407" y="0"/>
                  <a:pt x="17742" y="0"/>
                </a:cubicBezTo>
                <a:lnTo>
                  <a:pt x="3857" y="0"/>
                </a:lnTo>
                <a:cubicBezTo>
                  <a:pt x="3192" y="0"/>
                  <a:pt x="2603" y="371"/>
                  <a:pt x="2393" y="922"/>
                </a:cubicBezTo>
                <a:lnTo>
                  <a:pt x="1448" y="3391"/>
                </a:lnTo>
                <a:cubicBezTo>
                  <a:pt x="643" y="3436"/>
                  <a:pt x="0" y="4008"/>
                  <a:pt x="0" y="4725"/>
                </a:cubicBezTo>
                <a:lnTo>
                  <a:pt x="0" y="6750"/>
                </a:lnTo>
                <a:cubicBezTo>
                  <a:pt x="0" y="7495"/>
                  <a:pt x="690" y="8100"/>
                  <a:pt x="1542" y="8100"/>
                </a:cubicBezTo>
                <a:lnTo>
                  <a:pt x="2340" y="8100"/>
                </a:lnTo>
                <a:cubicBezTo>
                  <a:pt x="2340" y="8150"/>
                  <a:pt x="2317" y="8198"/>
                  <a:pt x="2323" y="8249"/>
                </a:cubicBezTo>
                <a:lnTo>
                  <a:pt x="3866" y="20398"/>
                </a:lnTo>
                <a:cubicBezTo>
                  <a:pt x="3953" y="21082"/>
                  <a:pt x="4614" y="21599"/>
                  <a:pt x="5400" y="21599"/>
                </a:cubicBezTo>
                <a:lnTo>
                  <a:pt x="16200" y="21599"/>
                </a:lnTo>
                <a:cubicBezTo>
                  <a:pt x="16986" y="21599"/>
                  <a:pt x="17646" y="21082"/>
                  <a:pt x="17732" y="20398"/>
                </a:cubicBezTo>
                <a:lnTo>
                  <a:pt x="19275" y="8249"/>
                </a:lnTo>
                <a:cubicBezTo>
                  <a:pt x="19282" y="8198"/>
                  <a:pt x="19258" y="8150"/>
                  <a:pt x="19258" y="8100"/>
                </a:cubicBezTo>
                <a:lnTo>
                  <a:pt x="20057" y="8100"/>
                </a:lnTo>
                <a:cubicBezTo>
                  <a:pt x="20908" y="8100"/>
                  <a:pt x="21600" y="7495"/>
                  <a:pt x="21600" y="6750"/>
                </a:cubicBezTo>
                <a:lnTo>
                  <a:pt x="21600" y="4725"/>
                </a:lnTo>
                <a:cubicBezTo>
                  <a:pt x="21600" y="4006"/>
                  <a:pt x="20952" y="3431"/>
                  <a:pt x="20143" y="338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16" name="AutoShape 101"/>
          <p:cNvSpPr>
            <a:spLocks/>
          </p:cNvSpPr>
          <p:nvPr/>
        </p:nvSpPr>
        <p:spPr bwMode="auto">
          <a:xfrm>
            <a:off x="4175607" y="4270890"/>
            <a:ext cx="342508" cy="2997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17" name="AutoShape 102"/>
          <p:cNvSpPr>
            <a:spLocks/>
          </p:cNvSpPr>
          <p:nvPr/>
        </p:nvSpPr>
        <p:spPr bwMode="auto">
          <a:xfrm>
            <a:off x="4218347" y="4313630"/>
            <a:ext cx="261126" cy="192624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3490007" y="4270890"/>
            <a:ext cx="342508" cy="299767"/>
            <a:chOff x="2569485" y="4937447"/>
            <a:chExt cx="464344" cy="406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9" name="AutoShape 103"/>
            <p:cNvSpPr>
              <a:spLocks/>
            </p:cNvSpPr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0" name="AutoShape 104"/>
            <p:cNvSpPr>
              <a:spLocks/>
            </p:cNvSpPr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1" name="AutoShape 105"/>
          <p:cNvSpPr>
            <a:spLocks/>
          </p:cNvSpPr>
          <p:nvPr/>
        </p:nvSpPr>
        <p:spPr bwMode="auto">
          <a:xfrm>
            <a:off x="2804993" y="4313630"/>
            <a:ext cx="341922" cy="2142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9438"/>
                </a:moveTo>
                <a:cubicBezTo>
                  <a:pt x="7005" y="19438"/>
                  <a:pt x="3289" y="15988"/>
                  <a:pt x="1437" y="10797"/>
                </a:cubicBezTo>
                <a:cubicBezTo>
                  <a:pt x="3298" y="5598"/>
                  <a:pt x="7009" y="2161"/>
                  <a:pt x="10800" y="2161"/>
                </a:cubicBezTo>
                <a:cubicBezTo>
                  <a:pt x="14595" y="2161"/>
                  <a:pt x="18310" y="5611"/>
                  <a:pt x="20162" y="10802"/>
                </a:cubicBezTo>
                <a:cubicBezTo>
                  <a:pt x="18301" y="16000"/>
                  <a:pt x="14590" y="19438"/>
                  <a:pt x="10800" y="19438"/>
                </a:cubicBezTo>
                <a:moveTo>
                  <a:pt x="21576" y="10561"/>
                </a:moveTo>
                <a:cubicBezTo>
                  <a:pt x="21569" y="10516"/>
                  <a:pt x="21573" y="10467"/>
                  <a:pt x="21562" y="10423"/>
                </a:cubicBezTo>
                <a:cubicBezTo>
                  <a:pt x="21558" y="10406"/>
                  <a:pt x="21548" y="10395"/>
                  <a:pt x="21544" y="10378"/>
                </a:cubicBezTo>
                <a:cubicBezTo>
                  <a:pt x="21537" y="10352"/>
                  <a:pt x="21539" y="10322"/>
                  <a:pt x="21530" y="10297"/>
                </a:cubicBezTo>
                <a:cubicBezTo>
                  <a:pt x="19569" y="4298"/>
                  <a:pt x="15302" y="0"/>
                  <a:pt x="10800" y="0"/>
                </a:cubicBezTo>
                <a:cubicBezTo>
                  <a:pt x="6297" y="0"/>
                  <a:pt x="2030" y="4290"/>
                  <a:pt x="69" y="10290"/>
                </a:cubicBezTo>
                <a:cubicBezTo>
                  <a:pt x="61" y="10316"/>
                  <a:pt x="62" y="10344"/>
                  <a:pt x="55" y="10370"/>
                </a:cubicBezTo>
                <a:cubicBezTo>
                  <a:pt x="51" y="10387"/>
                  <a:pt x="41" y="10398"/>
                  <a:pt x="37" y="10415"/>
                </a:cubicBezTo>
                <a:cubicBezTo>
                  <a:pt x="26" y="10459"/>
                  <a:pt x="30" y="10508"/>
                  <a:pt x="24" y="10554"/>
                </a:cubicBezTo>
                <a:cubicBezTo>
                  <a:pt x="12" y="10635"/>
                  <a:pt x="0" y="10714"/>
                  <a:pt x="0" y="10796"/>
                </a:cubicBezTo>
                <a:cubicBezTo>
                  <a:pt x="0" y="10878"/>
                  <a:pt x="12" y="10955"/>
                  <a:pt x="24" y="11038"/>
                </a:cubicBezTo>
                <a:cubicBezTo>
                  <a:pt x="30" y="11083"/>
                  <a:pt x="26" y="11131"/>
                  <a:pt x="37" y="11175"/>
                </a:cubicBezTo>
                <a:cubicBezTo>
                  <a:pt x="41" y="11193"/>
                  <a:pt x="51" y="11204"/>
                  <a:pt x="55" y="11220"/>
                </a:cubicBezTo>
                <a:cubicBezTo>
                  <a:pt x="62" y="11247"/>
                  <a:pt x="61" y="11276"/>
                  <a:pt x="69" y="11302"/>
                </a:cubicBezTo>
                <a:cubicBezTo>
                  <a:pt x="2030" y="17300"/>
                  <a:pt x="6297" y="21599"/>
                  <a:pt x="10800" y="21599"/>
                </a:cubicBezTo>
                <a:cubicBezTo>
                  <a:pt x="15302" y="21599"/>
                  <a:pt x="19569" y="17308"/>
                  <a:pt x="21530" y="11309"/>
                </a:cubicBezTo>
                <a:cubicBezTo>
                  <a:pt x="21539" y="11283"/>
                  <a:pt x="21537" y="11255"/>
                  <a:pt x="21544" y="11228"/>
                </a:cubicBezTo>
                <a:cubicBezTo>
                  <a:pt x="21548" y="11212"/>
                  <a:pt x="21558" y="11201"/>
                  <a:pt x="21562" y="11183"/>
                </a:cubicBezTo>
                <a:cubicBezTo>
                  <a:pt x="21573" y="11139"/>
                  <a:pt x="21569" y="11089"/>
                  <a:pt x="21576" y="11044"/>
                </a:cubicBezTo>
                <a:cubicBezTo>
                  <a:pt x="21587" y="10963"/>
                  <a:pt x="21599" y="10885"/>
                  <a:pt x="21599" y="10803"/>
                </a:cubicBezTo>
                <a:cubicBezTo>
                  <a:pt x="21599" y="10721"/>
                  <a:pt x="21587" y="10642"/>
                  <a:pt x="21576" y="1056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2" name="AutoShape 106"/>
          <p:cNvSpPr>
            <a:spLocks/>
          </p:cNvSpPr>
          <p:nvPr/>
        </p:nvSpPr>
        <p:spPr bwMode="auto">
          <a:xfrm>
            <a:off x="2933214" y="4378033"/>
            <a:ext cx="48595" cy="4801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2" y="0"/>
                </a:moveTo>
                <a:cubicBezTo>
                  <a:pt x="19193" y="0"/>
                  <a:pt x="19183" y="4"/>
                  <a:pt x="19174" y="4"/>
                </a:cubicBezTo>
                <a:cubicBezTo>
                  <a:pt x="8585" y="23"/>
                  <a:pt x="0" y="8607"/>
                  <a:pt x="0" y="19198"/>
                </a:cubicBezTo>
                <a:cubicBezTo>
                  <a:pt x="0" y="20523"/>
                  <a:pt x="1076" y="21600"/>
                  <a:pt x="2402" y="21600"/>
                </a:cubicBezTo>
                <a:cubicBezTo>
                  <a:pt x="3722" y="21600"/>
                  <a:pt x="4799" y="20523"/>
                  <a:pt x="4799" y="19198"/>
                </a:cubicBezTo>
                <a:cubicBezTo>
                  <a:pt x="4799" y="11262"/>
                  <a:pt x="11262" y="4803"/>
                  <a:pt x="19202" y="4803"/>
                </a:cubicBezTo>
                <a:lnTo>
                  <a:pt x="19202" y="4798"/>
                </a:lnTo>
                <a:cubicBezTo>
                  <a:pt x="20523" y="4798"/>
                  <a:pt x="21599" y="3721"/>
                  <a:pt x="21599" y="2401"/>
                </a:cubicBezTo>
                <a:cubicBezTo>
                  <a:pt x="21599" y="1076"/>
                  <a:pt x="20523" y="0"/>
                  <a:pt x="19202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3" name="AutoShape 107"/>
          <p:cNvSpPr>
            <a:spLocks/>
          </p:cNvSpPr>
          <p:nvPr/>
        </p:nvSpPr>
        <p:spPr bwMode="auto">
          <a:xfrm>
            <a:off x="2901012" y="4345832"/>
            <a:ext cx="149884" cy="1498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057"/>
                </a:moveTo>
                <a:cubicBezTo>
                  <a:pt x="5694" y="20057"/>
                  <a:pt x="1542" y="15905"/>
                  <a:pt x="1542" y="10800"/>
                </a:cubicBezTo>
                <a:cubicBezTo>
                  <a:pt x="1542" y="5694"/>
                  <a:pt x="5694" y="1542"/>
                  <a:pt x="10800" y="1542"/>
                </a:cubicBezTo>
                <a:cubicBezTo>
                  <a:pt x="15905" y="1542"/>
                  <a:pt x="20057" y="5694"/>
                  <a:pt x="20057" y="10800"/>
                </a:cubicBezTo>
                <a:cubicBezTo>
                  <a:pt x="20057" y="15905"/>
                  <a:pt x="15905" y="20057"/>
                  <a:pt x="10800" y="20057"/>
                </a:cubicBezTo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5"/>
                  <a:pt x="4834" y="21600"/>
                  <a:pt x="10800" y="21600"/>
                </a:cubicBezTo>
                <a:cubicBezTo>
                  <a:pt x="16765" y="21600"/>
                  <a:pt x="21599" y="16765"/>
                  <a:pt x="21599" y="10800"/>
                </a:cubicBezTo>
                <a:cubicBezTo>
                  <a:pt x="21599" y="4834"/>
                  <a:pt x="16765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4" name="AutoShape 108"/>
          <p:cNvSpPr>
            <a:spLocks/>
          </p:cNvSpPr>
          <p:nvPr/>
        </p:nvSpPr>
        <p:spPr bwMode="auto">
          <a:xfrm>
            <a:off x="2226536" y="4313630"/>
            <a:ext cx="128807" cy="12880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25" name="AutoShape 109"/>
          <p:cNvSpPr>
            <a:spLocks/>
          </p:cNvSpPr>
          <p:nvPr/>
        </p:nvSpPr>
        <p:spPr bwMode="auto">
          <a:xfrm>
            <a:off x="2162719" y="4249228"/>
            <a:ext cx="257027" cy="3430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5545636" y="3585290"/>
            <a:ext cx="343093" cy="321431"/>
            <a:chOff x="5368132" y="3540125"/>
            <a:chExt cx="465138" cy="435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7" name="AutoShape 110"/>
            <p:cNvSpPr>
              <a:spLocks/>
            </p:cNvSpPr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28" name="AutoShape 111"/>
            <p:cNvSpPr>
              <a:spLocks/>
            </p:cNvSpPr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29" name="AutoShape 112"/>
          <p:cNvSpPr>
            <a:spLocks/>
          </p:cNvSpPr>
          <p:nvPr/>
        </p:nvSpPr>
        <p:spPr bwMode="auto">
          <a:xfrm>
            <a:off x="4860621" y="3563628"/>
            <a:ext cx="342508" cy="343093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4228886" y="3563628"/>
            <a:ext cx="235365" cy="343093"/>
            <a:chOff x="3582988" y="3510757"/>
            <a:chExt cx="319088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1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2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3532747" y="3563628"/>
            <a:ext cx="257027" cy="343093"/>
            <a:chOff x="2639219" y="3510757"/>
            <a:chExt cx="348456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4" name="AutoShape 115"/>
            <p:cNvSpPr>
              <a:spLocks/>
            </p:cNvSpPr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5" name="AutoShape 116"/>
            <p:cNvSpPr>
              <a:spLocks/>
            </p:cNvSpPr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36" name="AutoShape 117"/>
          <p:cNvSpPr>
            <a:spLocks/>
          </p:cNvSpPr>
          <p:nvPr/>
        </p:nvSpPr>
        <p:spPr bwMode="auto">
          <a:xfrm>
            <a:off x="2804993" y="3628030"/>
            <a:ext cx="342508" cy="257027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2119978" y="3606953"/>
            <a:ext cx="342508" cy="257027"/>
            <a:chOff x="712110" y="4037334"/>
            <a:chExt cx="464344" cy="3484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8" name="AutoShape 118"/>
            <p:cNvSpPr>
              <a:spLocks/>
            </p:cNvSpPr>
            <p:nvPr/>
          </p:nvSpPr>
          <p:spPr bwMode="auto">
            <a:xfrm>
              <a:off x="712110" y="403733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39" name="AutoShape 119"/>
            <p:cNvSpPr>
              <a:spLocks/>
            </p:cNvSpPr>
            <p:nvPr/>
          </p:nvSpPr>
          <p:spPr bwMode="auto">
            <a:xfrm>
              <a:off x="1001829" y="416750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545636" y="2910815"/>
            <a:ext cx="343093" cy="288644"/>
            <a:chOff x="5356342" y="3093565"/>
            <a:chExt cx="465138" cy="3913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1" name="AutoShape 120"/>
            <p:cNvSpPr>
              <a:spLocks/>
            </p:cNvSpPr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2" name="AutoShape 121"/>
            <p:cNvSpPr>
              <a:spLocks/>
            </p:cNvSpPr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3" name="AutoShape 122"/>
            <p:cNvSpPr>
              <a:spLocks/>
            </p:cNvSpPr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860621" y="2878613"/>
            <a:ext cx="342508" cy="342508"/>
            <a:chOff x="4427654" y="3049909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5" name="AutoShape 123"/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6" name="AutoShape 124"/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47" name="AutoShape 125"/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4175607" y="2878613"/>
            <a:ext cx="342508" cy="342508"/>
            <a:chOff x="3498967" y="3049909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9" name="AutoShape 126"/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0" name="AutoShape 127"/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490007" y="2878613"/>
            <a:ext cx="343093" cy="342508"/>
            <a:chOff x="2581275" y="2582069"/>
            <a:chExt cx="465138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2" name="AutoShape 128"/>
            <p:cNvSpPr>
              <a:spLocks/>
            </p:cNvSpPr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53" name="AutoShape 129"/>
            <p:cNvSpPr>
              <a:spLocks/>
            </p:cNvSpPr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54" name="AutoShape 130"/>
          <p:cNvSpPr>
            <a:spLocks/>
          </p:cNvSpPr>
          <p:nvPr/>
        </p:nvSpPr>
        <p:spPr bwMode="auto">
          <a:xfrm>
            <a:off x="2804993" y="2878613"/>
            <a:ext cx="342508" cy="342508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55" name="AutoShape 131"/>
          <p:cNvSpPr>
            <a:spLocks/>
          </p:cNvSpPr>
          <p:nvPr/>
        </p:nvSpPr>
        <p:spPr bwMode="auto">
          <a:xfrm>
            <a:off x="2141056" y="2878613"/>
            <a:ext cx="299767" cy="3425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56" name="AutoShape 132"/>
          <p:cNvSpPr>
            <a:spLocks/>
          </p:cNvSpPr>
          <p:nvPr/>
        </p:nvSpPr>
        <p:spPr bwMode="auto">
          <a:xfrm>
            <a:off x="2205459" y="3017373"/>
            <a:ext cx="42741" cy="1610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57" name="AutoShape 133"/>
          <p:cNvSpPr>
            <a:spLocks/>
          </p:cNvSpPr>
          <p:nvPr/>
        </p:nvSpPr>
        <p:spPr bwMode="auto">
          <a:xfrm>
            <a:off x="2269862" y="3017373"/>
            <a:ext cx="42741" cy="1610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58" name="AutoShape 134"/>
          <p:cNvSpPr>
            <a:spLocks/>
          </p:cNvSpPr>
          <p:nvPr/>
        </p:nvSpPr>
        <p:spPr bwMode="auto">
          <a:xfrm>
            <a:off x="2333680" y="3017373"/>
            <a:ext cx="42741" cy="1610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60"/>
                </a:lnTo>
                <a:lnTo>
                  <a:pt x="5399" y="20160"/>
                </a:lnTo>
                <a:cubicBezTo>
                  <a:pt x="5399" y="2016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6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6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59" name="AutoShape 135"/>
          <p:cNvSpPr>
            <a:spLocks/>
          </p:cNvSpPr>
          <p:nvPr/>
        </p:nvSpPr>
        <p:spPr bwMode="auto">
          <a:xfrm>
            <a:off x="5545636" y="2246292"/>
            <a:ext cx="343093" cy="2359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681"/>
                </a:moveTo>
                <a:lnTo>
                  <a:pt x="19651" y="18681"/>
                </a:lnTo>
                <a:lnTo>
                  <a:pt x="19575" y="18681"/>
                </a:lnTo>
                <a:lnTo>
                  <a:pt x="16874" y="14754"/>
                </a:lnTo>
                <a:lnTo>
                  <a:pt x="16874" y="14727"/>
                </a:lnTo>
                <a:lnTo>
                  <a:pt x="16199" y="13745"/>
                </a:lnTo>
                <a:lnTo>
                  <a:pt x="16199" y="7854"/>
                </a:lnTo>
                <a:lnTo>
                  <a:pt x="19575" y="2945"/>
                </a:lnTo>
                <a:lnTo>
                  <a:pt x="19651" y="2945"/>
                </a:lnTo>
                <a:lnTo>
                  <a:pt x="20249" y="2945"/>
                </a:lnTo>
                <a:cubicBezTo>
                  <a:pt x="20249" y="2945"/>
                  <a:pt x="20249" y="18681"/>
                  <a:pt x="20249" y="18681"/>
                </a:cubicBezTo>
                <a:close/>
                <a:moveTo>
                  <a:pt x="2024" y="19636"/>
                </a:moveTo>
                <a:cubicBezTo>
                  <a:pt x="1651" y="19636"/>
                  <a:pt x="1349" y="19195"/>
                  <a:pt x="1349" y="18654"/>
                </a:cubicBezTo>
                <a:lnTo>
                  <a:pt x="1349" y="2945"/>
                </a:lnTo>
                <a:cubicBezTo>
                  <a:pt x="1349" y="2402"/>
                  <a:pt x="1651" y="1963"/>
                  <a:pt x="2024" y="1963"/>
                </a:cubicBezTo>
                <a:lnTo>
                  <a:pt x="14849" y="1963"/>
                </a:lnTo>
                <a:cubicBezTo>
                  <a:pt x="15221" y="1963"/>
                  <a:pt x="15524" y="2403"/>
                  <a:pt x="15524" y="2945"/>
                </a:cubicBezTo>
                <a:lnTo>
                  <a:pt x="15524" y="18654"/>
                </a:lnTo>
                <a:cubicBezTo>
                  <a:pt x="15524" y="19195"/>
                  <a:pt x="15221" y="19636"/>
                  <a:pt x="14849" y="19636"/>
                </a:cubicBezTo>
                <a:cubicBezTo>
                  <a:pt x="14849" y="19636"/>
                  <a:pt x="2024" y="19636"/>
                  <a:pt x="2024" y="19636"/>
                </a:cubicBezTo>
                <a:close/>
                <a:moveTo>
                  <a:pt x="20249" y="981"/>
                </a:moveTo>
                <a:lnTo>
                  <a:pt x="19651" y="981"/>
                </a:lnTo>
                <a:cubicBezTo>
                  <a:pt x="19296" y="981"/>
                  <a:pt x="18956" y="1185"/>
                  <a:pt x="18703" y="1547"/>
                </a:cubicBezTo>
                <a:lnTo>
                  <a:pt x="16874" y="4170"/>
                </a:lnTo>
                <a:lnTo>
                  <a:pt x="16874" y="2945"/>
                </a:lnTo>
                <a:cubicBezTo>
                  <a:pt x="16874" y="1317"/>
                  <a:pt x="15967" y="0"/>
                  <a:pt x="14849" y="0"/>
                </a:cubicBezTo>
                <a:lnTo>
                  <a:pt x="2024" y="0"/>
                </a:lnTo>
                <a:cubicBezTo>
                  <a:pt x="908" y="0"/>
                  <a:pt x="0" y="1320"/>
                  <a:pt x="0" y="2945"/>
                </a:cubicBezTo>
                <a:lnTo>
                  <a:pt x="0" y="9789"/>
                </a:lnTo>
                <a:lnTo>
                  <a:pt x="0" y="18654"/>
                </a:lnTo>
                <a:cubicBezTo>
                  <a:pt x="0" y="20281"/>
                  <a:pt x="905" y="21599"/>
                  <a:pt x="2024" y="21599"/>
                </a:cubicBezTo>
                <a:lnTo>
                  <a:pt x="14849" y="21599"/>
                </a:lnTo>
                <a:cubicBezTo>
                  <a:pt x="15967" y="21599"/>
                  <a:pt x="16874" y="20281"/>
                  <a:pt x="16874" y="18654"/>
                </a:cubicBezTo>
                <a:lnTo>
                  <a:pt x="16874" y="17456"/>
                </a:lnTo>
                <a:lnTo>
                  <a:pt x="18703" y="20079"/>
                </a:lnTo>
                <a:cubicBezTo>
                  <a:pt x="18956" y="20442"/>
                  <a:pt x="19296" y="20645"/>
                  <a:pt x="19651" y="20645"/>
                </a:cubicBezTo>
                <a:lnTo>
                  <a:pt x="20249" y="20645"/>
                </a:lnTo>
                <a:cubicBezTo>
                  <a:pt x="20994" y="20645"/>
                  <a:pt x="21600" y="19765"/>
                  <a:pt x="21600" y="18681"/>
                </a:cubicBezTo>
                <a:lnTo>
                  <a:pt x="21600" y="2945"/>
                </a:lnTo>
                <a:cubicBezTo>
                  <a:pt x="21600" y="1860"/>
                  <a:pt x="20994" y="981"/>
                  <a:pt x="20249" y="98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4860621" y="2193013"/>
            <a:ext cx="342508" cy="342508"/>
            <a:chOff x="4439444" y="1652588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1" name="AutoShape 136"/>
            <p:cNvSpPr>
              <a:spLocks/>
            </p:cNvSpPr>
            <p:nvPr/>
          </p:nvSpPr>
          <p:spPr bwMode="auto">
            <a:xfrm>
              <a:off x="4686300" y="1710532"/>
              <a:ext cx="152400" cy="152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538" y="20579"/>
                  </a:moveTo>
                  <a:lnTo>
                    <a:pt x="19542" y="20579"/>
                  </a:lnTo>
                  <a:cubicBezTo>
                    <a:pt x="19546" y="21142"/>
                    <a:pt x="20004" y="21600"/>
                    <a:pt x="20571" y="21600"/>
                  </a:cubicBezTo>
                  <a:cubicBezTo>
                    <a:pt x="21137" y="21600"/>
                    <a:pt x="21599" y="21138"/>
                    <a:pt x="21599" y="20571"/>
                  </a:cubicBezTo>
                  <a:cubicBezTo>
                    <a:pt x="21599" y="20565"/>
                    <a:pt x="21595" y="20561"/>
                    <a:pt x="21595" y="20555"/>
                  </a:cubicBezTo>
                  <a:cubicBezTo>
                    <a:pt x="21583" y="9221"/>
                    <a:pt x="12411" y="41"/>
                    <a:pt x="1080" y="12"/>
                  </a:cubicBezTo>
                  <a:cubicBezTo>
                    <a:pt x="1064" y="10"/>
                    <a:pt x="1048" y="0"/>
                    <a:pt x="1028" y="0"/>
                  </a:cubicBezTo>
                  <a:cubicBezTo>
                    <a:pt x="458" y="0"/>
                    <a:pt x="0" y="461"/>
                    <a:pt x="0" y="1028"/>
                  </a:cubicBezTo>
                  <a:cubicBezTo>
                    <a:pt x="0" y="1594"/>
                    <a:pt x="458" y="2055"/>
                    <a:pt x="1024" y="2057"/>
                  </a:cubicBezTo>
                  <a:lnTo>
                    <a:pt x="1024" y="2065"/>
                  </a:lnTo>
                  <a:cubicBezTo>
                    <a:pt x="11233" y="2065"/>
                    <a:pt x="19538" y="10370"/>
                    <a:pt x="19538" y="2057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2" name="AutoShape 137"/>
            <p:cNvSpPr>
              <a:spLocks/>
            </p:cNvSpPr>
            <p:nvPr/>
          </p:nvSpPr>
          <p:spPr bwMode="auto">
            <a:xfrm>
              <a:off x="4439444" y="1652588"/>
              <a:ext cx="464344" cy="464344"/>
            </a:xfrm>
            <a:custGeom>
              <a:avLst/>
              <a:gdLst>
                <a:gd name="T0" fmla="+- 0 10819 195"/>
                <a:gd name="T1" fmla="*/ T0 w 21248"/>
                <a:gd name="T2" fmla="*/ 10800 h 21600"/>
                <a:gd name="T3" fmla="+- 0 10819 195"/>
                <a:gd name="T4" fmla="*/ T3 w 21248"/>
                <a:gd name="T5" fmla="*/ 10800 h 21600"/>
                <a:gd name="T6" fmla="+- 0 10819 195"/>
                <a:gd name="T7" fmla="*/ T6 w 21248"/>
                <a:gd name="T8" fmla="*/ 10800 h 21600"/>
                <a:gd name="T9" fmla="+- 0 10819 195"/>
                <a:gd name="T10" fmla="*/ T9 w 212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248" h="21600">
                  <a:moveTo>
                    <a:pt x="19868" y="17133"/>
                  </a:moveTo>
                  <a:cubicBezTo>
                    <a:pt x="19766" y="17386"/>
                    <a:pt x="19525" y="17549"/>
                    <a:pt x="19255" y="17549"/>
                  </a:cubicBezTo>
                  <a:lnTo>
                    <a:pt x="19058" y="17549"/>
                  </a:lnTo>
                  <a:lnTo>
                    <a:pt x="3983" y="2226"/>
                  </a:lnTo>
                  <a:lnTo>
                    <a:pt x="3983" y="2025"/>
                  </a:lnTo>
                  <a:cubicBezTo>
                    <a:pt x="3983" y="1750"/>
                    <a:pt x="4144" y="1506"/>
                    <a:pt x="4393" y="1401"/>
                  </a:cubicBezTo>
                  <a:cubicBezTo>
                    <a:pt x="4475" y="1367"/>
                    <a:pt x="4560" y="1350"/>
                    <a:pt x="4647" y="1350"/>
                  </a:cubicBezTo>
                  <a:cubicBezTo>
                    <a:pt x="4824" y="1350"/>
                    <a:pt x="4991" y="1420"/>
                    <a:pt x="5116" y="1547"/>
                  </a:cubicBezTo>
                  <a:lnTo>
                    <a:pt x="19724" y="16397"/>
                  </a:lnTo>
                  <a:cubicBezTo>
                    <a:pt x="19915" y="16591"/>
                    <a:pt x="19972" y="16880"/>
                    <a:pt x="19868" y="17133"/>
                  </a:cubicBezTo>
                  <a:moveTo>
                    <a:pt x="10121" y="17549"/>
                  </a:moveTo>
                  <a:cubicBezTo>
                    <a:pt x="10017" y="17549"/>
                    <a:pt x="9922" y="17586"/>
                    <a:pt x="9824" y="17609"/>
                  </a:cubicBezTo>
                  <a:lnTo>
                    <a:pt x="3923" y="11612"/>
                  </a:lnTo>
                  <a:cubicBezTo>
                    <a:pt x="3946" y="11512"/>
                    <a:pt x="3982" y="11415"/>
                    <a:pt x="3982" y="11311"/>
                  </a:cubicBezTo>
                  <a:lnTo>
                    <a:pt x="3983" y="3180"/>
                  </a:lnTo>
                  <a:lnTo>
                    <a:pt x="18119" y="17549"/>
                  </a:lnTo>
                  <a:cubicBezTo>
                    <a:pt x="18119" y="17549"/>
                    <a:pt x="10121" y="17549"/>
                    <a:pt x="10121" y="17549"/>
                  </a:cubicBezTo>
                  <a:close/>
                  <a:moveTo>
                    <a:pt x="9182" y="17945"/>
                  </a:moveTo>
                  <a:lnTo>
                    <a:pt x="7109" y="20052"/>
                  </a:lnTo>
                  <a:cubicBezTo>
                    <a:pt x="6939" y="20224"/>
                    <a:pt x="6742" y="20249"/>
                    <a:pt x="6640" y="20249"/>
                  </a:cubicBezTo>
                  <a:cubicBezTo>
                    <a:pt x="6537" y="20249"/>
                    <a:pt x="6339" y="20224"/>
                    <a:pt x="6170" y="20052"/>
                  </a:cubicBezTo>
                  <a:lnTo>
                    <a:pt x="1522" y="15327"/>
                  </a:lnTo>
                  <a:cubicBezTo>
                    <a:pt x="1352" y="15154"/>
                    <a:pt x="1327" y="14953"/>
                    <a:pt x="1327" y="14850"/>
                  </a:cubicBezTo>
                  <a:cubicBezTo>
                    <a:pt x="1327" y="14745"/>
                    <a:pt x="1352" y="14544"/>
                    <a:pt x="1522" y="14373"/>
                  </a:cubicBezTo>
                  <a:lnTo>
                    <a:pt x="3593" y="12266"/>
                  </a:lnTo>
                  <a:cubicBezTo>
                    <a:pt x="3599" y="12260"/>
                    <a:pt x="3601" y="12251"/>
                    <a:pt x="3607" y="12245"/>
                  </a:cubicBezTo>
                  <a:lnTo>
                    <a:pt x="9202" y="17932"/>
                  </a:lnTo>
                  <a:cubicBezTo>
                    <a:pt x="9196" y="17937"/>
                    <a:pt x="9187" y="17939"/>
                    <a:pt x="9182" y="17945"/>
                  </a:cubicBezTo>
                  <a:moveTo>
                    <a:pt x="6056" y="593"/>
                  </a:moveTo>
                  <a:cubicBezTo>
                    <a:pt x="5675" y="205"/>
                    <a:pt x="5165" y="0"/>
                    <a:pt x="4647" y="0"/>
                  </a:cubicBezTo>
                  <a:cubicBezTo>
                    <a:pt x="4390" y="0"/>
                    <a:pt x="4132" y="49"/>
                    <a:pt x="3885" y="154"/>
                  </a:cubicBezTo>
                  <a:cubicBezTo>
                    <a:pt x="3141" y="467"/>
                    <a:pt x="2655" y="1205"/>
                    <a:pt x="2655" y="2025"/>
                  </a:cubicBezTo>
                  <a:lnTo>
                    <a:pt x="2654" y="11311"/>
                  </a:lnTo>
                  <a:lnTo>
                    <a:pt x="583" y="13418"/>
                  </a:lnTo>
                  <a:cubicBezTo>
                    <a:pt x="-195" y="14208"/>
                    <a:pt x="-195" y="15491"/>
                    <a:pt x="583" y="16281"/>
                  </a:cubicBezTo>
                  <a:lnTo>
                    <a:pt x="5231" y="21006"/>
                  </a:lnTo>
                  <a:cubicBezTo>
                    <a:pt x="5620" y="21402"/>
                    <a:pt x="6131" y="21599"/>
                    <a:pt x="6640" y="21599"/>
                  </a:cubicBezTo>
                  <a:cubicBezTo>
                    <a:pt x="7150" y="21599"/>
                    <a:pt x="7659" y="21402"/>
                    <a:pt x="8048" y="21006"/>
                  </a:cubicBezTo>
                  <a:lnTo>
                    <a:pt x="10121" y="18900"/>
                  </a:lnTo>
                  <a:lnTo>
                    <a:pt x="19255" y="18900"/>
                  </a:lnTo>
                  <a:cubicBezTo>
                    <a:pt x="20062" y="18900"/>
                    <a:pt x="20788" y="18407"/>
                    <a:pt x="21095" y="17650"/>
                  </a:cubicBezTo>
                  <a:cubicBezTo>
                    <a:pt x="21405" y="16893"/>
                    <a:pt x="21234" y="16022"/>
                    <a:pt x="20663" y="15443"/>
                  </a:cubicBezTo>
                  <a:cubicBezTo>
                    <a:pt x="20663" y="15443"/>
                    <a:pt x="6056" y="593"/>
                    <a:pt x="6056" y="59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3" name="AutoShape 138"/>
            <p:cNvSpPr>
              <a:spLocks/>
            </p:cNvSpPr>
            <p:nvPr/>
          </p:nvSpPr>
          <p:spPr bwMode="auto">
            <a:xfrm>
              <a:off x="4686300" y="1652588"/>
              <a:ext cx="217488" cy="2174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37" y="2880"/>
                  </a:moveTo>
                  <a:lnTo>
                    <a:pt x="1437" y="2885"/>
                  </a:lnTo>
                  <a:cubicBezTo>
                    <a:pt x="10965" y="2885"/>
                    <a:pt x="18717" y="10637"/>
                    <a:pt x="18717" y="20165"/>
                  </a:cubicBezTo>
                  <a:lnTo>
                    <a:pt x="18720" y="20165"/>
                  </a:lnTo>
                  <a:cubicBezTo>
                    <a:pt x="18722" y="20959"/>
                    <a:pt x="19366" y="21600"/>
                    <a:pt x="20160" y="21600"/>
                  </a:cubicBezTo>
                  <a:cubicBezTo>
                    <a:pt x="20955" y="21600"/>
                    <a:pt x="21599" y="20956"/>
                    <a:pt x="21599" y="20160"/>
                  </a:cubicBezTo>
                  <a:cubicBezTo>
                    <a:pt x="21599" y="20155"/>
                    <a:pt x="21597" y="20152"/>
                    <a:pt x="21597" y="20148"/>
                  </a:cubicBezTo>
                  <a:cubicBezTo>
                    <a:pt x="21588" y="9034"/>
                    <a:pt x="12588" y="28"/>
                    <a:pt x="1476" y="8"/>
                  </a:cubicBezTo>
                  <a:cubicBezTo>
                    <a:pt x="1465" y="7"/>
                    <a:pt x="1454" y="0"/>
                    <a:pt x="1440" y="0"/>
                  </a:cubicBezTo>
                  <a:cubicBezTo>
                    <a:pt x="644" y="0"/>
                    <a:pt x="0" y="644"/>
                    <a:pt x="0" y="1440"/>
                  </a:cubicBezTo>
                  <a:cubicBezTo>
                    <a:pt x="0" y="2234"/>
                    <a:pt x="644" y="2878"/>
                    <a:pt x="1437" y="2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64" name="AutoShape 139"/>
          <p:cNvSpPr>
            <a:spLocks/>
          </p:cNvSpPr>
          <p:nvPr/>
        </p:nvSpPr>
        <p:spPr bwMode="auto">
          <a:xfrm>
            <a:off x="4175607" y="2193013"/>
            <a:ext cx="342508" cy="331969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3490007" y="2235754"/>
            <a:ext cx="342508" cy="267566"/>
            <a:chOff x="2581275" y="1710532"/>
            <a:chExt cx="464344" cy="3627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66" name="AutoShape 140"/>
            <p:cNvSpPr>
              <a:spLocks/>
            </p:cNvSpPr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7" name="AutoShape 141"/>
            <p:cNvSpPr>
              <a:spLocks/>
            </p:cNvSpPr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8" name="AutoShape 142"/>
            <p:cNvSpPr>
              <a:spLocks/>
            </p:cNvSpPr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69" name="AutoShape 143"/>
            <p:cNvSpPr>
              <a:spLocks/>
            </p:cNvSpPr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0" name="AutoShape 144"/>
            <p:cNvSpPr>
              <a:spLocks/>
            </p:cNvSpPr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1" name="AutoShape 145"/>
            <p:cNvSpPr>
              <a:spLocks/>
            </p:cNvSpPr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2" name="AutoShape 146"/>
            <p:cNvSpPr>
              <a:spLocks/>
            </p:cNvSpPr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2804993" y="2214091"/>
            <a:ext cx="342508" cy="300353"/>
            <a:chOff x="1640798" y="2149003"/>
            <a:chExt cx="464344" cy="40719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74" name="AutoShape 147"/>
            <p:cNvSpPr>
              <a:spLocks/>
            </p:cNvSpPr>
            <p:nvPr/>
          </p:nvSpPr>
          <p:spPr bwMode="auto">
            <a:xfrm>
              <a:off x="1640798" y="2149003"/>
              <a:ext cx="464344" cy="407194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175" name="AutoShape 148"/>
            <p:cNvSpPr>
              <a:spLocks/>
            </p:cNvSpPr>
            <p:nvPr/>
          </p:nvSpPr>
          <p:spPr bwMode="auto">
            <a:xfrm>
              <a:off x="1713029" y="2222028"/>
              <a:ext cx="69056" cy="69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176" name="AutoShape 149"/>
          <p:cNvSpPr>
            <a:spLocks/>
          </p:cNvSpPr>
          <p:nvPr/>
        </p:nvSpPr>
        <p:spPr bwMode="auto">
          <a:xfrm>
            <a:off x="2119978" y="2235754"/>
            <a:ext cx="342508" cy="2464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455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419339910_kakoy-cvet-sochetaetsya-s-zheltym-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7597" r="17597"/>
          <a:stretch>
            <a:fillRect/>
          </a:stretch>
        </p:blipFill>
        <p:spPr/>
      </p:pic>
      <p:sp>
        <p:nvSpPr>
          <p:cNvPr id="4" name="Freeform 3"/>
          <p:cNvSpPr/>
          <p:nvPr/>
        </p:nvSpPr>
        <p:spPr>
          <a:xfrm>
            <a:off x="5097728" y="1092016"/>
            <a:ext cx="3373779" cy="2497535"/>
          </a:xfrm>
          <a:custGeom>
            <a:avLst/>
            <a:gdLst/>
            <a:ahLst/>
            <a:cxnLst/>
            <a:rect l="l" t="t" r="r" b="b"/>
            <a:pathLst>
              <a:path w="291046" h="215455">
                <a:moveTo>
                  <a:pt x="80448" y="28003"/>
                </a:moveTo>
                <a:cubicBezTo>
                  <a:pt x="65507" y="27927"/>
                  <a:pt x="54301" y="34406"/>
                  <a:pt x="46830" y="47439"/>
                </a:cubicBezTo>
                <a:cubicBezTo>
                  <a:pt x="39359" y="60472"/>
                  <a:pt x="35624" y="80517"/>
                  <a:pt x="35624" y="107575"/>
                </a:cubicBezTo>
                <a:cubicBezTo>
                  <a:pt x="35624" y="134645"/>
                  <a:pt x="39359" y="154741"/>
                  <a:pt x="46830" y="167864"/>
                </a:cubicBezTo>
                <a:cubicBezTo>
                  <a:pt x="54301" y="180986"/>
                  <a:pt x="65507" y="187515"/>
                  <a:pt x="80448" y="187452"/>
                </a:cubicBezTo>
                <a:cubicBezTo>
                  <a:pt x="95244" y="187515"/>
                  <a:pt x="106361" y="180986"/>
                  <a:pt x="113800" y="167864"/>
                </a:cubicBezTo>
                <a:cubicBezTo>
                  <a:pt x="121239" y="154741"/>
                  <a:pt x="124962" y="134645"/>
                  <a:pt x="124968" y="107575"/>
                </a:cubicBezTo>
                <a:cubicBezTo>
                  <a:pt x="124962" y="80517"/>
                  <a:pt x="121239" y="60472"/>
                  <a:pt x="113800" y="47439"/>
                </a:cubicBezTo>
                <a:cubicBezTo>
                  <a:pt x="106361" y="34406"/>
                  <a:pt x="95244" y="27927"/>
                  <a:pt x="80448" y="28003"/>
                </a:cubicBezTo>
                <a:close/>
                <a:moveTo>
                  <a:pt x="209093" y="914"/>
                </a:moveTo>
                <a:lnTo>
                  <a:pt x="291046" y="914"/>
                </a:lnTo>
                <a:lnTo>
                  <a:pt x="291046" y="214541"/>
                </a:lnTo>
                <a:lnTo>
                  <a:pt x="255118" y="214541"/>
                </a:lnTo>
                <a:lnTo>
                  <a:pt x="255118" y="33185"/>
                </a:lnTo>
                <a:lnTo>
                  <a:pt x="209093" y="33185"/>
                </a:lnTo>
                <a:close/>
                <a:moveTo>
                  <a:pt x="80448" y="0"/>
                </a:moveTo>
                <a:cubicBezTo>
                  <a:pt x="106329" y="157"/>
                  <a:pt x="126126" y="9435"/>
                  <a:pt x="139841" y="27835"/>
                </a:cubicBezTo>
                <a:cubicBezTo>
                  <a:pt x="153556" y="46235"/>
                  <a:pt x="160473" y="72815"/>
                  <a:pt x="160592" y="107575"/>
                </a:cubicBezTo>
                <a:cubicBezTo>
                  <a:pt x="160473" y="142481"/>
                  <a:pt x="153556" y="169150"/>
                  <a:pt x="139841" y="187582"/>
                </a:cubicBezTo>
                <a:cubicBezTo>
                  <a:pt x="126126" y="206014"/>
                  <a:pt x="106329" y="215305"/>
                  <a:pt x="80448" y="215455"/>
                </a:cubicBezTo>
                <a:cubicBezTo>
                  <a:pt x="54422" y="215305"/>
                  <a:pt x="34535" y="206014"/>
                  <a:pt x="20789" y="187582"/>
                </a:cubicBezTo>
                <a:cubicBezTo>
                  <a:pt x="7043" y="169150"/>
                  <a:pt x="113" y="142481"/>
                  <a:pt x="0" y="107575"/>
                </a:cubicBezTo>
                <a:cubicBezTo>
                  <a:pt x="113" y="72815"/>
                  <a:pt x="7043" y="46235"/>
                  <a:pt x="20789" y="27835"/>
                </a:cubicBezTo>
                <a:cubicBezTo>
                  <a:pt x="34535" y="9435"/>
                  <a:pt x="54422" y="157"/>
                  <a:pt x="80448" y="0"/>
                </a:cubicBezTo>
                <a:close/>
              </a:path>
            </a:pathLst>
          </a:custGeom>
          <a:noFill/>
          <a:ln w="76200">
            <a:solidFill>
              <a:srgbClr val="E09F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7955428" y="4164188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6" name="Rectangle 14">
            <a:extLst/>
          </p:cNvPr>
          <p:cNvSpPr>
            <a:spLocks noChangeArrowheads="1"/>
          </p:cNvSpPr>
          <p:nvPr/>
        </p:nvSpPr>
        <p:spPr bwMode="auto">
          <a:xfrm>
            <a:off x="8004932" y="4396380"/>
            <a:ext cx="3655372" cy="11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05CFFA-2F0C-41DA-80B0-F616FAE3C485}"/>
              </a:ext>
            </a:extLst>
          </p:cNvPr>
          <p:cNvSpPr txBox="1"/>
          <p:nvPr/>
        </p:nvSpPr>
        <p:spPr bwMode="auto">
          <a:xfrm>
            <a:off x="8471507" y="1959368"/>
            <a:ext cx="3019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First Time</a:t>
            </a:r>
          </a:p>
        </p:txBody>
      </p:sp>
      <p:sp>
        <p:nvSpPr>
          <p:cNvPr id="9" name="Rectangle 8">
            <a:extLst/>
          </p:cNvPr>
          <p:cNvSpPr>
            <a:spLocks noChangeArrowheads="1"/>
          </p:cNvSpPr>
          <p:nvPr/>
        </p:nvSpPr>
        <p:spPr bwMode="auto">
          <a:xfrm>
            <a:off x="247650" y="1473016"/>
            <a:ext cx="205740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47650" y="1226954"/>
            <a:ext cx="211455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14950" y="4164187"/>
            <a:ext cx="2476500" cy="333375"/>
          </a:xfrm>
          <a:prstGeom prst="rect">
            <a:avLst/>
          </a:prstGeom>
          <a:solidFill>
            <a:schemeClr val="accent4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5641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02-dly-devochek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10" r="11610"/>
          <a:stretch>
            <a:fillRect/>
          </a:stretch>
        </p:blipFill>
        <p:spPr/>
      </p:pic>
      <p:sp>
        <p:nvSpPr>
          <p:cNvPr id="21" name="Rectangle 20"/>
          <p:cNvSpPr/>
          <p:nvPr/>
        </p:nvSpPr>
        <p:spPr>
          <a:xfrm>
            <a:off x="0" y="-21417"/>
            <a:ext cx="1946384" cy="2212562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/>
          </p:cNvPr>
          <p:cNvSpPr txBox="1"/>
          <p:nvPr/>
        </p:nvSpPr>
        <p:spPr>
          <a:xfrm>
            <a:off x="3073177" y="930855"/>
            <a:ext cx="4834240" cy="1545645"/>
          </a:xfrm>
          <a:custGeom>
            <a:avLst/>
            <a:gdLst/>
            <a:ahLst/>
            <a:cxnLst/>
            <a:rect l="l" t="t" r="r" b="b"/>
            <a:pathLst>
              <a:path w="677684" h="216675">
                <a:moveTo>
                  <a:pt x="596017" y="116701"/>
                </a:moveTo>
                <a:cubicBezTo>
                  <a:pt x="580974" y="116770"/>
                  <a:pt x="569362" y="119833"/>
                  <a:pt x="561180" y="125888"/>
                </a:cubicBezTo>
                <a:cubicBezTo>
                  <a:pt x="552998" y="131942"/>
                  <a:pt x="548856" y="140570"/>
                  <a:pt x="548754" y="151771"/>
                </a:cubicBezTo>
                <a:cubicBezTo>
                  <a:pt x="548849" y="163569"/>
                  <a:pt x="553004" y="172604"/>
                  <a:pt x="561218" y="178875"/>
                </a:cubicBezTo>
                <a:cubicBezTo>
                  <a:pt x="569431" y="185146"/>
                  <a:pt x="581133" y="188310"/>
                  <a:pt x="596322" y="188367"/>
                </a:cubicBezTo>
                <a:cubicBezTo>
                  <a:pt x="611377" y="188303"/>
                  <a:pt x="623040" y="185152"/>
                  <a:pt x="631312" y="178913"/>
                </a:cubicBezTo>
                <a:cubicBezTo>
                  <a:pt x="639583" y="172674"/>
                  <a:pt x="643775" y="163728"/>
                  <a:pt x="643890" y="152076"/>
                </a:cubicBezTo>
                <a:cubicBezTo>
                  <a:pt x="643782" y="140862"/>
                  <a:pt x="639576" y="132184"/>
                  <a:pt x="631273" y="126040"/>
                </a:cubicBezTo>
                <a:cubicBezTo>
                  <a:pt x="622971" y="119896"/>
                  <a:pt x="611218" y="116783"/>
                  <a:pt x="596017" y="116701"/>
                </a:cubicBezTo>
                <a:close/>
                <a:moveTo>
                  <a:pt x="253422" y="28613"/>
                </a:moveTo>
                <a:cubicBezTo>
                  <a:pt x="238480" y="28537"/>
                  <a:pt x="227274" y="35016"/>
                  <a:pt x="219803" y="48049"/>
                </a:cubicBezTo>
                <a:cubicBezTo>
                  <a:pt x="212333" y="61082"/>
                  <a:pt x="208597" y="81127"/>
                  <a:pt x="208597" y="108185"/>
                </a:cubicBezTo>
                <a:cubicBezTo>
                  <a:pt x="208597" y="135255"/>
                  <a:pt x="212333" y="155351"/>
                  <a:pt x="219803" y="168474"/>
                </a:cubicBezTo>
                <a:cubicBezTo>
                  <a:pt x="227274" y="181596"/>
                  <a:pt x="238480" y="188125"/>
                  <a:pt x="253422" y="188062"/>
                </a:cubicBezTo>
                <a:cubicBezTo>
                  <a:pt x="268217" y="188125"/>
                  <a:pt x="279335" y="181596"/>
                  <a:pt x="286774" y="168474"/>
                </a:cubicBezTo>
                <a:cubicBezTo>
                  <a:pt x="294213" y="155351"/>
                  <a:pt x="297935" y="135255"/>
                  <a:pt x="297942" y="108185"/>
                </a:cubicBezTo>
                <a:cubicBezTo>
                  <a:pt x="297935" y="81127"/>
                  <a:pt x="294213" y="61082"/>
                  <a:pt x="286774" y="48049"/>
                </a:cubicBezTo>
                <a:cubicBezTo>
                  <a:pt x="279335" y="35016"/>
                  <a:pt x="268217" y="28537"/>
                  <a:pt x="253422" y="28613"/>
                </a:cubicBezTo>
                <a:close/>
                <a:moveTo>
                  <a:pt x="596322" y="25870"/>
                </a:moveTo>
                <a:cubicBezTo>
                  <a:pt x="583425" y="25940"/>
                  <a:pt x="573464" y="28698"/>
                  <a:pt x="566437" y="34143"/>
                </a:cubicBezTo>
                <a:cubicBezTo>
                  <a:pt x="559411" y="39588"/>
                  <a:pt x="555853" y="47302"/>
                  <a:pt x="555764" y="57284"/>
                </a:cubicBezTo>
                <a:cubicBezTo>
                  <a:pt x="555853" y="67266"/>
                  <a:pt x="559411" y="74979"/>
                  <a:pt x="566437" y="80424"/>
                </a:cubicBezTo>
                <a:cubicBezTo>
                  <a:pt x="573464" y="85870"/>
                  <a:pt x="583425" y="88627"/>
                  <a:pt x="596322" y="88697"/>
                </a:cubicBezTo>
                <a:cubicBezTo>
                  <a:pt x="609206" y="88627"/>
                  <a:pt x="619117" y="85870"/>
                  <a:pt x="626054" y="80424"/>
                </a:cubicBezTo>
                <a:cubicBezTo>
                  <a:pt x="632992" y="74979"/>
                  <a:pt x="636498" y="67266"/>
                  <a:pt x="636575" y="57284"/>
                </a:cubicBezTo>
                <a:cubicBezTo>
                  <a:pt x="636498" y="47302"/>
                  <a:pt x="632992" y="39588"/>
                  <a:pt x="626054" y="34143"/>
                </a:cubicBezTo>
                <a:cubicBezTo>
                  <a:pt x="619117" y="28698"/>
                  <a:pt x="609206" y="25940"/>
                  <a:pt x="596322" y="25870"/>
                </a:cubicBezTo>
                <a:close/>
                <a:moveTo>
                  <a:pt x="363017" y="1524"/>
                </a:moveTo>
                <a:lnTo>
                  <a:pt x="444970" y="1524"/>
                </a:lnTo>
                <a:lnTo>
                  <a:pt x="444970" y="215151"/>
                </a:lnTo>
                <a:lnTo>
                  <a:pt x="409041" y="215151"/>
                </a:lnTo>
                <a:lnTo>
                  <a:pt x="409041" y="33795"/>
                </a:lnTo>
                <a:lnTo>
                  <a:pt x="363017" y="33795"/>
                </a:lnTo>
                <a:close/>
                <a:moveTo>
                  <a:pt x="253422" y="610"/>
                </a:moveTo>
                <a:cubicBezTo>
                  <a:pt x="279302" y="767"/>
                  <a:pt x="299100" y="10045"/>
                  <a:pt x="312815" y="28445"/>
                </a:cubicBezTo>
                <a:cubicBezTo>
                  <a:pt x="326529" y="46845"/>
                  <a:pt x="333446" y="73425"/>
                  <a:pt x="333565" y="108185"/>
                </a:cubicBezTo>
                <a:cubicBezTo>
                  <a:pt x="333446" y="143091"/>
                  <a:pt x="326529" y="169760"/>
                  <a:pt x="312815" y="188192"/>
                </a:cubicBezTo>
                <a:cubicBezTo>
                  <a:pt x="299100" y="206624"/>
                  <a:pt x="279302" y="215915"/>
                  <a:pt x="253422" y="216065"/>
                </a:cubicBezTo>
                <a:cubicBezTo>
                  <a:pt x="227395" y="215915"/>
                  <a:pt x="207509" y="206624"/>
                  <a:pt x="193763" y="188192"/>
                </a:cubicBezTo>
                <a:cubicBezTo>
                  <a:pt x="180016" y="169760"/>
                  <a:pt x="173087" y="143091"/>
                  <a:pt x="172974" y="108185"/>
                </a:cubicBezTo>
                <a:cubicBezTo>
                  <a:pt x="173087" y="73425"/>
                  <a:pt x="180016" y="46845"/>
                  <a:pt x="193763" y="28445"/>
                </a:cubicBezTo>
                <a:cubicBezTo>
                  <a:pt x="207509" y="10045"/>
                  <a:pt x="227395" y="767"/>
                  <a:pt x="253422" y="610"/>
                </a:cubicBezTo>
                <a:close/>
                <a:moveTo>
                  <a:pt x="596017" y="0"/>
                </a:moveTo>
                <a:cubicBezTo>
                  <a:pt x="618184" y="158"/>
                  <a:pt x="635506" y="5093"/>
                  <a:pt x="647982" y="14807"/>
                </a:cubicBezTo>
                <a:cubicBezTo>
                  <a:pt x="660457" y="24521"/>
                  <a:pt x="666802" y="38070"/>
                  <a:pt x="667016" y="55454"/>
                </a:cubicBezTo>
                <a:cubicBezTo>
                  <a:pt x="666921" y="65753"/>
                  <a:pt x="664143" y="74812"/>
                  <a:pt x="658682" y="82630"/>
                </a:cubicBezTo>
                <a:cubicBezTo>
                  <a:pt x="653221" y="90448"/>
                  <a:pt x="645648" y="96528"/>
                  <a:pt x="635961" y="100873"/>
                </a:cubicBezTo>
                <a:cubicBezTo>
                  <a:pt x="648894" y="105394"/>
                  <a:pt x="659046" y="112337"/>
                  <a:pt x="666418" y="121703"/>
                </a:cubicBezTo>
                <a:cubicBezTo>
                  <a:pt x="673790" y="131069"/>
                  <a:pt x="677545" y="142210"/>
                  <a:pt x="677684" y="155126"/>
                </a:cubicBezTo>
                <a:cubicBezTo>
                  <a:pt x="677420" y="174364"/>
                  <a:pt x="670110" y="189386"/>
                  <a:pt x="655754" y="200192"/>
                </a:cubicBezTo>
                <a:cubicBezTo>
                  <a:pt x="641399" y="210998"/>
                  <a:pt x="621588" y="216492"/>
                  <a:pt x="596322" y="216675"/>
                </a:cubicBezTo>
                <a:cubicBezTo>
                  <a:pt x="571055" y="216499"/>
                  <a:pt x="551244" y="211068"/>
                  <a:pt x="536889" y="200382"/>
                </a:cubicBezTo>
                <a:cubicBezTo>
                  <a:pt x="522534" y="189697"/>
                  <a:pt x="515224" y="174815"/>
                  <a:pt x="514959" y="155736"/>
                </a:cubicBezTo>
                <a:cubicBezTo>
                  <a:pt x="515105" y="142661"/>
                  <a:pt x="519000" y="131380"/>
                  <a:pt x="526644" y="121894"/>
                </a:cubicBezTo>
                <a:cubicBezTo>
                  <a:pt x="534289" y="112407"/>
                  <a:pt x="544809" y="105400"/>
                  <a:pt x="558204" y="100873"/>
                </a:cubicBezTo>
                <a:cubicBezTo>
                  <a:pt x="547909" y="96218"/>
                  <a:pt x="539879" y="89845"/>
                  <a:pt x="534113" y="81753"/>
                </a:cubicBezTo>
                <a:cubicBezTo>
                  <a:pt x="528348" y="73662"/>
                  <a:pt x="525418" y="64387"/>
                  <a:pt x="525323" y="53929"/>
                </a:cubicBezTo>
                <a:cubicBezTo>
                  <a:pt x="525562" y="37142"/>
                  <a:pt x="531932" y="24000"/>
                  <a:pt x="544433" y="14502"/>
                </a:cubicBezTo>
                <a:cubicBezTo>
                  <a:pt x="556935" y="5004"/>
                  <a:pt x="574129" y="170"/>
                  <a:pt x="596017" y="0"/>
                </a:cubicBezTo>
                <a:close/>
                <a:moveTo>
                  <a:pt x="79553" y="0"/>
                </a:moveTo>
                <a:cubicBezTo>
                  <a:pt x="100737" y="190"/>
                  <a:pt x="117633" y="5062"/>
                  <a:pt x="130241" y="14617"/>
                </a:cubicBezTo>
                <a:cubicBezTo>
                  <a:pt x="142849" y="24172"/>
                  <a:pt x="149308" y="37272"/>
                  <a:pt x="149618" y="53916"/>
                </a:cubicBezTo>
                <a:cubicBezTo>
                  <a:pt x="149409" y="64638"/>
                  <a:pt x="145641" y="75893"/>
                  <a:pt x="138314" y="87682"/>
                </a:cubicBezTo>
                <a:cubicBezTo>
                  <a:pt x="130987" y="99470"/>
                  <a:pt x="121356" y="111488"/>
                  <a:pt x="109423" y="123734"/>
                </a:cubicBezTo>
                <a:lnTo>
                  <a:pt x="50901" y="182880"/>
                </a:lnTo>
                <a:lnTo>
                  <a:pt x="159982" y="182880"/>
                </a:lnTo>
                <a:lnTo>
                  <a:pt x="159982" y="215151"/>
                </a:lnTo>
                <a:lnTo>
                  <a:pt x="3657" y="215151"/>
                </a:lnTo>
                <a:lnTo>
                  <a:pt x="3657" y="188665"/>
                </a:lnTo>
                <a:lnTo>
                  <a:pt x="85039" y="104526"/>
                </a:lnTo>
                <a:cubicBezTo>
                  <a:pt x="93237" y="96326"/>
                  <a:pt x="99777" y="88260"/>
                  <a:pt x="104660" y="80327"/>
                </a:cubicBezTo>
                <a:cubicBezTo>
                  <a:pt x="109544" y="72393"/>
                  <a:pt x="112046" y="65318"/>
                  <a:pt x="112166" y="59099"/>
                </a:cubicBezTo>
                <a:cubicBezTo>
                  <a:pt x="112071" y="50353"/>
                  <a:pt x="108756" y="43608"/>
                  <a:pt x="102222" y="38864"/>
                </a:cubicBezTo>
                <a:cubicBezTo>
                  <a:pt x="95688" y="34119"/>
                  <a:pt x="86506" y="31719"/>
                  <a:pt x="74676" y="31661"/>
                </a:cubicBezTo>
                <a:cubicBezTo>
                  <a:pt x="64916" y="31738"/>
                  <a:pt x="54794" y="34100"/>
                  <a:pt x="44310" y="38749"/>
                </a:cubicBezTo>
                <a:cubicBezTo>
                  <a:pt x="33826" y="43398"/>
                  <a:pt x="23933" y="49877"/>
                  <a:pt x="14630" y="58185"/>
                </a:cubicBezTo>
                <a:lnTo>
                  <a:pt x="0" y="30444"/>
                </a:lnTo>
                <a:cubicBezTo>
                  <a:pt x="11963" y="20918"/>
                  <a:pt x="24689" y="13484"/>
                  <a:pt x="38176" y="8144"/>
                </a:cubicBezTo>
                <a:cubicBezTo>
                  <a:pt x="51663" y="2804"/>
                  <a:pt x="65456" y="89"/>
                  <a:pt x="79553" y="0"/>
                </a:cubicBezTo>
                <a:close/>
              </a:path>
            </a:pathLst>
          </a:custGeom>
          <a:noFill/>
          <a:ln w="76200">
            <a:solidFill>
              <a:srgbClr val="E09F2B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spc="-150" dirty="0"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2938890" y="2643355"/>
            <a:ext cx="50266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3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HIGHLIGHT CONCEPT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6866957" y="3961039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9" name="Rectangle 14">
            <a:extLst/>
          </p:cNvPr>
          <p:cNvSpPr>
            <a:spLocks noChangeArrowheads="1"/>
          </p:cNvSpPr>
          <p:nvPr/>
        </p:nvSpPr>
        <p:spPr bwMode="auto">
          <a:xfrm>
            <a:off x="6916461" y="4193231"/>
            <a:ext cx="3655372" cy="11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5CFFA-2F0C-41DA-80B0-F616FAE3C485}"/>
              </a:ext>
            </a:extLst>
          </p:cNvPr>
          <p:cNvSpPr txBox="1"/>
          <p:nvPr/>
        </p:nvSpPr>
        <p:spPr bwMode="auto">
          <a:xfrm>
            <a:off x="6910511" y="1926015"/>
            <a:ext cx="30193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Concept!</a:t>
            </a:r>
          </a:p>
        </p:txBody>
      </p:sp>
      <p:sp>
        <p:nvSpPr>
          <p:cNvPr id="11" name="Rectangle 14">
            <a:extLst/>
          </p:cNvPr>
          <p:cNvSpPr>
            <a:spLocks noChangeArrowheads="1"/>
          </p:cNvSpPr>
          <p:nvPr/>
        </p:nvSpPr>
        <p:spPr bwMode="auto">
          <a:xfrm>
            <a:off x="4660980" y="4193231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506200" y="228600"/>
            <a:ext cx="457200" cy="6667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4794330" y="3947169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8134" y="4855265"/>
            <a:ext cx="2476500" cy="333375"/>
          </a:xfrm>
          <a:prstGeom prst="rect">
            <a:avLst/>
          </a:prstGeom>
          <a:solidFill>
            <a:srgbClr val="FFC000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5164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50fe59429a762c8fbc4bb3109af3c7c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3" r="9803"/>
          <a:stretch>
            <a:fillRect/>
          </a:stretch>
        </p:blipFill>
        <p:spPr/>
      </p:pic>
      <p:sp>
        <p:nvSpPr>
          <p:cNvPr id="5" name="TextBox 4">
            <a:extLst/>
          </p:cNvPr>
          <p:cNvSpPr txBox="1"/>
          <p:nvPr/>
        </p:nvSpPr>
        <p:spPr>
          <a:xfrm>
            <a:off x="2310240" y="1614655"/>
            <a:ext cx="50266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spc="3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PORT-</a:t>
            </a:r>
          </a:p>
        </p:txBody>
      </p:sp>
      <p:sp>
        <p:nvSpPr>
          <p:cNvPr id="6" name="TextBox 5">
            <a:extLst/>
          </p:cNvPr>
          <p:cNvSpPr txBox="1"/>
          <p:nvPr/>
        </p:nvSpPr>
        <p:spPr>
          <a:xfrm>
            <a:off x="7216027" y="2997987"/>
            <a:ext cx="3299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spc="30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FO-</a:t>
            </a:r>
            <a:endParaRPr lang="en-US" sz="7200" spc="300" dirty="0">
              <a:latin typeface="Montserrat" panose="00000500000000000000" pitchFamily="50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5754367" y="5072987"/>
            <a:ext cx="2684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spc="300" dirty="0" err="1">
                <a:latin typeface="Taken by Vultures Demo" panose="02000500000000000000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Lio</a:t>
            </a:r>
            <a:r>
              <a:rPr lang="en-US" sz="7200" spc="300" dirty="0">
                <a:latin typeface="Taken by Vultures Demo" panose="02000500000000000000" pitchFamily="2" charset="0"/>
                <a:ea typeface="Lato Light" panose="020F0502020204030203" pitchFamily="34" charset="0"/>
                <a:cs typeface="Lato Light" panose="020F0502020204030203" pitchFamily="34" charset="0"/>
              </a:rPr>
              <a:t>!</a:t>
            </a:r>
          </a:p>
        </p:txBody>
      </p:sp>
      <p:sp>
        <p:nvSpPr>
          <p:cNvPr id="9" name="Rectangle 14">
            <a:extLst/>
          </p:cNvPr>
          <p:cNvSpPr>
            <a:spLocks noChangeArrowheads="1"/>
          </p:cNvSpPr>
          <p:nvPr/>
        </p:nvSpPr>
        <p:spPr bwMode="auto">
          <a:xfrm>
            <a:off x="1629409" y="4839751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1762759" y="4593689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</p:spTree>
    <p:extLst>
      <p:ext uri="{BB962C8B-B14F-4D97-AF65-F5344CB8AC3E}">
        <p14:creationId xmlns="" xmlns:p14="http://schemas.microsoft.com/office/powerpoint/2010/main" val="24020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75a10c84c12905357bbae5e3770fb7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259" b="14259"/>
          <a:stretch>
            <a:fillRect/>
          </a:stretch>
        </p:blipFill>
        <p:spPr/>
      </p:pic>
      <p:sp>
        <p:nvSpPr>
          <p:cNvPr id="5" name="TextBox 4">
            <a:extLst/>
          </p:cNvPr>
          <p:cNvSpPr txBox="1"/>
          <p:nvPr/>
        </p:nvSpPr>
        <p:spPr>
          <a:xfrm>
            <a:off x="1021105" y="4448345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3" name="Diamond 2"/>
          <p:cNvSpPr/>
          <p:nvPr/>
        </p:nvSpPr>
        <p:spPr>
          <a:xfrm>
            <a:off x="5181068" y="1199086"/>
            <a:ext cx="4591050" cy="4591050"/>
          </a:xfrm>
          <a:prstGeom prst="diamond">
            <a:avLst/>
          </a:prstGeom>
          <a:solidFill>
            <a:srgbClr val="E09F2B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Rectangle 14">
            <a:extLst/>
          </p:cNvPr>
          <p:cNvSpPr>
            <a:spLocks noChangeArrowheads="1"/>
          </p:cNvSpPr>
          <p:nvPr/>
        </p:nvSpPr>
        <p:spPr bwMode="auto">
          <a:xfrm>
            <a:off x="1070609" y="4680537"/>
            <a:ext cx="3655372" cy="11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05CFFA-2F0C-41DA-80B0-F616FAE3C485}"/>
              </a:ext>
            </a:extLst>
          </p:cNvPr>
          <p:cNvSpPr txBox="1"/>
          <p:nvPr/>
        </p:nvSpPr>
        <p:spPr bwMode="auto">
          <a:xfrm>
            <a:off x="623094" y="3124747"/>
            <a:ext cx="30193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150" dirty="0">
                <a:solidFill>
                  <a:srgbClr val="E09F2B"/>
                </a:solidFill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Classy!</a:t>
            </a:r>
          </a:p>
        </p:txBody>
      </p:sp>
      <p:sp>
        <p:nvSpPr>
          <p:cNvPr id="9" name="Rectangle 14">
            <a:extLst/>
          </p:cNvPr>
          <p:cNvSpPr>
            <a:spLocks noChangeArrowheads="1"/>
          </p:cNvSpPr>
          <p:nvPr/>
        </p:nvSpPr>
        <p:spPr bwMode="auto">
          <a:xfrm>
            <a:off x="2611431" y="1371076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2744781" y="1125014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</p:spTree>
    <p:extLst>
      <p:ext uri="{BB962C8B-B14F-4D97-AF65-F5344CB8AC3E}">
        <p14:creationId xmlns="" xmlns:p14="http://schemas.microsoft.com/office/powerpoint/2010/main" val="41895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modnaya-odejda-dlya-devochek-950-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790" b="16790"/>
          <a:stretch>
            <a:fillRect/>
          </a:stretch>
        </p:blipFill>
        <p:spPr/>
      </p:pic>
      <p:sp>
        <p:nvSpPr>
          <p:cNvPr id="9" name="Donut 8"/>
          <p:cNvSpPr/>
          <p:nvPr/>
        </p:nvSpPr>
        <p:spPr>
          <a:xfrm>
            <a:off x="7677150" y="754301"/>
            <a:ext cx="1885950" cy="1885950"/>
          </a:xfrm>
          <a:prstGeom prst="donut">
            <a:avLst/>
          </a:prstGeom>
          <a:solidFill>
            <a:srgbClr val="E09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062" y="228600"/>
            <a:ext cx="1114388" cy="139065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3" name="Donut 12"/>
          <p:cNvSpPr/>
          <p:nvPr/>
        </p:nvSpPr>
        <p:spPr>
          <a:xfrm>
            <a:off x="3922372" y="2628696"/>
            <a:ext cx="1604056" cy="1604056"/>
          </a:xfrm>
          <a:prstGeom prst="donut">
            <a:avLst/>
          </a:prstGeom>
          <a:solidFill>
            <a:srgbClr val="E09F2B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6701995" y="4782999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18" name="Rectangle 14">
            <a:extLst/>
          </p:cNvPr>
          <p:cNvSpPr>
            <a:spLocks noChangeArrowheads="1"/>
          </p:cNvSpPr>
          <p:nvPr/>
        </p:nvSpPr>
        <p:spPr bwMode="auto">
          <a:xfrm>
            <a:off x="6751499" y="5015191"/>
            <a:ext cx="3013438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605CFFA-2F0C-41DA-80B0-F616FAE3C485}"/>
              </a:ext>
            </a:extLst>
          </p:cNvPr>
          <p:cNvSpPr txBox="1"/>
          <p:nvPr/>
        </p:nvSpPr>
        <p:spPr bwMode="auto">
          <a:xfrm>
            <a:off x="4905412" y="3459401"/>
            <a:ext cx="30193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Moment!</a:t>
            </a:r>
          </a:p>
        </p:txBody>
      </p:sp>
      <p:sp>
        <p:nvSpPr>
          <p:cNvPr id="20" name="Rectangle 14">
            <a:extLst/>
          </p:cNvPr>
          <p:cNvSpPr>
            <a:spLocks noChangeArrowheads="1"/>
          </p:cNvSpPr>
          <p:nvPr/>
        </p:nvSpPr>
        <p:spPr bwMode="auto">
          <a:xfrm>
            <a:off x="2228850" y="4753213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21" name="TextBox 20">
            <a:extLst/>
          </p:cNvPr>
          <p:cNvSpPr txBox="1"/>
          <p:nvPr/>
        </p:nvSpPr>
        <p:spPr>
          <a:xfrm>
            <a:off x="2362200" y="4507151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</p:spTree>
    <p:extLst>
      <p:ext uri="{BB962C8B-B14F-4D97-AF65-F5344CB8AC3E}">
        <p14:creationId xmlns="" xmlns:p14="http://schemas.microsoft.com/office/powerpoint/2010/main" val="40567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991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605CFFA-2F0C-41DA-80B0-F616FAE3C485}"/>
              </a:ext>
            </a:extLst>
          </p:cNvPr>
          <p:cNvSpPr txBox="1"/>
          <p:nvPr/>
        </p:nvSpPr>
        <p:spPr bwMode="auto">
          <a:xfrm>
            <a:off x="5423428" y="925890"/>
            <a:ext cx="55531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spc="-15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Amazing Text!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6045464" y="3109909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14" name="Rectangle 14">
            <a:extLst/>
          </p:cNvPr>
          <p:cNvSpPr>
            <a:spLocks noChangeArrowheads="1"/>
          </p:cNvSpPr>
          <p:nvPr/>
        </p:nvSpPr>
        <p:spPr bwMode="auto">
          <a:xfrm>
            <a:off x="6094968" y="3421440"/>
            <a:ext cx="42491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15" name="Rectangle 14">
            <a:extLst/>
          </p:cNvPr>
          <p:cNvSpPr>
            <a:spLocks noChangeArrowheads="1"/>
          </p:cNvSpPr>
          <p:nvPr/>
        </p:nvSpPr>
        <p:spPr bwMode="auto">
          <a:xfrm>
            <a:off x="8229600" y="5677780"/>
            <a:ext cx="20574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</a:t>
            </a:r>
          </a:p>
        </p:txBody>
      </p:sp>
      <p:sp>
        <p:nvSpPr>
          <p:cNvPr id="16" name="TextBox 15">
            <a:extLst/>
          </p:cNvPr>
          <p:cNvSpPr txBox="1"/>
          <p:nvPr/>
        </p:nvSpPr>
        <p:spPr>
          <a:xfrm>
            <a:off x="8362950" y="5431718"/>
            <a:ext cx="1981200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solidFill>
                  <a:schemeClr val="accent4">
                    <a:lumMod val="75000"/>
                  </a:schemeClr>
                </a:solidFill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ABOUT US</a:t>
            </a:r>
          </a:p>
        </p:txBody>
      </p:sp>
      <p:sp>
        <p:nvSpPr>
          <p:cNvPr id="18" name="Freeform 17"/>
          <p:cNvSpPr/>
          <p:nvPr/>
        </p:nvSpPr>
        <p:spPr>
          <a:xfrm>
            <a:off x="834117" y="3421440"/>
            <a:ext cx="5260851" cy="3436561"/>
          </a:xfrm>
          <a:custGeom>
            <a:avLst/>
            <a:gdLst>
              <a:gd name="connsiteX0" fmla="*/ 6964463 w 6964463"/>
              <a:gd name="connsiteY0" fmla="*/ 0 h 4606919"/>
              <a:gd name="connsiteX1" fmla="*/ 6964463 w 6964463"/>
              <a:gd name="connsiteY1" fmla="*/ 605278 h 4606919"/>
              <a:gd name="connsiteX2" fmla="*/ 915023 w 6964463"/>
              <a:gd name="connsiteY2" fmla="*/ 4606919 h 4606919"/>
              <a:gd name="connsiteX3" fmla="*/ 0 w 6964463"/>
              <a:gd name="connsiteY3" fmla="*/ 4606919 h 4606919"/>
              <a:gd name="connsiteX0" fmla="*/ 7149015 w 7149015"/>
              <a:gd name="connsiteY0" fmla="*/ 0 h 4606919"/>
              <a:gd name="connsiteX1" fmla="*/ 7149015 w 7149015"/>
              <a:gd name="connsiteY1" fmla="*/ 605278 h 4606919"/>
              <a:gd name="connsiteX2" fmla="*/ 1099575 w 7149015"/>
              <a:gd name="connsiteY2" fmla="*/ 4606919 h 4606919"/>
              <a:gd name="connsiteX3" fmla="*/ 0 w 7149015"/>
              <a:gd name="connsiteY3" fmla="*/ 4606919 h 4606919"/>
              <a:gd name="connsiteX4" fmla="*/ 7149015 w 7149015"/>
              <a:gd name="connsiteY4" fmla="*/ 0 h 4606919"/>
              <a:gd name="connsiteX0" fmla="*/ 7149015 w 7149015"/>
              <a:gd name="connsiteY0" fmla="*/ 0 h 4606919"/>
              <a:gd name="connsiteX1" fmla="*/ 7149015 w 7149015"/>
              <a:gd name="connsiteY1" fmla="*/ 605278 h 4606919"/>
              <a:gd name="connsiteX2" fmla="*/ 704106 w 7149015"/>
              <a:gd name="connsiteY2" fmla="*/ 4606919 h 4606919"/>
              <a:gd name="connsiteX3" fmla="*/ 0 w 7149015"/>
              <a:gd name="connsiteY3" fmla="*/ 4606919 h 4606919"/>
              <a:gd name="connsiteX4" fmla="*/ 7149015 w 7149015"/>
              <a:gd name="connsiteY4" fmla="*/ 0 h 4606919"/>
              <a:gd name="connsiteX0" fmla="*/ 7149015 w 7149015"/>
              <a:gd name="connsiteY0" fmla="*/ 0 h 4606919"/>
              <a:gd name="connsiteX1" fmla="*/ 7149015 w 7149015"/>
              <a:gd name="connsiteY1" fmla="*/ 605278 h 4606919"/>
              <a:gd name="connsiteX2" fmla="*/ 862294 w 7149015"/>
              <a:gd name="connsiteY2" fmla="*/ 4606919 h 4606919"/>
              <a:gd name="connsiteX3" fmla="*/ 0 w 7149015"/>
              <a:gd name="connsiteY3" fmla="*/ 4606919 h 4606919"/>
              <a:gd name="connsiteX4" fmla="*/ 7149015 w 7149015"/>
              <a:gd name="connsiteY4" fmla="*/ 0 h 4606919"/>
              <a:gd name="connsiteX0" fmla="*/ 7280838 w 7280838"/>
              <a:gd name="connsiteY0" fmla="*/ 0 h 4606919"/>
              <a:gd name="connsiteX1" fmla="*/ 7280838 w 7280838"/>
              <a:gd name="connsiteY1" fmla="*/ 605278 h 4606919"/>
              <a:gd name="connsiteX2" fmla="*/ 994117 w 7280838"/>
              <a:gd name="connsiteY2" fmla="*/ 4606919 h 4606919"/>
              <a:gd name="connsiteX3" fmla="*/ 0 w 7280838"/>
              <a:gd name="connsiteY3" fmla="*/ 4606919 h 4606919"/>
              <a:gd name="connsiteX4" fmla="*/ 7280838 w 7280838"/>
              <a:gd name="connsiteY4" fmla="*/ 0 h 4606919"/>
              <a:gd name="connsiteX0" fmla="*/ 7280838 w 7280838"/>
              <a:gd name="connsiteY0" fmla="*/ 0 h 4606919"/>
              <a:gd name="connsiteX1" fmla="*/ 7280838 w 7280838"/>
              <a:gd name="connsiteY1" fmla="*/ 605278 h 4606919"/>
              <a:gd name="connsiteX2" fmla="*/ 888658 w 7280838"/>
              <a:gd name="connsiteY2" fmla="*/ 4606919 h 4606919"/>
              <a:gd name="connsiteX3" fmla="*/ 0 w 7280838"/>
              <a:gd name="connsiteY3" fmla="*/ 4606919 h 4606919"/>
              <a:gd name="connsiteX4" fmla="*/ 7280838 w 7280838"/>
              <a:gd name="connsiteY4" fmla="*/ 0 h 460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0838" h="4606919">
                <a:moveTo>
                  <a:pt x="7280838" y="0"/>
                </a:moveTo>
                <a:lnTo>
                  <a:pt x="7280838" y="605278"/>
                </a:lnTo>
                <a:lnTo>
                  <a:pt x="888658" y="4606919"/>
                </a:lnTo>
                <a:lnTo>
                  <a:pt x="0" y="4606919"/>
                </a:lnTo>
                <a:cubicBezTo>
                  <a:pt x="2321488" y="3071279"/>
                  <a:pt x="4959350" y="1535640"/>
                  <a:pt x="7280838" y="0"/>
                </a:cubicBezTo>
                <a:close/>
              </a:path>
            </a:pathLst>
          </a:custGeom>
          <a:solidFill>
            <a:srgbClr val="E09F2B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0" name="Рисунок 9" descr="075a10c84c12905357bbae5e3770fb73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697" b="9697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086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D9399B7-51FF-4836-95D1-95B9100F2E40}"/>
              </a:ext>
            </a:extLst>
          </p:cNvPr>
          <p:cNvSpPr/>
          <p:nvPr/>
        </p:nvSpPr>
        <p:spPr>
          <a:xfrm>
            <a:off x="1" y="0"/>
            <a:ext cx="5486400" cy="6858000"/>
          </a:xfrm>
          <a:prstGeom prst="rect">
            <a:avLst/>
          </a:prstGeom>
          <a:solidFill>
            <a:srgbClr val="E09F2B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4CD49A-B49A-41A1-B6E1-6B9F3B538572}"/>
              </a:ext>
            </a:extLst>
          </p:cNvPr>
          <p:cNvSpPr txBox="1"/>
          <p:nvPr/>
        </p:nvSpPr>
        <p:spPr>
          <a:xfrm>
            <a:off x="8273509" y="3454033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="" xmlns:a16="http://schemas.microsoft.com/office/drawing/2014/main" id="{ACB6494B-AEE6-4124-B544-64EE6701A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3013" y="3765564"/>
            <a:ext cx="3229336" cy="11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2DA89FB-9489-482D-AECB-525319EAB41A}"/>
              </a:ext>
            </a:extLst>
          </p:cNvPr>
          <p:cNvSpPr/>
          <p:nvPr/>
        </p:nvSpPr>
        <p:spPr>
          <a:xfrm>
            <a:off x="2609850" y="552451"/>
            <a:ext cx="5486400" cy="5734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B3FA6A6-F4DF-449F-A2EA-6CA9E5A45255}"/>
              </a:ext>
            </a:extLst>
          </p:cNvPr>
          <p:cNvSpPr txBox="1"/>
          <p:nvPr/>
        </p:nvSpPr>
        <p:spPr bwMode="auto">
          <a:xfrm>
            <a:off x="7559681" y="1377208"/>
            <a:ext cx="47483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Fashion Here!</a:t>
            </a:r>
          </a:p>
        </p:txBody>
      </p:sp>
      <p:pic>
        <p:nvPicPr>
          <p:cNvPr id="8" name="Рисунок 7" descr="unnamed (1)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266" r="1226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685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2FAF018-5EC8-44DE-B215-6DF4BD5B9313}"/>
              </a:ext>
            </a:extLst>
          </p:cNvPr>
          <p:cNvSpPr txBox="1"/>
          <p:nvPr/>
        </p:nvSpPr>
        <p:spPr bwMode="auto">
          <a:xfrm>
            <a:off x="389646" y="1795438"/>
            <a:ext cx="474832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dirty="0">
                <a:latin typeface="Taken by Vultures Demo" panose="02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Fashion Here!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DA13162-390B-443B-A7FA-062A56FD7637}"/>
              </a:ext>
            </a:extLst>
          </p:cNvPr>
          <p:cNvSpPr txBox="1"/>
          <p:nvPr/>
        </p:nvSpPr>
        <p:spPr>
          <a:xfrm>
            <a:off x="389646" y="4044191"/>
            <a:ext cx="3062942" cy="246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spc="600" dirty="0">
                <a:latin typeface="Montserrat" panose="000005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="" xmlns:a16="http://schemas.microsoft.com/office/drawing/2014/main" id="{C0BA8D38-25E3-40F9-B10C-81BE17E1C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49" y="4355722"/>
            <a:ext cx="3013439" cy="11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Lorem Ipsum Dolor Far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far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away, behind the word mountains, far from the countries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Vokalia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and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Consonantia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, there live the blind texts. Separated they live in </a:t>
            </a:r>
            <a:r>
              <a:rPr lang="en-US" altLang="en-US" sz="900" dirty="0" err="1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Bookmarksgrove</a:t>
            </a:r>
            <a:r>
              <a:rPr lang="en-US" altLang="en-US" sz="900" dirty="0">
                <a:latin typeface="Montserrat Light" panose="00000400000000000000" pitchFamily="50" charset="0"/>
                <a:ea typeface="Lato Light" panose="020F0502020204030203" pitchFamily="34" charset="0"/>
                <a:cs typeface="Lato Light" panose="020F0502020204030203" pitchFamily="34" charset="0"/>
              </a:rPr>
              <a:t> right at the coast of the Semantics, a large language ocean. </a:t>
            </a:r>
          </a:p>
        </p:txBody>
      </p:sp>
      <p:pic>
        <p:nvPicPr>
          <p:cNvPr id="8" name="Рисунок 7" descr="vesna-leto-1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7" name="Рисунок 6" descr="alleswunder-apparel-a6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335" b="3335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6573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1085</Words>
  <Application>Microsoft Office PowerPoint</Application>
  <PresentationFormat>Произвольный</PresentationFormat>
  <Paragraphs>101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250</cp:revision>
  <dcterms:created xsi:type="dcterms:W3CDTF">2018-03-30T16:58:44Z</dcterms:created>
  <dcterms:modified xsi:type="dcterms:W3CDTF">2020-06-28T19:37:14Z</dcterms:modified>
</cp:coreProperties>
</file>