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63" r:id="rId3"/>
    <p:sldId id="2037" r:id="rId4"/>
    <p:sldId id="2038" r:id="rId5"/>
    <p:sldId id="2039" r:id="rId6"/>
    <p:sldId id="262" r:id="rId7"/>
    <p:sldId id="2041" r:id="rId8"/>
    <p:sldId id="2011" r:id="rId9"/>
    <p:sldId id="2012" r:id="rId10"/>
    <p:sldId id="2013" r:id="rId11"/>
    <p:sldId id="266" r:id="rId12"/>
    <p:sldId id="2015" r:id="rId13"/>
    <p:sldId id="2016" r:id="rId14"/>
    <p:sldId id="2017" r:id="rId15"/>
    <p:sldId id="2018" r:id="rId16"/>
    <p:sldId id="2019" r:id="rId17"/>
    <p:sldId id="324" r:id="rId18"/>
    <p:sldId id="2021" r:id="rId19"/>
    <p:sldId id="340" r:id="rId20"/>
    <p:sldId id="2023" r:id="rId21"/>
    <p:sldId id="2024" r:id="rId22"/>
    <p:sldId id="2025" r:id="rId23"/>
    <p:sldId id="2026" r:id="rId24"/>
    <p:sldId id="2028" r:id="rId25"/>
    <p:sldId id="2042" r:id="rId26"/>
    <p:sldId id="20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11" pos="438" userDrawn="1">
          <p15:clr>
            <a:srgbClr val="A4A3A4"/>
          </p15:clr>
        </p15:guide>
        <p15:guide id="12" pos="2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957"/>
    <p:restoredTop sz="95439"/>
  </p:normalViewPr>
  <p:slideViewPr>
    <p:cSldViewPr snapToGrid="0" snapToObjects="1" showGuides="1">
      <p:cViewPr>
        <p:scale>
          <a:sx n="50" d="100"/>
          <a:sy n="50" d="100"/>
        </p:scale>
        <p:origin x="-1066" y="-67"/>
      </p:cViewPr>
      <p:guideLst>
        <p:guide orient="horz" pos="2160"/>
        <p:guide orient="horz" pos="346"/>
        <p:guide orient="horz" pos="3974"/>
        <p:guide pos="7242"/>
        <p:guide pos="3840"/>
        <p:guide pos="5541"/>
        <p:guide pos="438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sap" panose="020F05040301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sap" panose="020F0504030102060203" pitchFamily="34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sap" panose="020F05040301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sap" panose="020F0504030102060203" pitchFamily="34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sap" panose="020F0504030102060203" pitchFamily="34" charset="77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Asap" panose="020F0504030102060203" pitchFamily="34" charset="77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Asap" panose="020F050403010206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Asap" panose="020F050403010206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Asap" panose="020F050403010206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824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405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9038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xmlns="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Asap" panose="020F0504030102060203" pitchFamily="34" charset="77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Asap" panose="020F0504030102060203" pitchFamily="34" charset="77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xmlns="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xmlns="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453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498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254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826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766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124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Asap" panose="020F05040301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>
                <a:latin typeface="Asap" panose="020F05040301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sap" panose="020F0504030102060203" pitchFamily="34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sap" panose="020F05040301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sap" panose="020F0504030102060203" pitchFamily="34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_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5269785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BBEA637-D5C8-9C44-A2CC-9D368DCEDB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1" i="0">
                <a:ln>
                  <a:noFill/>
                </a:ln>
                <a:solidFill>
                  <a:schemeClr val="tx2"/>
                </a:solidFill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1306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1" i="0">
                <a:ln>
                  <a:noFill/>
                </a:ln>
                <a:solidFill>
                  <a:schemeClr val="tx2"/>
                </a:solidFill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04016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4606" y="754817"/>
            <a:ext cx="1904758" cy="33744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1" i="0">
                <a:ln>
                  <a:noFill/>
                </a:ln>
                <a:solidFill>
                  <a:schemeClr val="tx2"/>
                </a:solidFill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74632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xmlns="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770" y="928594"/>
            <a:ext cx="4395660" cy="280044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1" i="0">
                <a:ln>
                  <a:noFill/>
                </a:ln>
                <a:solidFill>
                  <a:schemeClr val="tx2"/>
                </a:solidFill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786245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915013" y="951117"/>
            <a:ext cx="4387937" cy="247788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1" i="0">
                <a:ln>
                  <a:noFill/>
                </a:ln>
                <a:solidFill>
                  <a:schemeClr val="tx2"/>
                </a:solidFill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539094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16138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14606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64837E-B313-9946-A647-E20CD4F116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718996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5850B3FC-B698-9D4E-97C6-D73886AFD10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101840" y="636512"/>
            <a:ext cx="2682240" cy="2682413"/>
          </a:xfrm>
          <a:prstGeom prst="roundRect">
            <a:avLst>
              <a:gd name="adj" fmla="val 26623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1" i="0">
                <a:ln>
                  <a:noFill/>
                </a:ln>
                <a:solidFill>
                  <a:schemeClr val="tx2"/>
                </a:solidFill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56702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B9C767-FF4D-3F41-AEA9-61BC8D321D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792630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71131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77657185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195070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sap" panose="020F0504030102060203" pitchFamily="34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sap" panose="020F05040301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sap" panose="020F0504030102060203" pitchFamily="34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5" r:id="rId3"/>
    <p:sldLayoutId id="2147483669" r:id="rId4"/>
    <p:sldLayoutId id="2147483672" r:id="rId5"/>
    <p:sldLayoutId id="2147483671" r:id="rId6"/>
    <p:sldLayoutId id="2147483661" r:id="rId7"/>
    <p:sldLayoutId id="2147483675" r:id="rId8"/>
    <p:sldLayoutId id="2147483662" r:id="rId9"/>
    <p:sldLayoutId id="2147483670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73" r:id="rId16"/>
    <p:sldLayoutId id="21474836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sap" panose="020F0504030102060203" pitchFamily="34" charset="77"/>
          <a:ea typeface="Lato Semibold" panose="020F0502020204030203" pitchFamily="34" charset="0"/>
          <a:cs typeface="Abhaya Libre SemiBold" panose="02000603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sap" panose="020F0504030102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sap" panose="020F0504030102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sap" panose="020F0504030102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sap" panose="020F0504030102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sap" panose="020F0504030102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A90D9147-49C0-6A4B-9222-A40E04CA3632}"/>
              </a:ext>
            </a:extLst>
          </p:cNvPr>
          <p:cNvSpPr txBox="1"/>
          <p:nvPr/>
        </p:nvSpPr>
        <p:spPr>
          <a:xfrm>
            <a:off x="2252934" y="1864459"/>
            <a:ext cx="7686131" cy="2553891"/>
          </a:xfrm>
          <a:prstGeom prst="round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Asap Medium" panose="020F0504030102060203" pitchFamily="34" charset="77"/>
                <a:ea typeface="Baskerville" panose="02020502070401020303" pitchFamily="18" charset="0"/>
                <a:cs typeface="Abhaya Libre" panose="02000603000000000000" pitchFamily="2" charset="77"/>
              </a:rPr>
              <a:t>This is your</a:t>
            </a:r>
          </a:p>
          <a:p>
            <a:pPr algn="ctr"/>
            <a:r>
              <a:rPr lang="en-US" sz="7200" dirty="0">
                <a:solidFill>
                  <a:schemeClr val="tx2"/>
                </a:solidFill>
                <a:latin typeface="Asap Medium" panose="020F0504030102060203" pitchFamily="34" charset="77"/>
                <a:ea typeface="Baskerville" panose="02020502070401020303" pitchFamily="18" charset="0"/>
                <a:cs typeface="Abhaya Libre" panose="02000603000000000000" pitchFamily="2" charset="77"/>
              </a:rPr>
              <a:t>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A40143-7CCE-A147-85B9-107C026EA7EB}"/>
              </a:ext>
            </a:extLst>
          </p:cNvPr>
          <p:cNvSpPr txBox="1"/>
          <p:nvPr/>
        </p:nvSpPr>
        <p:spPr>
          <a:xfrm>
            <a:off x="3258779" y="4560632"/>
            <a:ext cx="5674441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Write</a:t>
            </a:r>
            <a:r>
              <a:rPr lang="es-ES_tradnl" sz="2800" dirty="0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s-ES_tradnl" sz="2800" dirty="0" err="1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your</a:t>
            </a:r>
            <a:r>
              <a:rPr lang="es-ES_tradnl" sz="2800" dirty="0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s-ES_tradnl" sz="2800" dirty="0" err="1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subtitle</a:t>
            </a:r>
            <a:r>
              <a:rPr lang="es-ES_tradnl" sz="2800" dirty="0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s-ES_tradnl" sz="2800" dirty="0" err="1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here</a:t>
            </a:r>
            <a:endParaRPr lang="es-ES_tradnl" sz="2800" dirty="0"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9989B345-7837-BB48-B9E0-9D87A280C6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D940F5-1563-8D4E-B9B4-039F9035D160}"/>
              </a:ext>
            </a:extLst>
          </p:cNvPr>
          <p:cNvSpPr/>
          <p:nvPr/>
        </p:nvSpPr>
        <p:spPr>
          <a:xfrm>
            <a:off x="522922" y="5477728"/>
            <a:ext cx="1114615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25400" dist="76200" dir="2700000" algn="tl" rotWithShape="0">
                    <a:prstClr val="black">
                      <a:alpha val="42000"/>
                    </a:prstClr>
                  </a:outerShdw>
                </a:effectLst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USE BIG IMAGES TO SHOW YOUR IDEAS</a:t>
            </a:r>
          </a:p>
        </p:txBody>
      </p:sp>
    </p:spTree>
    <p:extLst>
      <p:ext uri="{BB962C8B-B14F-4D97-AF65-F5344CB8AC3E}">
        <p14:creationId xmlns:p14="http://schemas.microsoft.com/office/powerpoint/2010/main" xmlns="" val="151625053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696"/>
          <p:cNvSpPr/>
          <p:nvPr/>
        </p:nvSpPr>
        <p:spPr>
          <a:xfrm rot="4800">
            <a:off x="3564766" y="3480379"/>
            <a:ext cx="2092685" cy="2095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w="38100"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b="1" dirty="0">
              <a:latin typeface="Asap" panose="020F0504030102060203" pitchFamily="34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7"/>
          <p:cNvSpPr/>
          <p:nvPr/>
        </p:nvSpPr>
        <p:spPr>
          <a:xfrm rot="4800">
            <a:off x="5077097" y="1939740"/>
            <a:ext cx="2095509" cy="2095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w="38100"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b="1" dirty="0">
              <a:latin typeface="Asap" panose="020F0504030102060203" pitchFamily="34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7698"/>
          <p:cNvSpPr/>
          <p:nvPr/>
        </p:nvSpPr>
        <p:spPr>
          <a:xfrm rot="4800">
            <a:off x="6588078" y="3476182"/>
            <a:ext cx="2095509" cy="2095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w="38100"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b="1" dirty="0">
              <a:latin typeface="Asap" panose="020F0504030102060203" pitchFamily="34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7699"/>
          <p:cNvSpPr/>
          <p:nvPr/>
        </p:nvSpPr>
        <p:spPr>
          <a:xfrm rot="4800">
            <a:off x="8099579" y="1935504"/>
            <a:ext cx="2095509" cy="2095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w="38100"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b="1" dirty="0">
              <a:latin typeface="Asap" panose="020F0504030102060203" pitchFamily="34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7700"/>
          <p:cNvSpPr/>
          <p:nvPr/>
        </p:nvSpPr>
        <p:spPr>
          <a:xfrm rot="4800">
            <a:off x="9610560" y="3469114"/>
            <a:ext cx="2095509" cy="20955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w="38100"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b="1" dirty="0">
              <a:latin typeface="Asap" panose="020F0504030102060203" pitchFamily="34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898894" y="4429079"/>
            <a:ext cx="143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sap" panose="020F0504030102060203" pitchFamily="34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818183" y="3933205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Your Title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988DFA4-0D2E-2540-ADC0-4454FD9467A0}"/>
              </a:ext>
            </a:extLst>
          </p:cNvPr>
          <p:cNvSpPr txBox="1"/>
          <p:nvPr/>
        </p:nvSpPr>
        <p:spPr>
          <a:xfrm>
            <a:off x="5408032" y="2865516"/>
            <a:ext cx="143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sap" panose="020F0504030102060203" pitchFamily="34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087615B-C6ED-3A44-9158-89E289E8ADF4}"/>
              </a:ext>
            </a:extLst>
          </p:cNvPr>
          <p:cNvSpPr txBox="1"/>
          <p:nvPr/>
        </p:nvSpPr>
        <p:spPr>
          <a:xfrm>
            <a:off x="5327321" y="2415583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Your Title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1AA8462-9321-1F4C-AB30-7E6E93947384}"/>
              </a:ext>
            </a:extLst>
          </p:cNvPr>
          <p:cNvSpPr txBox="1"/>
          <p:nvPr/>
        </p:nvSpPr>
        <p:spPr>
          <a:xfrm>
            <a:off x="6916792" y="4429853"/>
            <a:ext cx="143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sap" panose="020F0504030102060203" pitchFamily="34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58D1C06-0F3A-2D46-A2FC-699D28160C96}"/>
              </a:ext>
            </a:extLst>
          </p:cNvPr>
          <p:cNvSpPr txBox="1"/>
          <p:nvPr/>
        </p:nvSpPr>
        <p:spPr>
          <a:xfrm>
            <a:off x="6836081" y="3933979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Your Title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15FFD1-B825-2B42-A325-1C4777FD4E72}"/>
              </a:ext>
            </a:extLst>
          </p:cNvPr>
          <p:cNvSpPr txBox="1"/>
          <p:nvPr/>
        </p:nvSpPr>
        <p:spPr>
          <a:xfrm>
            <a:off x="8433235" y="2862328"/>
            <a:ext cx="143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sap" panose="020F0504030102060203" pitchFamily="34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314EF98-39E8-6C4A-9072-881E2DE3A773}"/>
              </a:ext>
            </a:extLst>
          </p:cNvPr>
          <p:cNvSpPr txBox="1"/>
          <p:nvPr/>
        </p:nvSpPr>
        <p:spPr>
          <a:xfrm>
            <a:off x="8352524" y="2412395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Your Title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ADEF324-6AF5-4449-9AE2-F237C74AE258}"/>
              </a:ext>
            </a:extLst>
          </p:cNvPr>
          <p:cNvSpPr txBox="1"/>
          <p:nvPr/>
        </p:nvSpPr>
        <p:spPr>
          <a:xfrm>
            <a:off x="9942373" y="4414871"/>
            <a:ext cx="143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sap" panose="020F0504030102060203" pitchFamily="34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D3163F3-67ED-D149-AFFD-6EA92D12A8A9}"/>
              </a:ext>
            </a:extLst>
          </p:cNvPr>
          <p:cNvSpPr txBox="1"/>
          <p:nvPr/>
        </p:nvSpPr>
        <p:spPr>
          <a:xfrm>
            <a:off x="9861662" y="3934495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Your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32DDF3B-2349-7A43-9B69-8432DB412A3A}"/>
              </a:ext>
            </a:extLst>
          </p:cNvPr>
          <p:cNvSpPr>
            <a:spLocks/>
          </p:cNvSpPr>
          <p:nvPr/>
        </p:nvSpPr>
        <p:spPr bwMode="auto">
          <a:xfrm>
            <a:off x="3395663" y="549275"/>
            <a:ext cx="81010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  <a:sym typeface="Bebas Neue" charset="0"/>
              </a:rPr>
              <a:t>Shapes to explain ideas</a:t>
            </a:r>
            <a:endParaRPr lang="en-US" sz="4000" dirty="0">
              <a:solidFill>
                <a:schemeClr val="accent2"/>
              </a:solidFill>
              <a:latin typeface="Asap Medium" panose="020F0504030102060203" pitchFamily="34" charset="77"/>
              <a:ea typeface="Lato Semibold" panose="020F0502020204030203" pitchFamily="34" charset="0"/>
              <a:cs typeface="Abhaya Libre SemiBold" panose="02000603000000000000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77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82952CC5-98A6-ED4E-B1A6-951A00EDB5C3}"/>
              </a:ext>
            </a:extLst>
          </p:cNvPr>
          <p:cNvSpPr>
            <a:spLocks noChangeAspect="1"/>
          </p:cNvSpPr>
          <p:nvPr/>
        </p:nvSpPr>
        <p:spPr>
          <a:xfrm>
            <a:off x="9529026" y="2645136"/>
            <a:ext cx="1700499" cy="16866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>
              <a:latin typeface="Asap" panose="020F0504030102060203" pitchFamily="34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56BBFCAD-AB82-6143-B8D3-95F19211BE93}"/>
              </a:ext>
            </a:extLst>
          </p:cNvPr>
          <p:cNvSpPr>
            <a:spLocks noChangeAspect="1"/>
          </p:cNvSpPr>
          <p:nvPr/>
        </p:nvSpPr>
        <p:spPr>
          <a:xfrm>
            <a:off x="7039294" y="2634404"/>
            <a:ext cx="1700499" cy="168663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>
              <a:latin typeface="Asap" panose="020F0504030102060203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24F8D808-656D-D84A-B0AC-9B753644D750}"/>
              </a:ext>
            </a:extLst>
          </p:cNvPr>
          <p:cNvSpPr>
            <a:spLocks noChangeAspect="1"/>
          </p:cNvSpPr>
          <p:nvPr/>
        </p:nvSpPr>
        <p:spPr>
          <a:xfrm>
            <a:off x="4575480" y="2635983"/>
            <a:ext cx="1700499" cy="16866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>
              <a:latin typeface="Asap" panose="020F0504030102060203" pitchFamily="34" charset="77"/>
            </a:endParaRPr>
          </a:p>
        </p:txBody>
      </p:sp>
      <p:sp>
        <p:nvSpPr>
          <p:cNvPr id="10" name="Shape 2641"/>
          <p:cNvSpPr/>
          <p:nvPr/>
        </p:nvSpPr>
        <p:spPr>
          <a:xfrm>
            <a:off x="5112010" y="3269944"/>
            <a:ext cx="650065" cy="413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solidFill>
                <a:schemeClr val="tx2"/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7556626" y="3154793"/>
            <a:ext cx="650064" cy="65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solidFill>
                <a:schemeClr val="tx2"/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10047192" y="3213531"/>
            <a:ext cx="650064" cy="561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solidFill>
                <a:schemeClr val="tx2"/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8126" y="4542644"/>
            <a:ext cx="1337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sap" panose="020F0504030102060203" pitchFamily="34" charset="77"/>
                <a:ea typeface="Nunito Bold" charset="0"/>
                <a:cs typeface="Arima Madurai Light" pitchFamily="2" charset="77"/>
              </a:rPr>
              <a:t>Service 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8822" y="4528128"/>
            <a:ext cx="1337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sap" panose="020F0504030102060203" pitchFamily="34" charset="77"/>
                <a:ea typeface="Nunito Bold" charset="0"/>
                <a:cs typeface="Arima Madurai Light" pitchFamily="2" charset="77"/>
              </a:rPr>
              <a:t>Service 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2849" y="4528129"/>
            <a:ext cx="1337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sap" panose="020F0504030102060203" pitchFamily="34" charset="77"/>
                <a:ea typeface="Nunito Bold" charset="0"/>
                <a:cs typeface="Arima Madurai Light" pitchFamily="2" charset="77"/>
              </a:rPr>
              <a:t>Service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223EF-3C28-CD44-8631-B0D3A78B67DB}"/>
              </a:ext>
            </a:extLst>
          </p:cNvPr>
          <p:cNvSpPr txBox="1"/>
          <p:nvPr/>
        </p:nvSpPr>
        <p:spPr>
          <a:xfrm>
            <a:off x="3395663" y="549275"/>
            <a:ext cx="810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xmlns="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3954091"/>
              </p:ext>
            </p:extLst>
          </p:nvPr>
        </p:nvGraphicFramePr>
        <p:xfrm>
          <a:off x="4194048" y="2276789"/>
          <a:ext cx="7303444" cy="29867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54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3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0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4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6682"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2"/>
                        </a:solidFill>
                        <a:latin typeface="Asap" panose="020F0504030102060203" pitchFamily="34" charset="77"/>
                        <a:ea typeface="Roboto" charset="0"/>
                        <a:cs typeface="Arima Madurai" pitchFamily="2" charset="77"/>
                      </a:endParaRPr>
                    </a:p>
                  </a:txBody>
                  <a:tcPr marL="0" marR="0" marT="280416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sap Medium" panose="020F0504030102060203" pitchFamily="34" charset="77"/>
                          <a:ea typeface="Lato Medium" panose="020F0502020204030203" pitchFamily="34" charset="0"/>
                          <a:cs typeface="Abhaya Libre Medium" panose="02000603000000000000" pitchFamily="2" charset="77"/>
                        </a:rPr>
                        <a:t>A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Asap Medium" panose="020F0504030102060203" pitchFamily="34" charset="77"/>
                        <a:ea typeface="Lato Medium" panose="020F0502020204030203" pitchFamily="34" charset="0"/>
                        <a:cs typeface="Abhaya Libre Medium" panose="02000603000000000000" pitchFamily="2" charset="77"/>
                      </a:endParaRPr>
                    </a:p>
                  </a:txBody>
                  <a:tcPr marL="0" marR="43235" marT="280416" marB="0"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sap Medium" panose="020F0504030102060203" pitchFamily="34" charset="77"/>
                          <a:ea typeface="Lato Medium" panose="020F0502020204030203" pitchFamily="34" charset="0"/>
                          <a:cs typeface="Abhaya Libre Medium" panose="02000603000000000000" pitchFamily="2" charset="77"/>
                        </a:rPr>
                        <a:t>B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Asap Medium" panose="020F0504030102060203" pitchFamily="34" charset="77"/>
                        <a:ea typeface="Lato Medium" panose="020F0502020204030203" pitchFamily="34" charset="0"/>
                        <a:cs typeface="Abhaya Libre Medium" panose="02000603000000000000" pitchFamily="2" charset="77"/>
                      </a:endParaRPr>
                    </a:p>
                  </a:txBody>
                  <a:tcPr marL="0" marR="43235" marT="280416" marB="0"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sap Medium" panose="020F0504030102060203" pitchFamily="34" charset="77"/>
                          <a:ea typeface="Lato Medium" panose="020F0502020204030203" pitchFamily="34" charset="0"/>
                          <a:cs typeface="Abhaya Libre Medium" panose="02000603000000000000" pitchFamily="2" charset="77"/>
                        </a:rPr>
                        <a:t>C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Asap Medium" panose="020F0504030102060203" pitchFamily="34" charset="77"/>
                        <a:ea typeface="Lato Medium" panose="020F0502020204030203" pitchFamily="34" charset="0"/>
                        <a:cs typeface="Abhaya Libre Medium" panose="02000603000000000000" pitchFamily="2" charset="77"/>
                      </a:endParaRPr>
                    </a:p>
                  </a:txBody>
                  <a:tcPr marL="0" marR="43235" marT="280416" marB="0"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68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 Medium" panose="020F0504030102060203" pitchFamily="34" charset="77"/>
                          <a:ea typeface="Lato Medium" panose="020F0502020204030203" pitchFamily="34" charset="0"/>
                          <a:cs typeface="Abhaya Libre Medium" panose="02000603000000000000" pitchFamily="2" charset="77"/>
                        </a:rPr>
                        <a:t>Content A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Asap Medium" panose="020F0504030102060203" pitchFamily="34" charset="77"/>
                        <a:ea typeface="Lato Medium" panose="020F0502020204030203" pitchFamily="34" charset="0"/>
                        <a:cs typeface="Abhaya Libre Medium" panose="02000603000000000000" pitchFamily="2" charset="77"/>
                      </a:endParaRPr>
                    </a:p>
                  </a:txBody>
                  <a:tcPr marL="110343" marR="43235" marT="200039" marB="21619" anchor="ctr"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" panose="020F0504030102060203" pitchFamily="34" charset="77"/>
                        </a:rPr>
                        <a:t>100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sap" panose="020F0504030102060203" pitchFamily="34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" panose="020F0504030102060203" pitchFamily="34" charset="77"/>
                        </a:rPr>
                        <a:t>200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sap" panose="020F0504030102060203" pitchFamily="34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" panose="020F0504030102060203" pitchFamily="34" charset="77"/>
                        </a:rPr>
                        <a:t>400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sap" panose="020F0504030102060203" pitchFamily="34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68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 Medium" panose="020F0504030102060203" pitchFamily="34" charset="77"/>
                          <a:ea typeface="Lato Medium" panose="020F0502020204030203" pitchFamily="34" charset="0"/>
                          <a:cs typeface="Abhaya Libre Medium" panose="02000603000000000000" pitchFamily="2" charset="77"/>
                        </a:rPr>
                        <a:t>Content B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Asap Medium" panose="020F0504030102060203" pitchFamily="34" charset="77"/>
                        <a:ea typeface="Lato Medium" panose="020F0502020204030203" pitchFamily="34" charset="0"/>
                        <a:cs typeface="Abhaya Libre Medium" panose="02000603000000000000" pitchFamily="2" charset="77"/>
                      </a:endParaRPr>
                    </a:p>
                  </a:txBody>
                  <a:tcPr marL="110343" marR="43235" marT="200039" marB="21619" anchor="ctr"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" panose="020F0504030102060203" pitchFamily="34" charset="77"/>
                        </a:rPr>
                        <a:t>$67,000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sap" panose="020F0504030102060203" pitchFamily="34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" panose="020F0504030102060203" pitchFamily="34" charset="77"/>
                        </a:rPr>
                        <a:t>$56,000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sap" panose="020F0504030102060203" pitchFamily="34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" panose="020F0504030102060203" pitchFamily="34" charset="77"/>
                        </a:rPr>
                        <a:t>$78,000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sap" panose="020F0504030102060203" pitchFamily="34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668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 Medium" panose="020F0504030102060203" pitchFamily="34" charset="77"/>
                          <a:ea typeface="Lato Medium" panose="020F0502020204030203" pitchFamily="34" charset="0"/>
                          <a:cs typeface="Abhaya Libre Medium" panose="02000603000000000000" pitchFamily="2" charset="77"/>
                        </a:rPr>
                        <a:t>Content C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Asap Medium" panose="020F0504030102060203" pitchFamily="34" charset="77"/>
                        <a:ea typeface="Lato Medium" panose="020F0502020204030203" pitchFamily="34" charset="0"/>
                        <a:cs typeface="Abhaya Libre Medium" panose="02000603000000000000" pitchFamily="2" charset="77"/>
                      </a:endParaRPr>
                    </a:p>
                  </a:txBody>
                  <a:tcPr marL="110343" marR="43235" marT="200039" marB="21619" anchor="ctr"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" panose="020F0504030102060203" pitchFamily="34" charset="77"/>
                        </a:rPr>
                        <a:t>4500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sap" panose="020F0504030102060203" pitchFamily="34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" panose="020F0504030102060203" pitchFamily="34" charset="77"/>
                        </a:rPr>
                        <a:t>60000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sap" panose="020F0504030102060203" pitchFamily="34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sap" panose="020F0504030102060203" pitchFamily="34" charset="77"/>
                        </a:rPr>
                        <a:t>$8,000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sap" panose="020F0504030102060203" pitchFamily="34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95663" y="549275"/>
            <a:ext cx="810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Tables to compare data</a:t>
            </a:r>
          </a:p>
        </p:txBody>
      </p:sp>
    </p:spTree>
    <p:extLst>
      <p:ext uri="{BB962C8B-B14F-4D97-AF65-F5344CB8AC3E}">
        <p14:creationId xmlns:p14="http://schemas.microsoft.com/office/powerpoint/2010/main" xmlns="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074208" y="1495599"/>
            <a:ext cx="10081292" cy="4927489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 w="19050"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bg2">
                  <a:lumMod val="90000"/>
                </a:schemeClr>
              </a:solidFill>
              <a:latin typeface="Asap" panose="020F0504030102060203" pitchFamily="34" charset="77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621892" y="2570605"/>
            <a:ext cx="383364" cy="479981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tx2"/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2644640" y="2600925"/>
            <a:ext cx="386337" cy="479979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tx2"/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6" name="Freeform 513"/>
          <p:cNvSpPr>
            <a:spLocks noChangeArrowheads="1"/>
          </p:cNvSpPr>
          <p:nvPr/>
        </p:nvSpPr>
        <p:spPr bwMode="auto">
          <a:xfrm>
            <a:off x="3986702" y="4473368"/>
            <a:ext cx="383364" cy="481467"/>
          </a:xfrm>
          <a:custGeom>
            <a:avLst/>
            <a:gdLst>
              <a:gd name="T0" fmla="*/ 569 w 1139"/>
              <a:gd name="T1" fmla="*/ 0 h 1430"/>
              <a:gd name="T2" fmla="*/ 569 w 1139"/>
              <a:gd name="T3" fmla="*/ 0 h 1430"/>
              <a:gd name="T4" fmla="*/ 0 w 1139"/>
              <a:gd name="T5" fmla="*/ 576 h 1430"/>
              <a:gd name="T6" fmla="*/ 569 w 1139"/>
              <a:gd name="T7" fmla="*/ 1429 h 1430"/>
              <a:gd name="T8" fmla="*/ 1138 w 1139"/>
              <a:gd name="T9" fmla="*/ 576 h 1430"/>
              <a:gd name="T10" fmla="*/ 569 w 1139"/>
              <a:gd name="T11" fmla="*/ 0 h 1430"/>
              <a:gd name="T12" fmla="*/ 569 w 1139"/>
              <a:gd name="T13" fmla="*/ 925 h 1430"/>
              <a:gd name="T14" fmla="*/ 569 w 1139"/>
              <a:gd name="T15" fmla="*/ 925 h 1430"/>
              <a:gd name="T16" fmla="*/ 213 w 1139"/>
              <a:gd name="T17" fmla="*/ 576 h 1430"/>
              <a:gd name="T18" fmla="*/ 569 w 1139"/>
              <a:gd name="T19" fmla="*/ 220 h 1430"/>
              <a:gd name="T20" fmla="*/ 919 w 1139"/>
              <a:gd name="T21" fmla="*/ 576 h 1430"/>
              <a:gd name="T22" fmla="*/ 569 w 1139"/>
              <a:gd name="T23" fmla="*/ 92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30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76"/>
                </a:cubicBezTo>
                <a:cubicBezTo>
                  <a:pt x="0" y="890"/>
                  <a:pt x="367" y="1429"/>
                  <a:pt x="569" y="1429"/>
                </a:cubicBezTo>
                <a:cubicBezTo>
                  <a:pt x="765" y="1429"/>
                  <a:pt x="1138" y="890"/>
                  <a:pt x="1138" y="576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3" y="925"/>
                  <a:pt x="213" y="765"/>
                  <a:pt x="213" y="576"/>
                </a:cubicBezTo>
                <a:cubicBezTo>
                  <a:pt x="213" y="380"/>
                  <a:pt x="373" y="220"/>
                  <a:pt x="569" y="220"/>
                </a:cubicBezTo>
                <a:cubicBezTo>
                  <a:pt x="765" y="220"/>
                  <a:pt x="919" y="380"/>
                  <a:pt x="919" y="576"/>
                </a:cubicBezTo>
                <a:cubicBezTo>
                  <a:pt x="919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tx2"/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0923" y="2991699"/>
            <a:ext cx="83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USA</a:t>
            </a:r>
          </a:p>
          <a:p>
            <a:pPr algn="ctr"/>
            <a:r>
              <a:rPr lang="en-US" sz="800" dirty="0">
                <a:solidFill>
                  <a:schemeClr val="accent1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19,450000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86945" y="4794747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Brasil</a:t>
            </a:r>
            <a:endParaRPr lang="en-US" sz="2800" dirty="0">
              <a:solidFill>
                <a:schemeClr val="accent1"/>
              </a:solidFill>
              <a:latin typeface="Asap" panose="020F0504030102060203" pitchFamily="34" charset="77"/>
              <a:ea typeface="Lato Medium" panose="020F0502020204030203" pitchFamily="34" charset="0"/>
              <a:cs typeface="Abhaya Libre Medium" panose="02000603000000000000" pitchFamily="2" charset="77"/>
            </a:endParaRPr>
          </a:p>
          <a:p>
            <a:pPr algn="ctr"/>
            <a:r>
              <a:rPr lang="en-US" sz="800" dirty="0">
                <a:solidFill>
                  <a:schemeClr val="accent1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2713" y="2975457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Europe</a:t>
            </a:r>
          </a:p>
          <a:p>
            <a:pPr algn="ctr"/>
            <a:r>
              <a:rPr lang="en-US" sz="800" dirty="0">
                <a:solidFill>
                  <a:schemeClr val="accent1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19,450000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95325" y="549275"/>
            <a:ext cx="10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xmlns="" val="90299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00261" y="3952937"/>
            <a:ext cx="80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Write here your big numbers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4550" y="2231633"/>
            <a:ext cx="7986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56,790,500</a:t>
            </a:r>
          </a:p>
        </p:txBody>
      </p:sp>
    </p:spTree>
    <p:extLst>
      <p:ext uri="{BB962C8B-B14F-4D97-AF65-F5344CB8AC3E}">
        <p14:creationId xmlns:p14="http://schemas.microsoft.com/office/powerpoint/2010/main" xmlns="" val="11735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3395664" y="549275"/>
            <a:ext cx="810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Funny Facts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95663" y="4022171"/>
            <a:ext cx="810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Project Achievements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5663" y="2514837"/>
            <a:ext cx="810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Revenue from sales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95663" y="5533561"/>
            <a:ext cx="810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Users around the world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5663" y="3248045"/>
            <a:ext cx="810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130%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5663" y="1740711"/>
            <a:ext cx="810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56,790,500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5663" y="4773749"/>
            <a:ext cx="810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56,790,500</a:t>
            </a:r>
          </a:p>
        </p:txBody>
      </p:sp>
    </p:spTree>
    <p:extLst>
      <p:ext uri="{BB962C8B-B14F-4D97-AF65-F5344CB8AC3E}">
        <p14:creationId xmlns:p14="http://schemas.microsoft.com/office/powerpoint/2010/main" xmlns="" val="43619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>
            <a:extLst>
              <a:ext uri="{FF2B5EF4-FFF2-40B4-BE49-F238E27FC236}">
                <a16:creationId xmlns:a16="http://schemas.microsoft.com/office/drawing/2014/main" xmlns="" id="{0E005565-B505-A549-A22F-9E9905A5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118" y="3232133"/>
            <a:ext cx="1440112" cy="2230968"/>
          </a:xfrm>
          <a:custGeom>
            <a:avLst/>
            <a:gdLst>
              <a:gd name="connsiteX0" fmla="*/ 180014 w 1440112"/>
              <a:gd name="connsiteY0" fmla="*/ 180014 h 2230968"/>
              <a:gd name="connsiteX1" fmla="*/ 180014 w 1440112"/>
              <a:gd name="connsiteY1" fmla="*/ 1261999 h 2230968"/>
              <a:gd name="connsiteX2" fmla="*/ 1260098 w 1440112"/>
              <a:gd name="connsiteY2" fmla="*/ 1261999 h 2230968"/>
              <a:gd name="connsiteX3" fmla="*/ 1260098 w 1440112"/>
              <a:gd name="connsiteY3" fmla="*/ 180014 h 2230968"/>
              <a:gd name="connsiteX4" fmla="*/ 0 w 1440112"/>
              <a:gd name="connsiteY4" fmla="*/ 0 h 2230968"/>
              <a:gd name="connsiteX5" fmla="*/ 1440112 w 1440112"/>
              <a:gd name="connsiteY5" fmla="*/ 0 h 2230968"/>
              <a:gd name="connsiteX6" fmla="*/ 1440112 w 1440112"/>
              <a:gd name="connsiteY6" fmla="*/ 1442647 h 2230968"/>
              <a:gd name="connsiteX7" fmla="*/ 741137 w 1440112"/>
              <a:gd name="connsiteY7" fmla="*/ 1442647 h 2230968"/>
              <a:gd name="connsiteX8" fmla="*/ 741137 w 1440112"/>
              <a:gd name="connsiteY8" fmla="*/ 1537517 h 2230968"/>
              <a:gd name="connsiteX9" fmla="*/ 741137 w 1440112"/>
              <a:gd name="connsiteY9" fmla="*/ 1969941 h 2230968"/>
              <a:gd name="connsiteX10" fmla="*/ 741137 w 1440112"/>
              <a:gd name="connsiteY10" fmla="*/ 1978978 h 2230968"/>
              <a:gd name="connsiteX11" fmla="*/ 764644 w 1440112"/>
              <a:gd name="connsiteY11" fmla="*/ 1983736 h 2230968"/>
              <a:gd name="connsiteX12" fmla="*/ 843038 w 1440112"/>
              <a:gd name="connsiteY12" fmla="*/ 2102296 h 2230968"/>
              <a:gd name="connsiteX13" fmla="*/ 714682 w 1440112"/>
              <a:gd name="connsiteY13" fmla="*/ 2230968 h 2230968"/>
              <a:gd name="connsiteX14" fmla="*/ 586326 w 1440112"/>
              <a:gd name="connsiteY14" fmla="*/ 2102296 h 2230968"/>
              <a:gd name="connsiteX15" fmla="*/ 664720 w 1440112"/>
              <a:gd name="connsiteY15" fmla="*/ 1983736 h 2230968"/>
              <a:gd name="connsiteX16" fmla="*/ 695418 w 1440112"/>
              <a:gd name="connsiteY16" fmla="*/ 1977523 h 2230968"/>
              <a:gd name="connsiteX17" fmla="*/ 695418 w 1440112"/>
              <a:gd name="connsiteY17" fmla="*/ 1883559 h 2230968"/>
              <a:gd name="connsiteX18" fmla="*/ 695418 w 1440112"/>
              <a:gd name="connsiteY18" fmla="*/ 1477306 h 2230968"/>
              <a:gd name="connsiteX19" fmla="*/ 695418 w 1440112"/>
              <a:gd name="connsiteY19" fmla="*/ 1442647 h 2230968"/>
              <a:gd name="connsiteX20" fmla="*/ 0 w 1440112"/>
              <a:gd name="connsiteY20" fmla="*/ 1442647 h 223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112" h="2230968">
                <a:moveTo>
                  <a:pt x="180014" y="180014"/>
                </a:moveTo>
                <a:lnTo>
                  <a:pt x="180014" y="1261999"/>
                </a:lnTo>
                <a:lnTo>
                  <a:pt x="1260098" y="1261999"/>
                </a:lnTo>
                <a:lnTo>
                  <a:pt x="1260098" y="180014"/>
                </a:lnTo>
                <a:close/>
                <a:moveTo>
                  <a:pt x="0" y="0"/>
                </a:moveTo>
                <a:lnTo>
                  <a:pt x="1440112" y="0"/>
                </a:lnTo>
                <a:lnTo>
                  <a:pt x="1440112" y="1442647"/>
                </a:lnTo>
                <a:lnTo>
                  <a:pt x="741137" y="1442647"/>
                </a:lnTo>
                <a:lnTo>
                  <a:pt x="741137" y="1537517"/>
                </a:lnTo>
                <a:cubicBezTo>
                  <a:pt x="741137" y="1805730"/>
                  <a:pt x="741137" y="1920678"/>
                  <a:pt x="741137" y="1969941"/>
                </a:cubicBezTo>
                <a:lnTo>
                  <a:pt x="741137" y="1978978"/>
                </a:lnTo>
                <a:lnTo>
                  <a:pt x="764644" y="1983736"/>
                </a:lnTo>
                <a:cubicBezTo>
                  <a:pt x="810713" y="2003269"/>
                  <a:pt x="843038" y="2048998"/>
                  <a:pt x="843038" y="2102296"/>
                </a:cubicBezTo>
                <a:cubicBezTo>
                  <a:pt x="843038" y="2173360"/>
                  <a:pt x="785571" y="2230968"/>
                  <a:pt x="714682" y="2230968"/>
                </a:cubicBezTo>
                <a:cubicBezTo>
                  <a:pt x="643793" y="2230968"/>
                  <a:pt x="586326" y="2173360"/>
                  <a:pt x="586326" y="2102296"/>
                </a:cubicBezTo>
                <a:cubicBezTo>
                  <a:pt x="586326" y="2048998"/>
                  <a:pt x="618651" y="2003269"/>
                  <a:pt x="664720" y="1983736"/>
                </a:cubicBezTo>
                <a:lnTo>
                  <a:pt x="695418" y="1977523"/>
                </a:lnTo>
                <a:lnTo>
                  <a:pt x="695418" y="1883559"/>
                </a:lnTo>
                <a:cubicBezTo>
                  <a:pt x="695418" y="1691124"/>
                  <a:pt x="695418" y="1562833"/>
                  <a:pt x="695418" y="1477306"/>
                </a:cubicBezTo>
                <a:lnTo>
                  <a:pt x="695418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xmlns="" id="{A26F118A-2F92-C145-B7EE-593340583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375" y="2381465"/>
            <a:ext cx="1440745" cy="2293315"/>
          </a:xfrm>
          <a:custGeom>
            <a:avLst/>
            <a:gdLst>
              <a:gd name="connsiteX0" fmla="*/ 179380 w 1440745"/>
              <a:gd name="connsiteY0" fmla="*/ 1030681 h 2293315"/>
              <a:gd name="connsiteX1" fmla="*/ 179380 w 1440745"/>
              <a:gd name="connsiteY1" fmla="*/ 2113300 h 2293315"/>
              <a:gd name="connsiteX2" fmla="*/ 1260098 w 1440745"/>
              <a:gd name="connsiteY2" fmla="*/ 2113300 h 2293315"/>
              <a:gd name="connsiteX3" fmla="*/ 1260098 w 1440745"/>
              <a:gd name="connsiteY3" fmla="*/ 1030681 h 2293315"/>
              <a:gd name="connsiteX4" fmla="*/ 717208 w 1440745"/>
              <a:gd name="connsiteY4" fmla="*/ 0 h 2293315"/>
              <a:gd name="connsiteX5" fmla="*/ 845564 w 1440745"/>
              <a:gd name="connsiteY5" fmla="*/ 128356 h 2293315"/>
              <a:gd name="connsiteX6" fmla="*/ 767170 w 1440745"/>
              <a:gd name="connsiteY6" fmla="*/ 246625 h 2293315"/>
              <a:gd name="connsiteX7" fmla="*/ 746763 w 1440745"/>
              <a:gd name="connsiteY7" fmla="*/ 250745 h 2293315"/>
              <a:gd name="connsiteX8" fmla="*/ 746763 w 1440745"/>
              <a:gd name="connsiteY8" fmla="*/ 351796 h 2293315"/>
              <a:gd name="connsiteX9" fmla="*/ 746763 w 1440745"/>
              <a:gd name="connsiteY9" fmla="*/ 786936 h 2293315"/>
              <a:gd name="connsiteX10" fmla="*/ 746763 w 1440745"/>
              <a:gd name="connsiteY10" fmla="*/ 850668 h 2293315"/>
              <a:gd name="connsiteX11" fmla="*/ 1440745 w 1440745"/>
              <a:gd name="connsiteY11" fmla="*/ 850668 h 2293315"/>
              <a:gd name="connsiteX12" fmla="*/ 1440745 w 1440745"/>
              <a:gd name="connsiteY12" fmla="*/ 2293315 h 2293315"/>
              <a:gd name="connsiteX13" fmla="*/ 0 w 1440745"/>
              <a:gd name="connsiteY13" fmla="*/ 2293315 h 2293315"/>
              <a:gd name="connsiteX14" fmla="*/ 0 w 1440745"/>
              <a:gd name="connsiteY14" fmla="*/ 850668 h 2293315"/>
              <a:gd name="connsiteX15" fmla="*/ 701044 w 1440745"/>
              <a:gd name="connsiteY15" fmla="*/ 850668 h 2293315"/>
              <a:gd name="connsiteX16" fmla="*/ 701044 w 1440745"/>
              <a:gd name="connsiteY16" fmla="*/ 838054 h 2293315"/>
              <a:gd name="connsiteX17" fmla="*/ 701044 w 1440745"/>
              <a:gd name="connsiteY17" fmla="*/ 259272 h 2293315"/>
              <a:gd name="connsiteX18" fmla="*/ 701044 w 1440745"/>
              <a:gd name="connsiteY18" fmla="*/ 253449 h 2293315"/>
              <a:gd name="connsiteX19" fmla="*/ 667246 w 1440745"/>
              <a:gd name="connsiteY19" fmla="*/ 246625 h 2293315"/>
              <a:gd name="connsiteX20" fmla="*/ 588852 w 1440745"/>
              <a:gd name="connsiteY20" fmla="*/ 128356 h 2293315"/>
              <a:gd name="connsiteX21" fmla="*/ 717208 w 1440745"/>
              <a:gd name="connsiteY21" fmla="*/ 0 h 22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0745" h="2293315">
                <a:moveTo>
                  <a:pt x="179380" y="1030681"/>
                </a:moveTo>
                <a:lnTo>
                  <a:pt x="179380" y="2113300"/>
                </a:lnTo>
                <a:lnTo>
                  <a:pt x="1260098" y="2113300"/>
                </a:lnTo>
                <a:lnTo>
                  <a:pt x="1260098" y="1030681"/>
                </a:lnTo>
                <a:close/>
                <a:moveTo>
                  <a:pt x="717208" y="0"/>
                </a:moveTo>
                <a:cubicBezTo>
                  <a:pt x="788097" y="0"/>
                  <a:pt x="845564" y="57467"/>
                  <a:pt x="845564" y="128356"/>
                </a:cubicBezTo>
                <a:cubicBezTo>
                  <a:pt x="845564" y="181523"/>
                  <a:pt x="813239" y="227140"/>
                  <a:pt x="767170" y="246625"/>
                </a:cubicBezTo>
                <a:lnTo>
                  <a:pt x="746763" y="250745"/>
                </a:lnTo>
                <a:lnTo>
                  <a:pt x="746763" y="351796"/>
                </a:lnTo>
                <a:cubicBezTo>
                  <a:pt x="746763" y="557915"/>
                  <a:pt x="746763" y="695328"/>
                  <a:pt x="746763" y="786936"/>
                </a:cubicBezTo>
                <a:lnTo>
                  <a:pt x="746763" y="850668"/>
                </a:lnTo>
                <a:lnTo>
                  <a:pt x="1440745" y="850668"/>
                </a:lnTo>
                <a:lnTo>
                  <a:pt x="1440745" y="2293315"/>
                </a:lnTo>
                <a:lnTo>
                  <a:pt x="0" y="2293315"/>
                </a:lnTo>
                <a:lnTo>
                  <a:pt x="0" y="850668"/>
                </a:lnTo>
                <a:lnTo>
                  <a:pt x="701044" y="850668"/>
                </a:lnTo>
                <a:lnTo>
                  <a:pt x="701044" y="838054"/>
                </a:lnTo>
                <a:cubicBezTo>
                  <a:pt x="701044" y="467040"/>
                  <a:pt x="701044" y="318634"/>
                  <a:pt x="701044" y="259272"/>
                </a:cubicBezTo>
                <a:lnTo>
                  <a:pt x="701044" y="253449"/>
                </a:lnTo>
                <a:lnTo>
                  <a:pt x="667246" y="246625"/>
                </a:lnTo>
                <a:cubicBezTo>
                  <a:pt x="621177" y="227140"/>
                  <a:pt x="588852" y="181523"/>
                  <a:pt x="588852" y="128356"/>
                </a:cubicBezTo>
                <a:cubicBezTo>
                  <a:pt x="588852" y="57467"/>
                  <a:pt x="646319" y="0"/>
                  <a:pt x="717208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xmlns="" id="{31E5B8F2-81B4-4C4C-AD9C-F2449A43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596" y="3232133"/>
            <a:ext cx="1440745" cy="2224577"/>
          </a:xfrm>
          <a:custGeom>
            <a:avLst/>
            <a:gdLst>
              <a:gd name="connsiteX0" fmla="*/ 176375 w 1440745"/>
              <a:gd name="connsiteY0" fmla="*/ 180014 h 2224577"/>
              <a:gd name="connsiteX1" fmla="*/ 176375 w 1440745"/>
              <a:gd name="connsiteY1" fmla="*/ 1261999 h 2224577"/>
              <a:gd name="connsiteX2" fmla="*/ 1256459 w 1440745"/>
              <a:gd name="connsiteY2" fmla="*/ 1261999 h 2224577"/>
              <a:gd name="connsiteX3" fmla="*/ 1256459 w 1440745"/>
              <a:gd name="connsiteY3" fmla="*/ 180014 h 2224577"/>
              <a:gd name="connsiteX4" fmla="*/ 0 w 1440745"/>
              <a:gd name="connsiteY4" fmla="*/ 0 h 2224577"/>
              <a:gd name="connsiteX5" fmla="*/ 1440745 w 1440745"/>
              <a:gd name="connsiteY5" fmla="*/ 0 h 2224577"/>
              <a:gd name="connsiteX6" fmla="*/ 1440745 w 1440745"/>
              <a:gd name="connsiteY6" fmla="*/ 1442647 h 2224577"/>
              <a:gd name="connsiteX7" fmla="*/ 743797 w 1440745"/>
              <a:gd name="connsiteY7" fmla="*/ 1442647 h 2224577"/>
              <a:gd name="connsiteX8" fmla="*/ 743797 w 1440745"/>
              <a:gd name="connsiteY8" fmla="*/ 1537633 h 2224577"/>
              <a:gd name="connsiteX9" fmla="*/ 743797 w 1440745"/>
              <a:gd name="connsiteY9" fmla="*/ 1970270 h 2224577"/>
              <a:gd name="connsiteX10" fmla="*/ 743797 w 1440745"/>
              <a:gd name="connsiteY10" fmla="*/ 1972350 h 2224577"/>
              <a:gd name="connsiteX11" fmla="*/ 768478 w 1440745"/>
              <a:gd name="connsiteY11" fmla="*/ 1977345 h 2224577"/>
              <a:gd name="connsiteX12" fmla="*/ 846872 w 1440745"/>
              <a:gd name="connsiteY12" fmla="*/ 2095905 h 2224577"/>
              <a:gd name="connsiteX13" fmla="*/ 718516 w 1440745"/>
              <a:gd name="connsiteY13" fmla="*/ 2224577 h 2224577"/>
              <a:gd name="connsiteX14" fmla="*/ 590160 w 1440745"/>
              <a:gd name="connsiteY14" fmla="*/ 2095905 h 2224577"/>
              <a:gd name="connsiteX15" fmla="*/ 668554 w 1440745"/>
              <a:gd name="connsiteY15" fmla="*/ 1977345 h 2224577"/>
              <a:gd name="connsiteX16" fmla="*/ 698078 w 1440745"/>
              <a:gd name="connsiteY16" fmla="*/ 1971370 h 2224577"/>
              <a:gd name="connsiteX17" fmla="*/ 698078 w 1440745"/>
              <a:gd name="connsiteY17" fmla="*/ 1883845 h 2224577"/>
              <a:gd name="connsiteX18" fmla="*/ 698078 w 1440745"/>
              <a:gd name="connsiteY18" fmla="*/ 1477393 h 2224577"/>
              <a:gd name="connsiteX19" fmla="*/ 698078 w 1440745"/>
              <a:gd name="connsiteY19" fmla="*/ 1442647 h 2224577"/>
              <a:gd name="connsiteX20" fmla="*/ 0 w 1440745"/>
              <a:gd name="connsiteY20" fmla="*/ 1442647 h 222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745" h="2224577">
                <a:moveTo>
                  <a:pt x="176375" y="180014"/>
                </a:moveTo>
                <a:lnTo>
                  <a:pt x="176375" y="1261999"/>
                </a:lnTo>
                <a:lnTo>
                  <a:pt x="1256459" y="1261999"/>
                </a:lnTo>
                <a:lnTo>
                  <a:pt x="1256459" y="180014"/>
                </a:lnTo>
                <a:close/>
                <a:moveTo>
                  <a:pt x="0" y="0"/>
                </a:moveTo>
                <a:lnTo>
                  <a:pt x="1440745" y="0"/>
                </a:lnTo>
                <a:lnTo>
                  <a:pt x="1440745" y="1442647"/>
                </a:lnTo>
                <a:lnTo>
                  <a:pt x="743797" y="1442647"/>
                </a:lnTo>
                <a:lnTo>
                  <a:pt x="743797" y="1537633"/>
                </a:lnTo>
                <a:cubicBezTo>
                  <a:pt x="743797" y="1805977"/>
                  <a:pt x="743797" y="1920982"/>
                  <a:pt x="743797" y="1970270"/>
                </a:cubicBezTo>
                <a:lnTo>
                  <a:pt x="743797" y="1972350"/>
                </a:lnTo>
                <a:lnTo>
                  <a:pt x="768478" y="1977345"/>
                </a:lnTo>
                <a:cubicBezTo>
                  <a:pt x="814547" y="1996878"/>
                  <a:pt x="846872" y="2042607"/>
                  <a:pt x="846872" y="2095905"/>
                </a:cubicBezTo>
                <a:cubicBezTo>
                  <a:pt x="846872" y="2166969"/>
                  <a:pt x="789405" y="2224577"/>
                  <a:pt x="718516" y="2224577"/>
                </a:cubicBezTo>
                <a:cubicBezTo>
                  <a:pt x="647627" y="2224577"/>
                  <a:pt x="590160" y="2166969"/>
                  <a:pt x="590160" y="2095905"/>
                </a:cubicBezTo>
                <a:cubicBezTo>
                  <a:pt x="590160" y="2042607"/>
                  <a:pt x="622485" y="1996878"/>
                  <a:pt x="668554" y="1977345"/>
                </a:cubicBezTo>
                <a:lnTo>
                  <a:pt x="698078" y="1971370"/>
                </a:lnTo>
                <a:lnTo>
                  <a:pt x="698078" y="1883845"/>
                </a:lnTo>
                <a:cubicBezTo>
                  <a:pt x="698078" y="1691315"/>
                  <a:pt x="698078" y="1562962"/>
                  <a:pt x="698078" y="1477393"/>
                </a:cubicBezTo>
                <a:lnTo>
                  <a:pt x="698078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xmlns="" id="{7CA93B2C-B4B0-224B-8DD2-435B1F20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433" y="2381465"/>
            <a:ext cx="1440745" cy="2293315"/>
          </a:xfrm>
          <a:custGeom>
            <a:avLst/>
            <a:gdLst>
              <a:gd name="connsiteX0" fmla="*/ 180014 w 1440745"/>
              <a:gd name="connsiteY0" fmla="*/ 1030681 h 2293315"/>
              <a:gd name="connsiteX1" fmla="*/ 180014 w 1440745"/>
              <a:gd name="connsiteY1" fmla="*/ 2113300 h 2293315"/>
              <a:gd name="connsiteX2" fmla="*/ 1260098 w 1440745"/>
              <a:gd name="connsiteY2" fmla="*/ 2113300 h 2293315"/>
              <a:gd name="connsiteX3" fmla="*/ 1260098 w 1440745"/>
              <a:gd name="connsiteY3" fmla="*/ 1030681 h 2293315"/>
              <a:gd name="connsiteX4" fmla="*/ 723023 w 1440745"/>
              <a:gd name="connsiteY4" fmla="*/ 0 h 2293315"/>
              <a:gd name="connsiteX5" fmla="*/ 851379 w 1440745"/>
              <a:gd name="connsiteY5" fmla="*/ 128356 h 2293315"/>
              <a:gd name="connsiteX6" fmla="*/ 772985 w 1440745"/>
              <a:gd name="connsiteY6" fmla="*/ 246625 h 2293315"/>
              <a:gd name="connsiteX7" fmla="*/ 744291 w 1440745"/>
              <a:gd name="connsiteY7" fmla="*/ 252418 h 2293315"/>
              <a:gd name="connsiteX8" fmla="*/ 744291 w 1440745"/>
              <a:gd name="connsiteY8" fmla="*/ 345539 h 2293315"/>
              <a:gd name="connsiteX9" fmla="*/ 744291 w 1440745"/>
              <a:gd name="connsiteY9" fmla="*/ 785031 h 2293315"/>
              <a:gd name="connsiteX10" fmla="*/ 744291 w 1440745"/>
              <a:gd name="connsiteY10" fmla="*/ 850668 h 2293315"/>
              <a:gd name="connsiteX11" fmla="*/ 1440745 w 1440745"/>
              <a:gd name="connsiteY11" fmla="*/ 850668 h 2293315"/>
              <a:gd name="connsiteX12" fmla="*/ 1440745 w 1440745"/>
              <a:gd name="connsiteY12" fmla="*/ 2293315 h 2293315"/>
              <a:gd name="connsiteX13" fmla="*/ 0 w 1440745"/>
              <a:gd name="connsiteY13" fmla="*/ 2293315 h 2293315"/>
              <a:gd name="connsiteX14" fmla="*/ 0 w 1440745"/>
              <a:gd name="connsiteY14" fmla="*/ 850668 h 2293315"/>
              <a:gd name="connsiteX15" fmla="*/ 698572 w 1440745"/>
              <a:gd name="connsiteY15" fmla="*/ 850668 h 2293315"/>
              <a:gd name="connsiteX16" fmla="*/ 698572 w 1440745"/>
              <a:gd name="connsiteY16" fmla="*/ 836660 h 2293315"/>
              <a:gd name="connsiteX17" fmla="*/ 698572 w 1440745"/>
              <a:gd name="connsiteY17" fmla="*/ 252089 h 2293315"/>
              <a:gd name="connsiteX18" fmla="*/ 698572 w 1440745"/>
              <a:gd name="connsiteY18" fmla="*/ 251776 h 2293315"/>
              <a:gd name="connsiteX19" fmla="*/ 673061 w 1440745"/>
              <a:gd name="connsiteY19" fmla="*/ 246625 h 2293315"/>
              <a:gd name="connsiteX20" fmla="*/ 594667 w 1440745"/>
              <a:gd name="connsiteY20" fmla="*/ 128356 h 2293315"/>
              <a:gd name="connsiteX21" fmla="*/ 723023 w 1440745"/>
              <a:gd name="connsiteY21" fmla="*/ 0 h 22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0745" h="2293315">
                <a:moveTo>
                  <a:pt x="180014" y="1030681"/>
                </a:moveTo>
                <a:lnTo>
                  <a:pt x="180014" y="2113300"/>
                </a:lnTo>
                <a:lnTo>
                  <a:pt x="1260098" y="2113300"/>
                </a:lnTo>
                <a:lnTo>
                  <a:pt x="1260098" y="1030681"/>
                </a:lnTo>
                <a:close/>
                <a:moveTo>
                  <a:pt x="723023" y="0"/>
                </a:moveTo>
                <a:cubicBezTo>
                  <a:pt x="793912" y="0"/>
                  <a:pt x="851379" y="57467"/>
                  <a:pt x="851379" y="128356"/>
                </a:cubicBezTo>
                <a:cubicBezTo>
                  <a:pt x="851379" y="181523"/>
                  <a:pt x="819054" y="227140"/>
                  <a:pt x="772985" y="246625"/>
                </a:cubicBezTo>
                <a:lnTo>
                  <a:pt x="744291" y="252418"/>
                </a:lnTo>
                <a:lnTo>
                  <a:pt x="744291" y="345539"/>
                </a:lnTo>
                <a:cubicBezTo>
                  <a:pt x="744291" y="553719"/>
                  <a:pt x="744291" y="692506"/>
                  <a:pt x="744291" y="785031"/>
                </a:cubicBezTo>
                <a:lnTo>
                  <a:pt x="744291" y="850668"/>
                </a:lnTo>
                <a:lnTo>
                  <a:pt x="1440745" y="850668"/>
                </a:lnTo>
                <a:lnTo>
                  <a:pt x="1440745" y="2293315"/>
                </a:lnTo>
                <a:lnTo>
                  <a:pt x="0" y="2293315"/>
                </a:lnTo>
                <a:lnTo>
                  <a:pt x="0" y="850668"/>
                </a:lnTo>
                <a:lnTo>
                  <a:pt x="698572" y="850668"/>
                </a:lnTo>
                <a:lnTo>
                  <a:pt x="698572" y="836660"/>
                </a:lnTo>
                <a:cubicBezTo>
                  <a:pt x="698572" y="461935"/>
                  <a:pt x="698572" y="312045"/>
                  <a:pt x="698572" y="252089"/>
                </a:cubicBezTo>
                <a:lnTo>
                  <a:pt x="698572" y="251776"/>
                </a:lnTo>
                <a:lnTo>
                  <a:pt x="673061" y="246625"/>
                </a:lnTo>
                <a:cubicBezTo>
                  <a:pt x="626992" y="227140"/>
                  <a:pt x="594667" y="181523"/>
                  <a:pt x="594667" y="128356"/>
                </a:cubicBezTo>
                <a:cubicBezTo>
                  <a:pt x="594667" y="57467"/>
                  <a:pt x="652134" y="0"/>
                  <a:pt x="72302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xmlns="" id="{2B4DDF07-48F8-5C4B-AC67-2C1EFB11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034" y="3232133"/>
            <a:ext cx="1440745" cy="2225156"/>
          </a:xfrm>
          <a:custGeom>
            <a:avLst/>
            <a:gdLst>
              <a:gd name="connsiteX0" fmla="*/ 180013 w 1440745"/>
              <a:gd name="connsiteY0" fmla="*/ 180014 h 2225156"/>
              <a:gd name="connsiteX1" fmla="*/ 180013 w 1440745"/>
              <a:gd name="connsiteY1" fmla="*/ 1261999 h 2225156"/>
              <a:gd name="connsiteX2" fmla="*/ 1260097 w 1440745"/>
              <a:gd name="connsiteY2" fmla="*/ 1261999 h 2225156"/>
              <a:gd name="connsiteX3" fmla="*/ 1260097 w 1440745"/>
              <a:gd name="connsiteY3" fmla="*/ 180014 h 2225156"/>
              <a:gd name="connsiteX4" fmla="*/ 0 w 1440745"/>
              <a:gd name="connsiteY4" fmla="*/ 0 h 2225156"/>
              <a:gd name="connsiteX5" fmla="*/ 1440745 w 1440745"/>
              <a:gd name="connsiteY5" fmla="*/ 0 h 2225156"/>
              <a:gd name="connsiteX6" fmla="*/ 1440745 w 1440745"/>
              <a:gd name="connsiteY6" fmla="*/ 1442647 h 2225156"/>
              <a:gd name="connsiteX7" fmla="*/ 743513 w 1440745"/>
              <a:gd name="connsiteY7" fmla="*/ 1442647 h 2225156"/>
              <a:gd name="connsiteX8" fmla="*/ 743513 w 1440745"/>
              <a:gd name="connsiteY8" fmla="*/ 1537774 h 2225156"/>
              <a:gd name="connsiteX9" fmla="*/ 743513 w 1440745"/>
              <a:gd name="connsiteY9" fmla="*/ 1970666 h 2225156"/>
              <a:gd name="connsiteX10" fmla="*/ 743513 w 1440745"/>
              <a:gd name="connsiteY10" fmla="*/ 1972142 h 2225156"/>
              <a:gd name="connsiteX11" fmla="*/ 772080 w 1440745"/>
              <a:gd name="connsiteY11" fmla="*/ 1977924 h 2225156"/>
              <a:gd name="connsiteX12" fmla="*/ 850474 w 1440745"/>
              <a:gd name="connsiteY12" fmla="*/ 2096484 h 2225156"/>
              <a:gd name="connsiteX13" fmla="*/ 722118 w 1440745"/>
              <a:gd name="connsiteY13" fmla="*/ 2225156 h 2225156"/>
              <a:gd name="connsiteX14" fmla="*/ 593762 w 1440745"/>
              <a:gd name="connsiteY14" fmla="*/ 2096484 h 2225156"/>
              <a:gd name="connsiteX15" fmla="*/ 672156 w 1440745"/>
              <a:gd name="connsiteY15" fmla="*/ 1977924 h 2225156"/>
              <a:gd name="connsiteX16" fmla="*/ 697794 w 1440745"/>
              <a:gd name="connsiteY16" fmla="*/ 1972735 h 2225156"/>
              <a:gd name="connsiteX17" fmla="*/ 697794 w 1440745"/>
              <a:gd name="connsiteY17" fmla="*/ 1884190 h 2225156"/>
              <a:gd name="connsiteX18" fmla="*/ 697794 w 1440745"/>
              <a:gd name="connsiteY18" fmla="*/ 1477498 h 2225156"/>
              <a:gd name="connsiteX19" fmla="*/ 697794 w 1440745"/>
              <a:gd name="connsiteY19" fmla="*/ 1442647 h 2225156"/>
              <a:gd name="connsiteX20" fmla="*/ 0 w 1440745"/>
              <a:gd name="connsiteY20" fmla="*/ 1442647 h 222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745" h="2225156">
                <a:moveTo>
                  <a:pt x="180013" y="180014"/>
                </a:moveTo>
                <a:lnTo>
                  <a:pt x="180013" y="1261999"/>
                </a:lnTo>
                <a:lnTo>
                  <a:pt x="1260097" y="1261999"/>
                </a:lnTo>
                <a:lnTo>
                  <a:pt x="1260097" y="180014"/>
                </a:lnTo>
                <a:close/>
                <a:moveTo>
                  <a:pt x="0" y="0"/>
                </a:moveTo>
                <a:lnTo>
                  <a:pt x="1440745" y="0"/>
                </a:lnTo>
                <a:lnTo>
                  <a:pt x="1440745" y="1442647"/>
                </a:lnTo>
                <a:lnTo>
                  <a:pt x="743513" y="1442647"/>
                </a:lnTo>
                <a:lnTo>
                  <a:pt x="743513" y="1537774"/>
                </a:lnTo>
                <a:cubicBezTo>
                  <a:pt x="743513" y="1806276"/>
                  <a:pt x="743513" y="1921349"/>
                  <a:pt x="743513" y="1970666"/>
                </a:cubicBezTo>
                <a:lnTo>
                  <a:pt x="743513" y="1972142"/>
                </a:lnTo>
                <a:lnTo>
                  <a:pt x="772080" y="1977924"/>
                </a:lnTo>
                <a:cubicBezTo>
                  <a:pt x="818149" y="1997457"/>
                  <a:pt x="850474" y="2043186"/>
                  <a:pt x="850474" y="2096484"/>
                </a:cubicBezTo>
                <a:cubicBezTo>
                  <a:pt x="850474" y="2167548"/>
                  <a:pt x="793007" y="2225156"/>
                  <a:pt x="722118" y="2225156"/>
                </a:cubicBezTo>
                <a:cubicBezTo>
                  <a:pt x="651229" y="2225156"/>
                  <a:pt x="593762" y="2167548"/>
                  <a:pt x="593762" y="2096484"/>
                </a:cubicBezTo>
                <a:cubicBezTo>
                  <a:pt x="593762" y="2043186"/>
                  <a:pt x="626087" y="1997457"/>
                  <a:pt x="672156" y="1977924"/>
                </a:cubicBezTo>
                <a:lnTo>
                  <a:pt x="697794" y="1972735"/>
                </a:lnTo>
                <a:lnTo>
                  <a:pt x="697794" y="1884190"/>
                </a:lnTo>
                <a:cubicBezTo>
                  <a:pt x="697794" y="1691546"/>
                  <a:pt x="697794" y="1563118"/>
                  <a:pt x="697794" y="1477498"/>
                </a:cubicBezTo>
                <a:lnTo>
                  <a:pt x="697794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060375" y="3674121"/>
            <a:ext cx="5277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91445" y="3508101"/>
            <a:ext cx="6655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OPTION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656610" y="3667415"/>
            <a:ext cx="5277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587680" y="3510272"/>
            <a:ext cx="6655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OPTION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194279" y="3681118"/>
            <a:ext cx="5277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3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125348" y="3506219"/>
            <a:ext cx="6655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OPTION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8716635" y="3673531"/>
            <a:ext cx="5277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4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8647704" y="3507511"/>
            <a:ext cx="6655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OPTION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0288546" y="3672240"/>
            <a:ext cx="5277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5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0219615" y="3506219"/>
            <a:ext cx="6655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OPTION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9569416" y="5536810"/>
            <a:ext cx="1923716" cy="63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Due to the fact that mobile lorem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330834" y="5536810"/>
            <a:ext cx="1923716" cy="63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Due to the fact that mobile lorem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460602" y="5536810"/>
            <a:ext cx="1923716" cy="63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Due to the fact that mobile lorem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991411" y="1671349"/>
            <a:ext cx="1923716" cy="63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Due to the fact that mobile lorem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894325" y="1671349"/>
            <a:ext cx="1923716" cy="63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bhaya Libre" panose="02000603000000000000" pitchFamily="2" charset="77"/>
              </a:rPr>
              <a:t>Due to the fact that mobile lorem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383349E-95FF-AA49-BDE3-8CF2B561B886}"/>
              </a:ext>
            </a:extLst>
          </p:cNvPr>
          <p:cNvSpPr>
            <a:spLocks/>
          </p:cNvSpPr>
          <p:nvPr/>
        </p:nvSpPr>
        <p:spPr bwMode="auto">
          <a:xfrm>
            <a:off x="3395663" y="549275"/>
            <a:ext cx="81010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  <a:sym typeface="Bebas Neue" charset="0"/>
              </a:rPr>
              <a:t>The Process</a:t>
            </a:r>
            <a:endParaRPr lang="en-US" sz="4000" dirty="0">
              <a:solidFill>
                <a:schemeClr val="accent2"/>
              </a:solidFill>
              <a:latin typeface="Asap Medium" panose="020F0504030102060203" pitchFamily="34" charset="77"/>
              <a:ea typeface="Lato Semibold" panose="020F0502020204030203" pitchFamily="34" charset="0"/>
              <a:cs typeface="Abhaya Libre SemiBold" panose="02000603000000000000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59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941084" y="4945056"/>
            <a:ext cx="2559235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51366" y="4545626"/>
            <a:ext cx="137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72855" y="4945056"/>
            <a:ext cx="2559235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8062" y="4545626"/>
            <a:ext cx="144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41084" y="2441348"/>
            <a:ext cx="2559235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77685" y="2041917"/>
            <a:ext cx="142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72855" y="2441348"/>
            <a:ext cx="2559235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7624" y="2041917"/>
            <a:ext cx="14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5819" y="4945056"/>
            <a:ext cx="2559235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3296" y="4545626"/>
            <a:ext cx="139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3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5819" y="2441348"/>
            <a:ext cx="2559235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16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3768" y="2041917"/>
            <a:ext cx="140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B</a:t>
            </a:r>
          </a:p>
        </p:txBody>
      </p:sp>
      <p:sp>
        <p:nvSpPr>
          <p:cNvPr id="33" name="Shape 2552"/>
          <p:cNvSpPr/>
          <p:nvPr/>
        </p:nvSpPr>
        <p:spPr>
          <a:xfrm>
            <a:off x="8055682" y="1457062"/>
            <a:ext cx="598837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 b="1" dirty="0"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34" name="Shape 2579"/>
          <p:cNvSpPr/>
          <p:nvPr/>
        </p:nvSpPr>
        <p:spPr>
          <a:xfrm>
            <a:off x="5293241" y="1456093"/>
            <a:ext cx="5988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 b="1" dirty="0">
              <a:solidFill>
                <a:schemeClr val="tx2"/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5290058" y="3961270"/>
            <a:ext cx="5988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 b="1" dirty="0">
              <a:solidFill>
                <a:schemeClr val="tx2"/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8082159" y="3984219"/>
            <a:ext cx="598837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 b="1" dirty="0">
              <a:solidFill>
                <a:schemeClr val="tx2"/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10800335" y="1455507"/>
            <a:ext cx="489959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 b="1" dirty="0">
              <a:solidFill>
                <a:schemeClr val="accent2">
                  <a:lumMod val="50000"/>
                </a:schemeClr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10740359" y="4009225"/>
            <a:ext cx="5988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 b="1" dirty="0">
              <a:solidFill>
                <a:schemeClr val="tx2"/>
              </a:solidFill>
              <a:latin typeface="Asap" panose="020F0504030102060203" pitchFamily="34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5663" y="549275"/>
            <a:ext cx="810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xmlns="" val="266409385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89">
            <a:extLst>
              <a:ext uri="{FF2B5EF4-FFF2-40B4-BE49-F238E27FC236}">
                <a16:creationId xmlns:a16="http://schemas.microsoft.com/office/drawing/2014/main" xmlns="" id="{5C9CC1FB-A192-834E-9A55-ABC92732E940}"/>
              </a:ext>
            </a:extLst>
          </p:cNvPr>
          <p:cNvSpPr/>
          <p:nvPr/>
        </p:nvSpPr>
        <p:spPr>
          <a:xfrm>
            <a:off x="4942614" y="2029875"/>
            <a:ext cx="912630" cy="8063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415">
                <a:moveTo>
                  <a:pt x="648" y="415"/>
                </a:moveTo>
                <a:lnTo>
                  <a:pt x="0" y="415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sap Medium" panose="020F0504030102060203" pitchFamily="34" charset="77"/>
              <a:ea typeface="Lato Medium" panose="020F0502020204030203" pitchFamily="34" charset="0"/>
              <a:cs typeface="Abhaya Libre Medium" panose="02000603000000000000" pitchFamily="2" charset="77"/>
            </a:endParaRPr>
          </a:p>
        </p:txBody>
      </p:sp>
      <p:sp>
        <p:nvSpPr>
          <p:cNvPr id="5" name="Freeform: Shape 290">
            <a:extLst>
              <a:ext uri="{FF2B5EF4-FFF2-40B4-BE49-F238E27FC236}">
                <a16:creationId xmlns:a16="http://schemas.microsoft.com/office/drawing/2014/main" xmlns="" id="{C7946088-55D5-8349-9B8A-6F8643812CA3}"/>
              </a:ext>
            </a:extLst>
          </p:cNvPr>
          <p:cNvSpPr/>
          <p:nvPr/>
        </p:nvSpPr>
        <p:spPr>
          <a:xfrm>
            <a:off x="4942614" y="2834665"/>
            <a:ext cx="912630" cy="2317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1196">
                <a:moveTo>
                  <a:pt x="648" y="1196"/>
                </a:moveTo>
                <a:lnTo>
                  <a:pt x="0" y="1196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solidFill>
                <a:schemeClr val="accent6"/>
              </a:solidFill>
              <a:latin typeface="Asap Medium" panose="020F0504030102060203" pitchFamily="34" charset="77"/>
              <a:ea typeface="Lato Medium" panose="020F0502020204030203" pitchFamily="34" charset="0"/>
              <a:cs typeface="Abhaya Libre Medium" panose="02000603000000000000" pitchFamily="2" charset="77"/>
            </a:endParaRPr>
          </a:p>
        </p:txBody>
      </p:sp>
      <p:sp>
        <p:nvSpPr>
          <p:cNvPr id="6" name="Freeform: Shape 299">
            <a:extLst>
              <a:ext uri="{FF2B5EF4-FFF2-40B4-BE49-F238E27FC236}">
                <a16:creationId xmlns:a16="http://schemas.microsoft.com/office/drawing/2014/main" xmlns="" id="{58CC39F6-F177-D148-B848-CD850F44C608}"/>
              </a:ext>
            </a:extLst>
          </p:cNvPr>
          <p:cNvSpPr/>
          <p:nvPr/>
        </p:nvSpPr>
        <p:spPr>
          <a:xfrm>
            <a:off x="6513414" y="2029875"/>
            <a:ext cx="912630" cy="2317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1195">
                <a:moveTo>
                  <a:pt x="648" y="1195"/>
                </a:moveTo>
                <a:lnTo>
                  <a:pt x="0" y="1195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sap Medium" panose="020F0504030102060203" pitchFamily="34" charset="77"/>
              <a:ea typeface="Lato Medium" panose="020F0502020204030203" pitchFamily="34" charset="0"/>
              <a:cs typeface="Abhaya Libre Medium" panose="02000603000000000000" pitchFamily="2" charset="77"/>
            </a:endParaRPr>
          </a:p>
        </p:txBody>
      </p:sp>
      <p:sp>
        <p:nvSpPr>
          <p:cNvPr id="7" name="Freeform: Shape 300">
            <a:extLst>
              <a:ext uri="{FF2B5EF4-FFF2-40B4-BE49-F238E27FC236}">
                <a16:creationId xmlns:a16="http://schemas.microsoft.com/office/drawing/2014/main" xmlns="" id="{A227AF9D-C818-E048-9431-ABE91EAAF34B}"/>
              </a:ext>
            </a:extLst>
          </p:cNvPr>
          <p:cNvSpPr/>
          <p:nvPr/>
        </p:nvSpPr>
        <p:spPr>
          <a:xfrm>
            <a:off x="6513414" y="4347277"/>
            <a:ext cx="912630" cy="8047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416">
                <a:moveTo>
                  <a:pt x="648" y="416"/>
                </a:moveTo>
                <a:lnTo>
                  <a:pt x="0" y="416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sap Medium" panose="020F0504030102060203" pitchFamily="34" charset="77"/>
              <a:ea typeface="Lato Medium" panose="020F0502020204030203" pitchFamily="34" charset="0"/>
              <a:cs typeface="Abhaya Libre Medium" panose="02000603000000000000" pitchFamily="2" charset="77"/>
            </a:endParaRPr>
          </a:p>
        </p:txBody>
      </p:sp>
      <p:sp>
        <p:nvSpPr>
          <p:cNvPr id="8" name="Freeform: Shape 309">
            <a:extLst>
              <a:ext uri="{FF2B5EF4-FFF2-40B4-BE49-F238E27FC236}">
                <a16:creationId xmlns:a16="http://schemas.microsoft.com/office/drawing/2014/main" xmlns="" id="{C03C9F18-8AE6-7E40-BF42-A29C55AC84A0}"/>
              </a:ext>
            </a:extLst>
          </p:cNvPr>
          <p:cNvSpPr/>
          <p:nvPr/>
        </p:nvSpPr>
        <p:spPr>
          <a:xfrm>
            <a:off x="8084204" y="2029875"/>
            <a:ext cx="914041" cy="17842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916">
                <a:moveTo>
                  <a:pt x="649" y="916"/>
                </a:moveTo>
                <a:lnTo>
                  <a:pt x="0" y="916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sap Medium" panose="020F0504030102060203" pitchFamily="34" charset="77"/>
              <a:ea typeface="Lato Medium" panose="020F0502020204030203" pitchFamily="34" charset="0"/>
              <a:cs typeface="Abhaya Libre Medium" panose="02000603000000000000" pitchFamily="2" charset="77"/>
            </a:endParaRPr>
          </a:p>
        </p:txBody>
      </p:sp>
      <p:sp>
        <p:nvSpPr>
          <p:cNvPr id="9" name="Freeform: Shape 310">
            <a:extLst>
              <a:ext uri="{FF2B5EF4-FFF2-40B4-BE49-F238E27FC236}">
                <a16:creationId xmlns:a16="http://schemas.microsoft.com/office/drawing/2014/main" xmlns="" id="{46F8B628-8ECC-E646-858B-B7BD6E9AB82C}"/>
              </a:ext>
            </a:extLst>
          </p:cNvPr>
          <p:cNvSpPr/>
          <p:nvPr/>
        </p:nvSpPr>
        <p:spPr>
          <a:xfrm>
            <a:off x="8084204" y="3806225"/>
            <a:ext cx="914041" cy="13458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695">
                <a:moveTo>
                  <a:pt x="649" y="695"/>
                </a:moveTo>
                <a:lnTo>
                  <a:pt x="0" y="695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sap Medium" panose="020F0504030102060203" pitchFamily="34" charset="77"/>
              <a:ea typeface="Lato Medium" panose="020F0502020204030203" pitchFamily="34" charset="0"/>
              <a:cs typeface="Abhaya Libre Medium" panose="02000603000000000000" pitchFamily="2" charset="77"/>
            </a:endParaRPr>
          </a:p>
        </p:txBody>
      </p:sp>
      <p:sp>
        <p:nvSpPr>
          <p:cNvPr id="10" name="Freeform: Shape 319">
            <a:extLst>
              <a:ext uri="{FF2B5EF4-FFF2-40B4-BE49-F238E27FC236}">
                <a16:creationId xmlns:a16="http://schemas.microsoft.com/office/drawing/2014/main" xmlns="" id="{990AFA79-FA5A-4545-86BB-205323EEF453}"/>
              </a:ext>
            </a:extLst>
          </p:cNvPr>
          <p:cNvSpPr/>
          <p:nvPr/>
        </p:nvSpPr>
        <p:spPr>
          <a:xfrm>
            <a:off x="9655004" y="2029875"/>
            <a:ext cx="914041" cy="5953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308">
                <a:moveTo>
                  <a:pt x="649" y="308"/>
                </a:moveTo>
                <a:lnTo>
                  <a:pt x="0" y="308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sap Medium" panose="020F0504030102060203" pitchFamily="34" charset="77"/>
              <a:ea typeface="Lato Medium" panose="020F0502020204030203" pitchFamily="34" charset="0"/>
              <a:cs typeface="Abhaya Libre Medium" panose="02000603000000000000" pitchFamily="2" charset="77"/>
            </a:endParaRPr>
          </a:p>
        </p:txBody>
      </p:sp>
      <p:sp>
        <p:nvSpPr>
          <p:cNvPr id="11" name="Freeform: Shape 320">
            <a:extLst>
              <a:ext uri="{FF2B5EF4-FFF2-40B4-BE49-F238E27FC236}">
                <a16:creationId xmlns:a16="http://schemas.microsoft.com/office/drawing/2014/main" xmlns="" id="{0454DF9D-9BE0-6A4B-970F-0DB2D2040C9C}"/>
              </a:ext>
            </a:extLst>
          </p:cNvPr>
          <p:cNvSpPr/>
          <p:nvPr/>
        </p:nvSpPr>
        <p:spPr>
          <a:xfrm>
            <a:off x="9655004" y="2627165"/>
            <a:ext cx="914041" cy="25249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1303">
                <a:moveTo>
                  <a:pt x="649" y="1303"/>
                </a:moveTo>
                <a:lnTo>
                  <a:pt x="0" y="1303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sap Medium" panose="020F0504030102060203" pitchFamily="34" charset="77"/>
              <a:ea typeface="Lato Medium" panose="020F0502020204030203" pitchFamily="34" charset="0"/>
              <a:cs typeface="Abhaya Libre Medium" panose="02000603000000000000" pitchFamily="2" charset="77"/>
            </a:endParaRP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xmlns="" id="{A894351E-F434-3948-883A-6C0A4A636579}"/>
              </a:ext>
            </a:extLst>
          </p:cNvPr>
          <p:cNvSpPr txBox="1">
            <a:spLocks/>
          </p:cNvSpPr>
          <p:nvPr/>
        </p:nvSpPr>
        <p:spPr>
          <a:xfrm>
            <a:off x="4774974" y="5339385"/>
            <a:ext cx="1254697" cy="734843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1800" dirty="0">
                <a:solidFill>
                  <a:schemeClr val="accent6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YOUR TITLE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xmlns="" id="{B0A5AAB7-E127-2145-BE85-FD40A77F92C7}"/>
              </a:ext>
            </a:extLst>
          </p:cNvPr>
          <p:cNvSpPr txBox="1">
            <a:spLocks/>
          </p:cNvSpPr>
          <p:nvPr/>
        </p:nvSpPr>
        <p:spPr>
          <a:xfrm>
            <a:off x="6345774" y="5339385"/>
            <a:ext cx="1254697" cy="734843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1800" dirty="0">
                <a:solidFill>
                  <a:schemeClr val="accent2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YOUR TITLE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xmlns="" id="{1C2F8353-AFB7-E848-B1A7-DB6751CDB6B0}"/>
              </a:ext>
            </a:extLst>
          </p:cNvPr>
          <p:cNvSpPr txBox="1">
            <a:spLocks/>
          </p:cNvSpPr>
          <p:nvPr/>
        </p:nvSpPr>
        <p:spPr>
          <a:xfrm>
            <a:off x="7918503" y="5339385"/>
            <a:ext cx="1254697" cy="734843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1800" dirty="0">
                <a:solidFill>
                  <a:schemeClr val="accent5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YOUR TITLE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01A80B10-742C-5944-8CC2-DBF38222EDAF}"/>
              </a:ext>
            </a:extLst>
          </p:cNvPr>
          <p:cNvSpPr txBox="1">
            <a:spLocks/>
          </p:cNvSpPr>
          <p:nvPr/>
        </p:nvSpPr>
        <p:spPr>
          <a:xfrm>
            <a:off x="9489303" y="5339385"/>
            <a:ext cx="1254697" cy="734843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1800" dirty="0">
                <a:solidFill>
                  <a:schemeClr val="accent3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YOUR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A56677F-B85E-A746-B47F-D5E5AEACA4E6}"/>
              </a:ext>
            </a:extLst>
          </p:cNvPr>
          <p:cNvSpPr>
            <a:spLocks/>
          </p:cNvSpPr>
          <p:nvPr/>
        </p:nvSpPr>
        <p:spPr bwMode="auto">
          <a:xfrm>
            <a:off x="3395662" y="549275"/>
            <a:ext cx="81010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  <a:sym typeface="Bebas Neue" charset="0"/>
              </a:rPr>
              <a:t>Use charts to present data</a:t>
            </a:r>
            <a:endParaRPr lang="en-US" sz="4000" dirty="0">
              <a:solidFill>
                <a:schemeClr val="accent2"/>
              </a:solidFill>
              <a:latin typeface="Asap Medium" panose="020F0504030102060203" pitchFamily="34" charset="77"/>
              <a:ea typeface="Lato Semibold" panose="020F0502020204030203" pitchFamily="34" charset="0"/>
              <a:cs typeface="Abhaya Libre SemiBold" panose="02000603000000000000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46370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10A8AB7B-3F59-8743-B8F2-CED53883274E}"/>
              </a:ext>
            </a:extLst>
          </p:cNvPr>
          <p:cNvSpPr txBox="1"/>
          <p:nvPr/>
        </p:nvSpPr>
        <p:spPr>
          <a:xfrm>
            <a:off x="5532120" y="5484140"/>
            <a:ext cx="5842635" cy="8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 am here because I love to design presentations. You can contact me at </a:t>
            </a:r>
            <a:r>
              <a:rPr lang="en-US" sz="2000" dirty="0">
                <a:solidFill>
                  <a:schemeClr val="accent2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@username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C9679DFC-6DA2-D54F-8A45-778FCB0DCC92}"/>
              </a:ext>
            </a:extLst>
          </p:cNvPr>
          <p:cNvSpPr txBox="1"/>
          <p:nvPr/>
        </p:nvSpPr>
        <p:spPr>
          <a:xfrm>
            <a:off x="5745480" y="3810000"/>
            <a:ext cx="54006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Hello!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B496D8D1-D5C8-5140-87BB-096E09CEC541}"/>
              </a:ext>
            </a:extLst>
          </p:cNvPr>
          <p:cNvSpPr txBox="1"/>
          <p:nvPr/>
        </p:nvSpPr>
        <p:spPr>
          <a:xfrm>
            <a:off x="5730240" y="4817497"/>
            <a:ext cx="54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I am Jane Doe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2D9BE61F-DBDA-E24F-971F-173B9422D6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01840" y="636512"/>
            <a:ext cx="2682240" cy="2682413"/>
          </a:xfrm>
        </p:spPr>
      </p:pic>
    </p:spTree>
    <p:extLst>
      <p:ext uri="{BB962C8B-B14F-4D97-AF65-F5344CB8AC3E}">
        <p14:creationId xmlns:p14="http://schemas.microsoft.com/office/powerpoint/2010/main" xmlns="" val="4723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3662" y="0"/>
            <a:ext cx="3142150" cy="491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C62BBF-8F6B-B84E-B07E-E9DDA29A6BB0}"/>
              </a:ext>
            </a:extLst>
          </p:cNvPr>
          <p:cNvSpPr txBox="1"/>
          <p:nvPr/>
        </p:nvSpPr>
        <p:spPr>
          <a:xfrm>
            <a:off x="5367338" y="4867007"/>
            <a:ext cx="540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Mobile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12D8DD-E2FB-B740-8A0E-F52E42852FF7}"/>
              </a:ext>
            </a:extLst>
          </p:cNvPr>
          <p:cNvSpPr txBox="1"/>
          <p:nvPr/>
        </p:nvSpPr>
        <p:spPr>
          <a:xfrm>
            <a:off x="4629150" y="5524383"/>
            <a:ext cx="6867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BFEE3F04-24E3-E940-B0DD-14457E98FC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7735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214189" y="740525"/>
            <a:ext cx="5787241" cy="3331416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391695" y="4678932"/>
            <a:ext cx="5304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Laptop Project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14863" y="5539284"/>
            <a:ext cx="6881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01ED3FEA-66F2-E14A-A34B-8814AFC00A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5113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790805" y="755987"/>
            <a:ext cx="4681929" cy="3806390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b="1" dirty="0">
                <a:solidFill>
                  <a:schemeClr val="tx2"/>
                </a:solidFill>
                <a:latin typeface="Asap" panose="020F0504030102060203" pitchFamily="34" charset="7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39797" y="4749646"/>
            <a:ext cx="540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Desktop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6288" y="5530965"/>
            <a:ext cx="6897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6EEC7D98-2B5F-0442-B9E4-43ABB8CE9C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8620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5488" y="4658833"/>
            <a:ext cx="4761024" cy="9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You can find me at: @username</a:t>
            </a:r>
          </a:p>
          <a:p>
            <a:pPr algn="ctr">
              <a:lnSpc>
                <a:spcPts val="3500"/>
              </a:lnSpc>
            </a:pPr>
            <a:r>
              <a:rPr lang="en-US" sz="24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myemail@domain.com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1016" y="3429000"/>
            <a:ext cx="510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Any 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895" y="1313865"/>
            <a:ext cx="44262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xmlns="" val="390892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95664" y="1946769"/>
            <a:ext cx="8101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This presentation uses the following typographies and colors: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7212" y="4177425"/>
            <a:ext cx="2179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latin typeface="Asap" panose="020F0504030102060203" pitchFamily="34" charset="77"/>
                <a:ea typeface="Nunito Bold" charset="0"/>
                <a:cs typeface="Arima Madurai Medium" pitchFamily="2" charset="77"/>
              </a:rPr>
              <a:t>Colors used: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18023" y="4738114"/>
            <a:ext cx="434897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1" dirty="0">
              <a:solidFill>
                <a:schemeClr val="tx2"/>
              </a:solidFill>
              <a:latin typeface="Asap" panose="020F0504030102060203" pitchFamily="34" charset="7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24481" y="4738114"/>
            <a:ext cx="434897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1" dirty="0">
              <a:solidFill>
                <a:schemeClr val="tx2"/>
              </a:solidFill>
              <a:latin typeface="Asap" panose="020F0504030102060203" pitchFamily="34" charset="7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7711" y="4738114"/>
            <a:ext cx="43489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1" dirty="0">
              <a:solidFill>
                <a:schemeClr val="tx2"/>
              </a:solidFill>
              <a:latin typeface="Asap" panose="020F0504030102060203" pitchFamily="34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0940" y="4738114"/>
            <a:ext cx="434897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1" dirty="0">
              <a:solidFill>
                <a:schemeClr val="tx2"/>
              </a:solidFill>
              <a:latin typeface="Asap" panose="020F0504030102060203" pitchFamily="34" charset="7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71252" y="4738114"/>
            <a:ext cx="434897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1" dirty="0">
              <a:solidFill>
                <a:schemeClr val="tx2"/>
              </a:solidFill>
              <a:latin typeface="Asap" panose="020F0504030102060203" pitchFamily="34" charset="7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5664" y="2931828"/>
            <a:ext cx="810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Oswald Medium" panose="02000603000000000000" pitchFamily="2" charset="77"/>
                <a:ea typeface="Nunito Bold" charset="0"/>
                <a:cs typeface="Mukta Medium" panose="020B0000000000000000" pitchFamily="34" charset="77"/>
              </a:defRPr>
            </a:lvl1pPr>
          </a:lstStyle>
          <a:p>
            <a:pPr algn="r"/>
            <a:r>
              <a:rPr lang="en-US" sz="2200" dirty="0">
                <a:latin typeface="Asap" panose="020F0504030102060203" pitchFamily="34" charset="77"/>
                <a:cs typeface="Arima Madurai Medium" pitchFamily="2" charset="77"/>
              </a:rPr>
              <a:t>Free Fonts used:</a:t>
            </a:r>
          </a:p>
          <a:p>
            <a:pPr algn="r"/>
            <a:r>
              <a:rPr lang="en-US" sz="2200" dirty="0">
                <a:latin typeface="Asap" panose="020F0504030102060203" pitchFamily="34" charset="77"/>
                <a:cs typeface="Arima Madurai Light" pitchFamily="2" charset="77"/>
              </a:rPr>
              <a:t>https://www.fontsquirrel.com/fonts/asap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5663" y="549275"/>
            <a:ext cx="810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Presentation design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7B6EF8-399A-8A49-9043-77F6CCA62B0F}"/>
              </a:ext>
            </a:extLst>
          </p:cNvPr>
          <p:cNvSpPr/>
          <p:nvPr/>
        </p:nvSpPr>
        <p:spPr>
          <a:xfrm>
            <a:off x="10964793" y="4738114"/>
            <a:ext cx="434897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1" dirty="0">
              <a:solidFill>
                <a:schemeClr val="tx2"/>
              </a:solidFill>
              <a:latin typeface="Asap" panose="020F05040301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865905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18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Главный</a:t>
            </a:r>
            <a:r>
              <a:rPr lang="en-US" sz="1200" spc="36" dirty="0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 </a:t>
            </a:r>
            <a:r>
              <a:rPr lang="en-US" sz="1200" spc="36" dirty="0" err="1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сайт</a:t>
            </a:r>
            <a:r>
              <a:rPr lang="en-US" sz="1200" spc="36" dirty="0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 </a:t>
            </a:r>
            <a:r>
              <a:rPr lang="en-US" sz="1200" spc="36" dirty="0" err="1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проекта</a:t>
            </a:r>
            <a:r>
              <a:rPr lang="en-US" sz="1200" spc="36" dirty="0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A TURNKEY COST STARTS $</a:t>
            </a:r>
            <a:r>
              <a:rPr lang="en-US" sz="1200" spc="43" dirty="0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90 | </a:t>
            </a:r>
            <a:r>
              <a:rPr lang="en-US" sz="1200" spc="43" dirty="0" smtClean="0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LANGUAGES: RUSSIAN, ENGLISH, FRENCH, AND GERMAN</a:t>
            </a:r>
            <a:endParaRPr lang="en-US" sz="1200" spc="43" dirty="0">
              <a:solidFill>
                <a:schemeClr val="bg1">
                  <a:lumMod val="10000"/>
                </a:schemeClr>
              </a:solidFill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The main project’s website: </a:t>
            </a:r>
            <a:r>
              <a:rPr lang="en-US" sz="1200" spc="36" dirty="0">
                <a:solidFill>
                  <a:schemeClr val="bg1">
                    <a:lumMod val="10000"/>
                  </a:schemeClr>
                </a:solidFill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CD399F-23E0-3C4A-B871-1856D5AD4D60}"/>
              </a:ext>
            </a:extLst>
          </p:cNvPr>
          <p:cNvSpPr txBox="1"/>
          <p:nvPr/>
        </p:nvSpPr>
        <p:spPr>
          <a:xfrm>
            <a:off x="5411788" y="3870355"/>
            <a:ext cx="608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Build better presentations in less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097C74-47E3-8641-B7A9-8841213445E6}"/>
              </a:ext>
            </a:extLst>
          </p:cNvPr>
          <p:cNvSpPr txBox="1"/>
          <p:nvPr/>
        </p:nvSpPr>
        <p:spPr>
          <a:xfrm>
            <a:off x="4678680" y="2661737"/>
            <a:ext cx="6817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1. Transition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8717" y="1041202"/>
            <a:ext cx="14752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tx2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“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5212" y="2782153"/>
            <a:ext cx="74014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tx2"/>
                </a:solidFill>
                <a:latin typeface="Asap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“A person who never made a mistake never tried anything new.”</a:t>
            </a:r>
          </a:p>
        </p:txBody>
      </p:sp>
    </p:spTree>
    <p:extLst>
      <p:ext uri="{BB962C8B-B14F-4D97-AF65-F5344CB8AC3E}">
        <p14:creationId xmlns:p14="http://schemas.microsoft.com/office/powerpoint/2010/main" xmlns="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8CEB661-0986-574F-9D6B-99CF0FE09E75}"/>
              </a:ext>
            </a:extLst>
          </p:cNvPr>
          <p:cNvSpPr txBox="1"/>
          <p:nvPr/>
        </p:nvSpPr>
        <p:spPr>
          <a:xfrm>
            <a:off x="5341670" y="2923137"/>
            <a:ext cx="6153093" cy="50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More about your project.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5324093" y="1787948"/>
            <a:ext cx="6171100" cy="50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Write here a list of features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85A00EB-6E19-6B40-9784-DC91AD0ADC92}"/>
              </a:ext>
            </a:extLst>
          </p:cNvPr>
          <p:cNvSpPr txBox="1"/>
          <p:nvPr/>
        </p:nvSpPr>
        <p:spPr>
          <a:xfrm>
            <a:off x="5337615" y="2350010"/>
            <a:ext cx="6153345" cy="50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Here you can write more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E5E686F-F67B-7A42-AC64-58C8212B9917}"/>
              </a:ext>
            </a:extLst>
          </p:cNvPr>
          <p:cNvSpPr txBox="1"/>
          <p:nvPr/>
        </p:nvSpPr>
        <p:spPr>
          <a:xfrm>
            <a:off x="4724399" y="3808566"/>
            <a:ext cx="6772275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200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3395663" y="549275"/>
            <a:ext cx="810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Your slide title</a:t>
            </a:r>
          </a:p>
        </p:txBody>
      </p:sp>
      <p:sp>
        <p:nvSpPr>
          <p:cNvPr id="234" name="Freeform 99">
            <a:extLst>
              <a:ext uri="{FF2B5EF4-FFF2-40B4-BE49-F238E27FC236}">
                <a16:creationId xmlns:a16="http://schemas.microsoft.com/office/drawing/2014/main" xmlns="" id="{9180F042-20F6-1A47-986E-A6028FBBB28C}"/>
              </a:ext>
            </a:extLst>
          </p:cNvPr>
          <p:cNvSpPr>
            <a:spLocks noChangeAspect="1"/>
          </p:cNvSpPr>
          <p:nvPr/>
        </p:nvSpPr>
        <p:spPr bwMode="auto">
          <a:xfrm>
            <a:off x="5010530" y="1969174"/>
            <a:ext cx="266452" cy="197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es-ES_tradnl" b="1" dirty="0">
              <a:latin typeface="Asap" panose="020F0504030102060203" pitchFamily="34" charset="77"/>
            </a:endParaRPr>
          </a:p>
        </p:txBody>
      </p:sp>
      <p:sp>
        <p:nvSpPr>
          <p:cNvPr id="235" name="Freeform 99">
            <a:extLst>
              <a:ext uri="{FF2B5EF4-FFF2-40B4-BE49-F238E27FC236}">
                <a16:creationId xmlns:a16="http://schemas.microsoft.com/office/drawing/2014/main" xmlns="" id="{47FBCBF4-B6C8-1240-A188-F2DE5535FB96}"/>
              </a:ext>
            </a:extLst>
          </p:cNvPr>
          <p:cNvSpPr>
            <a:spLocks noChangeAspect="1"/>
          </p:cNvSpPr>
          <p:nvPr/>
        </p:nvSpPr>
        <p:spPr bwMode="auto">
          <a:xfrm>
            <a:off x="5014498" y="2549037"/>
            <a:ext cx="266452" cy="197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s-ES_tradnl" b="1" dirty="0">
              <a:latin typeface="Asap" panose="020F0504030102060203" pitchFamily="34" charset="77"/>
            </a:endParaRPr>
          </a:p>
        </p:txBody>
      </p:sp>
      <p:sp>
        <p:nvSpPr>
          <p:cNvPr id="236" name="Freeform 99">
            <a:extLst>
              <a:ext uri="{FF2B5EF4-FFF2-40B4-BE49-F238E27FC236}">
                <a16:creationId xmlns:a16="http://schemas.microsoft.com/office/drawing/2014/main" xmlns="" id="{C7BAA9AE-B90A-214F-A3B6-5E97B2F9C120}"/>
              </a:ext>
            </a:extLst>
          </p:cNvPr>
          <p:cNvSpPr>
            <a:spLocks noChangeAspect="1"/>
          </p:cNvSpPr>
          <p:nvPr/>
        </p:nvSpPr>
        <p:spPr bwMode="auto">
          <a:xfrm>
            <a:off x="5012351" y="3123005"/>
            <a:ext cx="266452" cy="197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endParaRPr lang="es-ES_tradnl" b="1" dirty="0">
              <a:latin typeface="Asap" panose="020F05040301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15DCE0AE-DD91-E64A-BB07-5370779912EB}"/>
              </a:ext>
            </a:extLst>
          </p:cNvPr>
          <p:cNvSpPr txBox="1"/>
          <p:nvPr/>
        </p:nvSpPr>
        <p:spPr>
          <a:xfrm>
            <a:off x="5013960" y="3767155"/>
            <a:ext cx="6482715" cy="9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The marketing mix is a business tool used in marketing and by marketers.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B1B915CE-9815-BB42-A094-17ACA8E456EF}"/>
              </a:ext>
            </a:extLst>
          </p:cNvPr>
          <p:cNvSpPr txBox="1"/>
          <p:nvPr/>
        </p:nvSpPr>
        <p:spPr>
          <a:xfrm>
            <a:off x="5013960" y="1950780"/>
            <a:ext cx="6482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accent6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07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AABA6-BF9A-1B4B-B530-AF17FCF8C6EB}"/>
              </a:ext>
            </a:extLst>
          </p:cNvPr>
          <p:cNvSpPr txBox="1"/>
          <p:nvPr/>
        </p:nvSpPr>
        <p:spPr>
          <a:xfrm>
            <a:off x="8537747" y="2504394"/>
            <a:ext cx="2958928" cy="2062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51D219-F231-0840-A649-C51C207FAF1B}"/>
              </a:ext>
            </a:extLst>
          </p:cNvPr>
          <p:cNvSpPr txBox="1"/>
          <p:nvPr/>
        </p:nvSpPr>
        <p:spPr>
          <a:xfrm>
            <a:off x="8563732" y="1825678"/>
            <a:ext cx="2940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466362-2756-9741-8C0C-026417C1D137}"/>
              </a:ext>
            </a:extLst>
          </p:cNvPr>
          <p:cNvSpPr txBox="1"/>
          <p:nvPr/>
        </p:nvSpPr>
        <p:spPr>
          <a:xfrm>
            <a:off x="3395664" y="549275"/>
            <a:ext cx="810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Content in two columns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2DB263-5130-7149-84E4-6ACC76E4A8AF}"/>
              </a:ext>
            </a:extLst>
          </p:cNvPr>
          <p:cNvSpPr txBox="1"/>
          <p:nvPr/>
        </p:nvSpPr>
        <p:spPr>
          <a:xfrm>
            <a:off x="4612908" y="2504393"/>
            <a:ext cx="2958928" cy="2062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533A35-5398-2040-A707-D97117D75873}"/>
              </a:ext>
            </a:extLst>
          </p:cNvPr>
          <p:cNvSpPr txBox="1"/>
          <p:nvPr/>
        </p:nvSpPr>
        <p:spPr>
          <a:xfrm>
            <a:off x="4620604" y="1825678"/>
            <a:ext cx="2951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A</a:t>
            </a:r>
          </a:p>
        </p:txBody>
      </p:sp>
    </p:spTree>
    <p:extLst>
      <p:ext uri="{BB962C8B-B14F-4D97-AF65-F5344CB8AC3E}">
        <p14:creationId xmlns:p14="http://schemas.microsoft.com/office/powerpoint/2010/main" xmlns="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9DF793-B893-8440-A4AE-DA60EE1597BC}"/>
              </a:ext>
            </a:extLst>
          </p:cNvPr>
          <p:cNvSpPr txBox="1"/>
          <p:nvPr/>
        </p:nvSpPr>
        <p:spPr>
          <a:xfrm>
            <a:off x="9208610" y="2704635"/>
            <a:ext cx="2288065" cy="230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1BE92D-668B-214D-9A50-903EFC23ED2C}"/>
              </a:ext>
            </a:extLst>
          </p:cNvPr>
          <p:cNvSpPr txBox="1"/>
          <p:nvPr/>
        </p:nvSpPr>
        <p:spPr>
          <a:xfrm>
            <a:off x="9197635" y="2121041"/>
            <a:ext cx="229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7A32C5-C8AB-DB4B-9B57-02507671854B}"/>
              </a:ext>
            </a:extLst>
          </p:cNvPr>
          <p:cNvSpPr txBox="1"/>
          <p:nvPr/>
        </p:nvSpPr>
        <p:spPr>
          <a:xfrm>
            <a:off x="3395663" y="549275"/>
            <a:ext cx="810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2"/>
                </a:solidFill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Content in three columns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0290D9-53FD-2042-93BC-0C91873568E4}"/>
              </a:ext>
            </a:extLst>
          </p:cNvPr>
          <p:cNvSpPr txBox="1"/>
          <p:nvPr/>
        </p:nvSpPr>
        <p:spPr>
          <a:xfrm>
            <a:off x="3685191" y="2704635"/>
            <a:ext cx="2288065" cy="230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2E35F0-4AC2-5F4C-B269-50676F3CE944}"/>
              </a:ext>
            </a:extLst>
          </p:cNvPr>
          <p:cNvSpPr txBox="1"/>
          <p:nvPr/>
        </p:nvSpPr>
        <p:spPr>
          <a:xfrm>
            <a:off x="3686393" y="2121041"/>
            <a:ext cx="229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719D93-2190-7B47-9309-CB2E33164E29}"/>
              </a:ext>
            </a:extLst>
          </p:cNvPr>
          <p:cNvSpPr txBox="1"/>
          <p:nvPr/>
        </p:nvSpPr>
        <p:spPr>
          <a:xfrm>
            <a:off x="6446042" y="2704635"/>
            <a:ext cx="2288065" cy="230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dirty="0"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BF8B30-86C7-B64F-AD22-C06445ED6F3A}"/>
              </a:ext>
            </a:extLst>
          </p:cNvPr>
          <p:cNvSpPr txBox="1"/>
          <p:nvPr/>
        </p:nvSpPr>
        <p:spPr>
          <a:xfrm>
            <a:off x="6446144" y="2121041"/>
            <a:ext cx="228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  <a:latin typeface="Asap Medium" panose="020F0504030102060203" pitchFamily="34" charset="77"/>
                <a:ea typeface="Lato Medium" panose="020F0502020204030203" pitchFamily="34" charset="0"/>
                <a:cs typeface="Abhaya Libre Medium" panose="02000603000000000000" pitchFamily="2" charset="77"/>
              </a:rPr>
              <a:t>Content B</a:t>
            </a:r>
          </a:p>
        </p:txBody>
      </p:sp>
    </p:spTree>
    <p:extLst>
      <p:ext uri="{BB962C8B-B14F-4D97-AF65-F5344CB8AC3E}">
        <p14:creationId xmlns:p14="http://schemas.microsoft.com/office/powerpoint/2010/main" xmlns="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A3907522-2332-964C-B293-436FDAF947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36" name="TextBox 35"/>
          <p:cNvSpPr txBox="1"/>
          <p:nvPr/>
        </p:nvSpPr>
        <p:spPr>
          <a:xfrm>
            <a:off x="1073944" y="1169517"/>
            <a:ext cx="4643437" cy="335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dirty="0">
                <a:solidFill>
                  <a:schemeClr val="accent1"/>
                </a:solidFill>
                <a:effectLst>
                  <a:outerShdw blurRad="38100" dist="50800" dir="1800000" algn="l" rotWithShape="0">
                    <a:prstClr val="black">
                      <a:alpha val="40000"/>
                    </a:prstClr>
                  </a:outerShdw>
                </a:effectLst>
                <a:latin typeface="Asap Medium" panose="020F0504030102060203" pitchFamily="34" charset="77"/>
                <a:ea typeface="Lato Semibold" panose="020F0502020204030203" pitchFamily="34" charset="0"/>
                <a:cs typeface="Abhaya Libre SemiBold" panose="02000603000000000000" pitchFamily="2" charset="77"/>
              </a:rPr>
              <a:t>A PICTURE IS WORTH A THOUSAND WORDS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91409" y="4803907"/>
            <a:ext cx="4837083" cy="9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Asap" panose="020F0504030102060203" pitchFamily="34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also.</a:t>
            </a:r>
          </a:p>
        </p:txBody>
      </p:sp>
    </p:spTree>
    <p:extLst>
      <p:ext uri="{BB962C8B-B14F-4D97-AF65-F5344CB8AC3E}">
        <p14:creationId xmlns:p14="http://schemas.microsoft.com/office/powerpoint/2010/main" xmlns="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Jacob - Light 1">
      <a:dk1>
        <a:srgbClr val="E5E4E6"/>
      </a:dk1>
      <a:lt1>
        <a:srgbClr val="F5F5F5"/>
      </a:lt1>
      <a:dk2>
        <a:srgbClr val="FFFFFF"/>
      </a:dk2>
      <a:lt2>
        <a:srgbClr val="A1DAE9"/>
      </a:lt2>
      <a:accent1>
        <a:srgbClr val="2D549B"/>
      </a:accent1>
      <a:accent2>
        <a:srgbClr val="31CCE9"/>
      </a:accent2>
      <a:accent3>
        <a:srgbClr val="F04898"/>
      </a:accent3>
      <a:accent4>
        <a:srgbClr val="179E86"/>
      </a:accent4>
      <a:accent5>
        <a:srgbClr val="FEC070"/>
      </a:accent5>
      <a:accent6>
        <a:srgbClr val="CFC5BF"/>
      </a:accent6>
      <a:hlink>
        <a:srgbClr val="DFE3E6"/>
      </a:hlink>
      <a:folHlink>
        <a:srgbClr val="9AA2A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763</Words>
  <Application>Microsoft Macintosh PowerPoint</Application>
  <PresentationFormat>Произвольный</PresentationFormat>
  <Paragraphs>153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Admin</cp:lastModifiedBy>
  <cp:revision>226</cp:revision>
  <dcterms:created xsi:type="dcterms:W3CDTF">2018-12-21T22:04:22Z</dcterms:created>
  <dcterms:modified xsi:type="dcterms:W3CDTF">2020-06-22T08:33:36Z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1961876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