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sldIdLst>
    <p:sldId id="324" r:id="rId3"/>
    <p:sldId id="261" r:id="rId4"/>
    <p:sldId id="268" r:id="rId5"/>
    <p:sldId id="276" r:id="rId6"/>
    <p:sldId id="277" r:id="rId7"/>
    <p:sldId id="279" r:id="rId8"/>
    <p:sldId id="289" r:id="rId9"/>
    <p:sldId id="290" r:id="rId10"/>
    <p:sldId id="288" r:id="rId11"/>
    <p:sldId id="258" r:id="rId12"/>
    <p:sldId id="259" r:id="rId13"/>
    <p:sldId id="293" r:id="rId14"/>
    <p:sldId id="305" r:id="rId15"/>
    <p:sldId id="307" r:id="rId16"/>
    <p:sldId id="314" r:id="rId17"/>
    <p:sldId id="308" r:id="rId18"/>
    <p:sldId id="309" r:id="rId19"/>
    <p:sldId id="316" r:id="rId20"/>
    <p:sldId id="272" r:id="rId21"/>
    <p:sldId id="323" r:id="rId22"/>
    <p:sldId id="325" r:id="rId23"/>
    <p:sldId id="32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Cover" id="{D441AFD6-D0BE-4715-B8B8-03603A00D9B1}">
          <p14:sldIdLst>
            <p14:sldId id="324"/>
          </p14:sldIdLst>
        </p14:section>
        <p14:section name="Welcome Message (1)" id="{EB20F4F2-9AAA-43D3-9523-A28B7A21DDEE}">
          <p14:sldIdLst>
            <p14:sldId id="261"/>
          </p14:sldIdLst>
        </p14:section>
        <p14:section name="About Us" id="{04F857F6-AE8C-4C13-800B-180EA1AD4CF8}">
          <p14:sldIdLst>
            <p14:sldId id="268"/>
          </p14:sldIdLst>
        </p14:section>
        <p14:section name="What We Offer" id="{CCCDB39D-5A30-4E57-BC5F-A48BCDBBE91E}">
          <p14:sldIdLst>
            <p14:sldId id="276"/>
          </p14:sldIdLst>
        </p14:section>
        <p14:section name="Team" id="{49659A69-46B2-4986-9316-CB5D7936DBD0}">
          <p14:sldIdLst>
            <p14:sldId id="277"/>
            <p14:sldId id="279"/>
          </p14:sldIdLst>
        </p14:section>
        <p14:section name="Portofolio" id="{577E8FC3-0615-4BA6-BB38-04A012755C3B}">
          <p14:sldIdLst>
            <p14:sldId id="289"/>
            <p14:sldId id="290"/>
            <p14:sldId id="288"/>
          </p14:sldIdLst>
        </p14:section>
        <p14:section name="Portofolio with Mockup" id="{122E003F-FAAA-4F94-B6E5-B2C786483307}">
          <p14:sldIdLst>
            <p14:sldId id="258"/>
            <p14:sldId id="259"/>
          </p14:sldIdLst>
        </p14:section>
        <p14:section name="Infographic" id="{56FA4075-6947-4C93-8063-C210627DE799}">
          <p14:sldIdLst>
            <p14:sldId id="293"/>
            <p14:sldId id="305"/>
          </p14:sldIdLst>
        </p14:section>
        <p14:section name="Infographic with Map" id="{EEB41CD8-1F9F-4E60-B8D2-00B1D13D3F37}">
          <p14:sldIdLst>
            <p14:sldId id="307"/>
            <p14:sldId id="314"/>
            <p14:sldId id="308"/>
          </p14:sldIdLst>
        </p14:section>
        <p14:section name="Page Break" id="{534945C8-657B-4553-80B7-9DF9EDD5F09E}">
          <p14:sldIdLst>
            <p14:sldId id="309"/>
            <p14:sldId id="316"/>
          </p14:sldIdLst>
        </p14:section>
        <p14:section name="Pricing Table" id="{29CC02FA-8AEC-47A8-9BFA-ECD288A27E3E}">
          <p14:sldIdLst/>
        </p14:section>
        <p14:section name="Testimoni" id="{D7F9461E-E4CE-47C7-B5D8-750687549BFF}">
          <p14:sldIdLst/>
        </p14:section>
        <p14:section name="Clients List" id="{BBE63B19-7AF0-4C89-BB7F-EB55AAA7E1C8}">
          <p14:sldIdLst/>
        </p14:section>
        <p14:section name="Contact" id="{97524EE3-907A-491E-8D19-4C71A28D058C}">
          <p14:sldIdLst>
            <p14:sldId id="272"/>
          </p14:sldIdLst>
        </p14:section>
        <p14:section name="Closing" id="{73247595-8304-4B0B-B6FF-4FCCF1DEA02A}">
          <p14:sldIdLst>
            <p14:sldId id="323"/>
            <p14:sldId id="325"/>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257" userDrawn="1">
          <p15:clr>
            <a:srgbClr val="A4A3A4"/>
          </p15:clr>
        </p15:guide>
        <p15:guide id="4" orient="horz" pos="264" userDrawn="1">
          <p15:clr>
            <a:srgbClr val="A4A3A4"/>
          </p15:clr>
        </p15:guide>
        <p15:guide id="5" pos="7401" userDrawn="1">
          <p15:clr>
            <a:srgbClr val="A4A3A4"/>
          </p15:clr>
        </p15:guide>
        <p15:guide id="6" orient="horz" pos="4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F88"/>
    <a:srgbClr val="4CD2B1"/>
    <a:srgbClr val="00BCD4"/>
    <a:srgbClr val="429AE2"/>
    <a:srgbClr val="E8ECEB"/>
    <a:srgbClr val="99A6AF"/>
    <a:srgbClr val="393D50"/>
    <a:srgbClr val="2C2E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4712" autoAdjust="0"/>
  </p:normalViewPr>
  <p:slideViewPr>
    <p:cSldViewPr snapToGrid="0" showGuides="1">
      <p:cViewPr varScale="1">
        <p:scale>
          <a:sx n="51" d="100"/>
          <a:sy n="51" d="100"/>
        </p:scale>
        <p:origin x="-744" y="-72"/>
      </p:cViewPr>
      <p:guideLst>
        <p:guide orient="horz" pos="2160"/>
        <p:guide orient="horz" pos="264"/>
        <p:guide orient="horz" pos="4056"/>
        <p:guide pos="3840"/>
        <p:guide pos="257"/>
        <p:guide pos="7401"/>
      </p:guideLst>
    </p:cSldViewPr>
  </p:slideViewPr>
  <p:notesTextViewPr>
    <p:cViewPr>
      <p:scale>
        <a:sx n="3" d="2"/>
        <a:sy n="3" d="2"/>
      </p:scale>
      <p:origin x="0" y="0"/>
    </p:cViewPr>
  </p:notesTextViewPr>
  <p:sorterViewPr>
    <p:cViewPr varScale="1">
      <p:scale>
        <a:sx n="100" d="100"/>
        <a:sy n="100" d="100"/>
      </p:scale>
      <p:origin x="0" y="-146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Sheet1!$B$1</c:f>
              <c:strCache>
                <c:ptCount val="1"/>
                <c:pt idx="0">
                  <c:v>2013</c:v>
                </c:pt>
              </c:strCache>
            </c:strRef>
          </c:tx>
          <c:spPr>
            <a:pattFill prst="wdUpDiag">
              <a:fgClr>
                <a:schemeClr val="accent2"/>
              </a:fgClr>
              <a:bgClr>
                <a:schemeClr val="bg1"/>
              </a:bgClr>
            </a:pattFill>
            <a:ln>
              <a:noFill/>
            </a:ln>
            <a:effectLst/>
          </c:spPr>
          <c:cat>
            <c:strRef>
              <c:f>Sheet1!$A$2:$A$7</c:f>
              <c:strCache>
                <c:ptCount val="6"/>
                <c:pt idx="0">
                  <c:v>Net Income</c:v>
                </c:pt>
                <c:pt idx="1">
                  <c:v>Revenue</c:v>
                </c:pt>
                <c:pt idx="2">
                  <c:v>Operating Income</c:v>
                </c:pt>
                <c:pt idx="3">
                  <c:v>Expenses</c:v>
                </c:pt>
                <c:pt idx="4">
                  <c:v>Assets</c:v>
                </c:pt>
                <c:pt idx="5">
                  <c:v>Equity</c:v>
                </c:pt>
              </c:strCache>
            </c:strRef>
          </c:cat>
          <c:val>
            <c:numRef>
              <c:f>Sheet1!$B$2:$B$7</c:f>
              <c:numCache>
                <c:formatCode>"$"#,##0</c:formatCode>
                <c:ptCount val="6"/>
                <c:pt idx="0">
                  <c:v>250000</c:v>
                </c:pt>
                <c:pt idx="1">
                  <c:v>550000</c:v>
                </c:pt>
                <c:pt idx="2">
                  <c:v>120000</c:v>
                </c:pt>
                <c:pt idx="3">
                  <c:v>600000</c:v>
                </c:pt>
                <c:pt idx="4">
                  <c:v>380000</c:v>
                </c:pt>
                <c:pt idx="5">
                  <c:v>280000</c:v>
                </c:pt>
              </c:numCache>
            </c:numRef>
          </c:val>
          <c:extLst xmlns:c16r2="http://schemas.microsoft.com/office/drawing/2015/06/chart">
            <c:ext xmlns:c16="http://schemas.microsoft.com/office/drawing/2014/chart" uri="{C3380CC4-5D6E-409C-BE32-E72D297353CC}">
              <c16:uniqueId val="{00000000-5A2D-4759-B412-6E3008D9725E}"/>
            </c:ext>
          </c:extLst>
        </c:ser>
        <c:ser>
          <c:idx val="1"/>
          <c:order val="1"/>
          <c:tx>
            <c:strRef>
              <c:f>Sheet1!$C$1</c:f>
              <c:strCache>
                <c:ptCount val="1"/>
                <c:pt idx="0">
                  <c:v>2014</c:v>
                </c:pt>
              </c:strCache>
            </c:strRef>
          </c:tx>
          <c:spPr>
            <a:pattFill prst="wdUpDiag">
              <a:fgClr>
                <a:schemeClr val="accent4"/>
              </a:fgClr>
              <a:bgClr>
                <a:schemeClr val="bg1"/>
              </a:bgClr>
            </a:pattFill>
            <a:ln>
              <a:noFill/>
            </a:ln>
            <a:effectLst/>
          </c:spPr>
          <c:cat>
            <c:strRef>
              <c:f>Sheet1!$A$2:$A$7</c:f>
              <c:strCache>
                <c:ptCount val="6"/>
                <c:pt idx="0">
                  <c:v>Net Income</c:v>
                </c:pt>
                <c:pt idx="1">
                  <c:v>Revenue</c:v>
                </c:pt>
                <c:pt idx="2">
                  <c:v>Operating Income</c:v>
                </c:pt>
                <c:pt idx="3">
                  <c:v>Expenses</c:v>
                </c:pt>
                <c:pt idx="4">
                  <c:v>Assets</c:v>
                </c:pt>
                <c:pt idx="5">
                  <c:v>Equity</c:v>
                </c:pt>
              </c:strCache>
            </c:strRef>
          </c:cat>
          <c:val>
            <c:numRef>
              <c:f>Sheet1!$C$2:$C$7</c:f>
              <c:numCache>
                <c:formatCode>"$"#,##0</c:formatCode>
                <c:ptCount val="6"/>
                <c:pt idx="0">
                  <c:v>270000</c:v>
                </c:pt>
                <c:pt idx="1">
                  <c:v>650000</c:v>
                </c:pt>
                <c:pt idx="2">
                  <c:v>150000</c:v>
                </c:pt>
                <c:pt idx="3">
                  <c:v>350000</c:v>
                </c:pt>
                <c:pt idx="4">
                  <c:v>450000</c:v>
                </c:pt>
                <c:pt idx="5">
                  <c:v>330000</c:v>
                </c:pt>
              </c:numCache>
            </c:numRef>
          </c:val>
          <c:extLst xmlns:c16r2="http://schemas.microsoft.com/office/drawing/2015/06/chart">
            <c:ext xmlns:c16="http://schemas.microsoft.com/office/drawing/2014/chart" uri="{C3380CC4-5D6E-409C-BE32-E72D297353CC}">
              <c16:uniqueId val="{00000001-5A2D-4759-B412-6E3008D9725E}"/>
            </c:ext>
          </c:extLst>
        </c:ser>
        <c:ser>
          <c:idx val="2"/>
          <c:order val="2"/>
          <c:tx>
            <c:strRef>
              <c:f>Sheet1!$D$1</c:f>
              <c:strCache>
                <c:ptCount val="1"/>
                <c:pt idx="0">
                  <c:v>2015</c:v>
                </c:pt>
              </c:strCache>
            </c:strRef>
          </c:tx>
          <c:spPr>
            <a:pattFill prst="wdUpDiag">
              <a:fgClr>
                <a:schemeClr val="accent5"/>
              </a:fgClr>
              <a:bgClr>
                <a:schemeClr val="bg1"/>
              </a:bgClr>
            </a:pattFill>
            <a:ln>
              <a:noFill/>
            </a:ln>
            <a:effectLst/>
          </c:spPr>
          <c:cat>
            <c:strRef>
              <c:f>Sheet1!$A$2:$A$7</c:f>
              <c:strCache>
                <c:ptCount val="6"/>
                <c:pt idx="0">
                  <c:v>Net Income</c:v>
                </c:pt>
                <c:pt idx="1">
                  <c:v>Revenue</c:v>
                </c:pt>
                <c:pt idx="2">
                  <c:v>Operating Income</c:v>
                </c:pt>
                <c:pt idx="3">
                  <c:v>Expenses</c:v>
                </c:pt>
                <c:pt idx="4">
                  <c:v>Assets</c:v>
                </c:pt>
                <c:pt idx="5">
                  <c:v>Equity</c:v>
                </c:pt>
              </c:strCache>
            </c:strRef>
          </c:cat>
          <c:val>
            <c:numRef>
              <c:f>Sheet1!$D$2:$D$7</c:f>
              <c:numCache>
                <c:formatCode>"$"#,##0</c:formatCode>
                <c:ptCount val="6"/>
                <c:pt idx="0">
                  <c:v>350000</c:v>
                </c:pt>
                <c:pt idx="1">
                  <c:v>750000</c:v>
                </c:pt>
                <c:pt idx="2">
                  <c:v>250000</c:v>
                </c:pt>
                <c:pt idx="3">
                  <c:v>700000</c:v>
                </c:pt>
                <c:pt idx="4">
                  <c:v>550000</c:v>
                </c:pt>
                <c:pt idx="5">
                  <c:v>422000</c:v>
                </c:pt>
              </c:numCache>
            </c:numRef>
          </c:val>
          <c:extLst xmlns:c16r2="http://schemas.microsoft.com/office/drawing/2015/06/chart">
            <c:ext xmlns:c16="http://schemas.microsoft.com/office/drawing/2014/chart" uri="{C3380CC4-5D6E-409C-BE32-E72D297353CC}">
              <c16:uniqueId val="{00000002-5A2D-4759-B412-6E3008D9725E}"/>
            </c:ext>
          </c:extLst>
        </c:ser>
        <c:dLbls/>
        <c:gapWidth val="85"/>
        <c:overlap val="-15"/>
        <c:axId val="74294784"/>
        <c:axId val="74296320"/>
      </c:barChart>
      <c:catAx>
        <c:axId val="74294784"/>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Roboto Condensed Light" panose="02000000000000000000" pitchFamily="2" charset="0"/>
                <a:cs typeface="Poppins" panose="02000000000000000000" pitchFamily="2" charset="0"/>
              </a:defRPr>
            </a:pPr>
            <a:endParaRPr lang="ru-RU"/>
          </a:p>
        </c:txPr>
        <c:crossAx val="74296320"/>
        <c:crosses val="autoZero"/>
        <c:auto val="1"/>
        <c:lblAlgn val="ctr"/>
        <c:lblOffset val="100"/>
      </c:catAx>
      <c:valAx>
        <c:axId val="74296320"/>
        <c:scaling>
          <c:orientation val="minMax"/>
        </c:scaling>
        <c:axPos val="l"/>
        <c:numFmt formatCode="&quot;$&quot;#,##0" sourceLinked="1"/>
        <c:majorTickMark val="in"/>
        <c:tickLblPos val="nextTo"/>
        <c:spPr>
          <a:noFill/>
          <a:ln w="9525">
            <a:solidFill>
              <a:schemeClr val="tx1"/>
            </a:solidFill>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Open Sans" panose="020B0606030504020204" pitchFamily="34" charset="0"/>
                <a:cs typeface="Poppins" panose="02000000000000000000" pitchFamily="2" charset="0"/>
              </a:defRPr>
            </a:pPr>
            <a:endParaRPr lang="ru-RU"/>
          </a:p>
        </c:txPr>
        <c:crossAx val="74294784"/>
        <c:crosses val="autoZero"/>
        <c:crossBetween val="between"/>
        <c:dispUnits>
          <c:builtInUnit val="thousands"/>
        </c:dispUnits>
      </c:valAx>
      <c:spPr>
        <a:noFill/>
        <a:ln>
          <a:noFill/>
        </a:ln>
        <a:effectLst/>
      </c:spPr>
    </c:plotArea>
    <c:plotVisOnly val="1"/>
    <c:dispBlanksAs val="gap"/>
  </c:chart>
  <c:spPr>
    <a:noFill/>
    <a:ln>
      <a:noFill/>
    </a:ln>
    <a:effectLst/>
  </c:spPr>
  <c:txPr>
    <a:bodyPr/>
    <a:lstStyle/>
    <a:p>
      <a:pPr>
        <a:defRPr sz="800">
          <a:solidFill>
            <a:schemeClr val="accent4"/>
          </a:solidFill>
          <a:latin typeface="Lato" panose="020F0502020204030203" pitchFamily="34"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4016924541424411"/>
          <c:y val="0.18073100582289853"/>
          <c:w val="0.56483602071256367"/>
          <c:h val="0.6309874096128345"/>
        </c:manualLayout>
      </c:layout>
      <c:doughnutChart>
        <c:varyColors val="1"/>
        <c:ser>
          <c:idx val="0"/>
          <c:order val="0"/>
          <c:tx>
            <c:strRef>
              <c:f>Sheet1!$B$1</c:f>
              <c:strCache>
                <c:ptCount val="1"/>
                <c:pt idx="0">
                  <c:v>value</c:v>
                </c:pt>
              </c:strCache>
            </c:strRef>
          </c:tx>
          <c:spPr>
            <a:ln>
              <a:noFill/>
            </a:ln>
          </c:spPr>
          <c:dPt>
            <c:idx val="0"/>
            <c:spPr>
              <a:pattFill prst="wdUpDiag">
                <a:fgClr>
                  <a:schemeClr val="accent3"/>
                </a:fgClr>
                <a:bgClr>
                  <a:schemeClr val="bg1"/>
                </a:bgClr>
              </a:pattFill>
              <a:ln w="19050">
                <a:noFill/>
              </a:ln>
              <a:effectLst/>
              <a:sp3d/>
            </c:spPr>
            <c:extLst xmlns:c16r2="http://schemas.microsoft.com/office/drawing/2015/06/chart">
              <c:ext xmlns:c16="http://schemas.microsoft.com/office/drawing/2014/chart" uri="{C3380CC4-5D6E-409C-BE32-E72D297353CC}">
                <c16:uniqueId val="{00000001-4238-491E-9C00-9C8DF3D2466D}"/>
              </c:ext>
            </c:extLst>
          </c:dPt>
          <c:dPt>
            <c:idx val="1"/>
            <c:spPr>
              <a:pattFill prst="wdUpDiag">
                <a:fgClr>
                  <a:schemeClr val="accent4"/>
                </a:fgClr>
                <a:bgClr>
                  <a:schemeClr val="bg1"/>
                </a:bgClr>
              </a:pattFill>
              <a:ln w="19050">
                <a:noFill/>
              </a:ln>
              <a:effectLst/>
              <a:sp3d/>
            </c:spPr>
            <c:extLst xmlns:c16r2="http://schemas.microsoft.com/office/drawing/2015/06/chart">
              <c:ext xmlns:c16="http://schemas.microsoft.com/office/drawing/2014/chart" uri="{C3380CC4-5D6E-409C-BE32-E72D297353CC}">
                <c16:uniqueId val="{00000003-4238-491E-9C00-9C8DF3D2466D}"/>
              </c:ext>
            </c:extLst>
          </c:dPt>
          <c:dPt>
            <c:idx val="2"/>
            <c:explosion val="38"/>
            <c:spPr>
              <a:pattFill prst="wdUpDiag">
                <a:fgClr>
                  <a:schemeClr val="accent1"/>
                </a:fgClr>
                <a:bgClr>
                  <a:schemeClr val="bg1"/>
                </a:bgClr>
              </a:pattFill>
              <a:ln w="19050">
                <a:noFill/>
              </a:ln>
              <a:effectLst/>
              <a:sp3d/>
            </c:spPr>
            <c:extLst xmlns:c16r2="http://schemas.microsoft.com/office/drawing/2015/06/chart">
              <c:ext xmlns:c16="http://schemas.microsoft.com/office/drawing/2014/chart" uri="{C3380CC4-5D6E-409C-BE32-E72D297353CC}">
                <c16:uniqueId val="{00000005-4238-491E-9C00-9C8DF3D2466D}"/>
              </c:ext>
            </c:extLst>
          </c:dPt>
          <c:dPt>
            <c:idx val="3"/>
            <c:spPr>
              <a:pattFill prst="wdUpDiag">
                <a:fgClr>
                  <a:schemeClr val="accent2"/>
                </a:fgClr>
                <a:bgClr>
                  <a:schemeClr val="bg1"/>
                </a:bgClr>
              </a:pattFill>
              <a:ln w="19050">
                <a:noFill/>
              </a:ln>
              <a:effectLst/>
              <a:sp3d/>
            </c:spPr>
            <c:extLst xmlns:c16r2="http://schemas.microsoft.com/office/drawing/2015/06/chart">
              <c:ext xmlns:c16="http://schemas.microsoft.com/office/drawing/2014/chart" uri="{C3380CC4-5D6E-409C-BE32-E72D297353CC}">
                <c16:uniqueId val="{00000007-4238-491E-9C00-9C8DF3D2466D}"/>
              </c:ext>
            </c:extLst>
          </c:dPt>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solidFill>
                    <a:latin typeface="+mj-lt"/>
                    <a:ea typeface="Roboto Condensed Light" panose="02000000000000000000" pitchFamily="2" charset="0"/>
                    <a:cs typeface="Open Sans" panose="020B0606030504020204" pitchFamily="34" charset="0"/>
                  </a:defRPr>
                </a:pPr>
                <a:endParaRPr lang="ru-RU"/>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Sale</c:v>
                </c:pt>
                <c:pt idx="1">
                  <c:v>Revenue</c:v>
                </c:pt>
                <c:pt idx="2">
                  <c:v>Profit</c:v>
                </c:pt>
                <c:pt idx="3">
                  <c:v>Expenditure</c:v>
                </c:pt>
              </c:strCache>
            </c:strRef>
          </c:cat>
          <c:val>
            <c:numRef>
              <c:f>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8-4238-491E-9C00-9C8DF3D2466D}"/>
            </c:ext>
          </c:extLst>
        </c:ser>
        <c:dLbls>
          <c:showPercent val="1"/>
        </c:dLbls>
        <c:firstSliceAng val="0"/>
        <c:holeSize val="55"/>
      </c:doughnutChart>
      <c:spPr>
        <a:noFill/>
        <a:ln>
          <a:noFill/>
        </a:ln>
        <a:effectLst/>
      </c:spPr>
    </c:plotArea>
    <c:legend>
      <c:legendPos val="r"/>
      <c:layout>
        <c:manualLayout>
          <c:xMode val="edge"/>
          <c:yMode val="edge"/>
          <c:x val="0.13598386848893854"/>
          <c:y val="0.85515808832266271"/>
          <c:w val="0.71698714451473344"/>
          <c:h val="6.8877004586831894E-2"/>
        </c:manualLayout>
      </c:layout>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j-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Sheet1!$B$1</c:f>
              <c:strCache>
                <c:ptCount val="1"/>
                <c:pt idx="0">
                  <c:v>Series 1</c:v>
                </c:pt>
              </c:strCache>
            </c:strRef>
          </c:tx>
          <c:spPr>
            <a:pattFill prst="wdUpDiag">
              <a:fgClr>
                <a:schemeClr val="accent1"/>
              </a:fgClr>
              <a:bgClr>
                <a:schemeClr val="bg1"/>
              </a:bgClr>
            </a:pattFill>
            <a:ln w="25400">
              <a:noFill/>
            </a:ln>
            <a:effectLst/>
          </c:spPr>
          <c:dPt>
            <c:idx val="6"/>
            <c:extLst xmlns:c16r2="http://schemas.microsoft.com/office/drawing/2015/06/chart">
              <c:ext xmlns:c16="http://schemas.microsoft.com/office/drawing/2014/chart" uri="{C3380CC4-5D6E-409C-BE32-E72D297353CC}">
                <c16:uniqueId val="{00000001-9E60-4CA9-80E5-707138DD59FD}"/>
              </c:ext>
            </c:extLst>
          </c:dPt>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xmlns:c16r2="http://schemas.microsoft.com/office/drawing/2015/06/char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15:cat>
              </c15:filteredCategoryTitle>
            </c:ext>
            <c:ext xmlns:c16="http://schemas.microsoft.com/office/drawing/2014/chart" uri="{C3380CC4-5D6E-409C-BE32-E72D297353CC}">
              <c16:uniqueId val="{00000002-9E60-4CA9-80E5-707138DD59FD}"/>
            </c:ext>
          </c:extLst>
        </c:ser>
        <c:ser>
          <c:idx val="1"/>
          <c:order val="1"/>
          <c:tx>
            <c:strRef>
              <c:f>Sheet1!$C$1</c:f>
              <c:strCache>
                <c:ptCount val="1"/>
                <c:pt idx="0">
                  <c:v>Series 2</c:v>
                </c:pt>
              </c:strCache>
            </c:strRef>
          </c:tx>
          <c:spPr>
            <a:pattFill prst="wdUpDiag">
              <a:fgClr>
                <a:schemeClr val="accent3"/>
              </a:fgClr>
              <a:bgClr>
                <a:schemeClr val="bg1"/>
              </a:bgClr>
            </a:pattFill>
            <a:ln w="25400">
              <a:noFill/>
            </a:ln>
            <a:effectLst/>
          </c:spPr>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xmlns:c16r2="http://schemas.microsoft.com/office/drawing/2015/06/char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15:cat>
              </c15:filteredCategoryTitle>
            </c:ext>
            <c:ext xmlns:c16="http://schemas.microsoft.com/office/drawing/2014/chart" uri="{C3380CC4-5D6E-409C-BE32-E72D297353CC}">
              <c16:uniqueId val="{00000003-9E60-4CA9-80E5-707138DD59FD}"/>
            </c:ext>
          </c:extLst>
        </c:ser>
        <c:dLbls/>
        <c:gapWidth val="20"/>
        <c:axId val="82604416"/>
        <c:axId val="82605952"/>
      </c:barChart>
      <c:catAx>
        <c:axId val="826044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j-lt"/>
                <a:ea typeface="Roboto Condensed Light" panose="02000000000000000000" pitchFamily="2" charset="0"/>
                <a:cs typeface="Open Sans" panose="020B0606030504020204" pitchFamily="34" charset="0"/>
              </a:defRPr>
            </a:pPr>
            <a:endParaRPr lang="ru-RU"/>
          </a:p>
        </c:txPr>
        <c:crossAx val="82605952"/>
        <c:crosses val="autoZero"/>
        <c:auto val="1"/>
        <c:lblAlgn val="ctr"/>
        <c:lblOffset val="100"/>
      </c:catAx>
      <c:valAx>
        <c:axId val="82605952"/>
        <c:scaling>
          <c:orientation val="minMax"/>
        </c:scaling>
        <c:delete val="1"/>
        <c:axPos val="l"/>
        <c:majorGridlines>
          <c:spPr>
            <a:ln w="9525" cap="flat" cmpd="sng" algn="ctr">
              <a:noFill/>
              <a:round/>
            </a:ln>
            <a:effectLst/>
          </c:spPr>
        </c:majorGridlines>
        <c:numFmt formatCode="General" sourceLinked="1"/>
        <c:majorTickMark val="none"/>
        <c:tickLblPos val="nextTo"/>
        <c:crossAx val="82604416"/>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Tree>
    <p:extLst>
      <p:ext uri="{BB962C8B-B14F-4D97-AF65-F5344CB8AC3E}">
        <p14:creationId xmlns:p14="http://schemas.microsoft.com/office/powerpoint/2010/main" xmlns="" val="239709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555DC7EA-252D-4C0C-8609-F87D5011CE62}"/>
              </a:ext>
            </a:extLst>
          </p:cNvPr>
          <p:cNvSpPr>
            <a:spLocks noGrp="1"/>
          </p:cNvSpPr>
          <p:nvPr>
            <p:ph type="pic" sz="quarter" idx="17"/>
          </p:nvPr>
        </p:nvSpPr>
        <p:spPr>
          <a:xfrm>
            <a:off x="4758568" y="0"/>
            <a:ext cx="7433432" cy="2235688"/>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1" name="Picture Placeholder 10">
            <a:extLst>
              <a:ext uri="{FF2B5EF4-FFF2-40B4-BE49-F238E27FC236}">
                <a16:creationId xmlns:a16="http://schemas.microsoft.com/office/drawing/2014/main" xmlns="" id="{4DFC2EAE-8775-4EFF-898C-F4704F880FA9}"/>
              </a:ext>
            </a:extLst>
          </p:cNvPr>
          <p:cNvSpPr>
            <a:spLocks noGrp="1"/>
          </p:cNvSpPr>
          <p:nvPr>
            <p:ph type="pic" sz="quarter" idx="18"/>
          </p:nvPr>
        </p:nvSpPr>
        <p:spPr>
          <a:xfrm>
            <a:off x="4758568" y="2311154"/>
            <a:ext cx="7433432" cy="2235688"/>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2" name="Picture Placeholder 11">
            <a:extLst>
              <a:ext uri="{FF2B5EF4-FFF2-40B4-BE49-F238E27FC236}">
                <a16:creationId xmlns:a16="http://schemas.microsoft.com/office/drawing/2014/main" xmlns="" id="{067FB691-4D39-478E-9592-3CFE0DB6730C}"/>
              </a:ext>
            </a:extLst>
          </p:cNvPr>
          <p:cNvSpPr>
            <a:spLocks noGrp="1"/>
          </p:cNvSpPr>
          <p:nvPr>
            <p:ph type="pic" sz="quarter" idx="19"/>
          </p:nvPr>
        </p:nvSpPr>
        <p:spPr>
          <a:xfrm>
            <a:off x="4758568" y="4622312"/>
            <a:ext cx="7433432" cy="2235688"/>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92682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72CF2AA-34FA-48D9-B650-0ACDEF310C2D}"/>
              </a:ext>
            </a:extLst>
          </p:cNvPr>
          <p:cNvSpPr>
            <a:spLocks noGrp="1"/>
          </p:cNvSpPr>
          <p:nvPr>
            <p:ph type="pic" sz="quarter" idx="17"/>
          </p:nvPr>
        </p:nvSpPr>
        <p:spPr>
          <a:xfrm>
            <a:off x="499780" y="1429385"/>
            <a:ext cx="3386213" cy="4555416"/>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6669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B973AD76-2E22-4012-A273-380BB46F6015}"/>
              </a:ext>
            </a:extLst>
          </p:cNvPr>
          <p:cNvSpPr>
            <a:spLocks noGrp="1"/>
          </p:cNvSpPr>
          <p:nvPr>
            <p:ph type="pic" sz="quarter" idx="17"/>
          </p:nvPr>
        </p:nvSpPr>
        <p:spPr>
          <a:xfrm>
            <a:off x="526534" y="1481984"/>
            <a:ext cx="5198056" cy="2391260"/>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974709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791EF937-72C9-44FA-A7AE-223ECBF143B1}"/>
              </a:ext>
            </a:extLst>
          </p:cNvPr>
          <p:cNvSpPr>
            <a:spLocks noGrp="1"/>
          </p:cNvSpPr>
          <p:nvPr>
            <p:ph type="pic" sz="quarter" idx="18"/>
          </p:nvPr>
        </p:nvSpPr>
        <p:spPr>
          <a:xfrm>
            <a:off x="3715313" y="1808076"/>
            <a:ext cx="1682496" cy="168249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8" name="Picture Placeholder 17">
            <a:extLst>
              <a:ext uri="{FF2B5EF4-FFF2-40B4-BE49-F238E27FC236}">
                <a16:creationId xmlns:a16="http://schemas.microsoft.com/office/drawing/2014/main" xmlns="" id="{1A72FB2A-3C02-4858-A97B-3518908BB9BB}"/>
              </a:ext>
            </a:extLst>
          </p:cNvPr>
          <p:cNvSpPr>
            <a:spLocks noGrp="1"/>
          </p:cNvSpPr>
          <p:nvPr>
            <p:ph type="pic" sz="quarter" idx="19"/>
          </p:nvPr>
        </p:nvSpPr>
        <p:spPr>
          <a:xfrm>
            <a:off x="5766242" y="1808076"/>
            <a:ext cx="1682496" cy="168249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9" name="Picture Placeholder 18">
            <a:extLst>
              <a:ext uri="{FF2B5EF4-FFF2-40B4-BE49-F238E27FC236}">
                <a16:creationId xmlns:a16="http://schemas.microsoft.com/office/drawing/2014/main" xmlns="" id="{97F50742-E545-448D-A10E-4A68071AA3A3}"/>
              </a:ext>
            </a:extLst>
          </p:cNvPr>
          <p:cNvSpPr>
            <a:spLocks noGrp="1"/>
          </p:cNvSpPr>
          <p:nvPr>
            <p:ph type="pic" sz="quarter" idx="20"/>
          </p:nvPr>
        </p:nvSpPr>
        <p:spPr>
          <a:xfrm>
            <a:off x="7816183" y="1808076"/>
            <a:ext cx="1682496" cy="168249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20" name="Picture Placeholder 19">
            <a:extLst>
              <a:ext uri="{FF2B5EF4-FFF2-40B4-BE49-F238E27FC236}">
                <a16:creationId xmlns:a16="http://schemas.microsoft.com/office/drawing/2014/main" xmlns="" id="{4A3C95E8-2A05-40AD-AF3B-DC379BF7C4C1}"/>
              </a:ext>
            </a:extLst>
          </p:cNvPr>
          <p:cNvSpPr>
            <a:spLocks noGrp="1"/>
          </p:cNvSpPr>
          <p:nvPr>
            <p:ph type="pic" sz="quarter" idx="21"/>
          </p:nvPr>
        </p:nvSpPr>
        <p:spPr>
          <a:xfrm>
            <a:off x="2694309" y="3835714"/>
            <a:ext cx="1682496" cy="168249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21" name="Picture Placeholder 20">
            <a:extLst>
              <a:ext uri="{FF2B5EF4-FFF2-40B4-BE49-F238E27FC236}">
                <a16:creationId xmlns:a16="http://schemas.microsoft.com/office/drawing/2014/main" xmlns="" id="{DF878B9B-BFA5-41D3-9E22-6A155A30DAD5}"/>
              </a:ext>
            </a:extLst>
          </p:cNvPr>
          <p:cNvSpPr>
            <a:spLocks noGrp="1"/>
          </p:cNvSpPr>
          <p:nvPr>
            <p:ph type="pic" sz="quarter" idx="22"/>
          </p:nvPr>
        </p:nvSpPr>
        <p:spPr>
          <a:xfrm>
            <a:off x="4744250" y="3835714"/>
            <a:ext cx="1682496" cy="168249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22" name="Picture Placeholder 21">
            <a:extLst>
              <a:ext uri="{FF2B5EF4-FFF2-40B4-BE49-F238E27FC236}">
                <a16:creationId xmlns:a16="http://schemas.microsoft.com/office/drawing/2014/main" xmlns="" id="{691CC54A-4AA9-4D68-A25D-73B26405A911}"/>
              </a:ext>
            </a:extLst>
          </p:cNvPr>
          <p:cNvSpPr>
            <a:spLocks noGrp="1"/>
          </p:cNvSpPr>
          <p:nvPr>
            <p:ph type="pic" sz="quarter" idx="23"/>
          </p:nvPr>
        </p:nvSpPr>
        <p:spPr>
          <a:xfrm>
            <a:off x="6795179" y="3835714"/>
            <a:ext cx="1682496" cy="168249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23" name="Picture Placeholder 22">
            <a:extLst>
              <a:ext uri="{FF2B5EF4-FFF2-40B4-BE49-F238E27FC236}">
                <a16:creationId xmlns:a16="http://schemas.microsoft.com/office/drawing/2014/main" xmlns="" id="{CBF17874-32C9-488E-95CE-0BB24BDEFC44}"/>
              </a:ext>
            </a:extLst>
          </p:cNvPr>
          <p:cNvSpPr>
            <a:spLocks noGrp="1"/>
          </p:cNvSpPr>
          <p:nvPr>
            <p:ph type="pic" sz="quarter" idx="24"/>
          </p:nvPr>
        </p:nvSpPr>
        <p:spPr>
          <a:xfrm>
            <a:off x="8845120" y="3835714"/>
            <a:ext cx="1682496" cy="168249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6" name="Picture Placeholder 15">
            <a:extLst>
              <a:ext uri="{FF2B5EF4-FFF2-40B4-BE49-F238E27FC236}">
                <a16:creationId xmlns:a16="http://schemas.microsoft.com/office/drawing/2014/main" xmlns="" id="{774AAA50-23AD-45C3-8A80-A2CCB436FD17}"/>
              </a:ext>
            </a:extLst>
          </p:cNvPr>
          <p:cNvSpPr>
            <a:spLocks noGrp="1"/>
          </p:cNvSpPr>
          <p:nvPr>
            <p:ph type="pic" sz="quarter" idx="17"/>
          </p:nvPr>
        </p:nvSpPr>
        <p:spPr>
          <a:xfrm>
            <a:off x="1665372" y="1808076"/>
            <a:ext cx="1682496" cy="168249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87012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F627182C-9D0B-410F-9F3E-FFA7FF28989D}"/>
              </a:ext>
            </a:extLst>
          </p:cNvPr>
          <p:cNvSpPr>
            <a:spLocks noGrp="1"/>
          </p:cNvSpPr>
          <p:nvPr>
            <p:ph type="pic" sz="quarter" idx="16"/>
          </p:nvPr>
        </p:nvSpPr>
        <p:spPr>
          <a:xfrm>
            <a:off x="6202129" y="1647460"/>
            <a:ext cx="1646097" cy="1646097"/>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3" name="Picture Placeholder 12">
            <a:extLst>
              <a:ext uri="{FF2B5EF4-FFF2-40B4-BE49-F238E27FC236}">
                <a16:creationId xmlns:a16="http://schemas.microsoft.com/office/drawing/2014/main" xmlns="" id="{2976A97D-1E85-4BF0-AD27-FE9D67E32074}"/>
              </a:ext>
            </a:extLst>
          </p:cNvPr>
          <p:cNvSpPr>
            <a:spLocks noGrp="1"/>
          </p:cNvSpPr>
          <p:nvPr>
            <p:ph type="pic" sz="quarter" idx="17"/>
          </p:nvPr>
        </p:nvSpPr>
        <p:spPr>
          <a:xfrm>
            <a:off x="511333" y="1647460"/>
            <a:ext cx="1646097" cy="1646097"/>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4" name="Picture Placeholder 13">
            <a:extLst>
              <a:ext uri="{FF2B5EF4-FFF2-40B4-BE49-F238E27FC236}">
                <a16:creationId xmlns:a16="http://schemas.microsoft.com/office/drawing/2014/main" xmlns="" id="{0E93035D-1588-48A2-A9FA-8C22F3795C1C}"/>
              </a:ext>
            </a:extLst>
          </p:cNvPr>
          <p:cNvSpPr>
            <a:spLocks noGrp="1"/>
          </p:cNvSpPr>
          <p:nvPr>
            <p:ph type="pic" sz="quarter" idx="18"/>
          </p:nvPr>
        </p:nvSpPr>
        <p:spPr>
          <a:xfrm>
            <a:off x="6202129" y="3971365"/>
            <a:ext cx="1646097" cy="1646097"/>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5" name="Picture Placeholder 14">
            <a:extLst>
              <a:ext uri="{FF2B5EF4-FFF2-40B4-BE49-F238E27FC236}">
                <a16:creationId xmlns:a16="http://schemas.microsoft.com/office/drawing/2014/main" xmlns="" id="{E5FE19FC-015A-4AA2-BCC7-DE6DB5B80E5C}"/>
              </a:ext>
            </a:extLst>
          </p:cNvPr>
          <p:cNvSpPr>
            <a:spLocks noGrp="1"/>
          </p:cNvSpPr>
          <p:nvPr>
            <p:ph type="pic" sz="quarter" idx="19"/>
          </p:nvPr>
        </p:nvSpPr>
        <p:spPr>
          <a:xfrm>
            <a:off x="511333" y="3971365"/>
            <a:ext cx="1646097" cy="1646097"/>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68933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24">
            <a:extLst>
              <a:ext uri="{FF2B5EF4-FFF2-40B4-BE49-F238E27FC236}">
                <a16:creationId xmlns:a16="http://schemas.microsoft.com/office/drawing/2014/main" xmlns="" id="{7BAE8305-3CA0-4E72-A2B0-D5C6A34C8B37}"/>
              </a:ext>
            </a:extLst>
          </p:cNvPr>
          <p:cNvSpPr>
            <a:spLocks noGrp="1"/>
          </p:cNvSpPr>
          <p:nvPr>
            <p:ph type="pic" sz="quarter" idx="16"/>
          </p:nvPr>
        </p:nvSpPr>
        <p:spPr>
          <a:xfrm>
            <a:off x="6547803" y="2007546"/>
            <a:ext cx="2689198" cy="282600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p:spPr>
        <p:txBody>
          <a:bodyPr wrap="square">
            <a:noAutofit/>
          </a:bodyPr>
          <a:lstStyle>
            <a:lvl1pPr>
              <a:defRPr sz="1000"/>
            </a:lvl1pPr>
          </a:lstStyle>
          <a:p>
            <a:endParaRPr lang="en-ID"/>
          </a:p>
        </p:txBody>
      </p:sp>
      <p:sp>
        <p:nvSpPr>
          <p:cNvPr id="13" name="Picture Placeholder 24">
            <a:extLst>
              <a:ext uri="{FF2B5EF4-FFF2-40B4-BE49-F238E27FC236}">
                <a16:creationId xmlns:a16="http://schemas.microsoft.com/office/drawing/2014/main" xmlns="" id="{87F37F1C-086D-454A-8E7E-BEEB515B358E}"/>
              </a:ext>
            </a:extLst>
          </p:cNvPr>
          <p:cNvSpPr>
            <a:spLocks noGrp="1"/>
          </p:cNvSpPr>
          <p:nvPr>
            <p:ph type="pic" sz="quarter" idx="17"/>
          </p:nvPr>
        </p:nvSpPr>
        <p:spPr>
          <a:xfrm>
            <a:off x="9431354" y="2007546"/>
            <a:ext cx="2689198" cy="282600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p:spPr>
        <p:txBody>
          <a:bodyPr wrap="square">
            <a:noAutofit/>
          </a:bodyPr>
          <a:lstStyle>
            <a:lvl1pPr>
              <a:defRPr sz="1000"/>
            </a:lvl1pPr>
          </a:lstStyle>
          <a:p>
            <a:endParaRPr lang="en-ID"/>
          </a:p>
        </p:txBody>
      </p:sp>
      <p:sp>
        <p:nvSpPr>
          <p:cNvPr id="14" name="Picture Placeholder 24">
            <a:extLst>
              <a:ext uri="{FF2B5EF4-FFF2-40B4-BE49-F238E27FC236}">
                <a16:creationId xmlns:a16="http://schemas.microsoft.com/office/drawing/2014/main" xmlns="" id="{69A69662-5465-44DE-A6B8-AC82141E089C}"/>
              </a:ext>
            </a:extLst>
          </p:cNvPr>
          <p:cNvSpPr>
            <a:spLocks noGrp="1"/>
          </p:cNvSpPr>
          <p:nvPr>
            <p:ph type="pic" sz="quarter" idx="18"/>
          </p:nvPr>
        </p:nvSpPr>
        <p:spPr>
          <a:xfrm>
            <a:off x="6547803" y="-535841"/>
            <a:ext cx="2689198" cy="282600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p:spPr>
        <p:txBody>
          <a:bodyPr wrap="square">
            <a:noAutofit/>
          </a:bodyPr>
          <a:lstStyle>
            <a:lvl1pPr>
              <a:defRPr sz="1000"/>
            </a:lvl1pPr>
          </a:lstStyle>
          <a:p>
            <a:endParaRPr lang="en-ID"/>
          </a:p>
        </p:txBody>
      </p:sp>
      <p:sp>
        <p:nvSpPr>
          <p:cNvPr id="15" name="Picture Placeholder 24">
            <a:extLst>
              <a:ext uri="{FF2B5EF4-FFF2-40B4-BE49-F238E27FC236}">
                <a16:creationId xmlns:a16="http://schemas.microsoft.com/office/drawing/2014/main" xmlns="" id="{6B8942C5-5A95-472B-9D9D-22AD12D70A5F}"/>
              </a:ext>
            </a:extLst>
          </p:cNvPr>
          <p:cNvSpPr>
            <a:spLocks noGrp="1"/>
          </p:cNvSpPr>
          <p:nvPr>
            <p:ph type="pic" sz="quarter" idx="19"/>
          </p:nvPr>
        </p:nvSpPr>
        <p:spPr>
          <a:xfrm>
            <a:off x="9431354" y="-535841"/>
            <a:ext cx="2689198" cy="282600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p:spPr>
        <p:txBody>
          <a:bodyPr wrap="square">
            <a:noAutofit/>
          </a:bodyPr>
          <a:lstStyle>
            <a:lvl1pPr>
              <a:defRPr sz="1000"/>
            </a:lvl1pPr>
          </a:lstStyle>
          <a:p>
            <a:endParaRPr lang="en-ID"/>
          </a:p>
        </p:txBody>
      </p:sp>
      <p:sp>
        <p:nvSpPr>
          <p:cNvPr id="16" name="Picture Placeholder 24">
            <a:extLst>
              <a:ext uri="{FF2B5EF4-FFF2-40B4-BE49-F238E27FC236}">
                <a16:creationId xmlns:a16="http://schemas.microsoft.com/office/drawing/2014/main" xmlns="" id="{4D60BC0E-012B-4569-A765-BAD6FC32A0E8}"/>
              </a:ext>
            </a:extLst>
          </p:cNvPr>
          <p:cNvSpPr>
            <a:spLocks noGrp="1"/>
          </p:cNvSpPr>
          <p:nvPr>
            <p:ph type="pic" sz="quarter" idx="20"/>
          </p:nvPr>
        </p:nvSpPr>
        <p:spPr>
          <a:xfrm>
            <a:off x="6547803" y="4562075"/>
            <a:ext cx="2689198" cy="282600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p:spPr>
        <p:txBody>
          <a:bodyPr wrap="square">
            <a:noAutofit/>
          </a:bodyPr>
          <a:lstStyle>
            <a:lvl1pPr>
              <a:defRPr sz="1000"/>
            </a:lvl1pPr>
          </a:lstStyle>
          <a:p>
            <a:endParaRPr lang="en-ID"/>
          </a:p>
        </p:txBody>
      </p:sp>
      <p:sp>
        <p:nvSpPr>
          <p:cNvPr id="17" name="Picture Placeholder 24">
            <a:extLst>
              <a:ext uri="{FF2B5EF4-FFF2-40B4-BE49-F238E27FC236}">
                <a16:creationId xmlns:a16="http://schemas.microsoft.com/office/drawing/2014/main" xmlns="" id="{D489F4EE-77DA-4EAC-A0B4-BB5F9F582D9E}"/>
              </a:ext>
            </a:extLst>
          </p:cNvPr>
          <p:cNvSpPr>
            <a:spLocks noGrp="1"/>
          </p:cNvSpPr>
          <p:nvPr>
            <p:ph type="pic" sz="quarter" idx="21"/>
          </p:nvPr>
        </p:nvSpPr>
        <p:spPr>
          <a:xfrm>
            <a:off x="9431354" y="4562075"/>
            <a:ext cx="2689198" cy="282600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18" name="Slide Number Placeholder 5">
            <a:extLst>
              <a:ext uri="{FF2B5EF4-FFF2-40B4-BE49-F238E27FC236}">
                <a16:creationId xmlns:a16="http://schemas.microsoft.com/office/drawing/2014/main" xmlns="" id="{B1333337-6732-49A9-9D10-7303F9216E44}"/>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72942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5C47CAD1-6C0B-425F-A749-1EDB85ACE191}"/>
              </a:ext>
            </a:extLst>
          </p:cNvPr>
          <p:cNvSpPr>
            <a:spLocks noGrp="1"/>
          </p:cNvSpPr>
          <p:nvPr>
            <p:ph type="pic" sz="quarter" idx="18"/>
          </p:nvPr>
        </p:nvSpPr>
        <p:spPr>
          <a:xfrm>
            <a:off x="6547803" y="-535841"/>
            <a:ext cx="5572749" cy="7923916"/>
          </a:xfrm>
          <a:custGeom>
            <a:avLst/>
            <a:gdLst>
              <a:gd name="connsiteX0" fmla="*/ 5572749 w 5572749"/>
              <a:gd name="connsiteY0" fmla="*/ 5097916 h 7923916"/>
              <a:gd name="connsiteX1" fmla="*/ 5572749 w 5572749"/>
              <a:gd name="connsiteY1" fmla="*/ 7467391 h 7923916"/>
              <a:gd name="connsiteX2" fmla="*/ 2883551 w 5572749"/>
              <a:gd name="connsiteY2" fmla="*/ 7923916 h 7923916"/>
              <a:gd name="connsiteX3" fmla="*/ 2883551 w 5572749"/>
              <a:gd name="connsiteY3" fmla="*/ 5554442 h 7923916"/>
              <a:gd name="connsiteX4" fmla="*/ 2689198 w 5572749"/>
              <a:gd name="connsiteY4" fmla="*/ 5097916 h 7923916"/>
              <a:gd name="connsiteX5" fmla="*/ 2689198 w 5572749"/>
              <a:gd name="connsiteY5" fmla="*/ 7467391 h 7923916"/>
              <a:gd name="connsiteX6" fmla="*/ 0 w 5572749"/>
              <a:gd name="connsiteY6" fmla="*/ 7923916 h 7923916"/>
              <a:gd name="connsiteX7" fmla="*/ 0 w 5572749"/>
              <a:gd name="connsiteY7" fmla="*/ 5554442 h 7923916"/>
              <a:gd name="connsiteX8" fmla="*/ 2689198 w 5572749"/>
              <a:gd name="connsiteY8" fmla="*/ 2543388 h 7923916"/>
              <a:gd name="connsiteX9" fmla="*/ 2689198 w 5572749"/>
              <a:gd name="connsiteY9" fmla="*/ 4912862 h 7923916"/>
              <a:gd name="connsiteX10" fmla="*/ 0 w 5572749"/>
              <a:gd name="connsiteY10" fmla="*/ 5369387 h 7923916"/>
              <a:gd name="connsiteX11" fmla="*/ 0 w 5572749"/>
              <a:gd name="connsiteY11" fmla="*/ 2999913 h 7923916"/>
              <a:gd name="connsiteX12" fmla="*/ 5572749 w 5572749"/>
              <a:gd name="connsiteY12" fmla="*/ 2543387 h 7923916"/>
              <a:gd name="connsiteX13" fmla="*/ 5572749 w 5572749"/>
              <a:gd name="connsiteY13" fmla="*/ 4912862 h 7923916"/>
              <a:gd name="connsiteX14" fmla="*/ 2883551 w 5572749"/>
              <a:gd name="connsiteY14" fmla="*/ 5369387 h 7923916"/>
              <a:gd name="connsiteX15" fmla="*/ 2883551 w 5572749"/>
              <a:gd name="connsiteY15" fmla="*/ 2999913 h 7923916"/>
              <a:gd name="connsiteX16" fmla="*/ 2689198 w 5572749"/>
              <a:gd name="connsiteY16" fmla="*/ 1 h 7923916"/>
              <a:gd name="connsiteX17" fmla="*/ 2689198 w 5572749"/>
              <a:gd name="connsiteY17" fmla="*/ 2369475 h 7923916"/>
              <a:gd name="connsiteX18" fmla="*/ 0 w 5572749"/>
              <a:gd name="connsiteY18" fmla="*/ 2826000 h 7923916"/>
              <a:gd name="connsiteX19" fmla="*/ 0 w 5572749"/>
              <a:gd name="connsiteY19" fmla="*/ 456526 h 7923916"/>
              <a:gd name="connsiteX20" fmla="*/ 5572749 w 5572749"/>
              <a:gd name="connsiteY20" fmla="*/ 0 h 7923916"/>
              <a:gd name="connsiteX21" fmla="*/ 5572749 w 5572749"/>
              <a:gd name="connsiteY21" fmla="*/ 2369475 h 7923916"/>
              <a:gd name="connsiteX22" fmla="*/ 2883551 w 5572749"/>
              <a:gd name="connsiteY22" fmla="*/ 2826000 h 7923916"/>
              <a:gd name="connsiteX23" fmla="*/ 2883551 w 5572749"/>
              <a:gd name="connsiteY23" fmla="*/ 456526 h 792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72749" h="7923916">
                <a:moveTo>
                  <a:pt x="5572749" y="5097916"/>
                </a:moveTo>
                <a:lnTo>
                  <a:pt x="5572749" y="7467391"/>
                </a:lnTo>
                <a:lnTo>
                  <a:pt x="2883551" y="7923916"/>
                </a:lnTo>
                <a:lnTo>
                  <a:pt x="2883551" y="5554442"/>
                </a:lnTo>
                <a:close/>
                <a:moveTo>
                  <a:pt x="2689198" y="5097916"/>
                </a:moveTo>
                <a:lnTo>
                  <a:pt x="2689198" y="7467391"/>
                </a:lnTo>
                <a:lnTo>
                  <a:pt x="0" y="7923916"/>
                </a:lnTo>
                <a:lnTo>
                  <a:pt x="0" y="5554442"/>
                </a:lnTo>
                <a:close/>
                <a:moveTo>
                  <a:pt x="2689198" y="2543388"/>
                </a:moveTo>
                <a:lnTo>
                  <a:pt x="2689198" y="4912862"/>
                </a:lnTo>
                <a:lnTo>
                  <a:pt x="0" y="5369387"/>
                </a:lnTo>
                <a:lnTo>
                  <a:pt x="0" y="2999913"/>
                </a:lnTo>
                <a:close/>
                <a:moveTo>
                  <a:pt x="5572749" y="2543387"/>
                </a:moveTo>
                <a:lnTo>
                  <a:pt x="5572749" y="4912862"/>
                </a:lnTo>
                <a:lnTo>
                  <a:pt x="2883551" y="5369387"/>
                </a:lnTo>
                <a:lnTo>
                  <a:pt x="2883551" y="2999913"/>
                </a:lnTo>
                <a:close/>
                <a:moveTo>
                  <a:pt x="2689198" y="1"/>
                </a:moveTo>
                <a:lnTo>
                  <a:pt x="2689198" y="2369475"/>
                </a:lnTo>
                <a:lnTo>
                  <a:pt x="0" y="2826000"/>
                </a:lnTo>
                <a:lnTo>
                  <a:pt x="0" y="456526"/>
                </a:lnTo>
                <a:close/>
                <a:moveTo>
                  <a:pt x="5572749" y="0"/>
                </a:moveTo>
                <a:lnTo>
                  <a:pt x="5572749" y="2369475"/>
                </a:lnTo>
                <a:lnTo>
                  <a:pt x="2883551" y="2826000"/>
                </a:lnTo>
                <a:lnTo>
                  <a:pt x="2883551" y="456526"/>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11" name="Slide Number Placeholder 5">
            <a:extLst>
              <a:ext uri="{FF2B5EF4-FFF2-40B4-BE49-F238E27FC236}">
                <a16:creationId xmlns:a16="http://schemas.microsoft.com/office/drawing/2014/main" xmlns="" id="{BD12857A-FA01-4F15-BFC4-268862B00096}"/>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18566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Picture Placeholder 7">
            <a:extLst>
              <a:ext uri="{FF2B5EF4-FFF2-40B4-BE49-F238E27FC236}">
                <a16:creationId xmlns:a16="http://schemas.microsoft.com/office/drawing/2014/main" xmlns="" id="{B5F53574-1B21-4488-86E6-CA7AA06E7BA3}"/>
              </a:ext>
            </a:extLst>
          </p:cNvPr>
          <p:cNvSpPr>
            <a:spLocks noGrp="1"/>
          </p:cNvSpPr>
          <p:nvPr>
            <p:ph type="pic" sz="quarter" idx="12"/>
          </p:nvPr>
        </p:nvSpPr>
        <p:spPr>
          <a:xfrm>
            <a:off x="6604107" y="1428720"/>
            <a:ext cx="4445498" cy="4458754"/>
          </a:xfrm>
          <a:custGeom>
            <a:avLst/>
            <a:gdLst>
              <a:gd name="connsiteX0" fmla="*/ 0 w 4445498"/>
              <a:gd name="connsiteY0" fmla="*/ 2694085 h 4458754"/>
              <a:gd name="connsiteX1" fmla="*/ 2348671 w 4445498"/>
              <a:gd name="connsiteY1" fmla="*/ 2694085 h 4458754"/>
              <a:gd name="connsiteX2" fmla="*/ 2348671 w 4445498"/>
              <a:gd name="connsiteY2" fmla="*/ 4458754 h 4458754"/>
              <a:gd name="connsiteX3" fmla="*/ 0 w 4445498"/>
              <a:gd name="connsiteY3" fmla="*/ 4458754 h 4458754"/>
              <a:gd name="connsiteX4" fmla="*/ 2683996 w 4445498"/>
              <a:gd name="connsiteY4" fmla="*/ 2106919 h 4458754"/>
              <a:gd name="connsiteX5" fmla="*/ 3858332 w 4445498"/>
              <a:gd name="connsiteY5" fmla="*/ 2106919 h 4458754"/>
              <a:gd name="connsiteX6" fmla="*/ 3858332 w 4445498"/>
              <a:gd name="connsiteY6" fmla="*/ 3281255 h 4458754"/>
              <a:gd name="connsiteX7" fmla="*/ 2683996 w 4445498"/>
              <a:gd name="connsiteY7" fmla="*/ 3281255 h 4458754"/>
              <a:gd name="connsiteX8" fmla="*/ 2683996 w 4445498"/>
              <a:gd name="connsiteY8" fmla="*/ 1 h 4458754"/>
              <a:gd name="connsiteX9" fmla="*/ 4445498 w 4445498"/>
              <a:gd name="connsiteY9" fmla="*/ 1 h 4458754"/>
              <a:gd name="connsiteX10" fmla="*/ 4445498 w 4445498"/>
              <a:gd name="connsiteY10" fmla="*/ 1761503 h 4458754"/>
              <a:gd name="connsiteX11" fmla="*/ 2683996 w 4445498"/>
              <a:gd name="connsiteY11" fmla="*/ 1761503 h 4458754"/>
              <a:gd name="connsiteX12" fmla="*/ 587171 w 4445498"/>
              <a:gd name="connsiteY12" fmla="*/ 0 h 4458754"/>
              <a:gd name="connsiteX13" fmla="*/ 2348673 w 4445498"/>
              <a:gd name="connsiteY13" fmla="*/ 0 h 4458754"/>
              <a:gd name="connsiteX14" fmla="*/ 2348673 w 4445498"/>
              <a:gd name="connsiteY14" fmla="*/ 2348669 h 4458754"/>
              <a:gd name="connsiteX15" fmla="*/ 587171 w 4445498"/>
              <a:gd name="connsiteY15" fmla="*/ 2348669 h 445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5498" h="4458754">
                <a:moveTo>
                  <a:pt x="0" y="2694085"/>
                </a:moveTo>
                <a:lnTo>
                  <a:pt x="2348671" y="2694085"/>
                </a:lnTo>
                <a:lnTo>
                  <a:pt x="2348671" y="4458754"/>
                </a:lnTo>
                <a:lnTo>
                  <a:pt x="0" y="4458754"/>
                </a:lnTo>
                <a:close/>
                <a:moveTo>
                  <a:pt x="2683996" y="2106919"/>
                </a:moveTo>
                <a:lnTo>
                  <a:pt x="3858332" y="2106919"/>
                </a:lnTo>
                <a:lnTo>
                  <a:pt x="3858332" y="3281255"/>
                </a:lnTo>
                <a:lnTo>
                  <a:pt x="2683996" y="3281255"/>
                </a:lnTo>
                <a:close/>
                <a:moveTo>
                  <a:pt x="2683996" y="1"/>
                </a:moveTo>
                <a:lnTo>
                  <a:pt x="4445498" y="1"/>
                </a:lnTo>
                <a:lnTo>
                  <a:pt x="4445498" y="1761503"/>
                </a:lnTo>
                <a:lnTo>
                  <a:pt x="2683996" y="1761503"/>
                </a:lnTo>
                <a:close/>
                <a:moveTo>
                  <a:pt x="587171" y="0"/>
                </a:moveTo>
                <a:lnTo>
                  <a:pt x="2348673" y="0"/>
                </a:lnTo>
                <a:lnTo>
                  <a:pt x="2348673" y="2348669"/>
                </a:lnTo>
                <a:lnTo>
                  <a:pt x="587171" y="2348669"/>
                </a:lnTo>
                <a:close/>
              </a:path>
            </a:pathLst>
          </a:custGeom>
        </p:spPr>
        <p:txBody>
          <a:bodyPr wrap="square">
            <a:noAutofit/>
          </a:bodyPr>
          <a:lstStyle>
            <a:lvl1pPr>
              <a:defRPr sz="1000"/>
            </a:lvl1pPr>
          </a:lstStyle>
          <a:p>
            <a:endParaRPr lang="en-US" dirty="0"/>
          </a:p>
        </p:txBody>
      </p:sp>
      <p:sp>
        <p:nvSpPr>
          <p:cNvPr id="5" name="Slide Number Placeholder 5">
            <a:extLst>
              <a:ext uri="{FF2B5EF4-FFF2-40B4-BE49-F238E27FC236}">
                <a16:creationId xmlns:a16="http://schemas.microsoft.com/office/drawing/2014/main" xmlns="" id="{A28246E7-1DC9-4B97-836F-56DBE03582DE}"/>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147541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60502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
        <p:nvSpPr>
          <p:cNvPr id="6" name="Picture Placeholder 8">
            <a:extLst>
              <a:ext uri="{FF2B5EF4-FFF2-40B4-BE49-F238E27FC236}">
                <a16:creationId xmlns:a16="http://schemas.microsoft.com/office/drawing/2014/main" xmlns="" id="{C8258630-745C-4DAF-B9D9-65090959DD24}"/>
              </a:ext>
            </a:extLst>
          </p:cNvPr>
          <p:cNvSpPr>
            <a:spLocks noGrp="1"/>
          </p:cNvSpPr>
          <p:nvPr>
            <p:ph type="pic" sz="quarter" idx="18"/>
          </p:nvPr>
        </p:nvSpPr>
        <p:spPr>
          <a:xfrm>
            <a:off x="2914360" y="2276987"/>
            <a:ext cx="1754557" cy="3061024"/>
          </a:xfrm>
          <a:prstGeom prst="rect">
            <a:avLst/>
          </a:prstGeom>
          <a:ln w="50800">
            <a:noFill/>
          </a:ln>
        </p:spPr>
        <p:txBody>
          <a:bodyPr>
            <a:norm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7" name="Picture Placeholder 8">
            <a:extLst>
              <a:ext uri="{FF2B5EF4-FFF2-40B4-BE49-F238E27FC236}">
                <a16:creationId xmlns:a16="http://schemas.microsoft.com/office/drawing/2014/main" xmlns="" id="{9FC8C1E9-20AF-47FD-BDBF-5C5441F88334}"/>
              </a:ext>
            </a:extLst>
          </p:cNvPr>
          <p:cNvSpPr>
            <a:spLocks noGrp="1"/>
          </p:cNvSpPr>
          <p:nvPr>
            <p:ph type="pic" sz="quarter" idx="19"/>
          </p:nvPr>
        </p:nvSpPr>
        <p:spPr>
          <a:xfrm>
            <a:off x="5071745" y="2276987"/>
            <a:ext cx="1754557" cy="3061024"/>
          </a:xfrm>
          <a:prstGeom prst="rect">
            <a:avLst/>
          </a:prstGeom>
          <a:ln w="50800">
            <a:noFill/>
          </a:ln>
        </p:spPr>
        <p:txBody>
          <a:bodyPr>
            <a:norm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8" name="Picture Placeholder 8">
            <a:extLst>
              <a:ext uri="{FF2B5EF4-FFF2-40B4-BE49-F238E27FC236}">
                <a16:creationId xmlns:a16="http://schemas.microsoft.com/office/drawing/2014/main" xmlns="" id="{7F33FEDF-B8B0-4388-BA09-B0CB583664E0}"/>
              </a:ext>
            </a:extLst>
          </p:cNvPr>
          <p:cNvSpPr>
            <a:spLocks noGrp="1"/>
          </p:cNvSpPr>
          <p:nvPr>
            <p:ph type="pic" sz="quarter" idx="20"/>
          </p:nvPr>
        </p:nvSpPr>
        <p:spPr>
          <a:xfrm>
            <a:off x="9682718" y="2276987"/>
            <a:ext cx="1754557" cy="3061024"/>
          </a:xfrm>
          <a:prstGeom prst="rect">
            <a:avLst/>
          </a:prstGeom>
          <a:ln w="50800">
            <a:noFill/>
          </a:ln>
        </p:spPr>
        <p:txBody>
          <a:bodyPr>
            <a:norm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9" name="Picture Placeholder 8">
            <a:extLst>
              <a:ext uri="{FF2B5EF4-FFF2-40B4-BE49-F238E27FC236}">
                <a16:creationId xmlns:a16="http://schemas.microsoft.com/office/drawing/2014/main" xmlns="" id="{D7A2CB93-587B-4C1B-8BE9-AC2D185EAB45}"/>
              </a:ext>
            </a:extLst>
          </p:cNvPr>
          <p:cNvSpPr>
            <a:spLocks noGrp="1"/>
          </p:cNvSpPr>
          <p:nvPr>
            <p:ph type="pic" sz="quarter" idx="21"/>
          </p:nvPr>
        </p:nvSpPr>
        <p:spPr>
          <a:xfrm>
            <a:off x="7270752" y="2047670"/>
            <a:ext cx="1965266" cy="3459895"/>
          </a:xfrm>
          <a:prstGeom prst="rect">
            <a:avLst/>
          </a:prstGeom>
          <a:ln w="50800">
            <a:noFill/>
          </a:ln>
        </p:spPr>
        <p:txBody>
          <a:bodyPr>
            <a:norm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10" name="Picture Placeholder 8">
            <a:extLst>
              <a:ext uri="{FF2B5EF4-FFF2-40B4-BE49-F238E27FC236}">
                <a16:creationId xmlns:a16="http://schemas.microsoft.com/office/drawing/2014/main" xmlns="" id="{FAC5AC2C-182C-4368-AC70-F5377407C337}"/>
              </a:ext>
            </a:extLst>
          </p:cNvPr>
          <p:cNvSpPr>
            <a:spLocks noGrp="1"/>
          </p:cNvSpPr>
          <p:nvPr>
            <p:ph type="pic" sz="quarter" idx="17"/>
          </p:nvPr>
        </p:nvSpPr>
        <p:spPr>
          <a:xfrm>
            <a:off x="754724" y="2276987"/>
            <a:ext cx="1754557" cy="3061024"/>
          </a:xfrm>
          <a:prstGeom prst="rect">
            <a:avLst/>
          </a:prstGeom>
          <a:ln w="50800">
            <a:noFill/>
          </a:ln>
        </p:spPr>
        <p:txBody>
          <a:bodyPr>
            <a:norm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Tree>
    <p:extLst>
      <p:ext uri="{BB962C8B-B14F-4D97-AF65-F5344CB8AC3E}">
        <p14:creationId xmlns:p14="http://schemas.microsoft.com/office/powerpoint/2010/main" xmlns="" val="24584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56120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
        <p:nvSpPr>
          <p:cNvPr id="6" name="Picture Placeholder 8">
            <a:extLst>
              <a:ext uri="{FF2B5EF4-FFF2-40B4-BE49-F238E27FC236}">
                <a16:creationId xmlns:a16="http://schemas.microsoft.com/office/drawing/2014/main" xmlns="" id="{D59ABE9B-A895-49DA-BCA1-BC0E7715DBAC}"/>
              </a:ext>
            </a:extLst>
          </p:cNvPr>
          <p:cNvSpPr>
            <a:spLocks noGrp="1"/>
          </p:cNvSpPr>
          <p:nvPr>
            <p:ph type="pic" sz="quarter" idx="16"/>
          </p:nvPr>
        </p:nvSpPr>
        <p:spPr>
          <a:xfrm>
            <a:off x="5196097" y="2653052"/>
            <a:ext cx="1636532" cy="2040397"/>
          </a:xfrm>
          <a:prstGeom prst="roundRect">
            <a:avLst/>
          </a:prstGeom>
        </p:spPr>
        <p:txBody>
          <a:bodyPr>
            <a:normAutofit/>
          </a:bodyPr>
          <a:lstStyle>
            <a:lvl1pPr>
              <a:defRPr sz="1400">
                <a:latin typeface="+mn-lt"/>
                <a:ea typeface="Open Sans Light" panose="020B0306030504020204" pitchFamily="34" charset="0"/>
                <a:cs typeface="Open Sans Light" panose="020B0306030504020204" pitchFamily="34" charset="0"/>
              </a:defRPr>
            </a:lvl1pPr>
          </a:lstStyle>
          <a:p>
            <a:endParaRPr lang="en-ID" dirty="0"/>
          </a:p>
        </p:txBody>
      </p:sp>
      <p:sp>
        <p:nvSpPr>
          <p:cNvPr id="7" name="Picture Placeholder 8">
            <a:extLst>
              <a:ext uri="{FF2B5EF4-FFF2-40B4-BE49-F238E27FC236}">
                <a16:creationId xmlns:a16="http://schemas.microsoft.com/office/drawing/2014/main" xmlns="" id="{48FB9B92-64E1-47F6-A07B-DF7E96FB0F2C}"/>
              </a:ext>
            </a:extLst>
          </p:cNvPr>
          <p:cNvSpPr>
            <a:spLocks noGrp="1"/>
          </p:cNvSpPr>
          <p:nvPr>
            <p:ph type="pic" sz="quarter" idx="17"/>
          </p:nvPr>
        </p:nvSpPr>
        <p:spPr>
          <a:xfrm>
            <a:off x="3057449" y="2791084"/>
            <a:ext cx="1412675" cy="1765605"/>
          </a:xfrm>
          <a:prstGeom prst="roundRect">
            <a:avLst/>
          </a:prstGeom>
        </p:spPr>
        <p:txBody>
          <a:bodyPr>
            <a:normAutofit/>
          </a:bodyPr>
          <a:lstStyle>
            <a:lvl1pPr>
              <a:defRPr sz="1400">
                <a:latin typeface="+mn-lt"/>
                <a:ea typeface="Open Sans Light" panose="020B0306030504020204" pitchFamily="34" charset="0"/>
                <a:cs typeface="Open Sans Light" panose="020B0306030504020204" pitchFamily="34" charset="0"/>
              </a:defRPr>
            </a:lvl1pPr>
          </a:lstStyle>
          <a:p>
            <a:endParaRPr lang="en-ID" dirty="0"/>
          </a:p>
        </p:txBody>
      </p:sp>
      <p:sp>
        <p:nvSpPr>
          <p:cNvPr id="8" name="Picture Placeholder 8">
            <a:extLst>
              <a:ext uri="{FF2B5EF4-FFF2-40B4-BE49-F238E27FC236}">
                <a16:creationId xmlns:a16="http://schemas.microsoft.com/office/drawing/2014/main" xmlns="" id="{098FF16D-471F-4F24-BD08-E87F2E78E0AD}"/>
              </a:ext>
            </a:extLst>
          </p:cNvPr>
          <p:cNvSpPr>
            <a:spLocks noGrp="1"/>
          </p:cNvSpPr>
          <p:nvPr>
            <p:ph type="pic" sz="quarter" idx="18"/>
          </p:nvPr>
        </p:nvSpPr>
        <p:spPr>
          <a:xfrm>
            <a:off x="785848" y="2791084"/>
            <a:ext cx="1412675" cy="1765605"/>
          </a:xfrm>
          <a:prstGeom prst="roundRect">
            <a:avLst/>
          </a:prstGeom>
        </p:spPr>
        <p:txBody>
          <a:bodyPr>
            <a:normAutofit/>
          </a:bodyPr>
          <a:lstStyle>
            <a:lvl1pPr>
              <a:defRPr sz="1400">
                <a:latin typeface="+mn-lt"/>
                <a:ea typeface="Open Sans Light" panose="020B0306030504020204" pitchFamily="34" charset="0"/>
                <a:cs typeface="Open Sans Light" panose="020B0306030504020204" pitchFamily="34" charset="0"/>
              </a:defRPr>
            </a:lvl1pPr>
          </a:lstStyle>
          <a:p>
            <a:endParaRPr lang="en-ID" dirty="0"/>
          </a:p>
        </p:txBody>
      </p:sp>
      <p:sp>
        <p:nvSpPr>
          <p:cNvPr id="9" name="Picture Placeholder 8">
            <a:extLst>
              <a:ext uri="{FF2B5EF4-FFF2-40B4-BE49-F238E27FC236}">
                <a16:creationId xmlns:a16="http://schemas.microsoft.com/office/drawing/2014/main" xmlns="" id="{108C03F9-BBD0-4488-BC03-EFA6978AA067}"/>
              </a:ext>
            </a:extLst>
          </p:cNvPr>
          <p:cNvSpPr>
            <a:spLocks noGrp="1"/>
          </p:cNvSpPr>
          <p:nvPr>
            <p:ph type="pic" sz="quarter" idx="19"/>
          </p:nvPr>
        </p:nvSpPr>
        <p:spPr>
          <a:xfrm>
            <a:off x="7586871" y="2791084"/>
            <a:ext cx="1412675" cy="1765605"/>
          </a:xfrm>
          <a:prstGeom prst="roundRect">
            <a:avLst/>
          </a:prstGeom>
        </p:spPr>
        <p:txBody>
          <a:bodyPr>
            <a:normAutofit/>
          </a:bodyPr>
          <a:lstStyle>
            <a:lvl1pPr>
              <a:defRPr sz="1400">
                <a:latin typeface="+mn-lt"/>
                <a:ea typeface="Open Sans Light" panose="020B0306030504020204" pitchFamily="34" charset="0"/>
                <a:cs typeface="Open Sans Light" panose="020B0306030504020204" pitchFamily="34" charset="0"/>
              </a:defRPr>
            </a:lvl1pPr>
          </a:lstStyle>
          <a:p>
            <a:endParaRPr lang="en-ID" dirty="0"/>
          </a:p>
        </p:txBody>
      </p:sp>
      <p:sp>
        <p:nvSpPr>
          <p:cNvPr id="10" name="Picture Placeholder 8">
            <a:extLst>
              <a:ext uri="{FF2B5EF4-FFF2-40B4-BE49-F238E27FC236}">
                <a16:creationId xmlns:a16="http://schemas.microsoft.com/office/drawing/2014/main" xmlns="" id="{136F003D-12B1-4E24-9082-C4C72CB88A18}"/>
              </a:ext>
            </a:extLst>
          </p:cNvPr>
          <p:cNvSpPr>
            <a:spLocks noGrp="1"/>
          </p:cNvSpPr>
          <p:nvPr>
            <p:ph type="pic" sz="quarter" idx="20"/>
          </p:nvPr>
        </p:nvSpPr>
        <p:spPr>
          <a:xfrm>
            <a:off x="9852994" y="2791084"/>
            <a:ext cx="1412675" cy="1765605"/>
          </a:xfrm>
          <a:prstGeom prst="roundRect">
            <a:avLst/>
          </a:prstGeom>
        </p:spPr>
        <p:txBody>
          <a:bodyPr>
            <a:normAutofit/>
          </a:bodyPr>
          <a:lstStyle>
            <a:lvl1pPr>
              <a:defRPr sz="1400">
                <a:latin typeface="+mn-lt"/>
                <a:ea typeface="Open Sans Light" panose="020B0306030504020204" pitchFamily="34" charset="0"/>
                <a:cs typeface="Open Sans Light" panose="020B0306030504020204" pitchFamily="34" charset="0"/>
              </a:defRPr>
            </a:lvl1pPr>
          </a:lstStyle>
          <a:p>
            <a:endParaRPr lang="en-ID" dirty="0"/>
          </a:p>
        </p:txBody>
      </p:sp>
    </p:spTree>
    <p:extLst>
      <p:ext uri="{BB962C8B-B14F-4D97-AF65-F5344CB8AC3E}">
        <p14:creationId xmlns:p14="http://schemas.microsoft.com/office/powerpoint/2010/main" xmlns="" val="2119913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1" name="Picture Placeholder 19">
            <a:extLst>
              <a:ext uri="{FF2B5EF4-FFF2-40B4-BE49-F238E27FC236}">
                <a16:creationId xmlns:a16="http://schemas.microsoft.com/office/drawing/2014/main" xmlns="" id="{A92DA20C-C6C8-423D-979F-075301B7EEC9}"/>
              </a:ext>
            </a:extLst>
          </p:cNvPr>
          <p:cNvSpPr>
            <a:spLocks noGrp="1"/>
          </p:cNvSpPr>
          <p:nvPr>
            <p:ph type="pic" sz="quarter" idx="19"/>
          </p:nvPr>
        </p:nvSpPr>
        <p:spPr>
          <a:xfrm>
            <a:off x="1740117" y="2039150"/>
            <a:ext cx="3560878" cy="2223982"/>
          </a:xfrm>
          <a:custGeom>
            <a:avLst/>
            <a:gdLst>
              <a:gd name="connsiteX0" fmla="*/ 0 w 2254445"/>
              <a:gd name="connsiteY0" fmla="*/ 0 h 4002945"/>
              <a:gd name="connsiteX1" fmla="*/ 2254445 w 2254445"/>
              <a:gd name="connsiteY1" fmla="*/ 0 h 4002945"/>
              <a:gd name="connsiteX2" fmla="*/ 2254445 w 2254445"/>
              <a:gd name="connsiteY2" fmla="*/ 4002945 h 4002945"/>
              <a:gd name="connsiteX3" fmla="*/ 0 w 2254445"/>
              <a:gd name="connsiteY3" fmla="*/ 4002945 h 4002945"/>
            </a:gdLst>
            <a:ahLst/>
            <a:cxnLst>
              <a:cxn ang="0">
                <a:pos x="connsiteX0" y="connsiteY0"/>
              </a:cxn>
              <a:cxn ang="0">
                <a:pos x="connsiteX1" y="connsiteY1"/>
              </a:cxn>
              <a:cxn ang="0">
                <a:pos x="connsiteX2" y="connsiteY2"/>
              </a:cxn>
              <a:cxn ang="0">
                <a:pos x="connsiteX3" y="connsiteY3"/>
              </a:cxn>
            </a:cxnLst>
            <a:rect l="l" t="t" r="r" b="b"/>
            <a:pathLst>
              <a:path w="2254445" h="4002945">
                <a:moveTo>
                  <a:pt x="0" y="0"/>
                </a:moveTo>
                <a:lnTo>
                  <a:pt x="2254445" y="0"/>
                </a:lnTo>
                <a:lnTo>
                  <a:pt x="2254445" y="4002945"/>
                </a:lnTo>
                <a:lnTo>
                  <a:pt x="0" y="4002945"/>
                </a:lnTo>
                <a:close/>
              </a:path>
            </a:pathLst>
          </a:custGeom>
        </p:spPr>
        <p:txBody>
          <a:bodyPr wrap="square">
            <a:no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12" name="Picture Placeholder 19">
            <a:extLst>
              <a:ext uri="{FF2B5EF4-FFF2-40B4-BE49-F238E27FC236}">
                <a16:creationId xmlns:a16="http://schemas.microsoft.com/office/drawing/2014/main" xmlns="" id="{3D8E2213-7C3E-40E5-AB56-872442DEEB6D}"/>
              </a:ext>
            </a:extLst>
          </p:cNvPr>
          <p:cNvSpPr>
            <a:spLocks noGrp="1"/>
          </p:cNvSpPr>
          <p:nvPr>
            <p:ph type="pic" sz="quarter" idx="20"/>
          </p:nvPr>
        </p:nvSpPr>
        <p:spPr>
          <a:xfrm>
            <a:off x="6891005" y="2039150"/>
            <a:ext cx="3560878" cy="2223982"/>
          </a:xfrm>
          <a:custGeom>
            <a:avLst/>
            <a:gdLst>
              <a:gd name="connsiteX0" fmla="*/ 0 w 2254445"/>
              <a:gd name="connsiteY0" fmla="*/ 0 h 4002945"/>
              <a:gd name="connsiteX1" fmla="*/ 2254445 w 2254445"/>
              <a:gd name="connsiteY1" fmla="*/ 0 h 4002945"/>
              <a:gd name="connsiteX2" fmla="*/ 2254445 w 2254445"/>
              <a:gd name="connsiteY2" fmla="*/ 4002945 h 4002945"/>
              <a:gd name="connsiteX3" fmla="*/ 0 w 2254445"/>
              <a:gd name="connsiteY3" fmla="*/ 4002945 h 4002945"/>
            </a:gdLst>
            <a:ahLst/>
            <a:cxnLst>
              <a:cxn ang="0">
                <a:pos x="connsiteX0" y="connsiteY0"/>
              </a:cxn>
              <a:cxn ang="0">
                <a:pos x="connsiteX1" y="connsiteY1"/>
              </a:cxn>
              <a:cxn ang="0">
                <a:pos x="connsiteX2" y="connsiteY2"/>
              </a:cxn>
              <a:cxn ang="0">
                <a:pos x="connsiteX3" y="connsiteY3"/>
              </a:cxn>
            </a:cxnLst>
            <a:rect l="l" t="t" r="r" b="b"/>
            <a:pathLst>
              <a:path w="2254445" h="4002945">
                <a:moveTo>
                  <a:pt x="0" y="0"/>
                </a:moveTo>
                <a:lnTo>
                  <a:pt x="2254445" y="0"/>
                </a:lnTo>
                <a:lnTo>
                  <a:pt x="2254445" y="4002945"/>
                </a:lnTo>
                <a:lnTo>
                  <a:pt x="0" y="4002945"/>
                </a:lnTo>
                <a:close/>
              </a:path>
            </a:pathLst>
          </a:custGeom>
        </p:spPr>
        <p:txBody>
          <a:bodyPr wrap="square">
            <a:no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9" name="Picture Placeholder 19">
            <a:extLst>
              <a:ext uri="{FF2B5EF4-FFF2-40B4-BE49-F238E27FC236}">
                <a16:creationId xmlns:a16="http://schemas.microsoft.com/office/drawing/2014/main" xmlns="" id="{7A650009-7A1B-47EE-82D0-7680012E7621}"/>
              </a:ext>
            </a:extLst>
          </p:cNvPr>
          <p:cNvSpPr>
            <a:spLocks noGrp="1"/>
          </p:cNvSpPr>
          <p:nvPr>
            <p:ph type="pic" sz="quarter" idx="18"/>
          </p:nvPr>
        </p:nvSpPr>
        <p:spPr>
          <a:xfrm>
            <a:off x="3854714" y="1740805"/>
            <a:ext cx="4465824" cy="2789174"/>
          </a:xfrm>
          <a:custGeom>
            <a:avLst/>
            <a:gdLst>
              <a:gd name="connsiteX0" fmla="*/ 0 w 2254445"/>
              <a:gd name="connsiteY0" fmla="*/ 0 h 4002945"/>
              <a:gd name="connsiteX1" fmla="*/ 2254445 w 2254445"/>
              <a:gd name="connsiteY1" fmla="*/ 0 h 4002945"/>
              <a:gd name="connsiteX2" fmla="*/ 2254445 w 2254445"/>
              <a:gd name="connsiteY2" fmla="*/ 4002945 h 4002945"/>
              <a:gd name="connsiteX3" fmla="*/ 0 w 2254445"/>
              <a:gd name="connsiteY3" fmla="*/ 4002945 h 4002945"/>
            </a:gdLst>
            <a:ahLst/>
            <a:cxnLst>
              <a:cxn ang="0">
                <a:pos x="connsiteX0" y="connsiteY0"/>
              </a:cxn>
              <a:cxn ang="0">
                <a:pos x="connsiteX1" y="connsiteY1"/>
              </a:cxn>
              <a:cxn ang="0">
                <a:pos x="connsiteX2" y="connsiteY2"/>
              </a:cxn>
              <a:cxn ang="0">
                <a:pos x="connsiteX3" y="connsiteY3"/>
              </a:cxn>
            </a:cxnLst>
            <a:rect l="l" t="t" r="r" b="b"/>
            <a:pathLst>
              <a:path w="2254445" h="4002945">
                <a:moveTo>
                  <a:pt x="0" y="0"/>
                </a:moveTo>
                <a:lnTo>
                  <a:pt x="2254445" y="0"/>
                </a:lnTo>
                <a:lnTo>
                  <a:pt x="2254445" y="4002945"/>
                </a:lnTo>
                <a:lnTo>
                  <a:pt x="0" y="4002945"/>
                </a:lnTo>
                <a:close/>
              </a:path>
            </a:pathLst>
          </a:custGeom>
        </p:spPr>
        <p:txBody>
          <a:bodyPr wrap="square">
            <a:no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154947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Picture Placeholder 19">
            <a:extLst>
              <a:ext uri="{FF2B5EF4-FFF2-40B4-BE49-F238E27FC236}">
                <a16:creationId xmlns:a16="http://schemas.microsoft.com/office/drawing/2014/main" xmlns="" id="{D6A48890-5452-42D5-93B2-CB1D057E0E16}"/>
              </a:ext>
            </a:extLst>
          </p:cNvPr>
          <p:cNvSpPr>
            <a:spLocks noGrp="1"/>
          </p:cNvSpPr>
          <p:nvPr>
            <p:ph type="pic" sz="quarter" idx="18"/>
          </p:nvPr>
        </p:nvSpPr>
        <p:spPr>
          <a:xfrm>
            <a:off x="2204840" y="3748753"/>
            <a:ext cx="2254445" cy="4002945"/>
          </a:xfrm>
          <a:custGeom>
            <a:avLst/>
            <a:gdLst>
              <a:gd name="connsiteX0" fmla="*/ 0 w 2254445"/>
              <a:gd name="connsiteY0" fmla="*/ 0 h 4002945"/>
              <a:gd name="connsiteX1" fmla="*/ 2254445 w 2254445"/>
              <a:gd name="connsiteY1" fmla="*/ 0 h 4002945"/>
              <a:gd name="connsiteX2" fmla="*/ 2254445 w 2254445"/>
              <a:gd name="connsiteY2" fmla="*/ 4002945 h 4002945"/>
              <a:gd name="connsiteX3" fmla="*/ 0 w 2254445"/>
              <a:gd name="connsiteY3" fmla="*/ 4002945 h 4002945"/>
            </a:gdLst>
            <a:ahLst/>
            <a:cxnLst>
              <a:cxn ang="0">
                <a:pos x="connsiteX0" y="connsiteY0"/>
              </a:cxn>
              <a:cxn ang="0">
                <a:pos x="connsiteX1" y="connsiteY1"/>
              </a:cxn>
              <a:cxn ang="0">
                <a:pos x="connsiteX2" y="connsiteY2"/>
              </a:cxn>
              <a:cxn ang="0">
                <a:pos x="connsiteX3" y="connsiteY3"/>
              </a:cxn>
            </a:cxnLst>
            <a:rect l="l" t="t" r="r" b="b"/>
            <a:pathLst>
              <a:path w="2254445" h="4002945">
                <a:moveTo>
                  <a:pt x="0" y="0"/>
                </a:moveTo>
                <a:lnTo>
                  <a:pt x="2254445" y="0"/>
                </a:lnTo>
                <a:lnTo>
                  <a:pt x="2254445" y="4002945"/>
                </a:lnTo>
                <a:lnTo>
                  <a:pt x="0" y="4002945"/>
                </a:lnTo>
                <a:close/>
              </a:path>
            </a:pathLst>
          </a:custGeom>
        </p:spPr>
        <p:txBody>
          <a:bodyPr wrap="square">
            <a:no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10" name="Picture Placeholder 20">
            <a:extLst>
              <a:ext uri="{FF2B5EF4-FFF2-40B4-BE49-F238E27FC236}">
                <a16:creationId xmlns:a16="http://schemas.microsoft.com/office/drawing/2014/main" xmlns="" id="{D616F65C-FDED-44E6-B091-86687F43A5C7}"/>
              </a:ext>
            </a:extLst>
          </p:cNvPr>
          <p:cNvSpPr>
            <a:spLocks noGrp="1"/>
          </p:cNvSpPr>
          <p:nvPr>
            <p:ph type="pic" sz="quarter" idx="19"/>
          </p:nvPr>
        </p:nvSpPr>
        <p:spPr>
          <a:xfrm>
            <a:off x="7716196" y="3748753"/>
            <a:ext cx="2254445" cy="4002945"/>
          </a:xfrm>
          <a:custGeom>
            <a:avLst/>
            <a:gdLst>
              <a:gd name="connsiteX0" fmla="*/ 0 w 2254445"/>
              <a:gd name="connsiteY0" fmla="*/ 0 h 4002945"/>
              <a:gd name="connsiteX1" fmla="*/ 2254445 w 2254445"/>
              <a:gd name="connsiteY1" fmla="*/ 0 h 4002945"/>
              <a:gd name="connsiteX2" fmla="*/ 2254445 w 2254445"/>
              <a:gd name="connsiteY2" fmla="*/ 4002945 h 4002945"/>
              <a:gd name="connsiteX3" fmla="*/ 0 w 2254445"/>
              <a:gd name="connsiteY3" fmla="*/ 4002945 h 4002945"/>
            </a:gdLst>
            <a:ahLst/>
            <a:cxnLst>
              <a:cxn ang="0">
                <a:pos x="connsiteX0" y="connsiteY0"/>
              </a:cxn>
              <a:cxn ang="0">
                <a:pos x="connsiteX1" y="connsiteY1"/>
              </a:cxn>
              <a:cxn ang="0">
                <a:pos x="connsiteX2" y="connsiteY2"/>
              </a:cxn>
              <a:cxn ang="0">
                <a:pos x="connsiteX3" y="connsiteY3"/>
              </a:cxn>
            </a:cxnLst>
            <a:rect l="l" t="t" r="r" b="b"/>
            <a:pathLst>
              <a:path w="2254445" h="4002945">
                <a:moveTo>
                  <a:pt x="0" y="0"/>
                </a:moveTo>
                <a:lnTo>
                  <a:pt x="2254445" y="0"/>
                </a:lnTo>
                <a:lnTo>
                  <a:pt x="2254445" y="4002945"/>
                </a:lnTo>
                <a:lnTo>
                  <a:pt x="0" y="4002945"/>
                </a:lnTo>
                <a:close/>
              </a:path>
            </a:pathLst>
          </a:custGeom>
        </p:spPr>
        <p:txBody>
          <a:bodyPr wrap="square">
            <a:no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11" name="Picture Placeholder 18">
            <a:extLst>
              <a:ext uri="{FF2B5EF4-FFF2-40B4-BE49-F238E27FC236}">
                <a16:creationId xmlns:a16="http://schemas.microsoft.com/office/drawing/2014/main" xmlns="" id="{C266B2B8-848B-4C35-AD6D-C61FB2D6B0CA}"/>
              </a:ext>
            </a:extLst>
          </p:cNvPr>
          <p:cNvSpPr>
            <a:spLocks noGrp="1"/>
          </p:cNvSpPr>
          <p:nvPr>
            <p:ph type="pic" sz="quarter" idx="16"/>
          </p:nvPr>
        </p:nvSpPr>
        <p:spPr>
          <a:xfrm>
            <a:off x="4964372" y="2999358"/>
            <a:ext cx="2254445" cy="4002945"/>
          </a:xfrm>
          <a:custGeom>
            <a:avLst/>
            <a:gdLst>
              <a:gd name="connsiteX0" fmla="*/ 0 w 2254445"/>
              <a:gd name="connsiteY0" fmla="*/ 0 h 4002945"/>
              <a:gd name="connsiteX1" fmla="*/ 2254445 w 2254445"/>
              <a:gd name="connsiteY1" fmla="*/ 0 h 4002945"/>
              <a:gd name="connsiteX2" fmla="*/ 2254445 w 2254445"/>
              <a:gd name="connsiteY2" fmla="*/ 4002945 h 4002945"/>
              <a:gd name="connsiteX3" fmla="*/ 0 w 2254445"/>
              <a:gd name="connsiteY3" fmla="*/ 4002945 h 4002945"/>
            </a:gdLst>
            <a:ahLst/>
            <a:cxnLst>
              <a:cxn ang="0">
                <a:pos x="connsiteX0" y="connsiteY0"/>
              </a:cxn>
              <a:cxn ang="0">
                <a:pos x="connsiteX1" y="connsiteY1"/>
              </a:cxn>
              <a:cxn ang="0">
                <a:pos x="connsiteX2" y="connsiteY2"/>
              </a:cxn>
              <a:cxn ang="0">
                <a:pos x="connsiteX3" y="connsiteY3"/>
              </a:cxn>
            </a:cxnLst>
            <a:rect l="l" t="t" r="r" b="b"/>
            <a:pathLst>
              <a:path w="2254445" h="4002945">
                <a:moveTo>
                  <a:pt x="0" y="0"/>
                </a:moveTo>
                <a:lnTo>
                  <a:pt x="2254445" y="0"/>
                </a:lnTo>
                <a:lnTo>
                  <a:pt x="2254445" y="4002945"/>
                </a:lnTo>
                <a:lnTo>
                  <a:pt x="0" y="4002945"/>
                </a:lnTo>
                <a:close/>
              </a:path>
            </a:pathLst>
          </a:custGeom>
        </p:spPr>
        <p:txBody>
          <a:bodyPr wrap="square">
            <a:no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52555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69DB9F7B-0C0D-4574-91E1-0BB0E49C4A96}"/>
              </a:ext>
            </a:extLst>
          </p:cNvPr>
          <p:cNvSpPr>
            <a:spLocks noGrp="1"/>
          </p:cNvSpPr>
          <p:nvPr>
            <p:ph type="pic" sz="quarter" idx="20"/>
          </p:nvPr>
        </p:nvSpPr>
        <p:spPr>
          <a:xfrm>
            <a:off x="572603" y="2595338"/>
            <a:ext cx="1920240" cy="1920240"/>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1" name="Picture Placeholder 10">
            <a:extLst>
              <a:ext uri="{FF2B5EF4-FFF2-40B4-BE49-F238E27FC236}">
                <a16:creationId xmlns:a16="http://schemas.microsoft.com/office/drawing/2014/main" xmlns="" id="{20ED3104-2AB9-42AD-95FC-2D51190B41B6}"/>
              </a:ext>
            </a:extLst>
          </p:cNvPr>
          <p:cNvSpPr>
            <a:spLocks noGrp="1"/>
          </p:cNvSpPr>
          <p:nvPr>
            <p:ph type="pic" sz="quarter" idx="21"/>
          </p:nvPr>
        </p:nvSpPr>
        <p:spPr>
          <a:xfrm>
            <a:off x="2587890" y="2595338"/>
            <a:ext cx="1920240" cy="1920240"/>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2" name="Picture Placeholder 11">
            <a:extLst>
              <a:ext uri="{FF2B5EF4-FFF2-40B4-BE49-F238E27FC236}">
                <a16:creationId xmlns:a16="http://schemas.microsoft.com/office/drawing/2014/main" xmlns="" id="{8CCD642A-D413-44FA-92CB-475D45D673E0}"/>
              </a:ext>
            </a:extLst>
          </p:cNvPr>
          <p:cNvSpPr>
            <a:spLocks noGrp="1"/>
          </p:cNvSpPr>
          <p:nvPr>
            <p:ph type="pic" sz="quarter" idx="22"/>
          </p:nvPr>
        </p:nvSpPr>
        <p:spPr>
          <a:xfrm>
            <a:off x="7683869" y="2595338"/>
            <a:ext cx="1920240" cy="1920240"/>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3" name="Picture Placeholder 12">
            <a:extLst>
              <a:ext uri="{FF2B5EF4-FFF2-40B4-BE49-F238E27FC236}">
                <a16:creationId xmlns:a16="http://schemas.microsoft.com/office/drawing/2014/main" xmlns="" id="{58F1BD4D-3960-4926-9512-601B22F168F3}"/>
              </a:ext>
            </a:extLst>
          </p:cNvPr>
          <p:cNvSpPr>
            <a:spLocks noGrp="1"/>
          </p:cNvSpPr>
          <p:nvPr>
            <p:ph type="pic" sz="quarter" idx="23"/>
          </p:nvPr>
        </p:nvSpPr>
        <p:spPr>
          <a:xfrm>
            <a:off x="9699156" y="2595338"/>
            <a:ext cx="1920240" cy="1920240"/>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152626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CFF503AE-ED97-4F27-8AEF-FD83A43E817F}"/>
              </a:ext>
            </a:extLst>
          </p:cNvPr>
          <p:cNvSpPr>
            <a:spLocks noGrp="1"/>
          </p:cNvSpPr>
          <p:nvPr>
            <p:ph type="pic" sz="quarter" idx="20"/>
          </p:nvPr>
        </p:nvSpPr>
        <p:spPr>
          <a:xfrm>
            <a:off x="4704862" y="1651598"/>
            <a:ext cx="2782276" cy="2782276"/>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56359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xmlns="" id="{3BCBED6E-D8A2-475F-8411-9F8137B1B54E}"/>
              </a:ext>
            </a:extLst>
          </p:cNvPr>
          <p:cNvSpPr>
            <a:spLocks noGrp="1"/>
          </p:cNvSpPr>
          <p:nvPr>
            <p:ph type="pic" sz="quarter" idx="13"/>
          </p:nvPr>
        </p:nvSpPr>
        <p:spPr>
          <a:xfrm>
            <a:off x="1655882" y="1698450"/>
            <a:ext cx="2408165" cy="2408166"/>
          </a:xfrm>
          <a:prstGeom prst="rect">
            <a:avLst/>
          </a:prstGeom>
        </p:spPr>
        <p:txBody>
          <a:bodyPr/>
          <a:lstStyle>
            <a:lvl1pPr>
              <a:defRPr sz="1000"/>
            </a:lvl1pPr>
          </a:lstStyle>
          <a:p>
            <a:endParaRPr lang="en-ID" dirty="0"/>
          </a:p>
        </p:txBody>
      </p:sp>
      <p:sp>
        <p:nvSpPr>
          <p:cNvPr id="12" name="Picture Placeholder 2">
            <a:extLst>
              <a:ext uri="{FF2B5EF4-FFF2-40B4-BE49-F238E27FC236}">
                <a16:creationId xmlns:a16="http://schemas.microsoft.com/office/drawing/2014/main" xmlns="" id="{8D4EFF58-431A-4FE4-A38A-F32F81017DFF}"/>
              </a:ext>
            </a:extLst>
          </p:cNvPr>
          <p:cNvSpPr>
            <a:spLocks noGrp="1"/>
          </p:cNvSpPr>
          <p:nvPr>
            <p:ph type="pic" sz="quarter" idx="14"/>
          </p:nvPr>
        </p:nvSpPr>
        <p:spPr>
          <a:xfrm>
            <a:off x="4891916" y="1698450"/>
            <a:ext cx="2408165" cy="2408166"/>
          </a:xfrm>
          <a:prstGeom prst="rect">
            <a:avLst/>
          </a:prstGeom>
        </p:spPr>
        <p:txBody>
          <a:bodyPr/>
          <a:lstStyle>
            <a:lvl1pPr>
              <a:defRPr sz="1000"/>
            </a:lvl1pPr>
          </a:lstStyle>
          <a:p>
            <a:endParaRPr lang="en-ID" dirty="0"/>
          </a:p>
        </p:txBody>
      </p:sp>
      <p:sp>
        <p:nvSpPr>
          <p:cNvPr id="13" name="Picture Placeholder 2">
            <a:extLst>
              <a:ext uri="{FF2B5EF4-FFF2-40B4-BE49-F238E27FC236}">
                <a16:creationId xmlns:a16="http://schemas.microsoft.com/office/drawing/2014/main" xmlns="" id="{15C33B18-F7A0-40DB-9DBD-56E90C6F700C}"/>
              </a:ext>
            </a:extLst>
          </p:cNvPr>
          <p:cNvSpPr>
            <a:spLocks noGrp="1"/>
          </p:cNvSpPr>
          <p:nvPr>
            <p:ph type="pic" sz="quarter" idx="15"/>
          </p:nvPr>
        </p:nvSpPr>
        <p:spPr>
          <a:xfrm>
            <a:off x="8137142" y="1698450"/>
            <a:ext cx="2408165" cy="2408166"/>
          </a:xfrm>
          <a:prstGeom prst="rect">
            <a:avLst/>
          </a:prstGeom>
        </p:spPr>
        <p:txBody>
          <a:bodyPr/>
          <a:lstStyle>
            <a:lvl1pPr>
              <a:defRPr sz="1000"/>
            </a:lvl1pPr>
          </a:lstStyle>
          <a:p>
            <a:endParaRPr lang="en-ID" dirty="0"/>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830658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xmlns="" id="{E3A3926D-B083-447D-8E42-B4EE6F725B73}"/>
              </a:ext>
            </a:extLst>
          </p:cNvPr>
          <p:cNvSpPr>
            <a:spLocks noGrp="1"/>
          </p:cNvSpPr>
          <p:nvPr>
            <p:ph type="pic" sz="quarter" idx="13"/>
          </p:nvPr>
        </p:nvSpPr>
        <p:spPr>
          <a:xfrm>
            <a:off x="4077201" y="1698451"/>
            <a:ext cx="1888435" cy="1569660"/>
          </a:xfrm>
          <a:prstGeom prst="rect">
            <a:avLst/>
          </a:prstGeom>
        </p:spPr>
        <p:txBody>
          <a:bodyPr/>
          <a:lstStyle>
            <a:lvl1pPr>
              <a:defRPr sz="1000"/>
            </a:lvl1pPr>
          </a:lstStyle>
          <a:p>
            <a:endParaRPr lang="en-ID" dirty="0"/>
          </a:p>
        </p:txBody>
      </p:sp>
      <p:sp>
        <p:nvSpPr>
          <p:cNvPr id="11" name="Picture Placeholder 2">
            <a:extLst>
              <a:ext uri="{FF2B5EF4-FFF2-40B4-BE49-F238E27FC236}">
                <a16:creationId xmlns:a16="http://schemas.microsoft.com/office/drawing/2014/main" xmlns="" id="{E7FD16D7-CDE2-44AE-A9F7-0832534C6529}"/>
              </a:ext>
            </a:extLst>
          </p:cNvPr>
          <p:cNvSpPr>
            <a:spLocks noGrp="1"/>
          </p:cNvSpPr>
          <p:nvPr>
            <p:ph type="pic" sz="quarter" idx="14"/>
          </p:nvPr>
        </p:nvSpPr>
        <p:spPr>
          <a:xfrm>
            <a:off x="6237243" y="1698451"/>
            <a:ext cx="1888435" cy="1569660"/>
          </a:xfrm>
          <a:prstGeom prst="rect">
            <a:avLst/>
          </a:prstGeom>
        </p:spPr>
        <p:txBody>
          <a:bodyPr/>
          <a:lstStyle>
            <a:lvl1pPr>
              <a:defRPr sz="1000"/>
            </a:lvl1pPr>
          </a:lstStyle>
          <a:p>
            <a:endParaRPr lang="en-ID" dirty="0"/>
          </a:p>
        </p:txBody>
      </p:sp>
      <p:sp>
        <p:nvSpPr>
          <p:cNvPr id="12" name="Picture Placeholder 2">
            <a:extLst>
              <a:ext uri="{FF2B5EF4-FFF2-40B4-BE49-F238E27FC236}">
                <a16:creationId xmlns:a16="http://schemas.microsoft.com/office/drawing/2014/main" xmlns="" id="{70909B1B-26C3-4B90-907B-3CEB4F348B8C}"/>
              </a:ext>
            </a:extLst>
          </p:cNvPr>
          <p:cNvSpPr>
            <a:spLocks noGrp="1"/>
          </p:cNvSpPr>
          <p:nvPr>
            <p:ph type="pic" sz="quarter" idx="15"/>
          </p:nvPr>
        </p:nvSpPr>
        <p:spPr>
          <a:xfrm>
            <a:off x="4077201" y="3858491"/>
            <a:ext cx="1888435" cy="1569660"/>
          </a:xfrm>
          <a:prstGeom prst="rect">
            <a:avLst/>
          </a:prstGeom>
        </p:spPr>
        <p:txBody>
          <a:bodyPr/>
          <a:lstStyle>
            <a:lvl1pPr>
              <a:defRPr sz="1000"/>
            </a:lvl1pPr>
          </a:lstStyle>
          <a:p>
            <a:endParaRPr lang="en-ID" dirty="0"/>
          </a:p>
        </p:txBody>
      </p:sp>
      <p:sp>
        <p:nvSpPr>
          <p:cNvPr id="13" name="Picture Placeholder 2">
            <a:extLst>
              <a:ext uri="{FF2B5EF4-FFF2-40B4-BE49-F238E27FC236}">
                <a16:creationId xmlns:a16="http://schemas.microsoft.com/office/drawing/2014/main" xmlns="" id="{91BAF76C-F6D4-4C87-88CE-A283E3642077}"/>
              </a:ext>
            </a:extLst>
          </p:cNvPr>
          <p:cNvSpPr>
            <a:spLocks noGrp="1"/>
          </p:cNvSpPr>
          <p:nvPr>
            <p:ph type="pic" sz="quarter" idx="16"/>
          </p:nvPr>
        </p:nvSpPr>
        <p:spPr>
          <a:xfrm>
            <a:off x="6237243" y="3858491"/>
            <a:ext cx="1888435" cy="1569660"/>
          </a:xfrm>
          <a:prstGeom prst="rect">
            <a:avLst/>
          </a:prstGeom>
        </p:spPr>
        <p:txBody>
          <a:bodyPr/>
          <a:lstStyle>
            <a:lvl1pPr>
              <a:defRPr sz="1000"/>
            </a:lvl1pPr>
          </a:lstStyle>
          <a:p>
            <a:endParaRPr lang="en-ID" dirty="0"/>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958599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xmlns="" id="{1411BCA7-FCC2-49F6-B3BC-7E91227132F8}"/>
              </a:ext>
            </a:extLst>
          </p:cNvPr>
          <p:cNvSpPr>
            <a:spLocks noGrp="1"/>
          </p:cNvSpPr>
          <p:nvPr>
            <p:ph type="pic" sz="quarter" idx="13"/>
          </p:nvPr>
        </p:nvSpPr>
        <p:spPr>
          <a:xfrm>
            <a:off x="4481779" y="1866952"/>
            <a:ext cx="1336394" cy="1334939"/>
          </a:xfrm>
          <a:prstGeom prst="rect">
            <a:avLst/>
          </a:prstGeom>
        </p:spPr>
        <p:txBody>
          <a:bodyPr/>
          <a:lstStyle>
            <a:lvl1pPr>
              <a:defRPr sz="1000"/>
            </a:lvl1pPr>
          </a:lstStyle>
          <a:p>
            <a:endParaRPr lang="en-ID"/>
          </a:p>
        </p:txBody>
      </p:sp>
      <p:sp>
        <p:nvSpPr>
          <p:cNvPr id="11" name="Picture Placeholder 2">
            <a:extLst>
              <a:ext uri="{FF2B5EF4-FFF2-40B4-BE49-F238E27FC236}">
                <a16:creationId xmlns:a16="http://schemas.microsoft.com/office/drawing/2014/main" xmlns="" id="{F7ECD762-C57C-4FAC-A738-B01D1135E930}"/>
              </a:ext>
            </a:extLst>
          </p:cNvPr>
          <p:cNvSpPr>
            <a:spLocks noGrp="1"/>
          </p:cNvSpPr>
          <p:nvPr>
            <p:ph type="pic" sz="quarter" idx="14"/>
          </p:nvPr>
        </p:nvSpPr>
        <p:spPr>
          <a:xfrm>
            <a:off x="6373827" y="1866952"/>
            <a:ext cx="1336394" cy="1334939"/>
          </a:xfrm>
          <a:prstGeom prst="rect">
            <a:avLst/>
          </a:prstGeom>
        </p:spPr>
        <p:txBody>
          <a:bodyPr/>
          <a:lstStyle>
            <a:lvl1pPr>
              <a:defRPr sz="1000"/>
            </a:lvl1pPr>
          </a:lstStyle>
          <a:p>
            <a:endParaRPr lang="en-ID"/>
          </a:p>
        </p:txBody>
      </p:sp>
      <p:sp>
        <p:nvSpPr>
          <p:cNvPr id="12" name="Picture Placeholder 2">
            <a:extLst>
              <a:ext uri="{FF2B5EF4-FFF2-40B4-BE49-F238E27FC236}">
                <a16:creationId xmlns:a16="http://schemas.microsoft.com/office/drawing/2014/main" xmlns="" id="{26FF32DB-A09F-4EFA-A16A-72DD10FB501F}"/>
              </a:ext>
            </a:extLst>
          </p:cNvPr>
          <p:cNvSpPr>
            <a:spLocks noGrp="1"/>
          </p:cNvSpPr>
          <p:nvPr>
            <p:ph type="pic" sz="quarter" idx="15"/>
          </p:nvPr>
        </p:nvSpPr>
        <p:spPr>
          <a:xfrm>
            <a:off x="4481779" y="3759299"/>
            <a:ext cx="1336394" cy="1334939"/>
          </a:xfrm>
          <a:prstGeom prst="rect">
            <a:avLst/>
          </a:prstGeom>
        </p:spPr>
        <p:txBody>
          <a:bodyPr/>
          <a:lstStyle>
            <a:lvl1pPr>
              <a:defRPr sz="1000"/>
            </a:lvl1pPr>
          </a:lstStyle>
          <a:p>
            <a:endParaRPr lang="en-ID"/>
          </a:p>
        </p:txBody>
      </p:sp>
      <p:sp>
        <p:nvSpPr>
          <p:cNvPr id="13" name="Picture Placeholder 2">
            <a:extLst>
              <a:ext uri="{FF2B5EF4-FFF2-40B4-BE49-F238E27FC236}">
                <a16:creationId xmlns:a16="http://schemas.microsoft.com/office/drawing/2014/main" xmlns="" id="{2575481F-82B8-4617-A189-8CEB2FA7D873}"/>
              </a:ext>
            </a:extLst>
          </p:cNvPr>
          <p:cNvSpPr>
            <a:spLocks noGrp="1"/>
          </p:cNvSpPr>
          <p:nvPr>
            <p:ph type="pic" sz="quarter" idx="16"/>
          </p:nvPr>
        </p:nvSpPr>
        <p:spPr>
          <a:xfrm>
            <a:off x="6373827" y="3759299"/>
            <a:ext cx="1336394" cy="1334939"/>
          </a:xfrm>
          <a:prstGeom prst="rect">
            <a:avLst/>
          </a:prstGeom>
        </p:spPr>
        <p:txBody>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4248203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xmlns="" id="{45ED468A-5C1C-4CDE-945A-5A4B6E2C1B9F}"/>
              </a:ext>
            </a:extLst>
          </p:cNvPr>
          <p:cNvSpPr>
            <a:spLocks noGrp="1"/>
          </p:cNvSpPr>
          <p:nvPr>
            <p:ph type="pic" sz="quarter" idx="12"/>
          </p:nvPr>
        </p:nvSpPr>
        <p:spPr>
          <a:xfrm>
            <a:off x="983869" y="1684810"/>
            <a:ext cx="2127828" cy="2127828"/>
          </a:xfrm>
          <a:prstGeom prst="rect">
            <a:avLst/>
          </a:prstGeom>
        </p:spPr>
        <p:txBody>
          <a:bodyPr/>
          <a:lstStyle>
            <a:lvl1pPr>
              <a:defRPr sz="1000"/>
            </a:lvl1pPr>
          </a:lstStyle>
          <a:p>
            <a:endParaRPr lang="en-ID"/>
          </a:p>
        </p:txBody>
      </p:sp>
      <p:sp>
        <p:nvSpPr>
          <p:cNvPr id="11" name="Picture Placeholder 2">
            <a:extLst>
              <a:ext uri="{FF2B5EF4-FFF2-40B4-BE49-F238E27FC236}">
                <a16:creationId xmlns:a16="http://schemas.microsoft.com/office/drawing/2014/main" xmlns="" id="{00366F2E-BA7C-4DE9-89F9-ACB130C27999}"/>
              </a:ext>
            </a:extLst>
          </p:cNvPr>
          <p:cNvSpPr>
            <a:spLocks noGrp="1"/>
          </p:cNvSpPr>
          <p:nvPr>
            <p:ph type="pic" sz="quarter" idx="13"/>
          </p:nvPr>
        </p:nvSpPr>
        <p:spPr>
          <a:xfrm>
            <a:off x="3688924" y="1684810"/>
            <a:ext cx="2127828" cy="2127828"/>
          </a:xfrm>
          <a:prstGeom prst="rect">
            <a:avLst/>
          </a:prstGeom>
        </p:spPr>
        <p:txBody>
          <a:bodyPr/>
          <a:lstStyle>
            <a:lvl1pPr>
              <a:defRPr sz="1000"/>
            </a:lvl1pPr>
          </a:lstStyle>
          <a:p>
            <a:endParaRPr lang="en-ID"/>
          </a:p>
        </p:txBody>
      </p:sp>
      <p:sp>
        <p:nvSpPr>
          <p:cNvPr id="12" name="Picture Placeholder 2">
            <a:extLst>
              <a:ext uri="{FF2B5EF4-FFF2-40B4-BE49-F238E27FC236}">
                <a16:creationId xmlns:a16="http://schemas.microsoft.com/office/drawing/2014/main" xmlns="" id="{F3C5220F-343E-40E6-A4AD-FEA64BB8DF0A}"/>
              </a:ext>
            </a:extLst>
          </p:cNvPr>
          <p:cNvSpPr>
            <a:spLocks noGrp="1"/>
          </p:cNvSpPr>
          <p:nvPr>
            <p:ph type="pic" sz="quarter" idx="14"/>
          </p:nvPr>
        </p:nvSpPr>
        <p:spPr>
          <a:xfrm>
            <a:off x="6389476" y="1684810"/>
            <a:ext cx="2127828" cy="2127828"/>
          </a:xfrm>
          <a:prstGeom prst="rect">
            <a:avLst/>
          </a:prstGeom>
        </p:spPr>
        <p:txBody>
          <a:bodyPr/>
          <a:lstStyle>
            <a:lvl1pPr>
              <a:defRPr sz="1000"/>
            </a:lvl1pPr>
          </a:lstStyle>
          <a:p>
            <a:endParaRPr lang="en-ID"/>
          </a:p>
        </p:txBody>
      </p:sp>
      <p:sp>
        <p:nvSpPr>
          <p:cNvPr id="13" name="Picture Placeholder 2">
            <a:extLst>
              <a:ext uri="{FF2B5EF4-FFF2-40B4-BE49-F238E27FC236}">
                <a16:creationId xmlns:a16="http://schemas.microsoft.com/office/drawing/2014/main" xmlns="" id="{D5A30AEC-0F5D-4110-83FC-DE3A276EA2AF}"/>
              </a:ext>
            </a:extLst>
          </p:cNvPr>
          <p:cNvSpPr>
            <a:spLocks noGrp="1"/>
          </p:cNvSpPr>
          <p:nvPr>
            <p:ph type="pic" sz="quarter" idx="15"/>
          </p:nvPr>
        </p:nvSpPr>
        <p:spPr>
          <a:xfrm>
            <a:off x="9084394" y="1684810"/>
            <a:ext cx="2127828" cy="2127828"/>
          </a:xfrm>
          <a:prstGeom prst="rect">
            <a:avLst/>
          </a:prstGeom>
        </p:spPr>
        <p:txBody>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068515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0EF77C6C-1CD4-4D88-8EAD-05F7FCDABCF5}"/>
              </a:ext>
            </a:extLst>
          </p:cNvPr>
          <p:cNvSpPr>
            <a:spLocks noGrp="1"/>
          </p:cNvSpPr>
          <p:nvPr>
            <p:ph type="pic" sz="quarter" idx="12"/>
          </p:nvPr>
        </p:nvSpPr>
        <p:spPr>
          <a:xfrm>
            <a:off x="1145955" y="1773776"/>
            <a:ext cx="1829516" cy="1829514"/>
          </a:xfrm>
          <a:prstGeom prst="rect">
            <a:avLst/>
          </a:prstGeom>
        </p:spPr>
        <p:txBody>
          <a:bodyPr/>
          <a:lstStyle>
            <a:lvl1pPr>
              <a:defRPr sz="1000"/>
            </a:lvl1pPr>
          </a:lstStyle>
          <a:p>
            <a:endParaRPr lang="en-ID"/>
          </a:p>
        </p:txBody>
      </p:sp>
      <p:sp>
        <p:nvSpPr>
          <p:cNvPr id="12" name="Picture Placeholder 2">
            <a:extLst>
              <a:ext uri="{FF2B5EF4-FFF2-40B4-BE49-F238E27FC236}">
                <a16:creationId xmlns:a16="http://schemas.microsoft.com/office/drawing/2014/main" xmlns="" id="{3CA02097-0A85-4898-BC69-B6707FBAD3A9}"/>
              </a:ext>
            </a:extLst>
          </p:cNvPr>
          <p:cNvSpPr>
            <a:spLocks noGrp="1"/>
          </p:cNvSpPr>
          <p:nvPr>
            <p:ph type="pic" sz="quarter" idx="13"/>
          </p:nvPr>
        </p:nvSpPr>
        <p:spPr>
          <a:xfrm>
            <a:off x="5181240" y="1773776"/>
            <a:ext cx="1829516" cy="1829514"/>
          </a:xfrm>
          <a:prstGeom prst="rect">
            <a:avLst/>
          </a:prstGeom>
        </p:spPr>
        <p:txBody>
          <a:bodyPr/>
          <a:lstStyle>
            <a:lvl1pPr>
              <a:defRPr sz="1000"/>
            </a:lvl1pPr>
          </a:lstStyle>
          <a:p>
            <a:endParaRPr lang="en-ID"/>
          </a:p>
        </p:txBody>
      </p:sp>
      <p:sp>
        <p:nvSpPr>
          <p:cNvPr id="13" name="Picture Placeholder 2">
            <a:extLst>
              <a:ext uri="{FF2B5EF4-FFF2-40B4-BE49-F238E27FC236}">
                <a16:creationId xmlns:a16="http://schemas.microsoft.com/office/drawing/2014/main" xmlns="" id="{82B7247B-A2E1-416D-B2CF-A9A11BD40032}"/>
              </a:ext>
            </a:extLst>
          </p:cNvPr>
          <p:cNvSpPr>
            <a:spLocks noGrp="1"/>
          </p:cNvSpPr>
          <p:nvPr>
            <p:ph type="pic" sz="quarter" idx="14"/>
          </p:nvPr>
        </p:nvSpPr>
        <p:spPr>
          <a:xfrm>
            <a:off x="9216525" y="1773776"/>
            <a:ext cx="1829516" cy="1829514"/>
          </a:xfrm>
          <a:prstGeom prst="rect">
            <a:avLst/>
          </a:prstGeom>
        </p:spPr>
        <p:txBody>
          <a:bodyPr/>
          <a:lstStyle>
            <a:lvl1pPr>
              <a:defRPr sz="1000"/>
            </a:lvl1pPr>
          </a:lstStyle>
          <a:p>
            <a:endParaRPr lang="en-ID"/>
          </a:p>
        </p:txBody>
      </p:sp>
      <p:sp>
        <p:nvSpPr>
          <p:cNvPr id="16" name="Picture Placeholder 2">
            <a:extLst>
              <a:ext uri="{FF2B5EF4-FFF2-40B4-BE49-F238E27FC236}">
                <a16:creationId xmlns:a16="http://schemas.microsoft.com/office/drawing/2014/main" xmlns="" id="{A384708A-3AE4-4C63-96C8-463C0969C815}"/>
              </a:ext>
            </a:extLst>
          </p:cNvPr>
          <p:cNvSpPr>
            <a:spLocks noGrp="1"/>
          </p:cNvSpPr>
          <p:nvPr>
            <p:ph type="pic" sz="quarter" idx="15"/>
          </p:nvPr>
        </p:nvSpPr>
        <p:spPr>
          <a:xfrm>
            <a:off x="3163601" y="3791420"/>
            <a:ext cx="1829516" cy="1829514"/>
          </a:xfrm>
          <a:prstGeom prst="rect">
            <a:avLst/>
          </a:prstGeom>
        </p:spPr>
        <p:txBody>
          <a:bodyPr/>
          <a:lstStyle>
            <a:lvl1pPr>
              <a:defRPr sz="1000"/>
            </a:lvl1pPr>
          </a:lstStyle>
          <a:p>
            <a:endParaRPr lang="en-ID"/>
          </a:p>
        </p:txBody>
      </p:sp>
      <p:sp>
        <p:nvSpPr>
          <p:cNvPr id="17" name="Picture Placeholder 2">
            <a:extLst>
              <a:ext uri="{FF2B5EF4-FFF2-40B4-BE49-F238E27FC236}">
                <a16:creationId xmlns:a16="http://schemas.microsoft.com/office/drawing/2014/main" xmlns="" id="{2FA21231-240E-4F0B-9F6F-43A2341E3DFC}"/>
              </a:ext>
            </a:extLst>
          </p:cNvPr>
          <p:cNvSpPr>
            <a:spLocks noGrp="1"/>
          </p:cNvSpPr>
          <p:nvPr>
            <p:ph type="pic" sz="quarter" idx="16"/>
          </p:nvPr>
        </p:nvSpPr>
        <p:spPr>
          <a:xfrm>
            <a:off x="7198886" y="3791420"/>
            <a:ext cx="1829516" cy="1829514"/>
          </a:xfrm>
          <a:prstGeom prst="rect">
            <a:avLst/>
          </a:prstGeom>
        </p:spPr>
        <p:txBody>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82917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0EBEA64B-DF77-4367-B86B-F98960E71A10}"/>
              </a:ext>
            </a:extLst>
          </p:cNvPr>
          <p:cNvSpPr>
            <a:spLocks noGrp="1"/>
          </p:cNvSpPr>
          <p:nvPr>
            <p:ph type="pic" sz="quarter" idx="18"/>
          </p:nvPr>
        </p:nvSpPr>
        <p:spPr>
          <a:xfrm>
            <a:off x="8033719" y="1075015"/>
            <a:ext cx="1781734" cy="3163610"/>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0" name="Picture Placeholder 9">
            <a:extLst>
              <a:ext uri="{FF2B5EF4-FFF2-40B4-BE49-F238E27FC236}">
                <a16:creationId xmlns:a16="http://schemas.microsoft.com/office/drawing/2014/main" xmlns="" id="{04E4F114-2799-4BEB-9B7A-C916C3AC03BC}"/>
              </a:ext>
            </a:extLst>
          </p:cNvPr>
          <p:cNvSpPr>
            <a:spLocks noGrp="1"/>
          </p:cNvSpPr>
          <p:nvPr>
            <p:ph type="pic" sz="quarter" idx="19"/>
          </p:nvPr>
        </p:nvSpPr>
        <p:spPr>
          <a:xfrm>
            <a:off x="823825" y="3986513"/>
            <a:ext cx="4874458" cy="6499017"/>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1631948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C9F9EA13-AC1E-47AA-B037-77E9EE70B9DE}"/>
              </a:ext>
            </a:extLst>
          </p:cNvPr>
          <p:cNvSpPr>
            <a:spLocks noGrp="1"/>
          </p:cNvSpPr>
          <p:nvPr>
            <p:ph type="pic" sz="quarter" idx="19"/>
          </p:nvPr>
        </p:nvSpPr>
        <p:spPr>
          <a:xfrm>
            <a:off x="2396964" y="1521403"/>
            <a:ext cx="1494112" cy="1494112"/>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3" name="Picture Placeholder 12">
            <a:extLst>
              <a:ext uri="{FF2B5EF4-FFF2-40B4-BE49-F238E27FC236}">
                <a16:creationId xmlns:a16="http://schemas.microsoft.com/office/drawing/2014/main" xmlns="" id="{7D340B6A-9ADA-4A7E-88C8-601643D8D454}"/>
              </a:ext>
            </a:extLst>
          </p:cNvPr>
          <p:cNvSpPr>
            <a:spLocks noGrp="1"/>
          </p:cNvSpPr>
          <p:nvPr>
            <p:ph type="pic" sz="quarter" idx="20"/>
          </p:nvPr>
        </p:nvSpPr>
        <p:spPr>
          <a:xfrm>
            <a:off x="5348944" y="1521403"/>
            <a:ext cx="1494112" cy="1494112"/>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6" name="Picture Placeholder 15">
            <a:extLst>
              <a:ext uri="{FF2B5EF4-FFF2-40B4-BE49-F238E27FC236}">
                <a16:creationId xmlns:a16="http://schemas.microsoft.com/office/drawing/2014/main" xmlns="" id="{4D246950-8752-460D-8928-EF32D2F871B8}"/>
              </a:ext>
            </a:extLst>
          </p:cNvPr>
          <p:cNvSpPr>
            <a:spLocks noGrp="1"/>
          </p:cNvSpPr>
          <p:nvPr>
            <p:ph type="pic" sz="quarter" idx="21"/>
          </p:nvPr>
        </p:nvSpPr>
        <p:spPr>
          <a:xfrm>
            <a:off x="8167006" y="1521403"/>
            <a:ext cx="1494112" cy="1494112"/>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7" name="Picture Placeholder 16">
            <a:extLst>
              <a:ext uri="{FF2B5EF4-FFF2-40B4-BE49-F238E27FC236}">
                <a16:creationId xmlns:a16="http://schemas.microsoft.com/office/drawing/2014/main" xmlns="" id="{F528F1B5-C915-45BF-AE63-7E55E97629DF}"/>
              </a:ext>
            </a:extLst>
          </p:cNvPr>
          <p:cNvSpPr>
            <a:spLocks noGrp="1"/>
          </p:cNvSpPr>
          <p:nvPr>
            <p:ph type="pic" sz="quarter" idx="22"/>
          </p:nvPr>
        </p:nvSpPr>
        <p:spPr>
          <a:xfrm>
            <a:off x="2396964" y="3896190"/>
            <a:ext cx="1494112" cy="1494112"/>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8" name="Picture Placeholder 17">
            <a:extLst>
              <a:ext uri="{FF2B5EF4-FFF2-40B4-BE49-F238E27FC236}">
                <a16:creationId xmlns:a16="http://schemas.microsoft.com/office/drawing/2014/main" xmlns="" id="{014E5562-8C43-48D7-813A-22E9EC7192D4}"/>
              </a:ext>
            </a:extLst>
          </p:cNvPr>
          <p:cNvSpPr>
            <a:spLocks noGrp="1"/>
          </p:cNvSpPr>
          <p:nvPr>
            <p:ph type="pic" sz="quarter" idx="23"/>
          </p:nvPr>
        </p:nvSpPr>
        <p:spPr>
          <a:xfrm>
            <a:off x="5348944" y="3896190"/>
            <a:ext cx="1494112" cy="1494112"/>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9" name="Picture Placeholder 18">
            <a:extLst>
              <a:ext uri="{FF2B5EF4-FFF2-40B4-BE49-F238E27FC236}">
                <a16:creationId xmlns:a16="http://schemas.microsoft.com/office/drawing/2014/main" xmlns="" id="{5C0AD035-349F-4288-A902-9CF1AAA9173E}"/>
              </a:ext>
            </a:extLst>
          </p:cNvPr>
          <p:cNvSpPr>
            <a:spLocks noGrp="1"/>
          </p:cNvSpPr>
          <p:nvPr>
            <p:ph type="pic" sz="quarter" idx="24"/>
          </p:nvPr>
        </p:nvSpPr>
        <p:spPr>
          <a:xfrm>
            <a:off x="8167006" y="3896190"/>
            <a:ext cx="1494112" cy="1494112"/>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637688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5B4EA213-A437-46B1-8D86-E063559BEF42}"/>
              </a:ext>
            </a:extLst>
          </p:cNvPr>
          <p:cNvSpPr>
            <a:spLocks noGrp="1"/>
          </p:cNvSpPr>
          <p:nvPr>
            <p:ph type="pic" sz="quarter" idx="19"/>
          </p:nvPr>
        </p:nvSpPr>
        <p:spPr>
          <a:xfrm>
            <a:off x="5210175" y="1812072"/>
            <a:ext cx="1771650" cy="1771650"/>
          </a:xfrm>
          <a:custGeom>
            <a:avLst/>
            <a:gdLst>
              <a:gd name="connsiteX0" fmla="*/ 841248 w 1682496"/>
              <a:gd name="connsiteY0" fmla="*/ 0 h 1682496"/>
              <a:gd name="connsiteX1" fmla="*/ 1682496 w 1682496"/>
              <a:gd name="connsiteY1" fmla="*/ 841248 h 1682496"/>
              <a:gd name="connsiteX2" fmla="*/ 841248 w 1682496"/>
              <a:gd name="connsiteY2" fmla="*/ 1682496 h 1682496"/>
              <a:gd name="connsiteX3" fmla="*/ 0 w 1682496"/>
              <a:gd name="connsiteY3" fmla="*/ 841248 h 1682496"/>
              <a:gd name="connsiteX4" fmla="*/ 841248 w 1682496"/>
              <a:gd name="connsiteY4" fmla="*/ 0 h 168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6" h="1682496">
                <a:moveTo>
                  <a:pt x="841248" y="0"/>
                </a:moveTo>
                <a:cubicBezTo>
                  <a:pt x="1305856" y="0"/>
                  <a:pt x="1682496" y="376640"/>
                  <a:pt x="1682496" y="841248"/>
                </a:cubicBezTo>
                <a:cubicBezTo>
                  <a:pt x="1682496" y="1305856"/>
                  <a:pt x="1305856" y="1682496"/>
                  <a:pt x="841248" y="1682496"/>
                </a:cubicBezTo>
                <a:cubicBezTo>
                  <a:pt x="376640" y="1682496"/>
                  <a:pt x="0" y="1305856"/>
                  <a:pt x="0" y="841248"/>
                </a:cubicBezTo>
                <a:cubicBezTo>
                  <a:pt x="0" y="376640"/>
                  <a:pt x="376640" y="0"/>
                  <a:pt x="841248" y="0"/>
                </a:cubicBezTo>
                <a:close/>
              </a:path>
            </a:pathLst>
          </a:custGeom>
        </p:spPr>
        <p:txBody>
          <a:bodyPr wrap="square">
            <a:noAutofit/>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80164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9673B75-9FB9-4B09-AAAA-D7EAE5D7902D}"/>
              </a:ext>
            </a:extLst>
          </p:cNvPr>
          <p:cNvSpPr>
            <a:spLocks noGrp="1"/>
          </p:cNvSpPr>
          <p:nvPr>
            <p:ph type="pic" sz="quarter" idx="12"/>
          </p:nvPr>
        </p:nvSpPr>
        <p:spPr>
          <a:xfrm>
            <a:off x="608911" y="1601942"/>
            <a:ext cx="1361005" cy="1361005"/>
          </a:xfrm>
          <a:prstGeom prst="rect">
            <a:avLst/>
          </a:prstGeom>
        </p:spPr>
        <p:txBody>
          <a:bodyPr/>
          <a:lstStyle>
            <a:lvl1pPr>
              <a:defRPr sz="1000"/>
            </a:lvl1pPr>
          </a:lstStyle>
          <a:p>
            <a:endParaRPr lang="en-ID"/>
          </a:p>
        </p:txBody>
      </p:sp>
      <p:sp>
        <p:nvSpPr>
          <p:cNvPr id="17" name="Picture Placeholder 2">
            <a:extLst>
              <a:ext uri="{FF2B5EF4-FFF2-40B4-BE49-F238E27FC236}">
                <a16:creationId xmlns:a16="http://schemas.microsoft.com/office/drawing/2014/main" xmlns="" id="{2A49E9F6-A8F6-449D-B8CB-29E4789FD543}"/>
              </a:ext>
            </a:extLst>
          </p:cNvPr>
          <p:cNvSpPr>
            <a:spLocks noGrp="1"/>
          </p:cNvSpPr>
          <p:nvPr>
            <p:ph type="pic" sz="quarter" idx="13"/>
          </p:nvPr>
        </p:nvSpPr>
        <p:spPr>
          <a:xfrm>
            <a:off x="7017366" y="1601942"/>
            <a:ext cx="1361005" cy="1361005"/>
          </a:xfrm>
          <a:prstGeom prst="rect">
            <a:avLst/>
          </a:prstGeom>
        </p:spPr>
        <p:txBody>
          <a:bodyPr/>
          <a:lstStyle>
            <a:lvl1pPr>
              <a:defRPr sz="1000"/>
            </a:lvl1pPr>
          </a:lstStyle>
          <a:p>
            <a:endParaRPr lang="en-ID"/>
          </a:p>
        </p:txBody>
      </p:sp>
      <p:sp>
        <p:nvSpPr>
          <p:cNvPr id="18" name="Picture Placeholder 2">
            <a:extLst>
              <a:ext uri="{FF2B5EF4-FFF2-40B4-BE49-F238E27FC236}">
                <a16:creationId xmlns:a16="http://schemas.microsoft.com/office/drawing/2014/main" xmlns="" id="{F8E2FBE2-0C33-4718-A895-DFB097DF4106}"/>
              </a:ext>
            </a:extLst>
          </p:cNvPr>
          <p:cNvSpPr>
            <a:spLocks noGrp="1"/>
          </p:cNvSpPr>
          <p:nvPr>
            <p:ph type="pic" sz="quarter" idx="14"/>
          </p:nvPr>
        </p:nvSpPr>
        <p:spPr>
          <a:xfrm>
            <a:off x="10221102" y="3210184"/>
            <a:ext cx="1361005" cy="1361005"/>
          </a:xfrm>
          <a:prstGeom prst="rect">
            <a:avLst/>
          </a:prstGeom>
        </p:spPr>
        <p:txBody>
          <a:bodyPr/>
          <a:lstStyle>
            <a:lvl1pPr>
              <a:defRPr sz="1000"/>
            </a:lvl1pPr>
          </a:lstStyle>
          <a:p>
            <a:endParaRPr lang="en-ID"/>
          </a:p>
        </p:txBody>
      </p:sp>
      <p:sp>
        <p:nvSpPr>
          <p:cNvPr id="19" name="Picture Placeholder 2">
            <a:extLst>
              <a:ext uri="{FF2B5EF4-FFF2-40B4-BE49-F238E27FC236}">
                <a16:creationId xmlns:a16="http://schemas.microsoft.com/office/drawing/2014/main" xmlns="" id="{136E8F6B-88CE-46CF-BA58-54C70D912D9E}"/>
              </a:ext>
            </a:extLst>
          </p:cNvPr>
          <p:cNvSpPr>
            <a:spLocks noGrp="1"/>
          </p:cNvSpPr>
          <p:nvPr>
            <p:ph type="pic" sz="quarter" idx="15"/>
          </p:nvPr>
        </p:nvSpPr>
        <p:spPr>
          <a:xfrm>
            <a:off x="3813630" y="3210184"/>
            <a:ext cx="1361005" cy="1361005"/>
          </a:xfrm>
          <a:prstGeom prst="rect">
            <a:avLst/>
          </a:prstGeom>
        </p:spPr>
        <p:txBody>
          <a:bodyPr/>
          <a:lstStyle>
            <a:lvl1pPr>
              <a:defRPr sz="1000"/>
            </a:lvl1pPr>
          </a:lstStyle>
          <a:p>
            <a:endParaRPr lang="en-ID"/>
          </a:p>
        </p:txBody>
      </p:sp>
      <p:sp>
        <p:nvSpPr>
          <p:cNvPr id="20" name="Picture Placeholder 2">
            <a:extLst>
              <a:ext uri="{FF2B5EF4-FFF2-40B4-BE49-F238E27FC236}">
                <a16:creationId xmlns:a16="http://schemas.microsoft.com/office/drawing/2014/main" xmlns="" id="{13D1BE97-7441-45F0-B376-DF72F70F911F}"/>
              </a:ext>
            </a:extLst>
          </p:cNvPr>
          <p:cNvSpPr>
            <a:spLocks noGrp="1"/>
          </p:cNvSpPr>
          <p:nvPr>
            <p:ph type="pic" sz="quarter" idx="16"/>
          </p:nvPr>
        </p:nvSpPr>
        <p:spPr>
          <a:xfrm>
            <a:off x="608910" y="3210184"/>
            <a:ext cx="2962800" cy="1361005"/>
          </a:xfrm>
          <a:prstGeom prst="rect">
            <a:avLst/>
          </a:prstGeom>
        </p:spPr>
        <p:txBody>
          <a:bodyPr/>
          <a:lstStyle>
            <a:lvl1pPr>
              <a:defRPr sz="1000"/>
            </a:lvl1pPr>
          </a:lstStyle>
          <a:p>
            <a:endParaRPr lang="en-ID"/>
          </a:p>
        </p:txBody>
      </p:sp>
      <p:sp>
        <p:nvSpPr>
          <p:cNvPr id="21" name="Picture Placeholder 2">
            <a:extLst>
              <a:ext uri="{FF2B5EF4-FFF2-40B4-BE49-F238E27FC236}">
                <a16:creationId xmlns:a16="http://schemas.microsoft.com/office/drawing/2014/main" xmlns="" id="{F624ADF6-79CB-461F-90E0-E8C7E3C38D07}"/>
              </a:ext>
            </a:extLst>
          </p:cNvPr>
          <p:cNvSpPr>
            <a:spLocks noGrp="1"/>
          </p:cNvSpPr>
          <p:nvPr>
            <p:ph type="pic" sz="quarter" idx="17"/>
          </p:nvPr>
        </p:nvSpPr>
        <p:spPr>
          <a:xfrm>
            <a:off x="2211798" y="1598754"/>
            <a:ext cx="2962800" cy="1361005"/>
          </a:xfrm>
          <a:prstGeom prst="rect">
            <a:avLst/>
          </a:prstGeom>
        </p:spPr>
        <p:txBody>
          <a:bodyPr/>
          <a:lstStyle>
            <a:lvl1pPr>
              <a:defRPr sz="1000"/>
            </a:lvl1pPr>
          </a:lstStyle>
          <a:p>
            <a:endParaRPr lang="en-ID"/>
          </a:p>
        </p:txBody>
      </p:sp>
      <p:sp>
        <p:nvSpPr>
          <p:cNvPr id="22" name="Picture Placeholder 2">
            <a:extLst>
              <a:ext uri="{FF2B5EF4-FFF2-40B4-BE49-F238E27FC236}">
                <a16:creationId xmlns:a16="http://schemas.microsoft.com/office/drawing/2014/main" xmlns="" id="{B893DE71-6ED9-4319-968E-B507F993827E}"/>
              </a:ext>
            </a:extLst>
          </p:cNvPr>
          <p:cNvSpPr>
            <a:spLocks noGrp="1"/>
          </p:cNvSpPr>
          <p:nvPr>
            <p:ph type="pic" sz="quarter" idx="18"/>
          </p:nvPr>
        </p:nvSpPr>
        <p:spPr>
          <a:xfrm>
            <a:off x="8619307" y="1598754"/>
            <a:ext cx="2962800" cy="1361005"/>
          </a:xfrm>
          <a:prstGeom prst="rect">
            <a:avLst/>
          </a:prstGeom>
        </p:spPr>
        <p:txBody>
          <a:bodyPr/>
          <a:lstStyle>
            <a:lvl1pPr>
              <a:defRPr sz="1000"/>
            </a:lvl1pPr>
          </a:lstStyle>
          <a:p>
            <a:endParaRPr lang="en-ID"/>
          </a:p>
        </p:txBody>
      </p:sp>
      <p:sp>
        <p:nvSpPr>
          <p:cNvPr id="23" name="Picture Placeholder 2">
            <a:extLst>
              <a:ext uri="{FF2B5EF4-FFF2-40B4-BE49-F238E27FC236}">
                <a16:creationId xmlns:a16="http://schemas.microsoft.com/office/drawing/2014/main" xmlns="" id="{9D58DF93-5A80-4FA7-803F-286088356B07}"/>
              </a:ext>
            </a:extLst>
          </p:cNvPr>
          <p:cNvSpPr>
            <a:spLocks noGrp="1"/>
          </p:cNvSpPr>
          <p:nvPr>
            <p:ph type="pic" sz="quarter" idx="19"/>
          </p:nvPr>
        </p:nvSpPr>
        <p:spPr>
          <a:xfrm>
            <a:off x="7016308" y="3206998"/>
            <a:ext cx="2962800" cy="1361005"/>
          </a:xfrm>
          <a:prstGeom prst="rect">
            <a:avLst/>
          </a:prstGeom>
        </p:spPr>
        <p:txBody>
          <a:bodyPr/>
          <a:lstStyle>
            <a:lvl1pPr>
              <a:defRPr sz="1000"/>
            </a:lvl1pPr>
          </a:lstStyle>
          <a:p>
            <a:endParaRPr lang="en-ID"/>
          </a:p>
        </p:txBody>
      </p:sp>
      <p:sp>
        <p:nvSpPr>
          <p:cNvPr id="24" name="Picture Placeholder 2">
            <a:extLst>
              <a:ext uri="{FF2B5EF4-FFF2-40B4-BE49-F238E27FC236}">
                <a16:creationId xmlns:a16="http://schemas.microsoft.com/office/drawing/2014/main" xmlns="" id="{6DCE2498-A336-4F3E-974F-0BEF1060EB40}"/>
              </a:ext>
            </a:extLst>
          </p:cNvPr>
          <p:cNvSpPr>
            <a:spLocks noGrp="1"/>
          </p:cNvSpPr>
          <p:nvPr>
            <p:ph type="pic" sz="quarter" idx="20"/>
          </p:nvPr>
        </p:nvSpPr>
        <p:spPr>
          <a:xfrm>
            <a:off x="5414480" y="1601942"/>
            <a:ext cx="1361005" cy="2969247"/>
          </a:xfrm>
          <a:prstGeom prst="rect">
            <a:avLst/>
          </a:prstGeom>
        </p:spPr>
        <p:txBody>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4076345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C840CE84-1EF6-471C-9EF0-977146505915}"/>
              </a:ext>
            </a:extLst>
          </p:cNvPr>
          <p:cNvSpPr>
            <a:spLocks noGrp="1"/>
          </p:cNvSpPr>
          <p:nvPr>
            <p:ph type="pic" sz="quarter" idx="12"/>
          </p:nvPr>
        </p:nvSpPr>
        <p:spPr>
          <a:xfrm>
            <a:off x="608910" y="1598754"/>
            <a:ext cx="10973196" cy="2972435"/>
          </a:xfrm>
          <a:custGeom>
            <a:avLst/>
            <a:gdLst>
              <a:gd name="connsiteX0" fmla="*/ 9612191 w 10973196"/>
              <a:gd name="connsiteY0" fmla="*/ 1611430 h 2972435"/>
              <a:gd name="connsiteX1" fmla="*/ 10973196 w 10973196"/>
              <a:gd name="connsiteY1" fmla="*/ 1611430 h 2972435"/>
              <a:gd name="connsiteX2" fmla="*/ 10973196 w 10973196"/>
              <a:gd name="connsiteY2" fmla="*/ 2972435 h 2972435"/>
              <a:gd name="connsiteX3" fmla="*/ 9612191 w 10973196"/>
              <a:gd name="connsiteY3" fmla="*/ 2972435 h 2972435"/>
              <a:gd name="connsiteX4" fmla="*/ 3204720 w 10973196"/>
              <a:gd name="connsiteY4" fmla="*/ 1611430 h 2972435"/>
              <a:gd name="connsiteX5" fmla="*/ 4565724 w 10973196"/>
              <a:gd name="connsiteY5" fmla="*/ 1611430 h 2972435"/>
              <a:gd name="connsiteX6" fmla="*/ 4565724 w 10973196"/>
              <a:gd name="connsiteY6" fmla="*/ 2972435 h 2972435"/>
              <a:gd name="connsiteX7" fmla="*/ 3204720 w 10973196"/>
              <a:gd name="connsiteY7" fmla="*/ 2972435 h 2972435"/>
              <a:gd name="connsiteX8" fmla="*/ 0 w 10973196"/>
              <a:gd name="connsiteY8" fmla="*/ 1611430 h 2972435"/>
              <a:gd name="connsiteX9" fmla="*/ 2962800 w 10973196"/>
              <a:gd name="connsiteY9" fmla="*/ 1611430 h 2972435"/>
              <a:gd name="connsiteX10" fmla="*/ 2962800 w 10973196"/>
              <a:gd name="connsiteY10" fmla="*/ 2972435 h 2972435"/>
              <a:gd name="connsiteX11" fmla="*/ 0 w 10973196"/>
              <a:gd name="connsiteY11" fmla="*/ 2972435 h 2972435"/>
              <a:gd name="connsiteX12" fmla="*/ 6407397 w 10973196"/>
              <a:gd name="connsiteY12" fmla="*/ 1608244 h 2972435"/>
              <a:gd name="connsiteX13" fmla="*/ 9370197 w 10973196"/>
              <a:gd name="connsiteY13" fmla="*/ 1608244 h 2972435"/>
              <a:gd name="connsiteX14" fmla="*/ 9370197 w 10973196"/>
              <a:gd name="connsiteY14" fmla="*/ 2969249 h 2972435"/>
              <a:gd name="connsiteX15" fmla="*/ 6407397 w 10973196"/>
              <a:gd name="connsiteY15" fmla="*/ 2969249 h 2972435"/>
              <a:gd name="connsiteX16" fmla="*/ 6408455 w 10973196"/>
              <a:gd name="connsiteY16" fmla="*/ 3188 h 2972435"/>
              <a:gd name="connsiteX17" fmla="*/ 7769460 w 10973196"/>
              <a:gd name="connsiteY17" fmla="*/ 3188 h 2972435"/>
              <a:gd name="connsiteX18" fmla="*/ 7769460 w 10973196"/>
              <a:gd name="connsiteY18" fmla="*/ 1364193 h 2972435"/>
              <a:gd name="connsiteX19" fmla="*/ 6408455 w 10973196"/>
              <a:gd name="connsiteY19" fmla="*/ 1364193 h 2972435"/>
              <a:gd name="connsiteX20" fmla="*/ 4805569 w 10973196"/>
              <a:gd name="connsiteY20" fmla="*/ 3188 h 2972435"/>
              <a:gd name="connsiteX21" fmla="*/ 6166574 w 10973196"/>
              <a:gd name="connsiteY21" fmla="*/ 3188 h 2972435"/>
              <a:gd name="connsiteX22" fmla="*/ 6166574 w 10973196"/>
              <a:gd name="connsiteY22" fmla="*/ 2972435 h 2972435"/>
              <a:gd name="connsiteX23" fmla="*/ 4805569 w 10973196"/>
              <a:gd name="connsiteY23" fmla="*/ 2972435 h 2972435"/>
              <a:gd name="connsiteX24" fmla="*/ 1 w 10973196"/>
              <a:gd name="connsiteY24" fmla="*/ 3188 h 2972435"/>
              <a:gd name="connsiteX25" fmla="*/ 1361006 w 10973196"/>
              <a:gd name="connsiteY25" fmla="*/ 3188 h 2972435"/>
              <a:gd name="connsiteX26" fmla="*/ 1361006 w 10973196"/>
              <a:gd name="connsiteY26" fmla="*/ 1364193 h 2972435"/>
              <a:gd name="connsiteX27" fmla="*/ 1 w 10973196"/>
              <a:gd name="connsiteY27" fmla="*/ 1364193 h 2972435"/>
              <a:gd name="connsiteX28" fmla="*/ 8010396 w 10973196"/>
              <a:gd name="connsiteY28" fmla="*/ 0 h 2972435"/>
              <a:gd name="connsiteX29" fmla="*/ 10973196 w 10973196"/>
              <a:gd name="connsiteY29" fmla="*/ 0 h 2972435"/>
              <a:gd name="connsiteX30" fmla="*/ 10973196 w 10973196"/>
              <a:gd name="connsiteY30" fmla="*/ 1361005 h 2972435"/>
              <a:gd name="connsiteX31" fmla="*/ 8010396 w 10973196"/>
              <a:gd name="connsiteY31" fmla="*/ 1361005 h 2972435"/>
              <a:gd name="connsiteX32" fmla="*/ 1602887 w 10973196"/>
              <a:gd name="connsiteY32" fmla="*/ 0 h 2972435"/>
              <a:gd name="connsiteX33" fmla="*/ 4565687 w 10973196"/>
              <a:gd name="connsiteY33" fmla="*/ 0 h 2972435"/>
              <a:gd name="connsiteX34" fmla="*/ 4565687 w 10973196"/>
              <a:gd name="connsiteY34" fmla="*/ 1361005 h 2972435"/>
              <a:gd name="connsiteX35" fmla="*/ 1602887 w 10973196"/>
              <a:gd name="connsiteY35" fmla="*/ 1361005 h 297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73196" h="2972435">
                <a:moveTo>
                  <a:pt x="9612191" y="1611430"/>
                </a:moveTo>
                <a:lnTo>
                  <a:pt x="10973196" y="1611430"/>
                </a:lnTo>
                <a:lnTo>
                  <a:pt x="10973196" y="2972435"/>
                </a:lnTo>
                <a:lnTo>
                  <a:pt x="9612191" y="2972435"/>
                </a:lnTo>
                <a:close/>
                <a:moveTo>
                  <a:pt x="3204720" y="1611430"/>
                </a:moveTo>
                <a:lnTo>
                  <a:pt x="4565724" y="1611430"/>
                </a:lnTo>
                <a:lnTo>
                  <a:pt x="4565724" y="2972435"/>
                </a:lnTo>
                <a:lnTo>
                  <a:pt x="3204720" y="2972435"/>
                </a:lnTo>
                <a:close/>
                <a:moveTo>
                  <a:pt x="0" y="1611430"/>
                </a:moveTo>
                <a:lnTo>
                  <a:pt x="2962800" y="1611430"/>
                </a:lnTo>
                <a:lnTo>
                  <a:pt x="2962800" y="2972435"/>
                </a:lnTo>
                <a:lnTo>
                  <a:pt x="0" y="2972435"/>
                </a:lnTo>
                <a:close/>
                <a:moveTo>
                  <a:pt x="6407397" y="1608244"/>
                </a:moveTo>
                <a:lnTo>
                  <a:pt x="9370197" y="1608244"/>
                </a:lnTo>
                <a:lnTo>
                  <a:pt x="9370197" y="2969249"/>
                </a:lnTo>
                <a:lnTo>
                  <a:pt x="6407397" y="2969249"/>
                </a:lnTo>
                <a:close/>
                <a:moveTo>
                  <a:pt x="6408455" y="3188"/>
                </a:moveTo>
                <a:lnTo>
                  <a:pt x="7769460" y="3188"/>
                </a:lnTo>
                <a:lnTo>
                  <a:pt x="7769460" y="1364193"/>
                </a:lnTo>
                <a:lnTo>
                  <a:pt x="6408455" y="1364193"/>
                </a:lnTo>
                <a:close/>
                <a:moveTo>
                  <a:pt x="4805569" y="3188"/>
                </a:moveTo>
                <a:lnTo>
                  <a:pt x="6166574" y="3188"/>
                </a:lnTo>
                <a:lnTo>
                  <a:pt x="6166574" y="2972435"/>
                </a:lnTo>
                <a:lnTo>
                  <a:pt x="4805569" y="2972435"/>
                </a:lnTo>
                <a:close/>
                <a:moveTo>
                  <a:pt x="1" y="3188"/>
                </a:moveTo>
                <a:lnTo>
                  <a:pt x="1361006" y="3188"/>
                </a:lnTo>
                <a:lnTo>
                  <a:pt x="1361006" y="1364193"/>
                </a:lnTo>
                <a:lnTo>
                  <a:pt x="1" y="1364193"/>
                </a:lnTo>
                <a:close/>
                <a:moveTo>
                  <a:pt x="8010396" y="0"/>
                </a:moveTo>
                <a:lnTo>
                  <a:pt x="10973196" y="0"/>
                </a:lnTo>
                <a:lnTo>
                  <a:pt x="10973196" y="1361005"/>
                </a:lnTo>
                <a:lnTo>
                  <a:pt x="8010396" y="1361005"/>
                </a:lnTo>
                <a:close/>
                <a:moveTo>
                  <a:pt x="1602887" y="0"/>
                </a:moveTo>
                <a:lnTo>
                  <a:pt x="4565687" y="0"/>
                </a:lnTo>
                <a:lnTo>
                  <a:pt x="4565687" y="1361005"/>
                </a:lnTo>
                <a:lnTo>
                  <a:pt x="1602887" y="1361005"/>
                </a:lnTo>
                <a:close/>
              </a:path>
            </a:pathLst>
          </a:custGeom>
        </p:spPr>
        <p:txBody>
          <a:bodyPr wrap="square">
            <a:noAutofit/>
          </a:bodyPr>
          <a:lstStyle>
            <a:lvl1pPr>
              <a:defRPr sz="1000"/>
            </a:lvl1pPr>
          </a:lstStyle>
          <a:p>
            <a:endParaRPr lang="en-ID"/>
          </a:p>
        </p:txBody>
      </p:sp>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386773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xmlns="" id="{1A6F509B-C1E3-4452-808F-B1C25B2985DA}"/>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lgn="ctr">
              <a:buNone/>
              <a:defRPr sz="1400">
                <a:solidFill>
                  <a:schemeClr val="accent4"/>
                </a:solidFill>
                <a:latin typeface="+mn-lt"/>
              </a:defRPr>
            </a:lvl1pPr>
          </a:lstStyle>
          <a:p>
            <a:pPr lvl="0"/>
            <a:r>
              <a:rPr lang="en-ID" dirty="0"/>
              <a:t>Put Subtitle Here</a:t>
            </a:r>
          </a:p>
        </p:txBody>
      </p:sp>
      <p:sp>
        <p:nvSpPr>
          <p:cNvPr id="15" name="Text Placeholder 6">
            <a:extLst>
              <a:ext uri="{FF2B5EF4-FFF2-40B4-BE49-F238E27FC236}">
                <a16:creationId xmlns:a16="http://schemas.microsoft.com/office/drawing/2014/main" xmlns="" id="{2C5FA8F6-CBE5-4964-A83C-6FFA4DF8A2C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lgn="ctr">
              <a:buNone/>
              <a:defRPr sz="3600">
                <a:latin typeface="+mj-lt"/>
              </a:defRPr>
            </a:lvl1pPr>
          </a:lstStyle>
          <a:p>
            <a:pPr lvl="0"/>
            <a:r>
              <a:rPr lang="en-ID" dirty="0"/>
              <a:t>Put Title Here</a:t>
            </a:r>
          </a:p>
        </p:txBody>
      </p:sp>
    </p:spTree>
    <p:extLst>
      <p:ext uri="{BB962C8B-B14F-4D97-AF65-F5344CB8AC3E}">
        <p14:creationId xmlns:p14="http://schemas.microsoft.com/office/powerpoint/2010/main" xmlns="" val="1513982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F7A6E75C-3E46-4DCF-A268-4404F2E62C4C}"/>
              </a:ext>
            </a:extLst>
          </p:cNvPr>
          <p:cNvSpPr txBox="1">
            <a:spLocks/>
          </p:cNvSpPr>
          <p:nvPr userDrawn="1"/>
        </p:nvSpPr>
        <p:spPr>
          <a:xfrm>
            <a:off x="5145444"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ct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519131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2B197E06-A177-446D-AA13-CE7B4EB4B830}"/>
              </a:ext>
            </a:extLst>
          </p:cNvPr>
          <p:cNvSpPr>
            <a:spLocks noGrp="1"/>
          </p:cNvSpPr>
          <p:nvPr>
            <p:ph type="pic" sz="quarter" idx="17"/>
          </p:nvPr>
        </p:nvSpPr>
        <p:spPr>
          <a:xfrm>
            <a:off x="9191711" y="1256466"/>
            <a:ext cx="1781734" cy="3163610"/>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1" name="Picture Placeholder 10">
            <a:extLst>
              <a:ext uri="{FF2B5EF4-FFF2-40B4-BE49-F238E27FC236}">
                <a16:creationId xmlns:a16="http://schemas.microsoft.com/office/drawing/2014/main" xmlns="" id="{C79F6E34-9EB2-4AE6-B278-795312FC28FC}"/>
              </a:ext>
            </a:extLst>
          </p:cNvPr>
          <p:cNvSpPr>
            <a:spLocks noGrp="1"/>
          </p:cNvSpPr>
          <p:nvPr>
            <p:ph type="pic" sz="quarter" idx="18"/>
          </p:nvPr>
        </p:nvSpPr>
        <p:spPr>
          <a:xfrm>
            <a:off x="6969799" y="2415487"/>
            <a:ext cx="1781734" cy="3163610"/>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309018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
        <p:nvSpPr>
          <p:cNvPr id="5" name="Picture Placeholder 8">
            <a:extLst>
              <a:ext uri="{FF2B5EF4-FFF2-40B4-BE49-F238E27FC236}">
                <a16:creationId xmlns:a16="http://schemas.microsoft.com/office/drawing/2014/main" xmlns="" id="{785171CE-8DD2-483A-A4B3-CE421F0E39FA}"/>
              </a:ext>
            </a:extLst>
          </p:cNvPr>
          <p:cNvSpPr>
            <a:spLocks noGrp="1"/>
          </p:cNvSpPr>
          <p:nvPr>
            <p:ph type="pic" sz="quarter" idx="16"/>
          </p:nvPr>
        </p:nvSpPr>
        <p:spPr>
          <a:xfrm>
            <a:off x="6096001" y="898988"/>
            <a:ext cx="3528402" cy="3133618"/>
          </a:xfrm>
          <a:prstGeom prst="parallelogram">
            <a:avLst>
              <a:gd name="adj" fmla="val 38443"/>
            </a:avLst>
          </a:prstGeom>
        </p:spPr>
        <p:txBody>
          <a:bodyPr>
            <a:norm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6" name="Picture Placeholder 8">
            <a:extLst>
              <a:ext uri="{FF2B5EF4-FFF2-40B4-BE49-F238E27FC236}">
                <a16:creationId xmlns:a16="http://schemas.microsoft.com/office/drawing/2014/main" xmlns="" id="{8CAB5A58-16E7-4059-8C12-7DE8D7C70FE6}"/>
              </a:ext>
            </a:extLst>
          </p:cNvPr>
          <p:cNvSpPr>
            <a:spLocks noGrp="1"/>
          </p:cNvSpPr>
          <p:nvPr>
            <p:ph type="pic" sz="quarter" idx="17"/>
          </p:nvPr>
        </p:nvSpPr>
        <p:spPr>
          <a:xfrm>
            <a:off x="4191807" y="1862191"/>
            <a:ext cx="3528402" cy="3133618"/>
          </a:xfrm>
          <a:prstGeom prst="parallelogram">
            <a:avLst>
              <a:gd name="adj" fmla="val 38443"/>
            </a:avLst>
          </a:prstGeom>
        </p:spPr>
        <p:txBody>
          <a:bodyPr>
            <a:norm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
        <p:nvSpPr>
          <p:cNvPr id="9" name="Picture Placeholder 8">
            <a:extLst>
              <a:ext uri="{FF2B5EF4-FFF2-40B4-BE49-F238E27FC236}">
                <a16:creationId xmlns:a16="http://schemas.microsoft.com/office/drawing/2014/main" xmlns="" id="{BC1FAFC6-D6E4-4F07-B207-5075C8D4033B}"/>
              </a:ext>
            </a:extLst>
          </p:cNvPr>
          <p:cNvSpPr>
            <a:spLocks noGrp="1"/>
          </p:cNvSpPr>
          <p:nvPr>
            <p:ph type="pic" sz="quarter" idx="18"/>
          </p:nvPr>
        </p:nvSpPr>
        <p:spPr>
          <a:xfrm>
            <a:off x="2270539" y="2825394"/>
            <a:ext cx="3528402" cy="3133618"/>
          </a:xfrm>
          <a:prstGeom prst="parallelogram">
            <a:avLst>
              <a:gd name="adj" fmla="val 38443"/>
            </a:avLst>
          </a:prstGeom>
        </p:spPr>
        <p:txBody>
          <a:bodyPr>
            <a:normAutofit/>
          </a:bodyPr>
          <a:lstStyle>
            <a:lvl1pPr>
              <a:defRPr sz="1400" b="0" i="0">
                <a:latin typeface="+mn-lt"/>
                <a:ea typeface="Open Sans Light" panose="020B0306030504020204" pitchFamily="34" charset="0"/>
                <a:cs typeface="Open Sans Light" panose="020B0306030504020204" pitchFamily="34" charset="0"/>
              </a:defRPr>
            </a:lvl1pPr>
          </a:lstStyle>
          <a:p>
            <a:endParaRPr lang="en-ID" dirty="0"/>
          </a:p>
        </p:txBody>
      </p:sp>
    </p:spTree>
    <p:extLst>
      <p:ext uri="{BB962C8B-B14F-4D97-AF65-F5344CB8AC3E}">
        <p14:creationId xmlns:p14="http://schemas.microsoft.com/office/powerpoint/2010/main" xmlns="" val="111704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2935823C-FF05-4618-B8E6-A5237925F2E1}"/>
              </a:ext>
            </a:extLst>
          </p:cNvPr>
          <p:cNvSpPr>
            <a:spLocks noGrp="1"/>
          </p:cNvSpPr>
          <p:nvPr>
            <p:ph type="pic" sz="quarter" idx="17"/>
          </p:nvPr>
        </p:nvSpPr>
        <p:spPr>
          <a:xfrm>
            <a:off x="7687098" y="0"/>
            <a:ext cx="2724727" cy="3752273"/>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0" name="Picture Placeholder 9">
            <a:extLst>
              <a:ext uri="{FF2B5EF4-FFF2-40B4-BE49-F238E27FC236}">
                <a16:creationId xmlns:a16="http://schemas.microsoft.com/office/drawing/2014/main" xmlns="" id="{31B7D490-2E33-4F19-874A-DCD7B8B948F8}"/>
              </a:ext>
            </a:extLst>
          </p:cNvPr>
          <p:cNvSpPr>
            <a:spLocks noGrp="1"/>
          </p:cNvSpPr>
          <p:nvPr>
            <p:ph type="pic" sz="quarter" idx="18"/>
          </p:nvPr>
        </p:nvSpPr>
        <p:spPr>
          <a:xfrm>
            <a:off x="1780176" y="3427516"/>
            <a:ext cx="3509816" cy="3430484"/>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273821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DBCBF080-5732-4A19-BEF8-6301B16DCCED}"/>
              </a:ext>
            </a:extLst>
          </p:cNvPr>
          <p:cNvSpPr>
            <a:spLocks noGrp="1"/>
          </p:cNvSpPr>
          <p:nvPr>
            <p:ph type="pic" sz="quarter" idx="17"/>
          </p:nvPr>
        </p:nvSpPr>
        <p:spPr>
          <a:xfrm>
            <a:off x="5646261" y="0"/>
            <a:ext cx="2724727" cy="3752273"/>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10" name="Picture Placeholder 9">
            <a:extLst>
              <a:ext uri="{FF2B5EF4-FFF2-40B4-BE49-F238E27FC236}">
                <a16:creationId xmlns:a16="http://schemas.microsoft.com/office/drawing/2014/main" xmlns="" id="{ACC0DD1C-6321-4E81-87A3-1E10A74FB10F}"/>
              </a:ext>
            </a:extLst>
          </p:cNvPr>
          <p:cNvSpPr>
            <a:spLocks noGrp="1"/>
          </p:cNvSpPr>
          <p:nvPr>
            <p:ph type="pic" sz="quarter" idx="18"/>
          </p:nvPr>
        </p:nvSpPr>
        <p:spPr>
          <a:xfrm>
            <a:off x="9162472" y="3105725"/>
            <a:ext cx="2724727" cy="3752273"/>
          </a:xfrm>
          <a:custGeom>
            <a:avLst/>
            <a:gdLst>
              <a:gd name="connsiteX0" fmla="*/ 0 w 1646097"/>
              <a:gd name="connsiteY0" fmla="*/ 0 h 1646097"/>
              <a:gd name="connsiteX1" fmla="*/ 1646097 w 1646097"/>
              <a:gd name="connsiteY1" fmla="*/ 0 h 1646097"/>
              <a:gd name="connsiteX2" fmla="*/ 1646097 w 1646097"/>
              <a:gd name="connsiteY2" fmla="*/ 1646097 h 1646097"/>
              <a:gd name="connsiteX3" fmla="*/ 0 w 1646097"/>
              <a:gd name="connsiteY3" fmla="*/ 1646097 h 1646097"/>
            </a:gdLst>
            <a:ahLst/>
            <a:cxnLst>
              <a:cxn ang="0">
                <a:pos x="connsiteX0" y="connsiteY0"/>
              </a:cxn>
              <a:cxn ang="0">
                <a:pos x="connsiteX1" y="connsiteY1"/>
              </a:cxn>
              <a:cxn ang="0">
                <a:pos x="connsiteX2" y="connsiteY2"/>
              </a:cxn>
              <a:cxn ang="0">
                <a:pos x="connsiteX3" y="connsiteY3"/>
              </a:cxn>
            </a:cxnLst>
            <a:rect l="l" t="t" r="r" b="b"/>
            <a:pathLst>
              <a:path w="1646097" h="1646097">
                <a:moveTo>
                  <a:pt x="0" y="0"/>
                </a:moveTo>
                <a:lnTo>
                  <a:pt x="1646097" y="0"/>
                </a:lnTo>
                <a:lnTo>
                  <a:pt x="1646097" y="1646097"/>
                </a:lnTo>
                <a:lnTo>
                  <a:pt x="0" y="1646097"/>
                </a:lnTo>
                <a:close/>
              </a:path>
            </a:pathLst>
          </a:custGeom>
        </p:spPr>
        <p:txBody>
          <a:bodyPr wrap="square">
            <a:noAutofit/>
          </a:bodyPr>
          <a:lstStyle>
            <a:lvl1pPr>
              <a:defRPr sz="1000"/>
            </a:lvl1pPr>
          </a:lstStyle>
          <a:p>
            <a:endParaRPr lang="en-ID"/>
          </a:p>
        </p:txBody>
      </p:sp>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Tree>
    <p:extLst>
      <p:ext uri="{BB962C8B-B14F-4D97-AF65-F5344CB8AC3E}">
        <p14:creationId xmlns:p14="http://schemas.microsoft.com/office/powerpoint/2010/main" xmlns="" val="79936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
        <p:nvSpPr>
          <p:cNvPr id="5" name="Picture Placeholder 13">
            <a:extLst>
              <a:ext uri="{FF2B5EF4-FFF2-40B4-BE49-F238E27FC236}">
                <a16:creationId xmlns:a16="http://schemas.microsoft.com/office/drawing/2014/main" xmlns="" id="{A56E01ED-21C4-4762-B580-7195B0CF732A}"/>
              </a:ext>
            </a:extLst>
          </p:cNvPr>
          <p:cNvSpPr>
            <a:spLocks noGrp="1"/>
          </p:cNvSpPr>
          <p:nvPr>
            <p:ph type="pic" sz="quarter" idx="13"/>
          </p:nvPr>
        </p:nvSpPr>
        <p:spPr>
          <a:xfrm>
            <a:off x="6491905" y="3535238"/>
            <a:ext cx="2331026" cy="2331026"/>
          </a:xfrm>
          <a:custGeom>
            <a:avLst/>
            <a:gdLst>
              <a:gd name="connsiteX0" fmla="*/ 1032147 w 2064294"/>
              <a:gd name="connsiteY0" fmla="*/ 0 h 2064294"/>
              <a:gd name="connsiteX1" fmla="*/ 2064294 w 2064294"/>
              <a:gd name="connsiteY1" fmla="*/ 1032147 h 2064294"/>
              <a:gd name="connsiteX2" fmla="*/ 1032147 w 2064294"/>
              <a:gd name="connsiteY2" fmla="*/ 2064294 h 2064294"/>
              <a:gd name="connsiteX3" fmla="*/ 0 w 2064294"/>
              <a:gd name="connsiteY3" fmla="*/ 1032147 h 2064294"/>
              <a:gd name="connsiteX4" fmla="*/ 1032147 w 2064294"/>
              <a:gd name="connsiteY4" fmla="*/ 0 h 20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94" h="2064294">
                <a:moveTo>
                  <a:pt x="1032147" y="0"/>
                </a:moveTo>
                <a:cubicBezTo>
                  <a:pt x="1602186" y="0"/>
                  <a:pt x="2064294" y="462108"/>
                  <a:pt x="2064294" y="1032147"/>
                </a:cubicBezTo>
                <a:cubicBezTo>
                  <a:pt x="2064294" y="1602186"/>
                  <a:pt x="1602186" y="2064294"/>
                  <a:pt x="1032147" y="2064294"/>
                </a:cubicBezTo>
                <a:cubicBezTo>
                  <a:pt x="462108" y="2064294"/>
                  <a:pt x="0" y="1602186"/>
                  <a:pt x="0" y="1032147"/>
                </a:cubicBezTo>
                <a:cubicBezTo>
                  <a:pt x="0" y="462108"/>
                  <a:pt x="462108" y="0"/>
                  <a:pt x="1032147" y="0"/>
                </a:cubicBezTo>
                <a:close/>
              </a:path>
            </a:pathLst>
          </a:custGeom>
        </p:spPr>
        <p:txBody>
          <a:bodyPr wrap="square">
            <a:noAutofit/>
          </a:bodyPr>
          <a:lstStyle>
            <a:lvl1pPr>
              <a:defRPr sz="1050"/>
            </a:lvl1pPr>
          </a:lstStyle>
          <a:p>
            <a:endParaRPr lang="en-ID"/>
          </a:p>
        </p:txBody>
      </p:sp>
      <p:sp>
        <p:nvSpPr>
          <p:cNvPr id="6" name="Picture Placeholder 14">
            <a:extLst>
              <a:ext uri="{FF2B5EF4-FFF2-40B4-BE49-F238E27FC236}">
                <a16:creationId xmlns:a16="http://schemas.microsoft.com/office/drawing/2014/main" xmlns="" id="{46379E3D-7E2D-40A3-85D2-C58CFE4E4337}"/>
              </a:ext>
            </a:extLst>
          </p:cNvPr>
          <p:cNvSpPr>
            <a:spLocks noGrp="1"/>
          </p:cNvSpPr>
          <p:nvPr>
            <p:ph type="pic" sz="quarter" idx="14"/>
          </p:nvPr>
        </p:nvSpPr>
        <p:spPr>
          <a:xfrm>
            <a:off x="9029611" y="3535238"/>
            <a:ext cx="2331026" cy="2331026"/>
          </a:xfrm>
          <a:custGeom>
            <a:avLst/>
            <a:gdLst>
              <a:gd name="connsiteX0" fmla="*/ 1032147 w 2064294"/>
              <a:gd name="connsiteY0" fmla="*/ 0 h 2064294"/>
              <a:gd name="connsiteX1" fmla="*/ 2064294 w 2064294"/>
              <a:gd name="connsiteY1" fmla="*/ 1032147 h 2064294"/>
              <a:gd name="connsiteX2" fmla="*/ 1032147 w 2064294"/>
              <a:gd name="connsiteY2" fmla="*/ 2064294 h 2064294"/>
              <a:gd name="connsiteX3" fmla="*/ 0 w 2064294"/>
              <a:gd name="connsiteY3" fmla="*/ 1032147 h 2064294"/>
              <a:gd name="connsiteX4" fmla="*/ 1032147 w 2064294"/>
              <a:gd name="connsiteY4" fmla="*/ 0 h 20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94" h="2064294">
                <a:moveTo>
                  <a:pt x="1032147" y="0"/>
                </a:moveTo>
                <a:cubicBezTo>
                  <a:pt x="1602186" y="0"/>
                  <a:pt x="2064294" y="462108"/>
                  <a:pt x="2064294" y="1032147"/>
                </a:cubicBezTo>
                <a:cubicBezTo>
                  <a:pt x="2064294" y="1602186"/>
                  <a:pt x="1602186" y="2064294"/>
                  <a:pt x="1032147" y="2064294"/>
                </a:cubicBezTo>
                <a:cubicBezTo>
                  <a:pt x="462108" y="2064294"/>
                  <a:pt x="0" y="1602186"/>
                  <a:pt x="0" y="1032147"/>
                </a:cubicBezTo>
                <a:cubicBezTo>
                  <a:pt x="0" y="462108"/>
                  <a:pt x="462108" y="0"/>
                  <a:pt x="1032147" y="0"/>
                </a:cubicBezTo>
                <a:close/>
              </a:path>
            </a:pathLst>
          </a:custGeom>
        </p:spPr>
        <p:txBody>
          <a:bodyPr wrap="square">
            <a:noAutofit/>
          </a:bodyPr>
          <a:lstStyle>
            <a:lvl1pPr>
              <a:defRPr sz="1050"/>
            </a:lvl1pPr>
          </a:lstStyle>
          <a:p>
            <a:endParaRPr lang="en-ID"/>
          </a:p>
        </p:txBody>
      </p:sp>
      <p:sp>
        <p:nvSpPr>
          <p:cNvPr id="9" name="Picture Placeholder 15">
            <a:extLst>
              <a:ext uri="{FF2B5EF4-FFF2-40B4-BE49-F238E27FC236}">
                <a16:creationId xmlns:a16="http://schemas.microsoft.com/office/drawing/2014/main" xmlns="" id="{CEF89640-1C54-494F-938F-D56B632F9410}"/>
              </a:ext>
            </a:extLst>
          </p:cNvPr>
          <p:cNvSpPr>
            <a:spLocks noGrp="1"/>
          </p:cNvSpPr>
          <p:nvPr>
            <p:ph type="pic" sz="quarter" idx="15"/>
          </p:nvPr>
        </p:nvSpPr>
        <p:spPr>
          <a:xfrm>
            <a:off x="6491905" y="997538"/>
            <a:ext cx="2331026" cy="2331026"/>
          </a:xfrm>
          <a:custGeom>
            <a:avLst/>
            <a:gdLst>
              <a:gd name="connsiteX0" fmla="*/ 1032147 w 2064294"/>
              <a:gd name="connsiteY0" fmla="*/ 0 h 2064294"/>
              <a:gd name="connsiteX1" fmla="*/ 2064294 w 2064294"/>
              <a:gd name="connsiteY1" fmla="*/ 1032147 h 2064294"/>
              <a:gd name="connsiteX2" fmla="*/ 1032147 w 2064294"/>
              <a:gd name="connsiteY2" fmla="*/ 2064294 h 2064294"/>
              <a:gd name="connsiteX3" fmla="*/ 0 w 2064294"/>
              <a:gd name="connsiteY3" fmla="*/ 1032147 h 2064294"/>
              <a:gd name="connsiteX4" fmla="*/ 1032147 w 2064294"/>
              <a:gd name="connsiteY4" fmla="*/ 0 h 20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94" h="2064294">
                <a:moveTo>
                  <a:pt x="1032147" y="0"/>
                </a:moveTo>
                <a:cubicBezTo>
                  <a:pt x="1602186" y="0"/>
                  <a:pt x="2064294" y="462108"/>
                  <a:pt x="2064294" y="1032147"/>
                </a:cubicBezTo>
                <a:cubicBezTo>
                  <a:pt x="2064294" y="1602186"/>
                  <a:pt x="1602186" y="2064294"/>
                  <a:pt x="1032147" y="2064294"/>
                </a:cubicBezTo>
                <a:cubicBezTo>
                  <a:pt x="462108" y="2064294"/>
                  <a:pt x="0" y="1602186"/>
                  <a:pt x="0" y="1032147"/>
                </a:cubicBezTo>
                <a:cubicBezTo>
                  <a:pt x="0" y="462108"/>
                  <a:pt x="462108" y="0"/>
                  <a:pt x="1032147" y="0"/>
                </a:cubicBezTo>
                <a:close/>
              </a:path>
            </a:pathLst>
          </a:custGeom>
        </p:spPr>
        <p:txBody>
          <a:bodyPr wrap="square">
            <a:noAutofit/>
          </a:bodyPr>
          <a:lstStyle>
            <a:lvl1pPr>
              <a:defRPr sz="1050"/>
            </a:lvl1pPr>
          </a:lstStyle>
          <a:p>
            <a:endParaRPr lang="en-ID"/>
          </a:p>
        </p:txBody>
      </p:sp>
      <p:sp>
        <p:nvSpPr>
          <p:cNvPr id="10" name="Picture Placeholder 16">
            <a:extLst>
              <a:ext uri="{FF2B5EF4-FFF2-40B4-BE49-F238E27FC236}">
                <a16:creationId xmlns:a16="http://schemas.microsoft.com/office/drawing/2014/main" xmlns="" id="{B91FFF00-5E51-4EB8-A0D7-FAF063F9D0CB}"/>
              </a:ext>
            </a:extLst>
          </p:cNvPr>
          <p:cNvSpPr>
            <a:spLocks noGrp="1"/>
          </p:cNvSpPr>
          <p:nvPr>
            <p:ph type="pic" sz="quarter" idx="16"/>
          </p:nvPr>
        </p:nvSpPr>
        <p:spPr>
          <a:xfrm>
            <a:off x="9029611" y="997538"/>
            <a:ext cx="2331026" cy="2331026"/>
          </a:xfrm>
          <a:custGeom>
            <a:avLst/>
            <a:gdLst>
              <a:gd name="connsiteX0" fmla="*/ 1032147 w 2064294"/>
              <a:gd name="connsiteY0" fmla="*/ 0 h 2064294"/>
              <a:gd name="connsiteX1" fmla="*/ 2064294 w 2064294"/>
              <a:gd name="connsiteY1" fmla="*/ 1032147 h 2064294"/>
              <a:gd name="connsiteX2" fmla="*/ 1032147 w 2064294"/>
              <a:gd name="connsiteY2" fmla="*/ 2064294 h 2064294"/>
              <a:gd name="connsiteX3" fmla="*/ 0 w 2064294"/>
              <a:gd name="connsiteY3" fmla="*/ 1032147 h 2064294"/>
              <a:gd name="connsiteX4" fmla="*/ 1032147 w 2064294"/>
              <a:gd name="connsiteY4" fmla="*/ 0 h 20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94" h="2064294">
                <a:moveTo>
                  <a:pt x="1032147" y="0"/>
                </a:moveTo>
                <a:cubicBezTo>
                  <a:pt x="1602186" y="0"/>
                  <a:pt x="2064294" y="462108"/>
                  <a:pt x="2064294" y="1032147"/>
                </a:cubicBezTo>
                <a:cubicBezTo>
                  <a:pt x="2064294" y="1602186"/>
                  <a:pt x="1602186" y="2064294"/>
                  <a:pt x="1032147" y="2064294"/>
                </a:cubicBezTo>
                <a:cubicBezTo>
                  <a:pt x="462108" y="2064294"/>
                  <a:pt x="0" y="1602186"/>
                  <a:pt x="0" y="1032147"/>
                </a:cubicBezTo>
                <a:cubicBezTo>
                  <a:pt x="0" y="462108"/>
                  <a:pt x="462108" y="0"/>
                  <a:pt x="1032147" y="0"/>
                </a:cubicBezTo>
                <a:close/>
              </a:path>
            </a:pathLst>
          </a:custGeom>
        </p:spPr>
        <p:txBody>
          <a:bodyPr wrap="square">
            <a:noAutofit/>
          </a:bodyPr>
          <a:lstStyle>
            <a:lvl1pPr>
              <a:defRPr sz="1050"/>
            </a:lvl1pPr>
          </a:lstStyle>
          <a:p>
            <a:endParaRPr lang="en-ID"/>
          </a:p>
        </p:txBody>
      </p:sp>
    </p:spTree>
    <p:extLst>
      <p:ext uri="{BB962C8B-B14F-4D97-AF65-F5344CB8AC3E}">
        <p14:creationId xmlns:p14="http://schemas.microsoft.com/office/powerpoint/2010/main" xmlns="" val="254034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xmlns="" id="{30ADC736-6EBA-4BC6-A413-FB925E48368F}"/>
              </a:ext>
            </a:extLst>
          </p:cNvPr>
          <p:cNvSpPr>
            <a:spLocks noGrp="1"/>
          </p:cNvSpPr>
          <p:nvPr>
            <p:ph type="body" sz="quarter" idx="11" hasCustomPrompt="1"/>
          </p:nvPr>
        </p:nvSpPr>
        <p:spPr>
          <a:xfrm>
            <a:off x="415273" y="772860"/>
            <a:ext cx="11363111" cy="588220"/>
          </a:xfrm>
          <a:prstGeom prst="rect">
            <a:avLst/>
          </a:prstGeom>
        </p:spPr>
        <p:txBody>
          <a:bodyPr anchor="ctr"/>
          <a:lstStyle>
            <a:lvl1pPr marL="0" indent="0">
              <a:buNone/>
              <a:defRPr sz="1400">
                <a:solidFill>
                  <a:schemeClr val="accent4"/>
                </a:solidFill>
                <a:latin typeface="+mn-lt"/>
              </a:defRPr>
            </a:lvl1pPr>
          </a:lstStyle>
          <a:p>
            <a:pPr lvl="0"/>
            <a:r>
              <a:rPr lang="en-ID" dirty="0"/>
              <a:t>Put Subtitle Here</a:t>
            </a:r>
          </a:p>
        </p:txBody>
      </p:sp>
      <p:sp>
        <p:nvSpPr>
          <p:cNvPr id="7" name="Text Placeholder 6">
            <a:extLst>
              <a:ext uri="{FF2B5EF4-FFF2-40B4-BE49-F238E27FC236}">
                <a16:creationId xmlns:a16="http://schemas.microsoft.com/office/drawing/2014/main" xmlns="" id="{BF269A5B-8E7A-47B2-B4CE-B440D540B9D7}"/>
              </a:ext>
            </a:extLst>
          </p:cNvPr>
          <p:cNvSpPr>
            <a:spLocks noGrp="1"/>
          </p:cNvSpPr>
          <p:nvPr>
            <p:ph type="body" sz="quarter" idx="10" hasCustomPrompt="1"/>
          </p:nvPr>
        </p:nvSpPr>
        <p:spPr>
          <a:xfrm>
            <a:off x="415273" y="444626"/>
            <a:ext cx="11363111" cy="588220"/>
          </a:xfrm>
          <a:prstGeom prst="rect">
            <a:avLst/>
          </a:prstGeom>
        </p:spPr>
        <p:txBody>
          <a:bodyPr anchor="ctr"/>
          <a:lstStyle>
            <a:lvl1pPr marL="0" indent="0">
              <a:buNone/>
              <a:defRPr sz="3600">
                <a:latin typeface="+mj-lt"/>
              </a:defRPr>
            </a:lvl1pPr>
          </a:lstStyle>
          <a:p>
            <a:pPr lvl="0"/>
            <a:r>
              <a:rPr lang="en-ID" dirty="0"/>
              <a:t>Put Title Here</a:t>
            </a:r>
          </a:p>
        </p:txBody>
      </p:sp>
      <p:sp>
        <p:nvSpPr>
          <p:cNvPr id="4" name="Slide Number Placeholder 5">
            <a:extLst>
              <a:ext uri="{FF2B5EF4-FFF2-40B4-BE49-F238E27FC236}">
                <a16:creationId xmlns:a16="http://schemas.microsoft.com/office/drawing/2014/main" xmlns="" id="{13D4AB31-D850-4CE4-8C35-2B6AD8D0F060}"/>
              </a:ext>
            </a:extLst>
          </p:cNvPr>
          <p:cNvSpPr txBox="1">
            <a:spLocks/>
          </p:cNvSpPr>
          <p:nvPr userDrawn="1"/>
        </p:nvSpPr>
        <p:spPr>
          <a:xfrm>
            <a:off x="9871788" y="6061093"/>
            <a:ext cx="1901112"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D" b="0" i="0" spc="600" dirty="0">
                <a:solidFill>
                  <a:schemeClr val="tx1"/>
                </a:solidFill>
                <a:latin typeface="+mj-lt"/>
                <a:ea typeface="Open Sans" panose="020B0606030504020204" pitchFamily="34" charset="0"/>
                <a:cs typeface="Poppins" panose="02000000000000000000" pitchFamily="2" charset="0"/>
              </a:rPr>
              <a:t>SLIDE </a:t>
            </a:r>
            <a:fld id="{696CAF5E-82FD-46C1-8113-274199A6E6F4}" type="slidenum">
              <a:rPr lang="id-ID" b="0" i="0" spc="600" smtClean="0">
                <a:solidFill>
                  <a:schemeClr val="tx1"/>
                </a:solidFill>
                <a:latin typeface="+mj-lt"/>
                <a:ea typeface="Open Sans" panose="020B0606030504020204" pitchFamily="34" charset="0"/>
                <a:cs typeface="Poppins" panose="02000000000000000000" pitchFamily="2" charset="0"/>
              </a:rPr>
              <a:pPr algn="r"/>
              <a:t>‹#›</a:t>
            </a:fld>
            <a:endParaRPr lang="id-ID" b="0" i="0" spc="600" dirty="0">
              <a:solidFill>
                <a:schemeClr val="tx1"/>
              </a:solidFill>
              <a:latin typeface="+mj-lt"/>
              <a:ea typeface="Open Sans" panose="020B0606030504020204" pitchFamily="34" charset="0"/>
              <a:cs typeface="Poppins" panose="02000000000000000000" pitchFamily="2" charset="0"/>
            </a:endParaRPr>
          </a:p>
        </p:txBody>
      </p:sp>
      <p:sp>
        <p:nvSpPr>
          <p:cNvPr id="5" name="Picture Placeholder 11">
            <a:extLst>
              <a:ext uri="{FF2B5EF4-FFF2-40B4-BE49-F238E27FC236}">
                <a16:creationId xmlns:a16="http://schemas.microsoft.com/office/drawing/2014/main" xmlns="" id="{56F4E96F-A292-47A0-84F3-41057C72C227}"/>
              </a:ext>
            </a:extLst>
          </p:cNvPr>
          <p:cNvSpPr>
            <a:spLocks noGrp="1"/>
          </p:cNvSpPr>
          <p:nvPr>
            <p:ph type="pic" sz="quarter" idx="24"/>
          </p:nvPr>
        </p:nvSpPr>
        <p:spPr>
          <a:xfrm>
            <a:off x="4819415" y="1125958"/>
            <a:ext cx="4626838" cy="4629518"/>
          </a:xfrm>
          <a:prstGeom prst="diamond">
            <a:avLst/>
          </a:prstGeom>
        </p:spPr>
        <p:txBody>
          <a:bodyPr>
            <a:normAutofit/>
          </a:bodyPr>
          <a:lstStyle>
            <a:lvl1pPr>
              <a:defRPr sz="1000"/>
            </a:lvl1pPr>
          </a:lstStyle>
          <a:p>
            <a:endParaRPr lang="en-US"/>
          </a:p>
        </p:txBody>
      </p:sp>
      <p:sp>
        <p:nvSpPr>
          <p:cNvPr id="6" name="Picture Placeholder 11">
            <a:extLst>
              <a:ext uri="{FF2B5EF4-FFF2-40B4-BE49-F238E27FC236}">
                <a16:creationId xmlns:a16="http://schemas.microsoft.com/office/drawing/2014/main" xmlns="" id="{F3D85B5F-6AD3-4730-81CD-41344EAB13EF}"/>
              </a:ext>
            </a:extLst>
          </p:cNvPr>
          <p:cNvSpPr>
            <a:spLocks noGrp="1"/>
          </p:cNvSpPr>
          <p:nvPr>
            <p:ph type="pic" sz="quarter" idx="25"/>
          </p:nvPr>
        </p:nvSpPr>
        <p:spPr>
          <a:xfrm>
            <a:off x="9877862" y="1125958"/>
            <a:ext cx="4626838" cy="4629518"/>
          </a:xfrm>
          <a:prstGeom prst="diamond">
            <a:avLst/>
          </a:prstGeom>
        </p:spPr>
        <p:txBody>
          <a:bodyPr>
            <a:normAutofit/>
          </a:bodyPr>
          <a:lstStyle>
            <a:lvl1pPr>
              <a:defRPr sz="1000"/>
            </a:lvl1pPr>
          </a:lstStyle>
          <a:p>
            <a:endParaRPr lang="en-US"/>
          </a:p>
        </p:txBody>
      </p:sp>
      <p:sp>
        <p:nvSpPr>
          <p:cNvPr id="9" name="Picture Placeholder 11">
            <a:extLst>
              <a:ext uri="{FF2B5EF4-FFF2-40B4-BE49-F238E27FC236}">
                <a16:creationId xmlns:a16="http://schemas.microsoft.com/office/drawing/2014/main" xmlns="" id="{36B57733-EC4D-41D4-A4E6-656ED543EBBB}"/>
              </a:ext>
            </a:extLst>
          </p:cNvPr>
          <p:cNvSpPr>
            <a:spLocks noGrp="1"/>
          </p:cNvSpPr>
          <p:nvPr>
            <p:ph type="pic" sz="quarter" idx="26"/>
          </p:nvPr>
        </p:nvSpPr>
        <p:spPr>
          <a:xfrm>
            <a:off x="7347922" y="-1413227"/>
            <a:ext cx="4626838" cy="4629518"/>
          </a:xfrm>
          <a:prstGeom prst="diamond">
            <a:avLst/>
          </a:prstGeom>
        </p:spPr>
        <p:txBody>
          <a:bodyPr>
            <a:normAutofit/>
          </a:bodyPr>
          <a:lstStyle>
            <a:lvl1pPr>
              <a:defRPr sz="1000"/>
            </a:lvl1pPr>
          </a:lstStyle>
          <a:p>
            <a:endParaRPr lang="en-US"/>
          </a:p>
        </p:txBody>
      </p:sp>
      <p:sp>
        <p:nvSpPr>
          <p:cNvPr id="10" name="Picture Placeholder 11">
            <a:extLst>
              <a:ext uri="{FF2B5EF4-FFF2-40B4-BE49-F238E27FC236}">
                <a16:creationId xmlns:a16="http://schemas.microsoft.com/office/drawing/2014/main" xmlns="" id="{50DE1DB7-3575-4A0C-AF98-F80B24D80B3F}"/>
              </a:ext>
            </a:extLst>
          </p:cNvPr>
          <p:cNvSpPr>
            <a:spLocks noGrp="1"/>
          </p:cNvSpPr>
          <p:nvPr>
            <p:ph type="pic" sz="quarter" idx="27"/>
          </p:nvPr>
        </p:nvSpPr>
        <p:spPr>
          <a:xfrm>
            <a:off x="7347922" y="3641709"/>
            <a:ext cx="4626838" cy="4629518"/>
          </a:xfrm>
          <a:prstGeom prst="diamond">
            <a:avLst/>
          </a:prstGeom>
        </p:spPr>
        <p:txBody>
          <a:bodyPr>
            <a:normAutofit/>
          </a:bodyPr>
          <a:lstStyle>
            <a:lvl1pPr>
              <a:defRPr sz="1000"/>
            </a:lvl1pPr>
          </a:lstStyle>
          <a:p>
            <a:endParaRPr lang="en-US"/>
          </a:p>
        </p:txBody>
      </p:sp>
    </p:spTree>
    <p:extLst>
      <p:ext uri="{BB962C8B-B14F-4D97-AF65-F5344CB8AC3E}">
        <p14:creationId xmlns:p14="http://schemas.microsoft.com/office/powerpoint/2010/main" xmlns="" val="137952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2742F495-10C4-4D6E-94F3-C690AF89DA83}"/>
              </a:ext>
            </a:extLst>
          </p:cNvPr>
          <p:cNvCxnSpPr>
            <a:cxnSpLocks/>
          </p:cNvCxnSpPr>
          <p:nvPr userDrawn="1"/>
        </p:nvCxnSpPr>
        <p:spPr>
          <a:xfrm flipH="1">
            <a:off x="223084" y="419100"/>
            <a:ext cx="1362422"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F004DB93-FA13-4E6B-B782-7B31A84FECF3}"/>
              </a:ext>
            </a:extLst>
          </p:cNvPr>
          <p:cNvCxnSpPr>
            <a:cxnSpLocks/>
          </p:cNvCxnSpPr>
          <p:nvPr userDrawn="1"/>
        </p:nvCxnSpPr>
        <p:spPr>
          <a:xfrm rot="5400000" flipH="1">
            <a:off x="-62448" y="639996"/>
            <a:ext cx="96473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xmlns="" id="{D4D8EC43-0BFA-46A6-A803-E95ED2FAA545}"/>
              </a:ext>
            </a:extLst>
          </p:cNvPr>
          <p:cNvGrpSpPr/>
          <p:nvPr userDrawn="1"/>
        </p:nvGrpSpPr>
        <p:grpSpPr>
          <a:xfrm flipH="1">
            <a:off x="11156277" y="4961299"/>
            <a:ext cx="856034" cy="1604871"/>
            <a:chOff x="165370" y="4961299"/>
            <a:chExt cx="856034" cy="1604871"/>
          </a:xfrm>
        </p:grpSpPr>
        <p:cxnSp>
          <p:nvCxnSpPr>
            <p:cNvPr id="5" name="Straight Connector 4">
              <a:extLst>
                <a:ext uri="{FF2B5EF4-FFF2-40B4-BE49-F238E27FC236}">
                  <a16:creationId xmlns:a16="http://schemas.microsoft.com/office/drawing/2014/main" xmlns="" id="{673CEFBA-70ED-4434-BE10-9DBB79BE4F3A}"/>
                </a:ext>
              </a:extLst>
            </p:cNvPr>
            <p:cNvCxnSpPr>
              <a:cxnSpLocks/>
            </p:cNvCxnSpPr>
            <p:nvPr/>
          </p:nvCxnSpPr>
          <p:spPr>
            <a:xfrm flipH="1">
              <a:off x="165370" y="6438900"/>
              <a:ext cx="856034"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7F8440A8-AD0D-4891-B192-255E927EB482}"/>
                </a:ext>
              </a:extLst>
            </p:cNvPr>
            <p:cNvCxnSpPr>
              <a:cxnSpLocks/>
            </p:cNvCxnSpPr>
            <p:nvPr/>
          </p:nvCxnSpPr>
          <p:spPr>
            <a:xfrm>
              <a:off x="418627" y="4961299"/>
              <a:ext cx="0" cy="160487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Oval 6">
            <a:extLst>
              <a:ext uri="{FF2B5EF4-FFF2-40B4-BE49-F238E27FC236}">
                <a16:creationId xmlns:a16="http://schemas.microsoft.com/office/drawing/2014/main" xmlns="" id="{148C8614-30F5-4605-B52B-F028F577CAA8}"/>
              </a:ext>
            </a:extLst>
          </p:cNvPr>
          <p:cNvSpPr/>
          <p:nvPr userDrawn="1"/>
        </p:nvSpPr>
        <p:spPr>
          <a:xfrm>
            <a:off x="0" y="5158046"/>
            <a:ext cx="1699954" cy="1699954"/>
          </a:xfrm>
          <a:prstGeom prst="ellipse">
            <a:avLst/>
          </a:pr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xmlns="" id="{613E0325-E9FD-456F-B71D-EBAC32D7665C}"/>
              </a:ext>
            </a:extLst>
          </p:cNvPr>
          <p:cNvSpPr/>
          <p:nvPr userDrawn="1"/>
        </p:nvSpPr>
        <p:spPr>
          <a:xfrm>
            <a:off x="11704327" y="1794723"/>
            <a:ext cx="964735" cy="964735"/>
          </a:xfrm>
          <a:prstGeom prst="ellipse">
            <a:avLst/>
          </a:prstGeom>
          <a:pattFill prst="wd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Oval 8">
            <a:extLst>
              <a:ext uri="{FF2B5EF4-FFF2-40B4-BE49-F238E27FC236}">
                <a16:creationId xmlns:a16="http://schemas.microsoft.com/office/drawing/2014/main" xmlns="" id="{489D11E6-43C0-44A7-8208-BE51B49CC593}"/>
              </a:ext>
            </a:extLst>
          </p:cNvPr>
          <p:cNvSpPr/>
          <p:nvPr userDrawn="1"/>
        </p:nvSpPr>
        <p:spPr>
          <a:xfrm>
            <a:off x="11336718" y="0"/>
            <a:ext cx="1699954" cy="1699954"/>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xmlns="" val="2006453579"/>
      </p:ext>
    </p:extLst>
  </p:cSld>
  <p:clrMap bg1="lt1" tx1="dk1" bg2="lt2" tx2="dk2" accent1="accent1" accent2="accent2" accent3="accent3" accent4="accent4" accent5="accent5" accent6="accent6" hlink="hlink" folHlink="folHlink"/>
  <p:sldLayoutIdLst>
    <p:sldLayoutId id="2147483683" r:id="rId1"/>
    <p:sldLayoutId id="2147483673"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88" r:id="rId11"/>
    <p:sldLayoutId id="2147483687" r:id="rId12"/>
    <p:sldLayoutId id="2147483685" r:id="rId13"/>
    <p:sldLayoutId id="2147483684" r:id="rId14"/>
    <p:sldLayoutId id="2147483681" r:id="rId15"/>
    <p:sldLayoutId id="2147483682"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ACEC88C8-89A7-42B7-80DE-9DF045F14F2C}"/>
              </a:ext>
            </a:extLst>
          </p:cNvPr>
          <p:cNvCxnSpPr>
            <a:cxnSpLocks/>
          </p:cNvCxnSpPr>
          <p:nvPr userDrawn="1"/>
        </p:nvCxnSpPr>
        <p:spPr>
          <a:xfrm>
            <a:off x="10583501" y="419100"/>
            <a:ext cx="1362422"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C02B30E-800A-4101-903A-DADBC898A2A8}"/>
              </a:ext>
            </a:extLst>
          </p:cNvPr>
          <p:cNvCxnSpPr>
            <a:cxnSpLocks/>
          </p:cNvCxnSpPr>
          <p:nvPr userDrawn="1"/>
        </p:nvCxnSpPr>
        <p:spPr>
          <a:xfrm rot="16200000">
            <a:off x="11266721" y="639996"/>
            <a:ext cx="96473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72D5AAB-44AF-4C63-AE8C-48C614933B2B}"/>
              </a:ext>
            </a:extLst>
          </p:cNvPr>
          <p:cNvCxnSpPr>
            <a:cxnSpLocks/>
          </p:cNvCxnSpPr>
          <p:nvPr userDrawn="1"/>
        </p:nvCxnSpPr>
        <p:spPr>
          <a:xfrm flipH="1">
            <a:off x="165370" y="6438900"/>
            <a:ext cx="856034"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BAEDF7D-FBF0-4EA3-973A-A6891AAB4704}"/>
              </a:ext>
            </a:extLst>
          </p:cNvPr>
          <p:cNvCxnSpPr>
            <a:cxnSpLocks/>
          </p:cNvCxnSpPr>
          <p:nvPr userDrawn="1"/>
        </p:nvCxnSpPr>
        <p:spPr>
          <a:xfrm>
            <a:off x="418627" y="4961299"/>
            <a:ext cx="0" cy="160487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6E121C4A-49D1-49F3-9849-AA9DE8A98E1A}"/>
              </a:ext>
            </a:extLst>
          </p:cNvPr>
          <p:cNvSpPr/>
          <p:nvPr userDrawn="1"/>
        </p:nvSpPr>
        <p:spPr>
          <a:xfrm>
            <a:off x="10492046" y="5158046"/>
            <a:ext cx="1699954" cy="1699954"/>
          </a:xfrm>
          <a:prstGeom prst="ellipse">
            <a:avLst/>
          </a:pr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xmlns="" id="{76588786-5B64-49B9-BD35-2007D8641F4D}"/>
              </a:ext>
            </a:extLst>
          </p:cNvPr>
          <p:cNvSpPr/>
          <p:nvPr userDrawn="1"/>
        </p:nvSpPr>
        <p:spPr>
          <a:xfrm>
            <a:off x="-482368" y="1794723"/>
            <a:ext cx="964735" cy="964735"/>
          </a:xfrm>
          <a:prstGeom prst="ellipse">
            <a:avLst/>
          </a:prstGeom>
          <a:pattFill prst="wd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xmlns="" id="{725E847F-AF90-4785-B7F4-CA7229DE6985}"/>
              </a:ext>
            </a:extLst>
          </p:cNvPr>
          <p:cNvSpPr/>
          <p:nvPr userDrawn="1"/>
        </p:nvSpPr>
        <p:spPr>
          <a:xfrm>
            <a:off x="-849977" y="0"/>
            <a:ext cx="1699954" cy="1699954"/>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xmlns="" val="3952069705"/>
      </p:ext>
    </p:extLst>
  </p:cSld>
  <p:clrMap bg1="lt1" tx1="dk1" bg2="lt2" tx2="dk2" accent1="accent1" accent2="accent2" accent3="accent3" accent4="accent4" accent5="accent5" accent6="accent6" hlink="hlink" folHlink="folHlink"/>
  <p:sldLayoutIdLst>
    <p:sldLayoutId id="2147483675" r:id="rId1"/>
    <p:sldLayoutId id="2147483709" r:id="rId2"/>
    <p:sldLayoutId id="2147483708" r:id="rId3"/>
    <p:sldLayoutId id="2147483707" r:id="rId4"/>
    <p:sldLayoutId id="2147483706" r:id="rId5"/>
    <p:sldLayoutId id="2147483697" r:id="rId6"/>
    <p:sldLayoutId id="2147483696" r:id="rId7"/>
    <p:sldLayoutId id="2147483695" r:id="rId8"/>
    <p:sldLayoutId id="2147483694" r:id="rId9"/>
    <p:sldLayoutId id="2147483693" r:id="rId10"/>
    <p:sldLayoutId id="2147483692" r:id="rId11"/>
    <p:sldLayoutId id="2147483691" r:id="rId12"/>
    <p:sldLayoutId id="2147483690" r:id="rId13"/>
    <p:sldLayoutId id="2147483689" r:id="rId14"/>
    <p:sldLayoutId id="2147483679" r:id="rId15"/>
    <p:sldLayoutId id="2147483680" r:id="rId16"/>
    <p:sldLayoutId id="2147483676" r:id="rId17"/>
    <p:sldLayoutId id="2147483677" r:id="rId18"/>
    <p:sldLayoutId id="214748371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a:xfrm>
            <a:off x="1599123" y="3451144"/>
            <a:ext cx="8995410" cy="588220"/>
          </a:xfrm>
        </p:spPr>
        <p:txBody>
          <a:bodyPr/>
          <a:lstStyle/>
          <a:p>
            <a:pPr>
              <a:lnSpc>
                <a:spcPct val="150000"/>
              </a:lnSpc>
            </a:pPr>
            <a:r>
              <a:rPr lang="en-ID" sz="1600" spc="600" dirty="0">
                <a:solidFill>
                  <a:schemeClr val="tx1"/>
                </a:solidFill>
                <a:latin typeface="+mj-lt"/>
                <a:ea typeface="Open Sans" panose="020B0606030504020204" pitchFamily="34" charset="0"/>
                <a:cs typeface="Open Sans" panose="020B0606030504020204" pitchFamily="34" charset="0"/>
              </a:rPr>
              <a:t>Presentation Template</a:t>
            </a:r>
            <a:endParaRPr lang="en-US" sz="1600" spc="600" dirty="0">
              <a:solidFill>
                <a:schemeClr val="tx1"/>
              </a:solidFill>
              <a:latin typeface="+mj-lt"/>
              <a:ea typeface="Open Sans" panose="020B0606030504020204" pitchFamily="34" charset="0"/>
              <a:cs typeface="Open Sans" panose="020B0606030504020204" pitchFamily="34" charset="0"/>
            </a:endParaRP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a:xfrm>
            <a:off x="415273" y="2478280"/>
            <a:ext cx="11363111" cy="1378069"/>
          </a:xfrm>
        </p:spPr>
        <p:txBody>
          <a:bodyPr/>
          <a:lstStyle/>
          <a:p>
            <a:r>
              <a:rPr lang="en-ID" sz="8000" b="1" dirty="0" err="1">
                <a:solidFill>
                  <a:schemeClr val="accent1"/>
                </a:solidFill>
              </a:rPr>
              <a:t>Kitulah</a:t>
            </a:r>
            <a:endParaRPr lang="en-ID" sz="8000" b="1" dirty="0">
              <a:solidFill>
                <a:schemeClr val="accent1"/>
              </a:solidFill>
            </a:endParaRPr>
          </a:p>
        </p:txBody>
      </p:sp>
    </p:spTree>
    <p:extLst>
      <p:ext uri="{BB962C8B-B14F-4D97-AF65-F5344CB8AC3E}">
        <p14:creationId xmlns:p14="http://schemas.microsoft.com/office/powerpoint/2010/main" xmlns="" val="2706426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D75C5B10-A3BD-4F07-BA52-4F707A033CBF}"/>
              </a:ext>
            </a:extLst>
          </p:cNvPr>
          <p:cNvGrpSpPr/>
          <p:nvPr/>
        </p:nvGrpSpPr>
        <p:grpSpPr>
          <a:xfrm>
            <a:off x="1121645" y="1806181"/>
            <a:ext cx="4812007" cy="2818347"/>
            <a:chOff x="2961076" y="1683535"/>
            <a:chExt cx="6750104" cy="3953472"/>
          </a:xfrm>
        </p:grpSpPr>
        <p:pic>
          <p:nvPicPr>
            <p:cNvPr id="12" name="Picture 11">
              <a:extLst>
                <a:ext uri="{FF2B5EF4-FFF2-40B4-BE49-F238E27FC236}">
                  <a16:creationId xmlns:a16="http://schemas.microsoft.com/office/drawing/2014/main" xmlns="" id="{64C8A720-848D-4C06-90E2-5DA717B134C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097" t="2338" r="3005" b="2877"/>
            <a:stretch/>
          </p:blipFill>
          <p:spPr>
            <a:xfrm>
              <a:off x="2961076" y="1683535"/>
              <a:ext cx="6750104" cy="3953472"/>
            </a:xfrm>
            <a:prstGeom prst="rect">
              <a:avLst/>
            </a:prstGeom>
          </p:spPr>
        </p:pic>
        <p:sp>
          <p:nvSpPr>
            <p:cNvPr id="13" name="Rectangle 12">
              <a:extLst>
                <a:ext uri="{FF2B5EF4-FFF2-40B4-BE49-F238E27FC236}">
                  <a16:creationId xmlns:a16="http://schemas.microsoft.com/office/drawing/2014/main" xmlns="" id="{FF0467A6-6043-4EA1-9180-A26CD9C3A6E9}"/>
                </a:ext>
              </a:extLst>
            </p:cNvPr>
            <p:cNvSpPr/>
            <p:nvPr/>
          </p:nvSpPr>
          <p:spPr>
            <a:xfrm>
              <a:off x="3832411" y="2010335"/>
              <a:ext cx="4995065" cy="3119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xmlns="" id="{9AC84E5A-C957-48DF-8074-6B19B3F3C52F}"/>
              </a:ext>
            </a:extLst>
          </p:cNvPr>
          <p:cNvGrpSpPr/>
          <p:nvPr/>
        </p:nvGrpSpPr>
        <p:grpSpPr>
          <a:xfrm>
            <a:off x="6269850" y="1806181"/>
            <a:ext cx="4812007" cy="2818347"/>
            <a:chOff x="2961076" y="1683535"/>
            <a:chExt cx="6750104" cy="3953472"/>
          </a:xfrm>
        </p:grpSpPr>
        <p:pic>
          <p:nvPicPr>
            <p:cNvPr id="15" name="Picture 14">
              <a:extLst>
                <a:ext uri="{FF2B5EF4-FFF2-40B4-BE49-F238E27FC236}">
                  <a16:creationId xmlns:a16="http://schemas.microsoft.com/office/drawing/2014/main" xmlns="" id="{9B248A96-8A1A-457D-978D-B86D91CAAE8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097" t="2338" r="3005" b="2877"/>
            <a:stretch/>
          </p:blipFill>
          <p:spPr>
            <a:xfrm>
              <a:off x="2961076" y="1683535"/>
              <a:ext cx="6750104" cy="3953472"/>
            </a:xfrm>
            <a:prstGeom prst="rect">
              <a:avLst/>
            </a:prstGeom>
          </p:spPr>
        </p:pic>
        <p:sp>
          <p:nvSpPr>
            <p:cNvPr id="16" name="Rectangle 15">
              <a:extLst>
                <a:ext uri="{FF2B5EF4-FFF2-40B4-BE49-F238E27FC236}">
                  <a16:creationId xmlns:a16="http://schemas.microsoft.com/office/drawing/2014/main" xmlns="" id="{BF97A3C9-B59A-4062-AAC4-A508DE49539D}"/>
                </a:ext>
              </a:extLst>
            </p:cNvPr>
            <p:cNvSpPr/>
            <p:nvPr/>
          </p:nvSpPr>
          <p:spPr>
            <a:xfrm>
              <a:off x="3832411" y="2010335"/>
              <a:ext cx="4995065" cy="3119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a16="http://schemas.microsoft.com/office/drawing/2014/main" xmlns="" id="{BC158E67-71DC-491B-8D7A-CE637D693085}"/>
              </a:ext>
            </a:extLst>
          </p:cNvPr>
          <p:cNvGrpSpPr/>
          <p:nvPr/>
        </p:nvGrpSpPr>
        <p:grpSpPr>
          <a:xfrm>
            <a:off x="3079154" y="1448629"/>
            <a:ext cx="6034911" cy="3534590"/>
            <a:chOff x="2961076" y="1683535"/>
            <a:chExt cx="6750104" cy="3953472"/>
          </a:xfrm>
        </p:grpSpPr>
        <p:pic>
          <p:nvPicPr>
            <p:cNvPr id="20" name="Picture 19">
              <a:extLst>
                <a:ext uri="{FF2B5EF4-FFF2-40B4-BE49-F238E27FC236}">
                  <a16:creationId xmlns:a16="http://schemas.microsoft.com/office/drawing/2014/main" xmlns="" id="{95C6CA9F-9A23-41A5-8A8B-0054C0597DF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097" t="2338" r="3005" b="2877"/>
            <a:stretch/>
          </p:blipFill>
          <p:spPr>
            <a:xfrm>
              <a:off x="2961076" y="1683535"/>
              <a:ext cx="6750104" cy="3953472"/>
            </a:xfrm>
            <a:prstGeom prst="rect">
              <a:avLst/>
            </a:prstGeom>
          </p:spPr>
        </p:pic>
        <p:sp>
          <p:nvSpPr>
            <p:cNvPr id="21" name="Rectangle 20">
              <a:extLst>
                <a:ext uri="{FF2B5EF4-FFF2-40B4-BE49-F238E27FC236}">
                  <a16:creationId xmlns:a16="http://schemas.microsoft.com/office/drawing/2014/main" xmlns="" id="{ACF7C20D-3A87-4414-B520-67C77239E0C2}"/>
                </a:ext>
              </a:extLst>
            </p:cNvPr>
            <p:cNvSpPr/>
            <p:nvPr/>
          </p:nvSpPr>
          <p:spPr>
            <a:xfrm>
              <a:off x="3832411" y="2010335"/>
              <a:ext cx="4995065" cy="3119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7" name="Text Placeholder 26">
            <a:extLst>
              <a:ext uri="{FF2B5EF4-FFF2-40B4-BE49-F238E27FC236}">
                <a16:creationId xmlns:a16="http://schemas.microsoft.com/office/drawing/2014/main" xmlns="" id="{30F19E8E-53B8-4A60-89E6-2806172069D8}"/>
              </a:ext>
            </a:extLst>
          </p:cNvPr>
          <p:cNvSpPr>
            <a:spLocks noGrp="1"/>
          </p:cNvSpPr>
          <p:nvPr>
            <p:ph type="body" sz="quarter" idx="11"/>
          </p:nvPr>
        </p:nvSpPr>
        <p:spPr/>
        <p:txBody>
          <a:bodyPr/>
          <a:lstStyle/>
          <a:p>
            <a:r>
              <a:rPr lang="en-ID" dirty="0"/>
              <a:t>What We’ve Done</a:t>
            </a:r>
          </a:p>
        </p:txBody>
      </p:sp>
      <p:sp>
        <p:nvSpPr>
          <p:cNvPr id="26" name="Text Placeholder 25">
            <a:extLst>
              <a:ext uri="{FF2B5EF4-FFF2-40B4-BE49-F238E27FC236}">
                <a16:creationId xmlns:a16="http://schemas.microsoft.com/office/drawing/2014/main" xmlns="" id="{33B0C920-E41D-48B2-BBB5-6FBFDE0F31A7}"/>
              </a:ext>
            </a:extLst>
          </p:cNvPr>
          <p:cNvSpPr>
            <a:spLocks noGrp="1"/>
          </p:cNvSpPr>
          <p:nvPr>
            <p:ph type="body" sz="quarter" idx="10"/>
          </p:nvPr>
        </p:nvSpPr>
        <p:spPr/>
        <p:txBody>
          <a:bodyPr/>
          <a:lstStyle/>
          <a:p>
            <a:r>
              <a:rPr lang="en-ID" dirty="0"/>
              <a:t>The Hall of Fame</a:t>
            </a:r>
          </a:p>
        </p:txBody>
      </p:sp>
      <p:sp>
        <p:nvSpPr>
          <p:cNvPr id="34" name="Rectangle 33">
            <a:extLst>
              <a:ext uri="{FF2B5EF4-FFF2-40B4-BE49-F238E27FC236}">
                <a16:creationId xmlns:a16="http://schemas.microsoft.com/office/drawing/2014/main" xmlns="" id="{6F467655-582B-442B-8055-261D03A0DC46}"/>
              </a:ext>
            </a:extLst>
          </p:cNvPr>
          <p:cNvSpPr/>
          <p:nvPr/>
        </p:nvSpPr>
        <p:spPr>
          <a:xfrm>
            <a:off x="1180381" y="5048596"/>
            <a:ext cx="9831238" cy="827021"/>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Far </a:t>
            </a:r>
            <a:r>
              <a:rPr lang="en-ID" sz="1100" dirty="0" err="1">
                <a:ea typeface="Open Sans" panose="020B0606030504020204" pitchFamily="34" charset="0"/>
                <a:cs typeface="Open Sans" panose="020B0606030504020204" pitchFamily="34" charset="0"/>
              </a:rPr>
              <a:t>far</a:t>
            </a:r>
            <a:r>
              <a:rPr lang="en-ID" sz="1100" dirty="0">
                <a:ea typeface="Open Sans" panose="020B0606030504020204" pitchFamily="34" charset="0"/>
                <a:cs typeface="Open Sans" panose="020B0606030504020204" pitchFamily="34" charset="0"/>
              </a:rPr>
              <a:t> away, behind the word mountains, far from the countries </a:t>
            </a:r>
            <a:r>
              <a:rPr lang="en-ID" sz="1100" dirty="0" err="1">
                <a:ea typeface="Open Sans" panose="020B0606030504020204" pitchFamily="34" charset="0"/>
                <a:cs typeface="Open Sans" panose="020B0606030504020204" pitchFamily="34" charset="0"/>
              </a:rPr>
              <a:t>Vokalia</a:t>
            </a:r>
            <a:r>
              <a:rPr lang="en-ID" sz="1100" dirty="0">
                <a:ea typeface="Open Sans" panose="020B0606030504020204" pitchFamily="34" charset="0"/>
                <a:cs typeface="Open Sans" panose="020B0606030504020204" pitchFamily="34" charset="0"/>
              </a:rPr>
              <a:t> and </a:t>
            </a:r>
            <a:r>
              <a:rPr lang="en-ID" sz="1100" dirty="0" err="1">
                <a:ea typeface="Open Sans" panose="020B0606030504020204" pitchFamily="34" charset="0"/>
                <a:cs typeface="Open Sans" panose="020B0606030504020204" pitchFamily="34" charset="0"/>
              </a:rPr>
              <a:t>Consonantia</a:t>
            </a:r>
            <a:r>
              <a:rPr lang="en-ID" sz="1100" dirty="0">
                <a:ea typeface="Open Sans" panose="020B0606030504020204" pitchFamily="34" charset="0"/>
                <a:cs typeface="Open Sans" panose="020B0606030504020204" pitchFamily="34" charset="0"/>
              </a:rPr>
              <a:t>, there live the blind texts. Even the all-powerful Pointing has no control about the blind texts it is an almost </a:t>
            </a:r>
            <a:r>
              <a:rPr lang="en-ID" sz="1100" dirty="0" err="1">
                <a:ea typeface="Open Sans" panose="020B0606030504020204" pitchFamily="34" charset="0"/>
                <a:cs typeface="Open Sans" panose="020B0606030504020204" pitchFamily="34" charset="0"/>
              </a:rPr>
              <a:t>unorthographic</a:t>
            </a:r>
            <a:r>
              <a:rPr lang="en-ID" sz="1100" dirty="0">
                <a:ea typeface="Open Sans" panose="020B0606030504020204" pitchFamily="34" charset="0"/>
                <a:cs typeface="Open Sans" panose="020B0606030504020204" pitchFamily="34" charset="0"/>
              </a:rPr>
              <a:t> life One day however a small line of blind text by the name of Lorem Ipsum decided to leave for World of Grammar. </a:t>
            </a:r>
            <a:endParaRPr lang="en-US" sz="300" dirty="0">
              <a:ea typeface="Open Sans" panose="020B0606030504020204" pitchFamily="34" charset="0"/>
              <a:cs typeface="Open Sans" panose="020B0606030504020204" pitchFamily="34" charset="0"/>
            </a:endParaRPr>
          </a:p>
        </p:txBody>
      </p:sp>
      <p:sp>
        <p:nvSpPr>
          <p:cNvPr id="2" name="Picture Placeholder 1"/>
          <p:cNvSpPr>
            <a:spLocks noGrp="1"/>
          </p:cNvSpPr>
          <p:nvPr>
            <p:ph type="pic" sz="quarter" idx="19"/>
          </p:nvPr>
        </p:nvSpPr>
        <p:spPr/>
      </p:sp>
      <p:sp>
        <p:nvSpPr>
          <p:cNvPr id="3" name="Picture Placeholder 2"/>
          <p:cNvSpPr>
            <a:spLocks noGrp="1"/>
          </p:cNvSpPr>
          <p:nvPr>
            <p:ph type="pic" sz="quarter" idx="18"/>
          </p:nvPr>
        </p:nvSpPr>
        <p:spPr/>
      </p:sp>
      <p:sp>
        <p:nvSpPr>
          <p:cNvPr id="4" name="Picture Placeholder 3"/>
          <p:cNvSpPr>
            <a:spLocks noGrp="1"/>
          </p:cNvSpPr>
          <p:nvPr>
            <p:ph type="pic" sz="quarter" idx="20"/>
          </p:nvPr>
        </p:nvSpPr>
        <p:spPr/>
      </p:sp>
    </p:spTree>
    <p:extLst>
      <p:ext uri="{BB962C8B-B14F-4D97-AF65-F5344CB8AC3E}">
        <p14:creationId xmlns:p14="http://schemas.microsoft.com/office/powerpoint/2010/main" xmlns="" val="1193812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0000">
                                          <p:cBhvr additive="base">
                                            <p:cTn id="11" dur="75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0000">
                                          <p:cBhvr additive="base">
                                            <p:cTn id="15" dur="7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6" dur="75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16" presetClass="entr" presetSubtype="37"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outVertical)">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16" presetClass="entr" presetSubtype="37"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outVertical)">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C85D577E-0FCA-4D24-9802-5DDF3168C32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52247" y="1559596"/>
            <a:ext cx="2205796" cy="4644622"/>
          </a:xfrm>
          <a:prstGeom prst="rect">
            <a:avLst/>
          </a:prstGeom>
          <a:effectLst>
            <a:outerShdw blurRad="63500" dist="63500" dir="8100000" algn="tr" rotWithShape="0">
              <a:prstClr val="black">
                <a:alpha val="50000"/>
              </a:prstClr>
            </a:outerShdw>
          </a:effectLst>
        </p:spPr>
      </p:pic>
      <p:pic>
        <p:nvPicPr>
          <p:cNvPr id="20" name="Picture 19">
            <a:extLst>
              <a:ext uri="{FF2B5EF4-FFF2-40B4-BE49-F238E27FC236}">
                <a16:creationId xmlns:a16="http://schemas.microsoft.com/office/drawing/2014/main" xmlns="" id="{8D6F314F-B380-449F-B7D4-6FA8997E874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81675" y="1735370"/>
            <a:ext cx="2154393" cy="4181683"/>
          </a:xfrm>
          <a:prstGeom prst="rect">
            <a:avLst/>
          </a:prstGeom>
          <a:effectLst>
            <a:outerShdw blurRad="63500" dist="63500" dir="8100000" algn="tr" rotWithShape="0">
              <a:prstClr val="black">
                <a:alpha val="50000"/>
              </a:prstClr>
            </a:outerShdw>
          </a:effectLst>
        </p:spPr>
      </p:pic>
      <p:pic>
        <p:nvPicPr>
          <p:cNvPr id="21" name="Picture 20">
            <a:extLst>
              <a:ext uri="{FF2B5EF4-FFF2-40B4-BE49-F238E27FC236}">
                <a16:creationId xmlns:a16="http://schemas.microsoft.com/office/drawing/2014/main" xmlns="" id="{92284276-BC3B-416A-AB4B-4F3E3FFE29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2953" y="1735371"/>
            <a:ext cx="2154393" cy="4181683"/>
          </a:xfrm>
          <a:prstGeom prst="rect">
            <a:avLst/>
          </a:prstGeom>
          <a:effectLst>
            <a:outerShdw blurRad="63500" dist="63500" dir="8100000" algn="tr" rotWithShape="0">
              <a:prstClr val="black">
                <a:alpha val="50000"/>
              </a:prstClr>
            </a:outerShdw>
          </a:effectLst>
        </p:spPr>
      </p:pic>
      <p:pic>
        <p:nvPicPr>
          <p:cNvPr id="22" name="Picture 21">
            <a:extLst>
              <a:ext uri="{FF2B5EF4-FFF2-40B4-BE49-F238E27FC236}">
                <a16:creationId xmlns:a16="http://schemas.microsoft.com/office/drawing/2014/main" xmlns="" id="{BD879EE7-7D3A-468A-8FA3-C1C2042C968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13317" y="1735371"/>
            <a:ext cx="2154393" cy="4181683"/>
          </a:xfrm>
          <a:prstGeom prst="rect">
            <a:avLst/>
          </a:prstGeom>
          <a:effectLst>
            <a:outerShdw blurRad="63500" dist="63500" dir="8100000" algn="tr" rotWithShape="0">
              <a:prstClr val="black">
                <a:alpha val="50000"/>
              </a:prstClr>
            </a:outerShdw>
          </a:effectLst>
        </p:spPr>
      </p:pic>
      <p:pic>
        <p:nvPicPr>
          <p:cNvPr id="34" name="Picture 33">
            <a:extLst>
              <a:ext uri="{FF2B5EF4-FFF2-40B4-BE49-F238E27FC236}">
                <a16:creationId xmlns:a16="http://schemas.microsoft.com/office/drawing/2014/main" xmlns="" id="{6252B1F7-2E75-4983-AAFB-A1C1A46F268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5932" y="1735371"/>
            <a:ext cx="2154393" cy="4181683"/>
          </a:xfrm>
          <a:prstGeom prst="rect">
            <a:avLst/>
          </a:prstGeom>
          <a:effectLst>
            <a:outerShdw blurRad="63500" dist="63500" dir="8100000" algn="tr" rotWithShape="0">
              <a:prstClr val="black">
                <a:alpha val="50000"/>
              </a:prstClr>
            </a:outerShdw>
          </a:effectLst>
        </p:spPr>
      </p:pic>
      <p:sp>
        <p:nvSpPr>
          <p:cNvPr id="27" name="Text Placeholder 26">
            <a:extLst>
              <a:ext uri="{FF2B5EF4-FFF2-40B4-BE49-F238E27FC236}">
                <a16:creationId xmlns:a16="http://schemas.microsoft.com/office/drawing/2014/main" xmlns="" id="{30F19E8E-53B8-4A60-89E6-2806172069D8}"/>
              </a:ext>
            </a:extLst>
          </p:cNvPr>
          <p:cNvSpPr>
            <a:spLocks noGrp="1"/>
          </p:cNvSpPr>
          <p:nvPr>
            <p:ph type="body" sz="quarter" idx="11"/>
          </p:nvPr>
        </p:nvSpPr>
        <p:spPr/>
        <p:txBody>
          <a:bodyPr/>
          <a:lstStyle/>
          <a:p>
            <a:r>
              <a:rPr lang="en-ID" dirty="0"/>
              <a:t>What We’ve Done</a:t>
            </a:r>
          </a:p>
        </p:txBody>
      </p:sp>
      <p:sp>
        <p:nvSpPr>
          <p:cNvPr id="26" name="Text Placeholder 25">
            <a:extLst>
              <a:ext uri="{FF2B5EF4-FFF2-40B4-BE49-F238E27FC236}">
                <a16:creationId xmlns:a16="http://schemas.microsoft.com/office/drawing/2014/main" xmlns="" id="{33B0C920-E41D-48B2-BBB5-6FBFDE0F31A7}"/>
              </a:ext>
            </a:extLst>
          </p:cNvPr>
          <p:cNvSpPr>
            <a:spLocks noGrp="1"/>
          </p:cNvSpPr>
          <p:nvPr>
            <p:ph type="body" sz="quarter" idx="10"/>
          </p:nvPr>
        </p:nvSpPr>
        <p:spPr/>
        <p:txBody>
          <a:bodyPr/>
          <a:lstStyle/>
          <a:p>
            <a:r>
              <a:rPr lang="en-ID" dirty="0"/>
              <a:t>The Hall of Fame</a:t>
            </a:r>
          </a:p>
        </p:txBody>
      </p:sp>
      <p:sp>
        <p:nvSpPr>
          <p:cNvPr id="2" name="Picture Placeholder 1"/>
          <p:cNvSpPr>
            <a:spLocks noGrp="1"/>
          </p:cNvSpPr>
          <p:nvPr>
            <p:ph type="pic" sz="quarter" idx="17"/>
          </p:nvPr>
        </p:nvSpPr>
        <p:spPr/>
      </p:sp>
      <p:sp>
        <p:nvSpPr>
          <p:cNvPr id="3" name="Picture Placeholder 2"/>
          <p:cNvSpPr>
            <a:spLocks noGrp="1"/>
          </p:cNvSpPr>
          <p:nvPr>
            <p:ph type="pic" sz="quarter" idx="18"/>
          </p:nvPr>
        </p:nvSpPr>
        <p:spPr/>
      </p:sp>
      <p:sp>
        <p:nvSpPr>
          <p:cNvPr id="4" name="Picture Placeholder 3"/>
          <p:cNvSpPr>
            <a:spLocks noGrp="1"/>
          </p:cNvSpPr>
          <p:nvPr>
            <p:ph type="pic" sz="quarter" idx="19"/>
          </p:nvPr>
        </p:nvSpPr>
        <p:spPr/>
      </p:sp>
      <p:sp>
        <p:nvSpPr>
          <p:cNvPr id="5" name="Picture Placeholder 4"/>
          <p:cNvSpPr>
            <a:spLocks noGrp="1"/>
          </p:cNvSpPr>
          <p:nvPr>
            <p:ph type="pic" sz="quarter" idx="21"/>
          </p:nvPr>
        </p:nvSpPr>
        <p:spPr/>
      </p:sp>
      <p:sp>
        <p:nvSpPr>
          <p:cNvPr id="6" name="Picture Placeholder 5"/>
          <p:cNvSpPr>
            <a:spLocks noGrp="1"/>
          </p:cNvSpPr>
          <p:nvPr>
            <p:ph type="pic" sz="quarter" idx="20"/>
          </p:nvPr>
        </p:nvSpPr>
        <p:spPr/>
      </p:sp>
    </p:spTree>
    <p:extLst>
      <p:ext uri="{BB962C8B-B14F-4D97-AF65-F5344CB8AC3E}">
        <p14:creationId xmlns:p14="http://schemas.microsoft.com/office/powerpoint/2010/main" xmlns="" val="3020206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14:bounceEnd="60000">
                                          <p:cBhvr additive="base">
                                            <p:cTn id="11" dur="500" fill="hold"/>
                                            <p:tgtEl>
                                              <p:spTgt spid="2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14:bounceEnd="60000">
                                          <p:cBhvr additive="base">
                                            <p:cTn id="15" dur="500" fill="hold"/>
                                            <p:tgtEl>
                                              <p:spTgt spid="34"/>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14:bounceEnd="60000">
                                          <p:cBhvr additive="base">
                                            <p:cTn id="19" dur="5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0000">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14:bounceEnd="60000">
                                          <p:cBhvr additive="base">
                                            <p:cTn id="23"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Chart and Graphic</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p:txBody>
          <a:bodyPr/>
          <a:lstStyle/>
          <a:p>
            <a:r>
              <a:rPr lang="en-ID" dirty="0"/>
              <a:t>Company Sales Report</a:t>
            </a:r>
          </a:p>
        </p:txBody>
      </p:sp>
      <p:graphicFrame>
        <p:nvGraphicFramePr>
          <p:cNvPr id="9" name="Chart 8">
            <a:extLst>
              <a:ext uri="{FF2B5EF4-FFF2-40B4-BE49-F238E27FC236}">
                <a16:creationId xmlns:a16="http://schemas.microsoft.com/office/drawing/2014/main" xmlns="" id="{EFE1FB86-6862-450A-A95E-64EEF9BDB374}"/>
              </a:ext>
            </a:extLst>
          </p:cNvPr>
          <p:cNvGraphicFramePr/>
          <p:nvPr>
            <p:extLst>
              <p:ext uri="{D42A27DB-BD31-4B8C-83A1-F6EECF244321}">
                <p14:modId xmlns:p14="http://schemas.microsoft.com/office/powerpoint/2010/main" xmlns="" val="330143042"/>
              </p:ext>
            </p:extLst>
          </p:nvPr>
        </p:nvGraphicFramePr>
        <p:xfrm>
          <a:off x="485778" y="3354654"/>
          <a:ext cx="11212691" cy="267665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5">
            <a:extLst>
              <a:ext uri="{FF2B5EF4-FFF2-40B4-BE49-F238E27FC236}">
                <a16:creationId xmlns:a16="http://schemas.microsoft.com/office/drawing/2014/main" xmlns="" id="{87A75699-3ACC-423F-8DE0-EA49A0A5DCDF}"/>
              </a:ext>
            </a:extLst>
          </p:cNvPr>
          <p:cNvSpPr txBox="1">
            <a:spLocks/>
          </p:cNvSpPr>
          <p:nvPr/>
        </p:nvSpPr>
        <p:spPr>
          <a:xfrm>
            <a:off x="8425225" y="1731570"/>
            <a:ext cx="1114998" cy="5576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3200" b="1" dirty="0">
                <a:solidFill>
                  <a:schemeClr val="accent3"/>
                </a:solidFill>
                <a:latin typeface="+mj-lt"/>
                <a:ea typeface="Roboto Slab" pitchFamily="2" charset="0"/>
                <a:cs typeface="Poppins" panose="02000000000000000000" pitchFamily="2" charset="0"/>
              </a:rPr>
              <a:t>58%</a:t>
            </a:r>
          </a:p>
        </p:txBody>
      </p:sp>
      <p:sp>
        <p:nvSpPr>
          <p:cNvPr id="11" name="Rectangle 10">
            <a:extLst>
              <a:ext uri="{FF2B5EF4-FFF2-40B4-BE49-F238E27FC236}">
                <a16:creationId xmlns:a16="http://schemas.microsoft.com/office/drawing/2014/main" xmlns="" id="{0C3DCB9E-3741-4F9A-A58E-CF2E37593D99}"/>
              </a:ext>
            </a:extLst>
          </p:cNvPr>
          <p:cNvSpPr/>
          <p:nvPr/>
        </p:nvSpPr>
        <p:spPr>
          <a:xfrm>
            <a:off x="8425225" y="1924118"/>
            <a:ext cx="3273244" cy="1246495"/>
          </a:xfrm>
          <a:prstGeom prst="rect">
            <a:avLst/>
          </a:prstGeom>
        </p:spPr>
        <p:txBody>
          <a:bodyPr wrap="square">
            <a:spAutoFit/>
          </a:bodyPr>
          <a:lstStyle/>
          <a:p>
            <a:pPr>
              <a:lnSpc>
                <a:spcPct val="150000"/>
              </a:lnSpc>
            </a:pPr>
            <a:r>
              <a:rPr lang="en-ID" sz="1000" dirty="0">
                <a:ea typeface="Open Sans Light" panose="020B0306030504020204" pitchFamily="34" charset="0"/>
                <a:cs typeface="Open Sans Light" panose="020B0306030504020204" pitchFamily="34" charset="0"/>
              </a:rPr>
              <a:t>                              Perceived end knowledge certainly day sweetness why cordially. Ask quick six seven offer see among. Handsome met debating sir dwelling age material. As style lived he worse dried. Offered related.</a:t>
            </a:r>
            <a:endParaRPr lang="en-US" sz="100" dirty="0">
              <a:ea typeface="Open Sans Light" panose="020B0306030504020204" pitchFamily="34" charset="0"/>
              <a:cs typeface="Open Sans Light" panose="020B0306030504020204" pitchFamily="34" charset="0"/>
            </a:endParaRPr>
          </a:p>
        </p:txBody>
      </p:sp>
      <p:sp>
        <p:nvSpPr>
          <p:cNvPr id="12" name="Rectangle 11">
            <a:extLst>
              <a:ext uri="{FF2B5EF4-FFF2-40B4-BE49-F238E27FC236}">
                <a16:creationId xmlns:a16="http://schemas.microsoft.com/office/drawing/2014/main" xmlns="" id="{C01E9095-2D93-4817-AF5B-CEE33BE8CA75}"/>
              </a:ext>
            </a:extLst>
          </p:cNvPr>
          <p:cNvSpPr/>
          <p:nvPr/>
        </p:nvSpPr>
        <p:spPr>
          <a:xfrm>
            <a:off x="419100" y="1538627"/>
            <a:ext cx="5511524" cy="431657"/>
          </a:xfrm>
          <a:prstGeom prst="rect">
            <a:avLst/>
          </a:prstGeom>
        </p:spPr>
        <p:txBody>
          <a:bodyPr wrap="square">
            <a:spAutoFit/>
          </a:bodyPr>
          <a:lstStyle/>
          <a:p>
            <a:pPr>
              <a:lnSpc>
                <a:spcPct val="130000"/>
              </a:lnSpc>
            </a:pPr>
            <a:r>
              <a:rPr lang="en-US" b="1" dirty="0">
                <a:latin typeface="+mj-lt"/>
                <a:ea typeface="Roboto" panose="02000000000000000000" pitchFamily="2" charset="0"/>
                <a:cs typeface="Poppins" panose="02000000000000000000" pitchFamily="2" charset="0"/>
              </a:rPr>
              <a:t>Project Details</a:t>
            </a:r>
            <a:endParaRPr lang="en-US" sz="1200" b="1" dirty="0">
              <a:latin typeface="+mj-lt"/>
              <a:ea typeface="Roboto Condensed Light" panose="02000000000000000000" pitchFamily="2" charset="0"/>
            </a:endParaRPr>
          </a:p>
        </p:txBody>
      </p:sp>
      <p:sp>
        <p:nvSpPr>
          <p:cNvPr id="15" name="Rectangle 14">
            <a:extLst>
              <a:ext uri="{FF2B5EF4-FFF2-40B4-BE49-F238E27FC236}">
                <a16:creationId xmlns:a16="http://schemas.microsoft.com/office/drawing/2014/main" xmlns="" id="{50D0A4C8-FC1E-45E9-8BF7-1862228D0941}"/>
              </a:ext>
            </a:extLst>
          </p:cNvPr>
          <p:cNvSpPr/>
          <p:nvPr/>
        </p:nvSpPr>
        <p:spPr>
          <a:xfrm>
            <a:off x="419100" y="1970284"/>
            <a:ext cx="6815975" cy="1200329"/>
          </a:xfrm>
          <a:prstGeom prst="rect">
            <a:avLst/>
          </a:prstGeom>
        </p:spPr>
        <p:txBody>
          <a:bodyPr wrap="square">
            <a:spAutoFit/>
          </a:bodyPr>
          <a:lstStyle/>
          <a:p>
            <a:pPr>
              <a:lnSpc>
                <a:spcPct val="150000"/>
              </a:lnSpc>
            </a:pPr>
            <a:r>
              <a:rPr lang="en-ID" sz="1200" dirty="0">
                <a:ea typeface="Open Sans Light" panose="020B0306030504020204" pitchFamily="34" charset="0"/>
                <a:cs typeface="Open Sans Light" panose="020B0306030504020204" pitchFamily="34" charset="0"/>
              </a:rPr>
              <a:t>Far </a:t>
            </a:r>
            <a:r>
              <a:rPr lang="en-ID" sz="1200" dirty="0" err="1">
                <a:ea typeface="Open Sans Light" panose="020B0306030504020204" pitchFamily="34" charset="0"/>
                <a:cs typeface="Open Sans Light" panose="020B0306030504020204" pitchFamily="34" charset="0"/>
              </a:rPr>
              <a:t>far</a:t>
            </a:r>
            <a:r>
              <a:rPr lang="en-ID" sz="1200" dirty="0">
                <a:ea typeface="Open Sans Light" panose="020B0306030504020204" pitchFamily="34" charset="0"/>
                <a:cs typeface="Open Sans Light" panose="020B0306030504020204" pitchFamily="34" charset="0"/>
              </a:rPr>
              <a:t> away, behind the word mountains, far from the countries </a:t>
            </a:r>
            <a:r>
              <a:rPr lang="en-ID" sz="1200" dirty="0" err="1">
                <a:ea typeface="Open Sans Light" panose="020B0306030504020204" pitchFamily="34" charset="0"/>
                <a:cs typeface="Open Sans Light" panose="020B0306030504020204" pitchFamily="34" charset="0"/>
              </a:rPr>
              <a:t>Vokalia</a:t>
            </a:r>
            <a:r>
              <a:rPr lang="en-ID" sz="1200" dirty="0">
                <a:ea typeface="Open Sans Light" panose="020B0306030504020204" pitchFamily="34" charset="0"/>
                <a:cs typeface="Open Sans Light" panose="020B0306030504020204" pitchFamily="34" charset="0"/>
              </a:rPr>
              <a:t> and </a:t>
            </a:r>
            <a:r>
              <a:rPr lang="en-ID" sz="1200" dirty="0" err="1">
                <a:ea typeface="Open Sans Light" panose="020B0306030504020204" pitchFamily="34" charset="0"/>
                <a:cs typeface="Open Sans Light" panose="020B0306030504020204" pitchFamily="34" charset="0"/>
              </a:rPr>
              <a:t>Consonantia</a:t>
            </a:r>
            <a:r>
              <a:rPr lang="en-ID" sz="1200" dirty="0">
                <a:ea typeface="Open Sans Light" panose="020B0306030504020204" pitchFamily="34" charset="0"/>
                <a:cs typeface="Open Sans Light" panose="020B0306030504020204" pitchFamily="34" charset="0"/>
              </a:rPr>
              <a:t>, there live the blind texts. Even the all-powerful Pointing has no control about the blind texts it is an almost </a:t>
            </a:r>
            <a:r>
              <a:rPr lang="en-ID" sz="1200" dirty="0" err="1">
                <a:ea typeface="Open Sans Light" panose="020B0306030504020204" pitchFamily="34" charset="0"/>
                <a:cs typeface="Open Sans Light" panose="020B0306030504020204" pitchFamily="34" charset="0"/>
              </a:rPr>
              <a:t>unorthographic</a:t>
            </a:r>
            <a:r>
              <a:rPr lang="en-ID" sz="1200" dirty="0">
                <a:ea typeface="Open Sans Light" panose="020B0306030504020204" pitchFamily="34" charset="0"/>
                <a:cs typeface="Open Sans Light" panose="020B0306030504020204" pitchFamily="34" charset="0"/>
              </a:rPr>
              <a:t> life One day however a small line of blind text by the name of Lorem Ipsum decided to leave for the far World of Grammar.</a:t>
            </a:r>
          </a:p>
        </p:txBody>
      </p:sp>
    </p:spTree>
    <p:extLst>
      <p:ext uri="{BB962C8B-B14F-4D97-AF65-F5344CB8AC3E}">
        <p14:creationId xmlns:p14="http://schemas.microsoft.com/office/powerpoint/2010/main" xmlns="" val="3072430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14:bounceEnd="60000">
                                          <p:cBhvr additive="base">
                                            <p:cTn id="7" dur="5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9">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2" dur="500"/>
                                            <p:tgtEl>
                                              <p:spTgt spid="9">
                                                <p:graphicEl>
                                                  <a:chart seriesIdx="0" categoryIdx="-4" bldStep="series"/>
                                                </p:graphicEl>
                                              </p:spTgt>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15" dur="500"/>
                                            <p:tgtEl>
                                              <p:spTgt spid="9">
                                                <p:graphicEl>
                                                  <a:chart seriesIdx="1" categoryIdx="-4" bldStep="series"/>
                                                </p:graphicEl>
                                              </p:spTgt>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down)">
                                          <p:cBhvr>
                                            <p:cTn id="18" dur="500"/>
                                            <p:tgtEl>
                                              <p:spTgt spid="9">
                                                <p:graphicEl>
                                                  <a:chart seriesIdx="2" categoryIdx="-4" bldStep="series"/>
                                                </p:graphicEl>
                                              </p:spTgt>
                                            </p:tgtEl>
                                          </p:cBhvr>
                                        </p:animEffect>
                                      </p:childTnLst>
                                    </p:cTn>
                                  </p:par>
                                </p:childTnLst>
                              </p:cTn>
                            </p:par>
                            <p:par>
                              <p:cTn id="19" fill="hold">
                                <p:stCondLst>
                                  <p:cond delay="1500"/>
                                </p:stCondLst>
                                <p:childTnLst>
                                  <p:par>
                                    <p:cTn id="20" presetID="2" presetClass="entr" presetSubtype="8" fill="hold" grpId="0" nodeType="afterEffect" p14:presetBounceEnd="60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60000">
                                          <p:cBhvr additive="base">
                                            <p:cTn id="22"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14:presetBounceEnd="6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60000">
                                          <p:cBhvr additive="base">
                                            <p:cTn id="26"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60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60000">
                                          <p:cBhvr additive="base">
                                            <p:cTn id="30" dur="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60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60000">
                                          <p:cBhvr additive="base">
                                            <p:cTn id="34" dur="50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0" grpId="0"/>
          <p:bldP spid="11" grpId="0"/>
          <p:bldP spid="12"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5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2" dur="500"/>
                                            <p:tgtEl>
                                              <p:spTgt spid="9">
                                                <p:graphicEl>
                                                  <a:chart seriesIdx="0" categoryIdx="-4" bldStep="series"/>
                                                </p:graphicEl>
                                              </p:spTgt>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15" dur="500"/>
                                            <p:tgtEl>
                                              <p:spTgt spid="9">
                                                <p:graphicEl>
                                                  <a:chart seriesIdx="1" categoryIdx="-4" bldStep="series"/>
                                                </p:graphicEl>
                                              </p:spTgt>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down)">
                                          <p:cBhvr>
                                            <p:cTn id="18" dur="500"/>
                                            <p:tgtEl>
                                              <p:spTgt spid="9">
                                                <p:graphicEl>
                                                  <a:chart seriesIdx="2" categoryIdx="-4" bldStep="series"/>
                                                </p:graphicEl>
                                              </p:spTgt>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0" grpId="0"/>
          <p:bldP spid="11" grpId="0"/>
          <p:bldP spid="12" grpId="0"/>
          <p:bldP spid="1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Chart and Graphic</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p:txBody>
          <a:bodyPr/>
          <a:lstStyle/>
          <a:p>
            <a:r>
              <a:rPr lang="en-ID" dirty="0"/>
              <a:t>Company Sales Report</a:t>
            </a:r>
          </a:p>
        </p:txBody>
      </p:sp>
      <p:graphicFrame>
        <p:nvGraphicFramePr>
          <p:cNvPr id="13" name="Chart 12">
            <a:extLst>
              <a:ext uri="{FF2B5EF4-FFF2-40B4-BE49-F238E27FC236}">
                <a16:creationId xmlns:a16="http://schemas.microsoft.com/office/drawing/2014/main" xmlns="" id="{84DE0272-C649-40F1-807B-CF2330F3A1A5}"/>
              </a:ext>
            </a:extLst>
          </p:cNvPr>
          <p:cNvGraphicFramePr/>
          <p:nvPr>
            <p:extLst>
              <p:ext uri="{D42A27DB-BD31-4B8C-83A1-F6EECF244321}">
                <p14:modId xmlns:p14="http://schemas.microsoft.com/office/powerpoint/2010/main" xmlns="" val="3807676964"/>
              </p:ext>
            </p:extLst>
          </p:nvPr>
        </p:nvGraphicFramePr>
        <p:xfrm>
          <a:off x="0" y="1084026"/>
          <a:ext cx="5466080" cy="489302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xmlns="" id="{9FBCC30C-E4CB-4983-B45B-AF343ABB840C}"/>
              </a:ext>
            </a:extLst>
          </p:cNvPr>
          <p:cNvSpPr/>
          <p:nvPr/>
        </p:nvSpPr>
        <p:spPr>
          <a:xfrm>
            <a:off x="5352755" y="1916278"/>
            <a:ext cx="2619624" cy="1532727"/>
          </a:xfrm>
          <a:prstGeom prst="rect">
            <a:avLst/>
          </a:prstGeom>
        </p:spPr>
        <p:txBody>
          <a:bodyPr wrap="square">
            <a:spAutoFit/>
          </a:bodyPr>
          <a:lstStyle/>
          <a:p>
            <a:pPr>
              <a:lnSpc>
                <a:spcPct val="130000"/>
              </a:lnSpc>
            </a:pPr>
            <a:r>
              <a:rPr lang="en-US" sz="3600" b="1" dirty="0">
                <a:solidFill>
                  <a:schemeClr val="accent1"/>
                </a:solidFill>
                <a:latin typeface="+mj-lt"/>
                <a:ea typeface="Roboto" panose="02000000000000000000" pitchFamily="2" charset="0"/>
              </a:rPr>
              <a:t>59%</a:t>
            </a:r>
          </a:p>
          <a:p>
            <a:pPr>
              <a:lnSpc>
                <a:spcPct val="130000"/>
              </a:lnSpc>
            </a:pPr>
            <a:r>
              <a:rPr lang="en-US" sz="1600" dirty="0">
                <a:latin typeface="+mj-lt"/>
                <a:ea typeface="Roboto" panose="02000000000000000000" pitchFamily="2" charset="0"/>
              </a:rPr>
              <a:t>Business Projects</a:t>
            </a:r>
          </a:p>
          <a:p>
            <a:pPr>
              <a:lnSpc>
                <a:spcPct val="130000"/>
              </a:lnSpc>
            </a:pPr>
            <a:r>
              <a:rPr lang="en-US" sz="1000" dirty="0">
                <a:ea typeface="Roboto Condensed Light" panose="02000000000000000000" pitchFamily="2" charset="0"/>
              </a:rPr>
              <a:t>Authoritatively cultivate out-of-the-box processes after emerging products. </a:t>
            </a:r>
            <a:endParaRPr lang="en-US" sz="1000" dirty="0"/>
          </a:p>
        </p:txBody>
      </p:sp>
      <p:sp>
        <p:nvSpPr>
          <p:cNvPr id="16" name="Rectangle 15">
            <a:extLst>
              <a:ext uri="{FF2B5EF4-FFF2-40B4-BE49-F238E27FC236}">
                <a16:creationId xmlns:a16="http://schemas.microsoft.com/office/drawing/2014/main" xmlns="" id="{176C5CF5-04A1-4E16-8ACF-CE7397B88705}"/>
              </a:ext>
            </a:extLst>
          </p:cNvPr>
          <p:cNvSpPr/>
          <p:nvPr/>
        </p:nvSpPr>
        <p:spPr>
          <a:xfrm>
            <a:off x="8113978" y="1916278"/>
            <a:ext cx="2619624" cy="1532727"/>
          </a:xfrm>
          <a:prstGeom prst="rect">
            <a:avLst/>
          </a:prstGeom>
        </p:spPr>
        <p:txBody>
          <a:bodyPr wrap="square">
            <a:spAutoFit/>
          </a:bodyPr>
          <a:lstStyle/>
          <a:p>
            <a:pPr>
              <a:lnSpc>
                <a:spcPct val="130000"/>
              </a:lnSpc>
            </a:pPr>
            <a:r>
              <a:rPr lang="en-US" sz="3600" b="1" dirty="0">
                <a:solidFill>
                  <a:schemeClr val="accent3"/>
                </a:solidFill>
                <a:latin typeface="+mj-lt"/>
                <a:ea typeface="Roboto" panose="02000000000000000000" pitchFamily="2" charset="0"/>
              </a:rPr>
              <a:t>41%</a:t>
            </a:r>
          </a:p>
          <a:p>
            <a:pPr>
              <a:lnSpc>
                <a:spcPct val="130000"/>
              </a:lnSpc>
            </a:pPr>
            <a:r>
              <a:rPr lang="en-US" sz="1600" dirty="0">
                <a:latin typeface="+mj-lt"/>
                <a:ea typeface="Roboto" panose="02000000000000000000" pitchFamily="2" charset="0"/>
              </a:rPr>
              <a:t>Business Projects</a:t>
            </a:r>
          </a:p>
          <a:p>
            <a:pPr>
              <a:lnSpc>
                <a:spcPct val="130000"/>
              </a:lnSpc>
            </a:pPr>
            <a:r>
              <a:rPr lang="en-US" sz="1000" dirty="0">
                <a:ea typeface="Roboto Condensed Light" panose="02000000000000000000" pitchFamily="2" charset="0"/>
              </a:rPr>
              <a:t>Authoritatively cultivate out-of-the-box processes after emerging products. </a:t>
            </a:r>
            <a:endParaRPr lang="en-US" sz="1000" dirty="0"/>
          </a:p>
        </p:txBody>
      </p:sp>
      <p:graphicFrame>
        <p:nvGraphicFramePr>
          <p:cNvPr id="17" name="Chart 16">
            <a:extLst>
              <a:ext uri="{FF2B5EF4-FFF2-40B4-BE49-F238E27FC236}">
                <a16:creationId xmlns:a16="http://schemas.microsoft.com/office/drawing/2014/main" xmlns="" id="{AFA1B2A7-BD04-4DF2-95E7-649279F23BB5}"/>
              </a:ext>
            </a:extLst>
          </p:cNvPr>
          <p:cNvGraphicFramePr/>
          <p:nvPr>
            <p:extLst>
              <p:ext uri="{D42A27DB-BD31-4B8C-83A1-F6EECF244321}">
                <p14:modId xmlns:p14="http://schemas.microsoft.com/office/powerpoint/2010/main" xmlns="" val="1966822054"/>
              </p:ext>
            </p:extLst>
          </p:nvPr>
        </p:nvGraphicFramePr>
        <p:xfrm>
          <a:off x="5352755" y="3662479"/>
          <a:ext cx="5934899" cy="2314575"/>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1968755" y="2618913"/>
            <a:ext cx="1790914" cy="1790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xmlns="" val="2373062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14:bounceEnd="60000">
                                          <p:cBhvr additive="base">
                                            <p:cTn id="11"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14:bounceEnd="60000">
                                          <p:cBhvr additive="base">
                                            <p:cTn id="15" dur="5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0000">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14:bounceEnd="60000">
                                          <p:cBhvr additive="base">
                                            <p:cTn id="19"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p:bldP spid="16" grpId="0"/>
          <p:bldGraphic spid="17" grpId="0">
            <p:bldAsOne/>
          </p:bldGraphic>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p:bldP spid="16" grpId="0"/>
          <p:bldGraphic spid="17" grpId="0">
            <p:bldAsOne/>
          </p:bldGraphic>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The Map Vector</a:t>
            </a:r>
          </a:p>
        </p:txBody>
      </p:sp>
      <p:grpSp>
        <p:nvGrpSpPr>
          <p:cNvPr id="49" name="Group 48">
            <a:extLst>
              <a:ext uri="{FF2B5EF4-FFF2-40B4-BE49-F238E27FC236}">
                <a16:creationId xmlns:a16="http://schemas.microsoft.com/office/drawing/2014/main" xmlns="" id="{CAB05024-2FC1-4D80-9FC9-82B7C54E5CED}"/>
              </a:ext>
            </a:extLst>
          </p:cNvPr>
          <p:cNvGrpSpPr/>
          <p:nvPr/>
        </p:nvGrpSpPr>
        <p:grpSpPr>
          <a:xfrm>
            <a:off x="3885855" y="0"/>
            <a:ext cx="8306145" cy="5229922"/>
            <a:chOff x="2976146" y="1594008"/>
            <a:chExt cx="6239709" cy="3928801"/>
          </a:xfrm>
          <a:solidFill>
            <a:schemeClr val="bg2"/>
          </a:solidFill>
        </p:grpSpPr>
        <p:sp>
          <p:nvSpPr>
            <p:cNvPr id="50" name="Freeform 53">
              <a:extLst>
                <a:ext uri="{FF2B5EF4-FFF2-40B4-BE49-F238E27FC236}">
                  <a16:creationId xmlns:a16="http://schemas.microsoft.com/office/drawing/2014/main" xmlns="" id="{0611CAC6-9CE5-4CB0-9357-1019A2D177AB}"/>
                </a:ext>
              </a:extLst>
            </p:cNvPr>
            <p:cNvSpPr>
              <a:spLocks noChangeAspect="1"/>
            </p:cNvSpPr>
            <p:nvPr/>
          </p:nvSpPr>
          <p:spPr bwMode="gray">
            <a:xfrm>
              <a:off x="8420785" y="5108976"/>
              <a:ext cx="63606" cy="75084"/>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1" name="Freeform 54">
              <a:extLst>
                <a:ext uri="{FF2B5EF4-FFF2-40B4-BE49-F238E27FC236}">
                  <a16:creationId xmlns:a16="http://schemas.microsoft.com/office/drawing/2014/main" xmlns="" id="{0FC4A6A1-CC59-4E8B-A5A2-8A40B4B99946}"/>
                </a:ext>
              </a:extLst>
            </p:cNvPr>
            <p:cNvSpPr>
              <a:spLocks noChangeAspect="1"/>
            </p:cNvSpPr>
            <p:nvPr/>
          </p:nvSpPr>
          <p:spPr bwMode="gray">
            <a:xfrm>
              <a:off x="7869006" y="4464652"/>
              <a:ext cx="706022" cy="60590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2" name="Freeform 55">
              <a:extLst>
                <a:ext uri="{FF2B5EF4-FFF2-40B4-BE49-F238E27FC236}">
                  <a16:creationId xmlns:a16="http://schemas.microsoft.com/office/drawing/2014/main" xmlns="" id="{57ECC5D1-0DAB-4C35-A7AF-C93530E1224B}"/>
                </a:ext>
              </a:extLst>
            </p:cNvPr>
            <p:cNvSpPr>
              <a:spLocks noChangeAspect="1"/>
            </p:cNvSpPr>
            <p:nvPr/>
          </p:nvSpPr>
          <p:spPr bwMode="gray">
            <a:xfrm>
              <a:off x="8799238" y="5107229"/>
              <a:ext cx="135162" cy="16064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3" name="Freeform 56">
              <a:extLst>
                <a:ext uri="{FF2B5EF4-FFF2-40B4-BE49-F238E27FC236}">
                  <a16:creationId xmlns:a16="http://schemas.microsoft.com/office/drawing/2014/main" xmlns="" id="{1CB97EFB-2621-43A9-BD37-E3E688784F01}"/>
                </a:ext>
              </a:extLst>
            </p:cNvPr>
            <p:cNvSpPr>
              <a:spLocks noChangeAspect="1"/>
            </p:cNvSpPr>
            <p:nvPr/>
          </p:nvSpPr>
          <p:spPr bwMode="gray">
            <a:xfrm>
              <a:off x="8907368" y="4958808"/>
              <a:ext cx="100179" cy="172868"/>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4" name="Freeform 57">
              <a:extLst>
                <a:ext uri="{FF2B5EF4-FFF2-40B4-BE49-F238E27FC236}">
                  <a16:creationId xmlns:a16="http://schemas.microsoft.com/office/drawing/2014/main" xmlns="" id="{F0978C1B-6B58-4D4E-B34C-DC784A3DBA03}"/>
                </a:ext>
              </a:extLst>
            </p:cNvPr>
            <p:cNvSpPr>
              <a:spLocks noChangeAspect="1"/>
            </p:cNvSpPr>
            <p:nvPr/>
          </p:nvSpPr>
          <p:spPr bwMode="gray">
            <a:xfrm>
              <a:off x="8754714" y="4653234"/>
              <a:ext cx="50884" cy="45399"/>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5" name="Freeform 58">
              <a:extLst>
                <a:ext uri="{FF2B5EF4-FFF2-40B4-BE49-F238E27FC236}">
                  <a16:creationId xmlns:a16="http://schemas.microsoft.com/office/drawing/2014/main" xmlns="" id="{F11B9A1F-13BD-4B64-83BD-F330C95634A3}"/>
                </a:ext>
              </a:extLst>
            </p:cNvPr>
            <p:cNvSpPr>
              <a:spLocks noChangeAspect="1"/>
            </p:cNvSpPr>
            <p:nvPr/>
          </p:nvSpPr>
          <p:spPr bwMode="gray">
            <a:xfrm>
              <a:off x="7104149" y="3343634"/>
              <a:ext cx="192407" cy="10127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6" name="Freeform 59">
              <a:extLst>
                <a:ext uri="{FF2B5EF4-FFF2-40B4-BE49-F238E27FC236}">
                  <a16:creationId xmlns:a16="http://schemas.microsoft.com/office/drawing/2014/main" xmlns="" id="{7A40CB43-EEBD-4FD2-9B50-694BD75303A0}"/>
                </a:ext>
              </a:extLst>
            </p:cNvPr>
            <p:cNvSpPr>
              <a:spLocks noChangeAspect="1"/>
            </p:cNvSpPr>
            <p:nvPr/>
          </p:nvSpPr>
          <p:spPr bwMode="gray">
            <a:xfrm>
              <a:off x="7072346" y="3399510"/>
              <a:ext cx="131982" cy="108260"/>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7" name="Freeform 60">
              <a:extLst>
                <a:ext uri="{FF2B5EF4-FFF2-40B4-BE49-F238E27FC236}">
                  <a16:creationId xmlns:a16="http://schemas.microsoft.com/office/drawing/2014/main" xmlns="" id="{997D49E6-777F-4795-B0FF-A7BFFBD1AA80}"/>
                </a:ext>
              </a:extLst>
            </p:cNvPr>
            <p:cNvSpPr>
              <a:spLocks noChangeAspect="1"/>
            </p:cNvSpPr>
            <p:nvPr/>
          </p:nvSpPr>
          <p:spPr bwMode="gray">
            <a:xfrm>
              <a:off x="7134361" y="3422211"/>
              <a:ext cx="4771" cy="698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8" name="Freeform 61">
              <a:extLst>
                <a:ext uri="{FF2B5EF4-FFF2-40B4-BE49-F238E27FC236}">
                  <a16:creationId xmlns:a16="http://schemas.microsoft.com/office/drawing/2014/main" xmlns="" id="{F8246FB3-4121-4466-8759-BB25422DE34E}"/>
                </a:ext>
              </a:extLst>
            </p:cNvPr>
            <p:cNvSpPr>
              <a:spLocks noChangeAspect="1"/>
            </p:cNvSpPr>
            <p:nvPr/>
          </p:nvSpPr>
          <p:spPr bwMode="gray">
            <a:xfrm>
              <a:off x="7145493" y="3425703"/>
              <a:ext cx="4771" cy="3492"/>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59" name="Freeform 62">
              <a:extLst>
                <a:ext uri="{FF2B5EF4-FFF2-40B4-BE49-F238E27FC236}">
                  <a16:creationId xmlns:a16="http://schemas.microsoft.com/office/drawing/2014/main" xmlns="" id="{184131E2-F10E-4C49-8489-90895E181778}"/>
                </a:ext>
              </a:extLst>
            </p:cNvPr>
            <p:cNvSpPr>
              <a:spLocks noChangeAspect="1"/>
            </p:cNvSpPr>
            <p:nvPr/>
          </p:nvSpPr>
          <p:spPr bwMode="gray">
            <a:xfrm>
              <a:off x="7126411" y="3429195"/>
              <a:ext cx="3180" cy="3492"/>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60" name="Freeform 63">
              <a:extLst>
                <a:ext uri="{FF2B5EF4-FFF2-40B4-BE49-F238E27FC236}">
                  <a16:creationId xmlns:a16="http://schemas.microsoft.com/office/drawing/2014/main" xmlns="" id="{B6450A21-EF49-4642-92D9-A8E0AE6B0C93}"/>
                </a:ext>
              </a:extLst>
            </p:cNvPr>
            <p:cNvSpPr>
              <a:spLocks noChangeAspect="1"/>
            </p:cNvSpPr>
            <p:nvPr/>
          </p:nvSpPr>
          <p:spPr bwMode="gray">
            <a:xfrm>
              <a:off x="6951496" y="3464118"/>
              <a:ext cx="251242" cy="209536"/>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93" name="Freeform 64">
              <a:extLst>
                <a:ext uri="{FF2B5EF4-FFF2-40B4-BE49-F238E27FC236}">
                  <a16:creationId xmlns:a16="http://schemas.microsoft.com/office/drawing/2014/main" xmlns="" id="{8E2CCF97-0C31-4507-ADE6-0CB08FB779FF}"/>
                </a:ext>
              </a:extLst>
            </p:cNvPr>
            <p:cNvSpPr>
              <a:spLocks noChangeAspect="1"/>
            </p:cNvSpPr>
            <p:nvPr/>
          </p:nvSpPr>
          <p:spPr bwMode="gray">
            <a:xfrm>
              <a:off x="7558929" y="4152095"/>
              <a:ext cx="189227" cy="220013"/>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94" name="Freeform 65">
              <a:extLst>
                <a:ext uri="{FF2B5EF4-FFF2-40B4-BE49-F238E27FC236}">
                  <a16:creationId xmlns:a16="http://schemas.microsoft.com/office/drawing/2014/main" xmlns="" id="{D4F058F4-BFC9-4A99-B652-DAE443717644}"/>
                </a:ext>
              </a:extLst>
            </p:cNvPr>
            <p:cNvSpPr>
              <a:spLocks noChangeAspect="1"/>
            </p:cNvSpPr>
            <p:nvPr/>
          </p:nvSpPr>
          <p:spPr bwMode="gray">
            <a:xfrm>
              <a:off x="7733844" y="4372107"/>
              <a:ext cx="160605" cy="55876"/>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95" name="Freeform 66">
              <a:extLst>
                <a:ext uri="{FF2B5EF4-FFF2-40B4-BE49-F238E27FC236}">
                  <a16:creationId xmlns:a16="http://schemas.microsoft.com/office/drawing/2014/main" xmlns="" id="{1A7E7427-1778-4CC5-9AD5-517F8BFDD7B0}"/>
                </a:ext>
              </a:extLst>
            </p:cNvPr>
            <p:cNvSpPr>
              <a:spLocks noChangeAspect="1"/>
            </p:cNvSpPr>
            <p:nvPr/>
          </p:nvSpPr>
          <p:spPr bwMode="gray">
            <a:xfrm>
              <a:off x="7797450" y="4176540"/>
              <a:ext cx="173326" cy="16239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96" name="Freeform 67">
              <a:extLst>
                <a:ext uri="{FF2B5EF4-FFF2-40B4-BE49-F238E27FC236}">
                  <a16:creationId xmlns:a16="http://schemas.microsoft.com/office/drawing/2014/main" xmlns="" id="{7B2130FA-C81E-4E44-859D-47F2AD2B4264}"/>
                </a:ext>
              </a:extLst>
            </p:cNvPr>
            <p:cNvSpPr>
              <a:spLocks noChangeAspect="1"/>
            </p:cNvSpPr>
            <p:nvPr/>
          </p:nvSpPr>
          <p:spPr bwMode="gray">
            <a:xfrm>
              <a:off x="8485980" y="4338930"/>
              <a:ext cx="69966" cy="4190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97" name="Freeform 68">
              <a:extLst>
                <a:ext uri="{FF2B5EF4-FFF2-40B4-BE49-F238E27FC236}">
                  <a16:creationId xmlns:a16="http://schemas.microsoft.com/office/drawing/2014/main" xmlns="" id="{7C20CE9D-E114-4929-A3A5-31C7743F033F}"/>
                </a:ext>
              </a:extLst>
            </p:cNvPr>
            <p:cNvSpPr>
              <a:spLocks noChangeAspect="1"/>
            </p:cNvSpPr>
            <p:nvPr/>
          </p:nvSpPr>
          <p:spPr bwMode="gray">
            <a:xfrm>
              <a:off x="8357179" y="4309247"/>
              <a:ext cx="173326" cy="155406"/>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98" name="Group 69">
              <a:extLst>
                <a:ext uri="{FF2B5EF4-FFF2-40B4-BE49-F238E27FC236}">
                  <a16:creationId xmlns:a16="http://schemas.microsoft.com/office/drawing/2014/main" xmlns="" id="{0D6D567F-2614-4DF2-A015-75DE1FEF19F8}"/>
                </a:ext>
              </a:extLst>
            </p:cNvPr>
            <p:cNvGrpSpPr>
              <a:grpSpLocks noChangeAspect="1"/>
            </p:cNvGrpSpPr>
            <p:nvPr/>
          </p:nvGrpSpPr>
          <p:grpSpPr bwMode="gray">
            <a:xfrm>
              <a:off x="7942152" y="3898905"/>
              <a:ext cx="162194" cy="254936"/>
              <a:chOff x="3802" y="2280"/>
              <a:chExt cx="102" cy="146"/>
            </a:xfrm>
            <a:grpFill/>
          </p:grpSpPr>
          <p:sp>
            <p:nvSpPr>
              <p:cNvPr id="426" name="Freeform 70">
                <a:extLst>
                  <a:ext uri="{FF2B5EF4-FFF2-40B4-BE49-F238E27FC236}">
                    <a16:creationId xmlns:a16="http://schemas.microsoft.com/office/drawing/2014/main" xmlns="" id="{52211A5B-335C-47BC-80A0-EF0FCC8A965F}"/>
                  </a:ext>
                </a:extLst>
              </p:cNvPr>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7" name="Freeform 71">
                <a:extLst>
                  <a:ext uri="{FF2B5EF4-FFF2-40B4-BE49-F238E27FC236}">
                    <a16:creationId xmlns:a16="http://schemas.microsoft.com/office/drawing/2014/main" xmlns="" id="{A617472D-1179-4DF6-8C1F-75FC473B27BE}"/>
                  </a:ext>
                </a:extLst>
              </p:cNvPr>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8" name="Freeform 72">
                <a:extLst>
                  <a:ext uri="{FF2B5EF4-FFF2-40B4-BE49-F238E27FC236}">
                    <a16:creationId xmlns:a16="http://schemas.microsoft.com/office/drawing/2014/main" xmlns="" id="{69D1BC74-5C28-4136-AE53-DFDB06FA26EA}"/>
                  </a:ext>
                </a:extLst>
              </p:cNvPr>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9" name="Freeform 73">
                <a:extLst>
                  <a:ext uri="{FF2B5EF4-FFF2-40B4-BE49-F238E27FC236}">
                    <a16:creationId xmlns:a16="http://schemas.microsoft.com/office/drawing/2014/main" xmlns="" id="{388AFC33-31A3-4567-81D2-5DE2D5EA86D8}"/>
                  </a:ext>
                </a:extLst>
              </p:cNvPr>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30" name="Freeform 74">
                <a:extLst>
                  <a:ext uri="{FF2B5EF4-FFF2-40B4-BE49-F238E27FC236}">
                    <a16:creationId xmlns:a16="http://schemas.microsoft.com/office/drawing/2014/main" xmlns="" id="{71A59560-1278-4911-BCAF-0C9A6CE1FCD6}"/>
                  </a:ext>
                </a:extLst>
              </p:cNvPr>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31" name="Freeform 75">
                <a:extLst>
                  <a:ext uri="{FF2B5EF4-FFF2-40B4-BE49-F238E27FC236}">
                    <a16:creationId xmlns:a16="http://schemas.microsoft.com/office/drawing/2014/main" xmlns="" id="{E50CB5E1-2A46-439A-9E28-6EA02753C723}"/>
                  </a:ext>
                </a:extLst>
              </p:cNvPr>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32" name="Freeform 76">
                <a:extLst>
                  <a:ext uri="{FF2B5EF4-FFF2-40B4-BE49-F238E27FC236}">
                    <a16:creationId xmlns:a16="http://schemas.microsoft.com/office/drawing/2014/main" xmlns="" id="{58EEE630-CC10-4D64-A417-0E6D17955D11}"/>
                  </a:ext>
                </a:extLst>
              </p:cNvPr>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33" name="Freeform 77">
                <a:extLst>
                  <a:ext uri="{FF2B5EF4-FFF2-40B4-BE49-F238E27FC236}">
                    <a16:creationId xmlns:a16="http://schemas.microsoft.com/office/drawing/2014/main" xmlns="" id="{74B0B815-B57A-42FE-8061-391093F8EE11}"/>
                  </a:ext>
                </a:extLst>
              </p:cNvPr>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34" name="Freeform 78">
                <a:extLst>
                  <a:ext uri="{FF2B5EF4-FFF2-40B4-BE49-F238E27FC236}">
                    <a16:creationId xmlns:a16="http://schemas.microsoft.com/office/drawing/2014/main" xmlns="" id="{75E2A2DE-F4DD-4579-B02E-6202261EB728}"/>
                  </a:ext>
                </a:extLst>
              </p:cNvPr>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35" name="Freeform 79">
                <a:extLst>
                  <a:ext uri="{FF2B5EF4-FFF2-40B4-BE49-F238E27FC236}">
                    <a16:creationId xmlns:a16="http://schemas.microsoft.com/office/drawing/2014/main" xmlns="" id="{B11B69BA-10DD-422F-8BA7-E4CADE066929}"/>
                  </a:ext>
                </a:extLst>
              </p:cNvPr>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36" name="Freeform 80">
                <a:extLst>
                  <a:ext uri="{FF2B5EF4-FFF2-40B4-BE49-F238E27FC236}">
                    <a16:creationId xmlns:a16="http://schemas.microsoft.com/office/drawing/2014/main" xmlns="" id="{4BBA7E90-E38B-4364-AD84-4F216F119E71}"/>
                  </a:ext>
                </a:extLst>
              </p:cNvPr>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99" name="Freeform 81">
              <a:extLst>
                <a:ext uri="{FF2B5EF4-FFF2-40B4-BE49-F238E27FC236}">
                  <a16:creationId xmlns:a16="http://schemas.microsoft.com/office/drawing/2014/main" xmlns="" id="{651438F3-37E6-44F7-B5AA-3B5BACBA86A6}"/>
                </a:ext>
              </a:extLst>
            </p:cNvPr>
            <p:cNvSpPr>
              <a:spLocks noChangeAspect="1"/>
            </p:cNvSpPr>
            <p:nvPr/>
          </p:nvSpPr>
          <p:spPr bwMode="gray">
            <a:xfrm>
              <a:off x="7884907" y="4162571"/>
              <a:ext cx="23853" cy="20954"/>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0" name="Freeform 82">
              <a:extLst>
                <a:ext uri="{FF2B5EF4-FFF2-40B4-BE49-F238E27FC236}">
                  <a16:creationId xmlns:a16="http://schemas.microsoft.com/office/drawing/2014/main" xmlns="" id="{914FABC7-17DE-45FB-9775-6FBABF172F0A}"/>
                </a:ext>
              </a:extLst>
            </p:cNvPr>
            <p:cNvSpPr>
              <a:spLocks noChangeAspect="1"/>
            </p:cNvSpPr>
            <p:nvPr/>
          </p:nvSpPr>
          <p:spPr bwMode="gray">
            <a:xfrm>
              <a:off x="7921481" y="4321469"/>
              <a:ext cx="4771" cy="15716"/>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1" name="Freeform 83">
              <a:extLst>
                <a:ext uri="{FF2B5EF4-FFF2-40B4-BE49-F238E27FC236}">
                  <a16:creationId xmlns:a16="http://schemas.microsoft.com/office/drawing/2014/main" xmlns="" id="{972F4691-8C1C-46F0-BE66-4A29254E021A}"/>
                </a:ext>
              </a:extLst>
            </p:cNvPr>
            <p:cNvSpPr>
              <a:spLocks noChangeAspect="1"/>
            </p:cNvSpPr>
            <p:nvPr/>
          </p:nvSpPr>
          <p:spPr bwMode="gray">
            <a:xfrm>
              <a:off x="8072544" y="4419252"/>
              <a:ext cx="42934" cy="20954"/>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2" name="Freeform 84">
              <a:extLst>
                <a:ext uri="{FF2B5EF4-FFF2-40B4-BE49-F238E27FC236}">
                  <a16:creationId xmlns:a16="http://schemas.microsoft.com/office/drawing/2014/main" xmlns="" id="{81922D3A-1BD2-44C7-9FAB-E56F14CE4FB1}"/>
                </a:ext>
              </a:extLst>
            </p:cNvPr>
            <p:cNvSpPr>
              <a:spLocks noChangeAspect="1"/>
            </p:cNvSpPr>
            <p:nvPr/>
          </p:nvSpPr>
          <p:spPr bwMode="gray">
            <a:xfrm>
              <a:off x="8051872" y="4433222"/>
              <a:ext cx="27033" cy="24446"/>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3" name="Freeform 85">
              <a:extLst>
                <a:ext uri="{FF2B5EF4-FFF2-40B4-BE49-F238E27FC236}">
                  <a16:creationId xmlns:a16="http://schemas.microsoft.com/office/drawing/2014/main" xmlns="" id="{6FC64BB5-6377-4B4E-924C-35D4A64E54CB}"/>
                </a:ext>
              </a:extLst>
            </p:cNvPr>
            <p:cNvSpPr>
              <a:spLocks noChangeAspect="1"/>
            </p:cNvSpPr>
            <p:nvPr/>
          </p:nvSpPr>
          <p:spPr bwMode="gray">
            <a:xfrm>
              <a:off x="8128199" y="4312739"/>
              <a:ext cx="50884" cy="20954"/>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4" name="Freeform 86">
              <a:extLst>
                <a:ext uri="{FF2B5EF4-FFF2-40B4-BE49-F238E27FC236}">
                  <a16:creationId xmlns:a16="http://schemas.microsoft.com/office/drawing/2014/main" xmlns="" id="{E42A90C5-F091-494A-B5FB-AC44D43076F3}"/>
                </a:ext>
              </a:extLst>
            </p:cNvPr>
            <p:cNvSpPr>
              <a:spLocks noChangeAspect="1"/>
            </p:cNvSpPr>
            <p:nvPr/>
          </p:nvSpPr>
          <p:spPr bwMode="gray">
            <a:xfrm>
              <a:off x="7970775" y="4227178"/>
              <a:ext cx="109720" cy="14143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5" name="Freeform 87">
              <a:extLst>
                <a:ext uri="{FF2B5EF4-FFF2-40B4-BE49-F238E27FC236}">
                  <a16:creationId xmlns:a16="http://schemas.microsoft.com/office/drawing/2014/main" xmlns="" id="{F6038C5F-1B52-4E8E-B440-A908305063A8}"/>
                </a:ext>
              </a:extLst>
            </p:cNvPr>
            <p:cNvSpPr>
              <a:spLocks noChangeAspect="1"/>
            </p:cNvSpPr>
            <p:nvPr/>
          </p:nvSpPr>
          <p:spPr bwMode="gray">
            <a:xfrm>
              <a:off x="8118658" y="4216701"/>
              <a:ext cx="25442" cy="5936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6" name="Freeform 88">
              <a:extLst>
                <a:ext uri="{FF2B5EF4-FFF2-40B4-BE49-F238E27FC236}">
                  <a16:creationId xmlns:a16="http://schemas.microsoft.com/office/drawing/2014/main" xmlns="" id="{B021B17F-28FB-4715-AB77-7CB1789D94F4}"/>
                </a:ext>
              </a:extLst>
            </p:cNvPr>
            <p:cNvSpPr>
              <a:spLocks noChangeAspect="1"/>
            </p:cNvSpPr>
            <p:nvPr/>
          </p:nvSpPr>
          <p:spPr bwMode="gray">
            <a:xfrm>
              <a:off x="8180673" y="4267339"/>
              <a:ext cx="181276" cy="167629"/>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7" name="Freeform 89">
              <a:extLst>
                <a:ext uri="{FF2B5EF4-FFF2-40B4-BE49-F238E27FC236}">
                  <a16:creationId xmlns:a16="http://schemas.microsoft.com/office/drawing/2014/main" xmlns="" id="{A848ACBA-5828-4AA8-ADF7-38B98D384CA9}"/>
                </a:ext>
              </a:extLst>
            </p:cNvPr>
            <p:cNvSpPr>
              <a:spLocks noChangeAspect="1"/>
            </p:cNvSpPr>
            <p:nvPr/>
          </p:nvSpPr>
          <p:spPr bwMode="gray">
            <a:xfrm>
              <a:off x="8528915" y="4309247"/>
              <a:ext cx="41344" cy="4190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8" name="Freeform 90">
              <a:extLst>
                <a:ext uri="{FF2B5EF4-FFF2-40B4-BE49-F238E27FC236}">
                  <a16:creationId xmlns:a16="http://schemas.microsoft.com/office/drawing/2014/main" xmlns="" id="{6D17BA4D-D81C-49A4-9AF3-780395761226}"/>
                </a:ext>
              </a:extLst>
            </p:cNvPr>
            <p:cNvSpPr>
              <a:spLocks noChangeAspect="1"/>
            </p:cNvSpPr>
            <p:nvPr/>
          </p:nvSpPr>
          <p:spPr bwMode="gray">
            <a:xfrm>
              <a:off x="7678189" y="3806360"/>
              <a:ext cx="125622" cy="28985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09" name="Freeform 91">
              <a:extLst>
                <a:ext uri="{FF2B5EF4-FFF2-40B4-BE49-F238E27FC236}">
                  <a16:creationId xmlns:a16="http://schemas.microsoft.com/office/drawing/2014/main" xmlns="" id="{69F78F59-E3F2-4E9A-B1E2-2577DAFDC390}"/>
                </a:ext>
              </a:extLst>
            </p:cNvPr>
            <p:cNvSpPr>
              <a:spLocks noChangeAspect="1"/>
            </p:cNvSpPr>
            <p:nvPr/>
          </p:nvSpPr>
          <p:spPr bwMode="gray">
            <a:xfrm>
              <a:off x="7808581" y="4127649"/>
              <a:ext cx="168555" cy="11524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10" name="Freeform 92">
              <a:extLst>
                <a:ext uri="{FF2B5EF4-FFF2-40B4-BE49-F238E27FC236}">
                  <a16:creationId xmlns:a16="http://schemas.microsoft.com/office/drawing/2014/main" xmlns="" id="{7CACA1AF-4F5E-4F71-BF2F-A100E64315A1}"/>
                </a:ext>
              </a:extLst>
            </p:cNvPr>
            <p:cNvSpPr>
              <a:spLocks noChangeAspect="1"/>
            </p:cNvSpPr>
            <p:nvPr/>
          </p:nvSpPr>
          <p:spPr bwMode="gray">
            <a:xfrm>
              <a:off x="7644797" y="4131141"/>
              <a:ext cx="71557" cy="10302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11" name="Freeform 93">
              <a:extLst>
                <a:ext uri="{FF2B5EF4-FFF2-40B4-BE49-F238E27FC236}">
                  <a16:creationId xmlns:a16="http://schemas.microsoft.com/office/drawing/2014/main" xmlns="" id="{B6EDF4A2-ECA6-4DC5-9763-C8A425C819C4}"/>
                </a:ext>
              </a:extLst>
            </p:cNvPr>
            <p:cNvSpPr>
              <a:spLocks noChangeAspect="1"/>
            </p:cNvSpPr>
            <p:nvPr/>
          </p:nvSpPr>
          <p:spPr bwMode="gray">
            <a:xfrm>
              <a:off x="7600273" y="3856997"/>
              <a:ext cx="136752" cy="2950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12" name="Freeform 94">
              <a:extLst>
                <a:ext uri="{FF2B5EF4-FFF2-40B4-BE49-F238E27FC236}">
                  <a16:creationId xmlns:a16="http://schemas.microsoft.com/office/drawing/2014/main" xmlns="" id="{5FF10F7F-591E-4A4C-BECF-07D1B8B2A764}"/>
                </a:ext>
              </a:extLst>
            </p:cNvPr>
            <p:cNvSpPr>
              <a:spLocks noChangeAspect="1"/>
            </p:cNvSpPr>
            <p:nvPr/>
          </p:nvSpPr>
          <p:spPr bwMode="gray">
            <a:xfrm>
              <a:off x="7506454" y="3698100"/>
              <a:ext cx="154244" cy="366688"/>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13" name="Freeform 95">
              <a:extLst>
                <a:ext uri="{FF2B5EF4-FFF2-40B4-BE49-F238E27FC236}">
                  <a16:creationId xmlns:a16="http://schemas.microsoft.com/office/drawing/2014/main" xmlns="" id="{C04B9960-4400-449E-A4FB-3417FD4BF835}"/>
                </a:ext>
              </a:extLst>
            </p:cNvPr>
            <p:cNvSpPr>
              <a:spLocks noChangeAspect="1"/>
            </p:cNvSpPr>
            <p:nvPr/>
          </p:nvSpPr>
          <p:spPr bwMode="gray">
            <a:xfrm>
              <a:off x="7681369" y="3977481"/>
              <a:ext cx="92228" cy="8206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14" name="Freeform 96">
              <a:extLst>
                <a:ext uri="{FF2B5EF4-FFF2-40B4-BE49-F238E27FC236}">
                  <a16:creationId xmlns:a16="http://schemas.microsoft.com/office/drawing/2014/main" xmlns="" id="{208205E3-4267-4766-80CC-F962FEB54684}"/>
                </a:ext>
              </a:extLst>
            </p:cNvPr>
            <p:cNvSpPr>
              <a:spLocks noChangeAspect="1"/>
            </p:cNvSpPr>
            <p:nvPr/>
          </p:nvSpPr>
          <p:spPr bwMode="gray">
            <a:xfrm>
              <a:off x="7644797" y="3820329"/>
              <a:ext cx="125622" cy="17112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15" name="Group 97">
              <a:extLst>
                <a:ext uri="{FF2B5EF4-FFF2-40B4-BE49-F238E27FC236}">
                  <a16:creationId xmlns:a16="http://schemas.microsoft.com/office/drawing/2014/main" xmlns="" id="{D3F7ABA7-EA75-498B-B6C5-8BE5BAB3EB28}"/>
                </a:ext>
              </a:extLst>
            </p:cNvPr>
            <p:cNvGrpSpPr>
              <a:grpSpLocks noChangeAspect="1"/>
            </p:cNvGrpSpPr>
            <p:nvPr/>
          </p:nvGrpSpPr>
          <p:grpSpPr bwMode="gray">
            <a:xfrm>
              <a:off x="6957856" y="3500786"/>
              <a:ext cx="637647" cy="646069"/>
              <a:chOff x="3183" y="2052"/>
              <a:chExt cx="401" cy="370"/>
            </a:xfrm>
            <a:grpFill/>
          </p:grpSpPr>
          <p:sp>
            <p:nvSpPr>
              <p:cNvPr id="419" name="Freeform 98">
                <a:extLst>
                  <a:ext uri="{FF2B5EF4-FFF2-40B4-BE49-F238E27FC236}">
                    <a16:creationId xmlns:a16="http://schemas.microsoft.com/office/drawing/2014/main" xmlns="" id="{CD6BDC53-B360-4684-BD70-4BF40FEE652D}"/>
                  </a:ext>
                </a:extLst>
              </p:cNvPr>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0" name="Freeform 99">
                <a:extLst>
                  <a:ext uri="{FF2B5EF4-FFF2-40B4-BE49-F238E27FC236}">
                    <a16:creationId xmlns:a16="http://schemas.microsoft.com/office/drawing/2014/main" xmlns="" id="{FB725658-7A12-4D21-9044-6B3C83A09AA7}"/>
                  </a:ext>
                </a:extLst>
              </p:cNvPr>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1" name="Freeform 100">
                <a:extLst>
                  <a:ext uri="{FF2B5EF4-FFF2-40B4-BE49-F238E27FC236}">
                    <a16:creationId xmlns:a16="http://schemas.microsoft.com/office/drawing/2014/main" xmlns="" id="{D89D9BC5-9E74-48EE-A2FD-D149DB7C5479}"/>
                  </a:ext>
                </a:extLst>
              </p:cNvPr>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2" name="Freeform 101">
                <a:extLst>
                  <a:ext uri="{FF2B5EF4-FFF2-40B4-BE49-F238E27FC236}">
                    <a16:creationId xmlns:a16="http://schemas.microsoft.com/office/drawing/2014/main" xmlns="" id="{4AECD0B6-B0B6-4DB8-A206-7A72BEC9C96B}"/>
                  </a:ext>
                </a:extLst>
              </p:cNvPr>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3" name="Freeform 102">
                <a:extLst>
                  <a:ext uri="{FF2B5EF4-FFF2-40B4-BE49-F238E27FC236}">
                    <a16:creationId xmlns:a16="http://schemas.microsoft.com/office/drawing/2014/main" xmlns="" id="{5CE9AAB1-4B52-4ABC-9149-F031BDFBF8CB}"/>
                  </a:ext>
                </a:extLst>
              </p:cNvPr>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4" name="Freeform 103">
                <a:extLst>
                  <a:ext uri="{FF2B5EF4-FFF2-40B4-BE49-F238E27FC236}">
                    <a16:creationId xmlns:a16="http://schemas.microsoft.com/office/drawing/2014/main" xmlns="" id="{CC24F6A1-CB55-4A03-9025-93BB34ADF9F1}"/>
                  </a:ext>
                </a:extLst>
              </p:cNvPr>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25" name="Freeform 104">
                <a:extLst>
                  <a:ext uri="{FF2B5EF4-FFF2-40B4-BE49-F238E27FC236}">
                    <a16:creationId xmlns:a16="http://schemas.microsoft.com/office/drawing/2014/main" xmlns="" id="{3FF06153-64FD-4372-8557-0E81BCD96E3B}"/>
                  </a:ext>
                </a:extLst>
              </p:cNvPr>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116" name="Freeform 105">
              <a:extLst>
                <a:ext uri="{FF2B5EF4-FFF2-40B4-BE49-F238E27FC236}">
                  <a16:creationId xmlns:a16="http://schemas.microsoft.com/office/drawing/2014/main" xmlns="" id="{4D7B2751-319F-44E8-8A76-64845C559DD3}"/>
                </a:ext>
              </a:extLst>
            </p:cNvPr>
            <p:cNvSpPr>
              <a:spLocks noChangeAspect="1"/>
            </p:cNvSpPr>
            <p:nvPr/>
          </p:nvSpPr>
          <p:spPr bwMode="gray">
            <a:xfrm>
              <a:off x="7991447" y="3762706"/>
              <a:ext cx="30213" cy="69845"/>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17" name="Group 106">
              <a:extLst>
                <a:ext uri="{FF2B5EF4-FFF2-40B4-BE49-F238E27FC236}">
                  <a16:creationId xmlns:a16="http://schemas.microsoft.com/office/drawing/2014/main" xmlns="" id="{B5298658-5A2E-4397-BB58-2073A9D80E86}"/>
                </a:ext>
              </a:extLst>
            </p:cNvPr>
            <p:cNvGrpSpPr>
              <a:grpSpLocks noChangeAspect="1"/>
            </p:cNvGrpSpPr>
            <p:nvPr/>
          </p:nvGrpSpPr>
          <p:grpSpPr bwMode="gray">
            <a:xfrm>
              <a:off x="8158411" y="3286012"/>
              <a:ext cx="283045" cy="352719"/>
              <a:chOff x="3938" y="1929"/>
              <a:chExt cx="178" cy="202"/>
            </a:xfrm>
            <a:grpFill/>
          </p:grpSpPr>
          <p:sp>
            <p:nvSpPr>
              <p:cNvPr id="415" name="Freeform 107">
                <a:extLst>
                  <a:ext uri="{FF2B5EF4-FFF2-40B4-BE49-F238E27FC236}">
                    <a16:creationId xmlns:a16="http://schemas.microsoft.com/office/drawing/2014/main" xmlns="" id="{16841111-AAB6-480D-AA28-01A3257029A9}"/>
                  </a:ext>
                </a:extLst>
              </p:cNvPr>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16" name="Freeform 108">
                <a:extLst>
                  <a:ext uri="{FF2B5EF4-FFF2-40B4-BE49-F238E27FC236}">
                    <a16:creationId xmlns:a16="http://schemas.microsoft.com/office/drawing/2014/main" xmlns="" id="{324E05C3-4EA5-4586-BB15-577BCCD32F8C}"/>
                  </a:ext>
                </a:extLst>
              </p:cNvPr>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17" name="Freeform 109">
                <a:extLst>
                  <a:ext uri="{FF2B5EF4-FFF2-40B4-BE49-F238E27FC236}">
                    <a16:creationId xmlns:a16="http://schemas.microsoft.com/office/drawing/2014/main" xmlns="" id="{990B6D63-5E90-4943-A602-EA9819BA86A3}"/>
                  </a:ext>
                </a:extLst>
              </p:cNvPr>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18" name="Freeform 110">
                <a:extLst>
                  <a:ext uri="{FF2B5EF4-FFF2-40B4-BE49-F238E27FC236}">
                    <a16:creationId xmlns:a16="http://schemas.microsoft.com/office/drawing/2014/main" xmlns="" id="{555A41A2-9E1D-43DD-8001-E3D4C46CEF59}"/>
                  </a:ext>
                </a:extLst>
              </p:cNvPr>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118" name="Freeform 111">
              <a:extLst>
                <a:ext uri="{FF2B5EF4-FFF2-40B4-BE49-F238E27FC236}">
                  <a16:creationId xmlns:a16="http://schemas.microsoft.com/office/drawing/2014/main" xmlns="" id="{C0612F1C-BDBD-4148-AE8A-B98061DDE20B}"/>
                </a:ext>
              </a:extLst>
            </p:cNvPr>
            <p:cNvSpPr>
              <a:spLocks noChangeAspect="1"/>
            </p:cNvSpPr>
            <p:nvPr/>
          </p:nvSpPr>
          <p:spPr bwMode="gray">
            <a:xfrm>
              <a:off x="8096396" y="3464118"/>
              <a:ext cx="60425" cy="9953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19" name="Freeform 112">
              <a:extLst>
                <a:ext uri="{FF2B5EF4-FFF2-40B4-BE49-F238E27FC236}">
                  <a16:creationId xmlns:a16="http://schemas.microsoft.com/office/drawing/2014/main" xmlns="" id="{4AAE1F45-3242-4D35-864D-10283FB6DE9D}"/>
                </a:ext>
              </a:extLst>
            </p:cNvPr>
            <p:cNvSpPr>
              <a:spLocks noChangeAspect="1"/>
            </p:cNvSpPr>
            <p:nvPr/>
          </p:nvSpPr>
          <p:spPr bwMode="gray">
            <a:xfrm>
              <a:off x="7428538" y="3090445"/>
              <a:ext cx="551779" cy="29684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20" name="Freeform 113">
              <a:extLst>
                <a:ext uri="{FF2B5EF4-FFF2-40B4-BE49-F238E27FC236}">
                  <a16:creationId xmlns:a16="http://schemas.microsoft.com/office/drawing/2014/main" xmlns="" id="{7007C7C6-F5DE-4820-ADF5-B32BA33AF5C9}"/>
                </a:ext>
              </a:extLst>
            </p:cNvPr>
            <p:cNvSpPr>
              <a:spLocks noChangeAspect="1"/>
            </p:cNvSpPr>
            <p:nvPr/>
          </p:nvSpPr>
          <p:spPr bwMode="gray">
            <a:xfrm>
              <a:off x="7791090" y="3867474"/>
              <a:ext cx="41344" cy="4016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21" name="Freeform 114">
              <a:extLst>
                <a:ext uri="{FF2B5EF4-FFF2-40B4-BE49-F238E27FC236}">
                  <a16:creationId xmlns:a16="http://schemas.microsoft.com/office/drawing/2014/main" xmlns="" id="{1370D366-7A4D-40BF-9364-4C9D1F79E4EA}"/>
                </a:ext>
              </a:extLst>
            </p:cNvPr>
            <p:cNvSpPr>
              <a:spLocks noChangeAspect="1"/>
            </p:cNvSpPr>
            <p:nvPr/>
          </p:nvSpPr>
          <p:spPr bwMode="gray">
            <a:xfrm>
              <a:off x="7180476" y="3050284"/>
              <a:ext cx="1068574" cy="815445"/>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22" name="Freeform 115">
              <a:extLst>
                <a:ext uri="{FF2B5EF4-FFF2-40B4-BE49-F238E27FC236}">
                  <a16:creationId xmlns:a16="http://schemas.microsoft.com/office/drawing/2014/main" xmlns="" id="{3BE84713-44CB-486B-B954-E0D6943A0EEF}"/>
                </a:ext>
              </a:extLst>
            </p:cNvPr>
            <p:cNvSpPr>
              <a:spLocks noChangeAspect="1"/>
            </p:cNvSpPr>
            <p:nvPr/>
          </p:nvSpPr>
          <p:spPr bwMode="gray">
            <a:xfrm>
              <a:off x="8066183" y="3352365"/>
              <a:ext cx="109720" cy="13270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23" name="Group 116">
              <a:extLst>
                <a:ext uri="{FF2B5EF4-FFF2-40B4-BE49-F238E27FC236}">
                  <a16:creationId xmlns:a16="http://schemas.microsoft.com/office/drawing/2014/main" xmlns="" id="{60D4B746-4AFD-4E55-95E5-4DA8350D201A}"/>
                </a:ext>
              </a:extLst>
            </p:cNvPr>
            <p:cNvGrpSpPr>
              <a:grpSpLocks noChangeAspect="1"/>
            </p:cNvGrpSpPr>
            <p:nvPr/>
          </p:nvGrpSpPr>
          <p:grpSpPr bwMode="gray">
            <a:xfrm>
              <a:off x="6237522" y="1594009"/>
              <a:ext cx="2978333" cy="1802010"/>
              <a:chOff x="2730" y="960"/>
              <a:chExt cx="1873" cy="1032"/>
            </a:xfrm>
            <a:grpFill/>
          </p:grpSpPr>
          <p:grpSp>
            <p:nvGrpSpPr>
              <p:cNvPr id="398" name="Group 117">
                <a:extLst>
                  <a:ext uri="{FF2B5EF4-FFF2-40B4-BE49-F238E27FC236}">
                    <a16:creationId xmlns:a16="http://schemas.microsoft.com/office/drawing/2014/main" xmlns="" id="{5FBF3115-3DEC-4E77-BC35-7F7403ED03F5}"/>
                  </a:ext>
                </a:extLst>
              </p:cNvPr>
              <p:cNvGrpSpPr>
                <a:grpSpLocks noChangeAspect="1"/>
              </p:cNvGrpSpPr>
              <p:nvPr/>
            </p:nvGrpSpPr>
            <p:grpSpPr bwMode="gray">
              <a:xfrm>
                <a:off x="3044" y="960"/>
                <a:ext cx="1473" cy="481"/>
                <a:chOff x="3044" y="960"/>
                <a:chExt cx="1473" cy="481"/>
              </a:xfrm>
              <a:grpFill/>
            </p:grpSpPr>
            <p:sp>
              <p:nvSpPr>
                <p:cNvPr id="402" name="Freeform 118">
                  <a:extLst>
                    <a:ext uri="{FF2B5EF4-FFF2-40B4-BE49-F238E27FC236}">
                      <a16:creationId xmlns:a16="http://schemas.microsoft.com/office/drawing/2014/main" xmlns="" id="{ED5AB469-7DE0-4BC0-A255-A250EB7E8EAD}"/>
                    </a:ext>
                  </a:extLst>
                </p:cNvPr>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3" name="Freeform 119">
                  <a:extLst>
                    <a:ext uri="{FF2B5EF4-FFF2-40B4-BE49-F238E27FC236}">
                      <a16:creationId xmlns:a16="http://schemas.microsoft.com/office/drawing/2014/main" xmlns="" id="{0127930B-4CEE-41E9-AB3F-D21FF918029D}"/>
                    </a:ext>
                  </a:extLst>
                </p:cNvPr>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4" name="Freeform 120">
                  <a:extLst>
                    <a:ext uri="{FF2B5EF4-FFF2-40B4-BE49-F238E27FC236}">
                      <a16:creationId xmlns:a16="http://schemas.microsoft.com/office/drawing/2014/main" xmlns="" id="{CAA9E1B5-A615-4E31-835C-6C84A8224B0F}"/>
                    </a:ext>
                  </a:extLst>
                </p:cNvPr>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5" name="Freeform 121">
                  <a:extLst>
                    <a:ext uri="{FF2B5EF4-FFF2-40B4-BE49-F238E27FC236}">
                      <a16:creationId xmlns:a16="http://schemas.microsoft.com/office/drawing/2014/main" xmlns="" id="{8F781742-46C4-4F32-A78B-F7F2B9E26207}"/>
                    </a:ext>
                  </a:extLst>
                </p:cNvPr>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6" name="Freeform 122">
                  <a:extLst>
                    <a:ext uri="{FF2B5EF4-FFF2-40B4-BE49-F238E27FC236}">
                      <a16:creationId xmlns:a16="http://schemas.microsoft.com/office/drawing/2014/main" xmlns="" id="{0D81EC7A-30A8-4509-B3B9-E1B3DF440861}"/>
                    </a:ext>
                  </a:extLst>
                </p:cNvPr>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7" name="Freeform 123">
                  <a:extLst>
                    <a:ext uri="{FF2B5EF4-FFF2-40B4-BE49-F238E27FC236}">
                      <a16:creationId xmlns:a16="http://schemas.microsoft.com/office/drawing/2014/main" xmlns="" id="{2012ACDA-4714-4631-A319-31159391B661}"/>
                    </a:ext>
                  </a:extLst>
                </p:cNvPr>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8" name="Freeform 124">
                  <a:extLst>
                    <a:ext uri="{FF2B5EF4-FFF2-40B4-BE49-F238E27FC236}">
                      <a16:creationId xmlns:a16="http://schemas.microsoft.com/office/drawing/2014/main" xmlns="" id="{6A7F3049-669C-45B6-A34D-8537A88D455A}"/>
                    </a:ext>
                  </a:extLst>
                </p:cNvPr>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9" name="Freeform 125">
                  <a:extLst>
                    <a:ext uri="{FF2B5EF4-FFF2-40B4-BE49-F238E27FC236}">
                      <a16:creationId xmlns:a16="http://schemas.microsoft.com/office/drawing/2014/main" xmlns="" id="{CFF38029-C8B1-4CBD-A8C9-C3E6FAB71726}"/>
                    </a:ext>
                  </a:extLst>
                </p:cNvPr>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10" name="Freeform 126">
                  <a:extLst>
                    <a:ext uri="{FF2B5EF4-FFF2-40B4-BE49-F238E27FC236}">
                      <a16:creationId xmlns:a16="http://schemas.microsoft.com/office/drawing/2014/main" xmlns="" id="{D2021910-7D62-4B1C-AC88-6B4E1F1F91EB}"/>
                    </a:ext>
                  </a:extLst>
                </p:cNvPr>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11" name="Freeform 127">
                  <a:extLst>
                    <a:ext uri="{FF2B5EF4-FFF2-40B4-BE49-F238E27FC236}">
                      <a16:creationId xmlns:a16="http://schemas.microsoft.com/office/drawing/2014/main" xmlns="" id="{E2EB4870-C0E5-49D6-A700-69C44B0F759A}"/>
                    </a:ext>
                  </a:extLst>
                </p:cNvPr>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12" name="Freeform 128">
                  <a:extLst>
                    <a:ext uri="{FF2B5EF4-FFF2-40B4-BE49-F238E27FC236}">
                      <a16:creationId xmlns:a16="http://schemas.microsoft.com/office/drawing/2014/main" xmlns="" id="{B5879580-D3B6-4EA6-BD25-DDE963971DB4}"/>
                    </a:ext>
                  </a:extLst>
                </p:cNvPr>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13" name="Freeform 129">
                  <a:extLst>
                    <a:ext uri="{FF2B5EF4-FFF2-40B4-BE49-F238E27FC236}">
                      <a16:creationId xmlns:a16="http://schemas.microsoft.com/office/drawing/2014/main" xmlns="" id="{CA40CE75-8F55-4537-916F-43C2BD8A902B}"/>
                    </a:ext>
                  </a:extLst>
                </p:cNvPr>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14" name="Freeform 130">
                  <a:extLst>
                    <a:ext uri="{FF2B5EF4-FFF2-40B4-BE49-F238E27FC236}">
                      <a16:creationId xmlns:a16="http://schemas.microsoft.com/office/drawing/2014/main" xmlns="" id="{47FB03AF-E9BF-4BDE-9934-ADFAFC8B5AE2}"/>
                    </a:ext>
                  </a:extLst>
                </p:cNvPr>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399" name="Freeform 131">
                <a:extLst>
                  <a:ext uri="{FF2B5EF4-FFF2-40B4-BE49-F238E27FC236}">
                    <a16:creationId xmlns:a16="http://schemas.microsoft.com/office/drawing/2014/main" xmlns="" id="{7D33849F-8733-4142-8091-CB332ED3C5E8}"/>
                  </a:ext>
                </a:extLst>
              </p:cNvPr>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0" name="Freeform 132">
                <a:extLst>
                  <a:ext uri="{FF2B5EF4-FFF2-40B4-BE49-F238E27FC236}">
                    <a16:creationId xmlns:a16="http://schemas.microsoft.com/office/drawing/2014/main" xmlns="" id="{75BBDF36-4C67-46CE-BC38-9D0CF53556F8}"/>
                  </a:ext>
                </a:extLst>
              </p:cNvPr>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401" name="Freeform 133">
                <a:extLst>
                  <a:ext uri="{FF2B5EF4-FFF2-40B4-BE49-F238E27FC236}">
                    <a16:creationId xmlns:a16="http://schemas.microsoft.com/office/drawing/2014/main" xmlns="" id="{F478485F-74BA-4A58-A5A4-36CEEEF1FB9B}"/>
                  </a:ext>
                </a:extLst>
              </p:cNvPr>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grpSp>
          <p:nvGrpSpPr>
            <p:cNvPr id="124" name="Group 135">
              <a:extLst>
                <a:ext uri="{FF2B5EF4-FFF2-40B4-BE49-F238E27FC236}">
                  <a16:creationId xmlns:a16="http://schemas.microsoft.com/office/drawing/2014/main" xmlns="" id="{7489A8B8-4822-45ED-BFB2-6237438AE408}"/>
                </a:ext>
              </a:extLst>
            </p:cNvPr>
            <p:cNvGrpSpPr>
              <a:grpSpLocks noChangeAspect="1"/>
            </p:cNvGrpSpPr>
            <p:nvPr/>
          </p:nvGrpSpPr>
          <p:grpSpPr bwMode="gray">
            <a:xfrm>
              <a:off x="6352012" y="3373319"/>
              <a:ext cx="648777" cy="644324"/>
              <a:chOff x="2802" y="1979"/>
              <a:chExt cx="408" cy="369"/>
            </a:xfrm>
            <a:grpFill/>
          </p:grpSpPr>
          <p:sp>
            <p:nvSpPr>
              <p:cNvPr id="369" name="Freeform 136">
                <a:extLst>
                  <a:ext uri="{FF2B5EF4-FFF2-40B4-BE49-F238E27FC236}">
                    <a16:creationId xmlns:a16="http://schemas.microsoft.com/office/drawing/2014/main" xmlns="" id="{2C9D5B07-0948-4E4B-88AA-B8E2A9692F84}"/>
                  </a:ext>
                </a:extLst>
              </p:cNvPr>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370" name="Group 137">
                <a:extLst>
                  <a:ext uri="{FF2B5EF4-FFF2-40B4-BE49-F238E27FC236}">
                    <a16:creationId xmlns:a16="http://schemas.microsoft.com/office/drawing/2014/main" xmlns="" id="{DD3789DE-6F29-49A4-B5D9-0F4E5DE79E06}"/>
                  </a:ext>
                </a:extLst>
              </p:cNvPr>
              <p:cNvGrpSpPr>
                <a:grpSpLocks noChangeAspect="1"/>
              </p:cNvGrpSpPr>
              <p:nvPr/>
            </p:nvGrpSpPr>
            <p:grpSpPr bwMode="gray">
              <a:xfrm>
                <a:off x="2889" y="2101"/>
                <a:ext cx="17" cy="51"/>
                <a:chOff x="2889" y="2101"/>
                <a:chExt cx="17" cy="51"/>
              </a:xfrm>
              <a:grpFill/>
            </p:grpSpPr>
            <p:sp>
              <p:nvSpPr>
                <p:cNvPr id="395" name="Freeform 138">
                  <a:extLst>
                    <a:ext uri="{FF2B5EF4-FFF2-40B4-BE49-F238E27FC236}">
                      <a16:creationId xmlns:a16="http://schemas.microsoft.com/office/drawing/2014/main" xmlns="" id="{6C3D45E7-4444-4D86-9E33-C42ECF668F56}"/>
                    </a:ext>
                  </a:extLst>
                </p:cNvPr>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96" name="Freeform 139">
                  <a:extLst>
                    <a:ext uri="{FF2B5EF4-FFF2-40B4-BE49-F238E27FC236}">
                      <a16:creationId xmlns:a16="http://schemas.microsoft.com/office/drawing/2014/main" xmlns="" id="{93FAD36E-68B5-46B7-AF97-2D877C206716}"/>
                    </a:ext>
                  </a:extLst>
                </p:cNvPr>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97" name="Freeform 140">
                  <a:extLst>
                    <a:ext uri="{FF2B5EF4-FFF2-40B4-BE49-F238E27FC236}">
                      <a16:creationId xmlns:a16="http://schemas.microsoft.com/office/drawing/2014/main" xmlns="" id="{DD4D6DD0-9417-494B-BB82-BA22F2E51696}"/>
                    </a:ext>
                  </a:extLst>
                </p:cNvPr>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371" name="Freeform 141">
                <a:extLst>
                  <a:ext uri="{FF2B5EF4-FFF2-40B4-BE49-F238E27FC236}">
                    <a16:creationId xmlns:a16="http://schemas.microsoft.com/office/drawing/2014/main" xmlns="" id="{AFF008BF-B56F-4313-8E91-47BE6D2920F5}"/>
                  </a:ext>
                </a:extLst>
              </p:cNvPr>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372" name="Group 142">
                <a:extLst>
                  <a:ext uri="{FF2B5EF4-FFF2-40B4-BE49-F238E27FC236}">
                    <a16:creationId xmlns:a16="http://schemas.microsoft.com/office/drawing/2014/main" xmlns="" id="{C7371141-89A5-48FC-AC91-7631714C51FA}"/>
                  </a:ext>
                </a:extLst>
              </p:cNvPr>
              <p:cNvGrpSpPr>
                <a:grpSpLocks noChangeAspect="1"/>
              </p:cNvGrpSpPr>
              <p:nvPr/>
            </p:nvGrpSpPr>
            <p:grpSpPr bwMode="gray">
              <a:xfrm>
                <a:off x="2896" y="2116"/>
                <a:ext cx="231" cy="189"/>
                <a:chOff x="2896" y="2116"/>
                <a:chExt cx="231" cy="189"/>
              </a:xfrm>
              <a:grpFill/>
            </p:grpSpPr>
            <p:sp>
              <p:nvSpPr>
                <p:cNvPr id="393" name="Freeform 143">
                  <a:extLst>
                    <a:ext uri="{FF2B5EF4-FFF2-40B4-BE49-F238E27FC236}">
                      <a16:creationId xmlns:a16="http://schemas.microsoft.com/office/drawing/2014/main" xmlns="" id="{DA467E66-4B66-484E-AE15-3A73807EBAC0}"/>
                    </a:ext>
                  </a:extLst>
                </p:cNvPr>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94" name="Freeform 144">
                  <a:extLst>
                    <a:ext uri="{FF2B5EF4-FFF2-40B4-BE49-F238E27FC236}">
                      <a16:creationId xmlns:a16="http://schemas.microsoft.com/office/drawing/2014/main" xmlns="" id="{D3C37D49-29AF-42CB-9E4B-99FCE5C481A3}"/>
                    </a:ext>
                  </a:extLst>
                </p:cNvPr>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grpSp>
            <p:nvGrpSpPr>
              <p:cNvPr id="373" name="Group 145">
                <a:extLst>
                  <a:ext uri="{FF2B5EF4-FFF2-40B4-BE49-F238E27FC236}">
                    <a16:creationId xmlns:a16="http://schemas.microsoft.com/office/drawing/2014/main" xmlns="" id="{98C6F508-786E-42CD-8AC1-F698349809EA}"/>
                  </a:ext>
                </a:extLst>
              </p:cNvPr>
              <p:cNvGrpSpPr>
                <a:grpSpLocks noChangeAspect="1"/>
              </p:cNvGrpSpPr>
              <p:nvPr/>
            </p:nvGrpSpPr>
            <p:grpSpPr bwMode="gray">
              <a:xfrm>
                <a:off x="2984" y="2276"/>
                <a:ext cx="114" cy="72"/>
                <a:chOff x="2984" y="2276"/>
                <a:chExt cx="114" cy="72"/>
              </a:xfrm>
              <a:grpFill/>
            </p:grpSpPr>
            <p:sp>
              <p:nvSpPr>
                <p:cNvPr id="391" name="Freeform 146">
                  <a:extLst>
                    <a:ext uri="{FF2B5EF4-FFF2-40B4-BE49-F238E27FC236}">
                      <a16:creationId xmlns:a16="http://schemas.microsoft.com/office/drawing/2014/main" xmlns="" id="{437465FF-8680-4487-BCD6-822C30A92EFD}"/>
                    </a:ext>
                  </a:extLst>
                </p:cNvPr>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92" name="Freeform 147">
                  <a:extLst>
                    <a:ext uri="{FF2B5EF4-FFF2-40B4-BE49-F238E27FC236}">
                      <a16:creationId xmlns:a16="http://schemas.microsoft.com/office/drawing/2014/main" xmlns="" id="{7E73908C-1A7C-405F-ADEC-8D7B0A2CA43A}"/>
                    </a:ext>
                  </a:extLst>
                </p:cNvPr>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374" name="Freeform 148">
                <a:extLst>
                  <a:ext uri="{FF2B5EF4-FFF2-40B4-BE49-F238E27FC236}">
                    <a16:creationId xmlns:a16="http://schemas.microsoft.com/office/drawing/2014/main" xmlns="" id="{8E2992B9-4536-4E46-9EE1-B81F71519A34}"/>
                  </a:ext>
                </a:extLst>
              </p:cNvPr>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375" name="Group 149">
                <a:extLst>
                  <a:ext uri="{FF2B5EF4-FFF2-40B4-BE49-F238E27FC236}">
                    <a16:creationId xmlns:a16="http://schemas.microsoft.com/office/drawing/2014/main" xmlns="" id="{FB8A1F57-BBAB-427C-94BE-842E61CC2B0E}"/>
                  </a:ext>
                </a:extLst>
              </p:cNvPr>
              <p:cNvGrpSpPr>
                <a:grpSpLocks noChangeAspect="1"/>
              </p:cNvGrpSpPr>
              <p:nvPr/>
            </p:nvGrpSpPr>
            <p:grpSpPr bwMode="gray">
              <a:xfrm>
                <a:off x="3086" y="2189"/>
                <a:ext cx="85" cy="114"/>
                <a:chOff x="3086" y="2189"/>
                <a:chExt cx="85" cy="114"/>
              </a:xfrm>
              <a:grpFill/>
            </p:grpSpPr>
            <p:sp>
              <p:nvSpPr>
                <p:cNvPr id="389" name="Freeform 150">
                  <a:extLst>
                    <a:ext uri="{FF2B5EF4-FFF2-40B4-BE49-F238E27FC236}">
                      <a16:creationId xmlns:a16="http://schemas.microsoft.com/office/drawing/2014/main" xmlns="" id="{C2197B78-EE5F-4823-B0EC-26BAB360EA8A}"/>
                    </a:ext>
                  </a:extLst>
                </p:cNvPr>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90" name="Freeform 151">
                  <a:extLst>
                    <a:ext uri="{FF2B5EF4-FFF2-40B4-BE49-F238E27FC236}">
                      <a16:creationId xmlns:a16="http://schemas.microsoft.com/office/drawing/2014/main" xmlns="" id="{0E40BCD5-CD58-4217-878A-ABA65BC00D42}"/>
                    </a:ext>
                  </a:extLst>
                </p:cNvPr>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376" name="Freeform 152">
                <a:extLst>
                  <a:ext uri="{FF2B5EF4-FFF2-40B4-BE49-F238E27FC236}">
                    <a16:creationId xmlns:a16="http://schemas.microsoft.com/office/drawing/2014/main" xmlns="" id="{007BF4E7-6C0A-44A4-AA02-5726A5025811}"/>
                  </a:ext>
                </a:extLst>
              </p:cNvPr>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377" name="Group 153">
                <a:extLst>
                  <a:ext uri="{FF2B5EF4-FFF2-40B4-BE49-F238E27FC236}">
                    <a16:creationId xmlns:a16="http://schemas.microsoft.com/office/drawing/2014/main" xmlns="" id="{092B811B-13C7-4564-BE15-651290F615DD}"/>
                  </a:ext>
                </a:extLst>
              </p:cNvPr>
              <p:cNvGrpSpPr>
                <a:grpSpLocks noChangeAspect="1"/>
              </p:cNvGrpSpPr>
              <p:nvPr/>
            </p:nvGrpSpPr>
            <p:grpSpPr bwMode="gray">
              <a:xfrm>
                <a:off x="3000" y="2012"/>
                <a:ext cx="210" cy="192"/>
                <a:chOff x="3000" y="2012"/>
                <a:chExt cx="210" cy="192"/>
              </a:xfrm>
              <a:grpFill/>
            </p:grpSpPr>
            <p:sp>
              <p:nvSpPr>
                <p:cNvPr id="387" name="Freeform 154">
                  <a:extLst>
                    <a:ext uri="{FF2B5EF4-FFF2-40B4-BE49-F238E27FC236}">
                      <a16:creationId xmlns:a16="http://schemas.microsoft.com/office/drawing/2014/main" xmlns="" id="{92AB0E81-79ED-4C6C-BE75-4725A154EB53}"/>
                    </a:ext>
                  </a:extLst>
                </p:cNvPr>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88" name="Freeform 155">
                  <a:extLst>
                    <a:ext uri="{FF2B5EF4-FFF2-40B4-BE49-F238E27FC236}">
                      <a16:creationId xmlns:a16="http://schemas.microsoft.com/office/drawing/2014/main" xmlns="" id="{7FE85333-7364-4B69-947D-86567BA3E2A8}"/>
                    </a:ext>
                  </a:extLst>
                </p:cNvPr>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378" name="Freeform 156">
                <a:extLst>
                  <a:ext uri="{FF2B5EF4-FFF2-40B4-BE49-F238E27FC236}">
                    <a16:creationId xmlns:a16="http://schemas.microsoft.com/office/drawing/2014/main" xmlns="" id="{0504E3EB-2ACC-4EBE-9A13-6D813784BD5E}"/>
                  </a:ext>
                </a:extLst>
              </p:cNvPr>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79" name="Freeform 157">
                <a:extLst>
                  <a:ext uri="{FF2B5EF4-FFF2-40B4-BE49-F238E27FC236}">
                    <a16:creationId xmlns:a16="http://schemas.microsoft.com/office/drawing/2014/main" xmlns="" id="{9053BC22-E850-4950-BABC-5A641F80715E}"/>
                  </a:ext>
                </a:extLst>
              </p:cNvPr>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80" name="Freeform 158">
                <a:extLst>
                  <a:ext uri="{FF2B5EF4-FFF2-40B4-BE49-F238E27FC236}">
                    <a16:creationId xmlns:a16="http://schemas.microsoft.com/office/drawing/2014/main" xmlns="" id="{E45D31D2-CF9D-4B7B-A25B-DCEA4612E627}"/>
                  </a:ext>
                </a:extLst>
              </p:cNvPr>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381" name="Group 159">
                <a:extLst>
                  <a:ext uri="{FF2B5EF4-FFF2-40B4-BE49-F238E27FC236}">
                    <a16:creationId xmlns:a16="http://schemas.microsoft.com/office/drawing/2014/main" xmlns="" id="{B519D165-BCE3-444E-8D3B-064603A57A6A}"/>
                  </a:ext>
                </a:extLst>
              </p:cNvPr>
              <p:cNvGrpSpPr>
                <a:grpSpLocks noChangeAspect="1"/>
              </p:cNvGrpSpPr>
              <p:nvPr/>
            </p:nvGrpSpPr>
            <p:grpSpPr bwMode="gray">
              <a:xfrm>
                <a:off x="2802" y="1979"/>
                <a:ext cx="205" cy="88"/>
                <a:chOff x="2802" y="1979"/>
                <a:chExt cx="205" cy="88"/>
              </a:xfrm>
              <a:grpFill/>
            </p:grpSpPr>
            <p:sp>
              <p:nvSpPr>
                <p:cNvPr id="385" name="Freeform 160">
                  <a:extLst>
                    <a:ext uri="{FF2B5EF4-FFF2-40B4-BE49-F238E27FC236}">
                      <a16:creationId xmlns:a16="http://schemas.microsoft.com/office/drawing/2014/main" xmlns="" id="{224671D3-53D0-4F72-8E46-8AC916FCDAB2}"/>
                    </a:ext>
                  </a:extLst>
                </p:cNvPr>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86" name="Freeform 161">
                  <a:extLst>
                    <a:ext uri="{FF2B5EF4-FFF2-40B4-BE49-F238E27FC236}">
                      <a16:creationId xmlns:a16="http://schemas.microsoft.com/office/drawing/2014/main" xmlns="" id="{2D3765D2-A000-4B64-8AC8-2421C2D0A378}"/>
                    </a:ext>
                  </a:extLst>
                </p:cNvPr>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382" name="Freeform 162">
                <a:extLst>
                  <a:ext uri="{FF2B5EF4-FFF2-40B4-BE49-F238E27FC236}">
                    <a16:creationId xmlns:a16="http://schemas.microsoft.com/office/drawing/2014/main" xmlns="" id="{5F144B8D-D28B-455A-8788-7F3D42F38FB2}"/>
                  </a:ext>
                </a:extLst>
              </p:cNvPr>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83" name="Freeform 163">
                <a:extLst>
                  <a:ext uri="{FF2B5EF4-FFF2-40B4-BE49-F238E27FC236}">
                    <a16:creationId xmlns:a16="http://schemas.microsoft.com/office/drawing/2014/main" xmlns="" id="{226A464C-3557-420D-A3A1-F19EB9C344E6}"/>
                  </a:ext>
                </a:extLst>
              </p:cNvPr>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84" name="Freeform 164">
                <a:extLst>
                  <a:ext uri="{FF2B5EF4-FFF2-40B4-BE49-F238E27FC236}">
                    <a16:creationId xmlns:a16="http://schemas.microsoft.com/office/drawing/2014/main" xmlns="" id="{4C45B764-8A6B-4BCD-B3F9-8D67C28140CF}"/>
                  </a:ext>
                </a:extLst>
              </p:cNvPr>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125" name="Freeform 165">
              <a:extLst>
                <a:ext uri="{FF2B5EF4-FFF2-40B4-BE49-F238E27FC236}">
                  <a16:creationId xmlns:a16="http://schemas.microsoft.com/office/drawing/2014/main" xmlns="" id="{CA794E90-9637-448C-99FD-F1881C37AED6}"/>
                </a:ext>
              </a:extLst>
            </p:cNvPr>
            <p:cNvSpPr>
              <a:spLocks noChangeAspect="1"/>
            </p:cNvSpPr>
            <p:nvPr/>
          </p:nvSpPr>
          <p:spPr bwMode="gray">
            <a:xfrm>
              <a:off x="6654139" y="3392526"/>
              <a:ext cx="54065" cy="61115"/>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26" name="Freeform 166">
              <a:extLst>
                <a:ext uri="{FF2B5EF4-FFF2-40B4-BE49-F238E27FC236}">
                  <a16:creationId xmlns:a16="http://schemas.microsoft.com/office/drawing/2014/main" xmlns="" id="{6AE44C14-2A20-45DE-BB6C-FB48A70EBC12}"/>
                </a:ext>
              </a:extLst>
            </p:cNvPr>
            <p:cNvSpPr>
              <a:spLocks noChangeAspect="1"/>
            </p:cNvSpPr>
            <p:nvPr/>
          </p:nvSpPr>
          <p:spPr bwMode="gray">
            <a:xfrm>
              <a:off x="6708204" y="2983930"/>
              <a:ext cx="709202" cy="415580"/>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27" name="Freeform 167">
              <a:extLst>
                <a:ext uri="{FF2B5EF4-FFF2-40B4-BE49-F238E27FC236}">
                  <a16:creationId xmlns:a16="http://schemas.microsoft.com/office/drawing/2014/main" xmlns="" id="{DE0B31F2-1A58-4EF7-8A4B-BCBE93DF47B9}"/>
                </a:ext>
              </a:extLst>
            </p:cNvPr>
            <p:cNvSpPr>
              <a:spLocks noChangeAspect="1"/>
            </p:cNvSpPr>
            <p:nvPr/>
          </p:nvSpPr>
          <p:spPr bwMode="gray">
            <a:xfrm>
              <a:off x="6592124" y="3334904"/>
              <a:ext cx="117670" cy="6286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28" name="Freeform 168">
              <a:extLst>
                <a:ext uri="{FF2B5EF4-FFF2-40B4-BE49-F238E27FC236}">
                  <a16:creationId xmlns:a16="http://schemas.microsoft.com/office/drawing/2014/main" xmlns="" id="{2FD04A6E-11DF-4767-9F82-CBF385B6594F}"/>
                </a:ext>
              </a:extLst>
            </p:cNvPr>
            <p:cNvSpPr>
              <a:spLocks noChangeAspect="1"/>
            </p:cNvSpPr>
            <p:nvPr/>
          </p:nvSpPr>
          <p:spPr bwMode="gray">
            <a:xfrm>
              <a:off x="6873578" y="3280773"/>
              <a:ext cx="298946" cy="213028"/>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29" name="Freeform 169">
              <a:extLst>
                <a:ext uri="{FF2B5EF4-FFF2-40B4-BE49-F238E27FC236}">
                  <a16:creationId xmlns:a16="http://schemas.microsoft.com/office/drawing/2014/main" xmlns="" id="{D3E8D89A-5E58-4422-B5BE-0609B919485E}"/>
                </a:ext>
              </a:extLst>
            </p:cNvPr>
            <p:cNvSpPr>
              <a:spLocks noChangeAspect="1"/>
            </p:cNvSpPr>
            <p:nvPr/>
          </p:nvSpPr>
          <p:spPr bwMode="gray">
            <a:xfrm>
              <a:off x="6811563" y="3354111"/>
              <a:ext cx="248062" cy="18858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30" name="Group 170">
              <a:extLst>
                <a:ext uri="{FF2B5EF4-FFF2-40B4-BE49-F238E27FC236}">
                  <a16:creationId xmlns:a16="http://schemas.microsoft.com/office/drawing/2014/main" xmlns="" id="{1087591C-79AC-47B4-A072-836D4BA15B03}"/>
                </a:ext>
              </a:extLst>
            </p:cNvPr>
            <p:cNvGrpSpPr>
              <a:grpSpLocks noChangeAspect="1"/>
            </p:cNvGrpSpPr>
            <p:nvPr/>
          </p:nvGrpSpPr>
          <p:grpSpPr bwMode="gray">
            <a:xfrm>
              <a:off x="6677991" y="3378557"/>
              <a:ext cx="96999" cy="85561"/>
              <a:chOff x="3007" y="1982"/>
              <a:chExt cx="61" cy="49"/>
            </a:xfrm>
            <a:grpFill/>
          </p:grpSpPr>
          <p:sp>
            <p:nvSpPr>
              <p:cNvPr id="367" name="Freeform 171">
                <a:extLst>
                  <a:ext uri="{FF2B5EF4-FFF2-40B4-BE49-F238E27FC236}">
                    <a16:creationId xmlns:a16="http://schemas.microsoft.com/office/drawing/2014/main" xmlns="" id="{BF89681C-DBEA-448E-8668-67D687756D9E}"/>
                  </a:ext>
                </a:extLst>
              </p:cNvPr>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68" name="Freeform 172">
                <a:extLst>
                  <a:ext uri="{FF2B5EF4-FFF2-40B4-BE49-F238E27FC236}">
                    <a16:creationId xmlns:a16="http://schemas.microsoft.com/office/drawing/2014/main" xmlns="" id="{98CFEDAB-49C5-4914-BB4F-1B6660FE0049}"/>
                  </a:ext>
                </a:extLst>
              </p:cNvPr>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131" name="Freeform 173">
              <a:extLst>
                <a:ext uri="{FF2B5EF4-FFF2-40B4-BE49-F238E27FC236}">
                  <a16:creationId xmlns:a16="http://schemas.microsoft.com/office/drawing/2014/main" xmlns="" id="{B3104091-BE3B-4F60-A12B-8A2F4E99355B}"/>
                </a:ext>
              </a:extLst>
            </p:cNvPr>
            <p:cNvSpPr>
              <a:spLocks noChangeAspect="1"/>
            </p:cNvSpPr>
            <p:nvPr/>
          </p:nvSpPr>
          <p:spPr bwMode="gray">
            <a:xfrm>
              <a:off x="5469486" y="2542159"/>
              <a:ext cx="190817" cy="14318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32" name="Group 222">
              <a:extLst>
                <a:ext uri="{FF2B5EF4-FFF2-40B4-BE49-F238E27FC236}">
                  <a16:creationId xmlns:a16="http://schemas.microsoft.com/office/drawing/2014/main" xmlns="" id="{836E0273-621B-4E5F-A6C3-4CCE293E9D3C}"/>
                </a:ext>
              </a:extLst>
            </p:cNvPr>
            <p:cNvGrpSpPr>
              <a:grpSpLocks noChangeAspect="1"/>
            </p:cNvGrpSpPr>
            <p:nvPr/>
          </p:nvGrpSpPr>
          <p:grpSpPr bwMode="gray">
            <a:xfrm>
              <a:off x="6083280" y="1594008"/>
              <a:ext cx="287816" cy="326528"/>
              <a:chOff x="3202" y="1036"/>
              <a:chExt cx="181" cy="187"/>
            </a:xfrm>
            <a:grpFill/>
          </p:grpSpPr>
          <p:sp>
            <p:nvSpPr>
              <p:cNvPr id="361" name="Freeform 223">
                <a:extLst>
                  <a:ext uri="{FF2B5EF4-FFF2-40B4-BE49-F238E27FC236}">
                    <a16:creationId xmlns:a16="http://schemas.microsoft.com/office/drawing/2014/main" xmlns="" id="{52D951BC-F099-4E73-A78D-8FE967902121}"/>
                  </a:ext>
                </a:extLst>
              </p:cNvPr>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62" name="Freeform 224">
                <a:extLst>
                  <a:ext uri="{FF2B5EF4-FFF2-40B4-BE49-F238E27FC236}">
                    <a16:creationId xmlns:a16="http://schemas.microsoft.com/office/drawing/2014/main" xmlns="" id="{ED50DAC9-B8E7-4615-ABE5-F7FC3A1F7760}"/>
                  </a:ext>
                </a:extLst>
              </p:cNvPr>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63" name="Freeform 225">
                <a:extLst>
                  <a:ext uri="{FF2B5EF4-FFF2-40B4-BE49-F238E27FC236}">
                    <a16:creationId xmlns:a16="http://schemas.microsoft.com/office/drawing/2014/main" xmlns="" id="{FAAAA2C1-AB15-446F-A3FE-9EF043B960F7}"/>
                  </a:ext>
                </a:extLst>
              </p:cNvPr>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64" name="Freeform 226">
                <a:extLst>
                  <a:ext uri="{FF2B5EF4-FFF2-40B4-BE49-F238E27FC236}">
                    <a16:creationId xmlns:a16="http://schemas.microsoft.com/office/drawing/2014/main" xmlns="" id="{2EC01C5A-7991-4B97-9226-7E944AD6E2C8}"/>
                  </a:ext>
                </a:extLst>
              </p:cNvPr>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65" name="Freeform 227">
                <a:extLst>
                  <a:ext uri="{FF2B5EF4-FFF2-40B4-BE49-F238E27FC236}">
                    <a16:creationId xmlns:a16="http://schemas.microsoft.com/office/drawing/2014/main" xmlns="" id="{3922C7EB-B08B-4C3F-8B29-C4E19A4B31F4}"/>
                  </a:ext>
                </a:extLst>
              </p:cNvPr>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66" name="Freeform 228">
                <a:extLst>
                  <a:ext uri="{FF2B5EF4-FFF2-40B4-BE49-F238E27FC236}">
                    <a16:creationId xmlns:a16="http://schemas.microsoft.com/office/drawing/2014/main" xmlns="" id="{6F5D6303-8C20-4256-A626-B14EDB1DA366}"/>
                  </a:ext>
                </a:extLst>
              </p:cNvPr>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133" name="Freeform 229">
              <a:extLst>
                <a:ext uri="{FF2B5EF4-FFF2-40B4-BE49-F238E27FC236}">
                  <a16:creationId xmlns:a16="http://schemas.microsoft.com/office/drawing/2014/main" xmlns="" id="{65F5E1FF-8B46-4384-8416-17DED85AE363}"/>
                </a:ext>
              </a:extLst>
            </p:cNvPr>
            <p:cNvSpPr>
              <a:spLocks noChangeAspect="1"/>
            </p:cNvSpPr>
            <p:nvPr/>
          </p:nvSpPr>
          <p:spPr bwMode="gray">
            <a:xfrm>
              <a:off x="5129196" y="2823286"/>
              <a:ext cx="6361" cy="698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34" name="Freeform 230">
              <a:extLst>
                <a:ext uri="{FF2B5EF4-FFF2-40B4-BE49-F238E27FC236}">
                  <a16:creationId xmlns:a16="http://schemas.microsoft.com/office/drawing/2014/main" xmlns="" id="{24005246-A12D-43F1-AAE1-408501F874DD}"/>
                </a:ext>
              </a:extLst>
            </p:cNvPr>
            <p:cNvSpPr>
              <a:spLocks noChangeAspect="1"/>
            </p:cNvSpPr>
            <p:nvPr/>
          </p:nvSpPr>
          <p:spPr bwMode="gray">
            <a:xfrm>
              <a:off x="5467895" y="2189440"/>
              <a:ext cx="46115" cy="48892"/>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35" name="Freeform 231">
              <a:extLst>
                <a:ext uri="{FF2B5EF4-FFF2-40B4-BE49-F238E27FC236}">
                  <a16:creationId xmlns:a16="http://schemas.microsoft.com/office/drawing/2014/main" xmlns="" id="{80DD87FE-7E7B-4A12-B38E-AF97DC42E5BA}"/>
                </a:ext>
              </a:extLst>
            </p:cNvPr>
            <p:cNvSpPr>
              <a:spLocks noChangeAspect="1"/>
            </p:cNvSpPr>
            <p:nvPr/>
          </p:nvSpPr>
          <p:spPr bwMode="gray">
            <a:xfrm>
              <a:off x="5407470" y="2302938"/>
              <a:ext cx="46115" cy="3492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36" name="Freeform 232">
              <a:extLst>
                <a:ext uri="{FF2B5EF4-FFF2-40B4-BE49-F238E27FC236}">
                  <a16:creationId xmlns:a16="http://schemas.microsoft.com/office/drawing/2014/main" xmlns="" id="{1092E2BA-C234-49B3-A3B3-3ECA867F4623}"/>
                </a:ext>
              </a:extLst>
            </p:cNvPr>
            <p:cNvSpPr>
              <a:spLocks noChangeAspect="1"/>
            </p:cNvSpPr>
            <p:nvPr/>
          </p:nvSpPr>
          <p:spPr bwMode="gray">
            <a:xfrm>
              <a:off x="5130786" y="2818048"/>
              <a:ext cx="14312" cy="523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37" name="Freeform 233">
              <a:extLst>
                <a:ext uri="{FF2B5EF4-FFF2-40B4-BE49-F238E27FC236}">
                  <a16:creationId xmlns:a16="http://schemas.microsoft.com/office/drawing/2014/main" xmlns="" id="{C472E541-2259-4359-A030-054D19ABBCD7}"/>
                </a:ext>
              </a:extLst>
            </p:cNvPr>
            <p:cNvSpPr>
              <a:spLocks noChangeAspect="1"/>
            </p:cNvSpPr>
            <p:nvPr/>
          </p:nvSpPr>
          <p:spPr bwMode="gray">
            <a:xfrm>
              <a:off x="4625121" y="1594008"/>
              <a:ext cx="965216" cy="1225786"/>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38" name="Freeform 234">
              <a:extLst>
                <a:ext uri="{FF2B5EF4-FFF2-40B4-BE49-F238E27FC236}">
                  <a16:creationId xmlns:a16="http://schemas.microsoft.com/office/drawing/2014/main" xmlns="" id="{7874558E-C8C3-4B68-8F8B-6A966D4B9390}"/>
                </a:ext>
              </a:extLst>
            </p:cNvPr>
            <p:cNvSpPr>
              <a:spLocks noChangeAspect="1"/>
            </p:cNvSpPr>
            <p:nvPr/>
          </p:nvSpPr>
          <p:spPr bwMode="gray">
            <a:xfrm>
              <a:off x="4939969" y="2344846"/>
              <a:ext cx="52475" cy="5762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39" name="Freeform 235">
              <a:extLst>
                <a:ext uri="{FF2B5EF4-FFF2-40B4-BE49-F238E27FC236}">
                  <a16:creationId xmlns:a16="http://schemas.microsoft.com/office/drawing/2014/main" xmlns="" id="{DD745571-35DF-4426-A971-84D9BD320C64}"/>
                </a:ext>
              </a:extLst>
            </p:cNvPr>
            <p:cNvSpPr>
              <a:spLocks noChangeAspect="1"/>
            </p:cNvSpPr>
            <p:nvPr/>
          </p:nvSpPr>
          <p:spPr bwMode="gray">
            <a:xfrm>
              <a:off x="4695087" y="1848944"/>
              <a:ext cx="52475" cy="20954"/>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40" name="Group 236">
              <a:extLst>
                <a:ext uri="{FF2B5EF4-FFF2-40B4-BE49-F238E27FC236}">
                  <a16:creationId xmlns:a16="http://schemas.microsoft.com/office/drawing/2014/main" xmlns="" id="{AC188086-3DFC-49D1-AC9F-C63DE56420EE}"/>
                </a:ext>
              </a:extLst>
            </p:cNvPr>
            <p:cNvGrpSpPr>
              <a:grpSpLocks noChangeAspect="1"/>
            </p:cNvGrpSpPr>
            <p:nvPr/>
          </p:nvGrpSpPr>
          <p:grpSpPr bwMode="gray">
            <a:xfrm>
              <a:off x="4478828" y="4021134"/>
              <a:ext cx="809382" cy="1501675"/>
              <a:chOff x="1624" y="2350"/>
              <a:chExt cx="509" cy="860"/>
            </a:xfrm>
            <a:grpFill/>
          </p:grpSpPr>
          <p:sp>
            <p:nvSpPr>
              <p:cNvPr id="336" name="Freeform 237">
                <a:extLst>
                  <a:ext uri="{FF2B5EF4-FFF2-40B4-BE49-F238E27FC236}">
                    <a16:creationId xmlns:a16="http://schemas.microsoft.com/office/drawing/2014/main" xmlns="" id="{84CBFEF2-B885-4524-8C32-0705F2729E7A}"/>
                  </a:ext>
                </a:extLst>
              </p:cNvPr>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37" name="Freeform 238">
                <a:extLst>
                  <a:ext uri="{FF2B5EF4-FFF2-40B4-BE49-F238E27FC236}">
                    <a16:creationId xmlns:a16="http://schemas.microsoft.com/office/drawing/2014/main" xmlns="" id="{BF2AD089-593A-4515-88CF-FD0DF05F09C3}"/>
                  </a:ext>
                </a:extLst>
              </p:cNvPr>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38" name="Freeform 239">
                <a:extLst>
                  <a:ext uri="{FF2B5EF4-FFF2-40B4-BE49-F238E27FC236}">
                    <a16:creationId xmlns:a16="http://schemas.microsoft.com/office/drawing/2014/main" xmlns="" id="{B6CFA0FD-C894-4536-B261-053BC58B22D5}"/>
                  </a:ext>
                </a:extLst>
              </p:cNvPr>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39" name="Freeform 240">
                <a:extLst>
                  <a:ext uri="{FF2B5EF4-FFF2-40B4-BE49-F238E27FC236}">
                    <a16:creationId xmlns:a16="http://schemas.microsoft.com/office/drawing/2014/main" xmlns="" id="{1F5DD3C2-C3FF-498B-BCFE-2D6BE06956EC}"/>
                  </a:ext>
                </a:extLst>
              </p:cNvPr>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0" name="Freeform 241">
                <a:extLst>
                  <a:ext uri="{FF2B5EF4-FFF2-40B4-BE49-F238E27FC236}">
                    <a16:creationId xmlns:a16="http://schemas.microsoft.com/office/drawing/2014/main" xmlns="" id="{78AD1AB3-832B-4FF4-B9FF-AD5ACA7A48C1}"/>
                  </a:ext>
                </a:extLst>
              </p:cNvPr>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1" name="Freeform 242">
                <a:extLst>
                  <a:ext uri="{FF2B5EF4-FFF2-40B4-BE49-F238E27FC236}">
                    <a16:creationId xmlns:a16="http://schemas.microsoft.com/office/drawing/2014/main" xmlns="" id="{3DE63745-76EE-40C5-AFAD-A7C72197A46A}"/>
                  </a:ext>
                </a:extLst>
              </p:cNvPr>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2" name="Freeform 243">
                <a:extLst>
                  <a:ext uri="{FF2B5EF4-FFF2-40B4-BE49-F238E27FC236}">
                    <a16:creationId xmlns:a16="http://schemas.microsoft.com/office/drawing/2014/main" xmlns="" id="{18FE5A76-6E7F-4685-A07A-E876D401EB2A}"/>
                  </a:ext>
                </a:extLst>
              </p:cNvPr>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3" name="Freeform 244">
                <a:extLst>
                  <a:ext uri="{FF2B5EF4-FFF2-40B4-BE49-F238E27FC236}">
                    <a16:creationId xmlns:a16="http://schemas.microsoft.com/office/drawing/2014/main" xmlns="" id="{C6359C37-219D-437D-B9CB-7E51C6929B1C}"/>
                  </a:ext>
                </a:extLst>
              </p:cNvPr>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4" name="Freeform 245">
                <a:extLst>
                  <a:ext uri="{FF2B5EF4-FFF2-40B4-BE49-F238E27FC236}">
                    <a16:creationId xmlns:a16="http://schemas.microsoft.com/office/drawing/2014/main" xmlns="" id="{217DCE07-4C8E-4B20-8D87-B2D32349193F}"/>
                  </a:ext>
                </a:extLst>
              </p:cNvPr>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5" name="Freeform 246">
                <a:extLst>
                  <a:ext uri="{FF2B5EF4-FFF2-40B4-BE49-F238E27FC236}">
                    <a16:creationId xmlns:a16="http://schemas.microsoft.com/office/drawing/2014/main" xmlns="" id="{462F12C0-C546-4226-BAA6-67970AF5BC22}"/>
                  </a:ext>
                </a:extLst>
              </p:cNvPr>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6" name="Freeform 247">
                <a:extLst>
                  <a:ext uri="{FF2B5EF4-FFF2-40B4-BE49-F238E27FC236}">
                    <a16:creationId xmlns:a16="http://schemas.microsoft.com/office/drawing/2014/main" xmlns="" id="{E70D2B78-C613-450B-9B7B-59A5D0EAF637}"/>
                  </a:ext>
                </a:extLst>
              </p:cNvPr>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7" name="Freeform 248">
                <a:extLst>
                  <a:ext uri="{FF2B5EF4-FFF2-40B4-BE49-F238E27FC236}">
                    <a16:creationId xmlns:a16="http://schemas.microsoft.com/office/drawing/2014/main" xmlns="" id="{BB46F65D-0EA6-4426-9839-AE7323AA59E6}"/>
                  </a:ext>
                </a:extLst>
              </p:cNvPr>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8" name="Freeform 249">
                <a:extLst>
                  <a:ext uri="{FF2B5EF4-FFF2-40B4-BE49-F238E27FC236}">
                    <a16:creationId xmlns:a16="http://schemas.microsoft.com/office/drawing/2014/main" xmlns="" id="{AC368631-FA9F-4E41-967A-E9338D6E160F}"/>
                  </a:ext>
                </a:extLst>
              </p:cNvPr>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49" name="Freeform 250">
                <a:extLst>
                  <a:ext uri="{FF2B5EF4-FFF2-40B4-BE49-F238E27FC236}">
                    <a16:creationId xmlns:a16="http://schemas.microsoft.com/office/drawing/2014/main" xmlns="" id="{7C97E78F-3BFB-47C8-BAA8-E1B5C6DBB083}"/>
                  </a:ext>
                </a:extLst>
              </p:cNvPr>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0" name="Freeform 251">
                <a:extLst>
                  <a:ext uri="{FF2B5EF4-FFF2-40B4-BE49-F238E27FC236}">
                    <a16:creationId xmlns:a16="http://schemas.microsoft.com/office/drawing/2014/main" xmlns="" id="{627E4F80-080D-4C38-A2E6-AD5C2DAD39E8}"/>
                  </a:ext>
                </a:extLst>
              </p:cNvPr>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1" name="Freeform 252">
                <a:extLst>
                  <a:ext uri="{FF2B5EF4-FFF2-40B4-BE49-F238E27FC236}">
                    <a16:creationId xmlns:a16="http://schemas.microsoft.com/office/drawing/2014/main" xmlns="" id="{9B799D80-279C-450C-9AAD-FE937A5A11B8}"/>
                  </a:ext>
                </a:extLst>
              </p:cNvPr>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2" name="Freeform 253">
                <a:extLst>
                  <a:ext uri="{FF2B5EF4-FFF2-40B4-BE49-F238E27FC236}">
                    <a16:creationId xmlns:a16="http://schemas.microsoft.com/office/drawing/2014/main" xmlns="" id="{97E5BB6F-0306-423C-8404-B546D628B078}"/>
                  </a:ext>
                </a:extLst>
              </p:cNvPr>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3" name="Freeform 254">
                <a:extLst>
                  <a:ext uri="{FF2B5EF4-FFF2-40B4-BE49-F238E27FC236}">
                    <a16:creationId xmlns:a16="http://schemas.microsoft.com/office/drawing/2014/main" xmlns="" id="{46C1ECAC-3AEA-4A5F-A23E-91C2D6D09616}"/>
                  </a:ext>
                </a:extLst>
              </p:cNvPr>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4" name="Freeform 255">
                <a:extLst>
                  <a:ext uri="{FF2B5EF4-FFF2-40B4-BE49-F238E27FC236}">
                    <a16:creationId xmlns:a16="http://schemas.microsoft.com/office/drawing/2014/main" xmlns="" id="{63893BA6-04B6-48CA-8A74-99C5E6476D5F}"/>
                  </a:ext>
                </a:extLst>
              </p:cNvPr>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5" name="Freeform 256">
                <a:extLst>
                  <a:ext uri="{FF2B5EF4-FFF2-40B4-BE49-F238E27FC236}">
                    <a16:creationId xmlns:a16="http://schemas.microsoft.com/office/drawing/2014/main" xmlns="" id="{CD178AE0-DDAB-48DA-984A-5B7A8B42F110}"/>
                  </a:ext>
                </a:extLst>
              </p:cNvPr>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6" name="Freeform 257">
                <a:extLst>
                  <a:ext uri="{FF2B5EF4-FFF2-40B4-BE49-F238E27FC236}">
                    <a16:creationId xmlns:a16="http://schemas.microsoft.com/office/drawing/2014/main" xmlns="" id="{26841DF8-D697-408D-B59D-62FF769422E6}"/>
                  </a:ext>
                </a:extLst>
              </p:cNvPr>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7" name="Freeform 258">
                <a:extLst>
                  <a:ext uri="{FF2B5EF4-FFF2-40B4-BE49-F238E27FC236}">
                    <a16:creationId xmlns:a16="http://schemas.microsoft.com/office/drawing/2014/main" xmlns="" id="{9CCFCD20-D28C-4AE7-BCD6-EA062A6D8115}"/>
                  </a:ext>
                </a:extLst>
              </p:cNvPr>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8" name="Freeform 259">
                <a:extLst>
                  <a:ext uri="{FF2B5EF4-FFF2-40B4-BE49-F238E27FC236}">
                    <a16:creationId xmlns:a16="http://schemas.microsoft.com/office/drawing/2014/main" xmlns="" id="{EFFF1628-75F3-4021-A822-8D2930D55937}"/>
                  </a:ext>
                </a:extLst>
              </p:cNvPr>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59" name="Freeform 260">
                <a:extLst>
                  <a:ext uri="{FF2B5EF4-FFF2-40B4-BE49-F238E27FC236}">
                    <a16:creationId xmlns:a16="http://schemas.microsoft.com/office/drawing/2014/main" xmlns="" id="{0D2E58A6-E741-4D5C-AD27-05D8ABE068AD}"/>
                  </a:ext>
                </a:extLst>
              </p:cNvPr>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60" name="Freeform 261">
                <a:extLst>
                  <a:ext uri="{FF2B5EF4-FFF2-40B4-BE49-F238E27FC236}">
                    <a16:creationId xmlns:a16="http://schemas.microsoft.com/office/drawing/2014/main" xmlns="" id="{D03A0433-ED35-445D-8CA8-B2E00A101440}"/>
                  </a:ext>
                </a:extLst>
              </p:cNvPr>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141" name="Freeform 262">
              <a:extLst>
                <a:ext uri="{FF2B5EF4-FFF2-40B4-BE49-F238E27FC236}">
                  <a16:creationId xmlns:a16="http://schemas.microsoft.com/office/drawing/2014/main" xmlns="" id="{BB24FDE9-7DB9-4EDC-A512-4AB0A95F49EC}"/>
                </a:ext>
              </a:extLst>
            </p:cNvPr>
            <p:cNvSpPr>
              <a:spLocks noChangeAspect="1"/>
            </p:cNvSpPr>
            <p:nvPr/>
          </p:nvSpPr>
          <p:spPr bwMode="gray">
            <a:xfrm>
              <a:off x="4369109" y="3970497"/>
              <a:ext cx="74737" cy="8206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42" name="Freeform 263">
              <a:extLst>
                <a:ext uri="{FF2B5EF4-FFF2-40B4-BE49-F238E27FC236}">
                  <a16:creationId xmlns:a16="http://schemas.microsoft.com/office/drawing/2014/main" xmlns="" id="{7718D099-4F81-435C-A046-8433AE7E13EB}"/>
                </a:ext>
              </a:extLst>
            </p:cNvPr>
            <p:cNvSpPr>
              <a:spLocks noChangeAspect="1"/>
            </p:cNvSpPr>
            <p:nvPr/>
          </p:nvSpPr>
          <p:spPr bwMode="gray">
            <a:xfrm>
              <a:off x="4448616" y="4075265"/>
              <a:ext cx="101769" cy="47146"/>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43" name="Freeform 264">
              <a:extLst>
                <a:ext uri="{FF2B5EF4-FFF2-40B4-BE49-F238E27FC236}">
                  <a16:creationId xmlns:a16="http://schemas.microsoft.com/office/drawing/2014/main" xmlns="" id="{8369F605-7CE3-40DD-AF38-68AA47D608C8}"/>
                </a:ext>
              </a:extLst>
            </p:cNvPr>
            <p:cNvSpPr>
              <a:spLocks noChangeAspect="1"/>
            </p:cNvSpPr>
            <p:nvPr/>
          </p:nvSpPr>
          <p:spPr bwMode="gray">
            <a:xfrm>
              <a:off x="4288012" y="3914620"/>
              <a:ext cx="68377" cy="8206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44" name="Freeform 265">
              <a:extLst>
                <a:ext uri="{FF2B5EF4-FFF2-40B4-BE49-F238E27FC236}">
                  <a16:creationId xmlns:a16="http://schemas.microsoft.com/office/drawing/2014/main" xmlns="" id="{774B1253-59DF-4846-BF21-422CC0D74453}"/>
                </a:ext>
              </a:extLst>
            </p:cNvPr>
            <p:cNvSpPr>
              <a:spLocks noChangeAspect="1"/>
            </p:cNvSpPr>
            <p:nvPr/>
          </p:nvSpPr>
          <p:spPr bwMode="gray">
            <a:xfrm>
              <a:off x="4340487" y="3902397"/>
              <a:ext cx="19082" cy="506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45" name="Freeform 266">
              <a:extLst>
                <a:ext uri="{FF2B5EF4-FFF2-40B4-BE49-F238E27FC236}">
                  <a16:creationId xmlns:a16="http://schemas.microsoft.com/office/drawing/2014/main" xmlns="" id="{473117CF-8DD2-4346-B163-037CE1F568E7}"/>
                </a:ext>
              </a:extLst>
            </p:cNvPr>
            <p:cNvSpPr>
              <a:spLocks noChangeAspect="1"/>
            </p:cNvSpPr>
            <p:nvPr/>
          </p:nvSpPr>
          <p:spPr bwMode="gray">
            <a:xfrm>
              <a:off x="4326175" y="3982719"/>
              <a:ext cx="39754" cy="24446"/>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46" name="Freeform 267">
              <a:extLst>
                <a:ext uri="{FF2B5EF4-FFF2-40B4-BE49-F238E27FC236}">
                  <a16:creationId xmlns:a16="http://schemas.microsoft.com/office/drawing/2014/main" xmlns="" id="{93B97B70-8045-47A1-A8E6-17442B1C135C}"/>
                </a:ext>
              </a:extLst>
            </p:cNvPr>
            <p:cNvSpPr>
              <a:spLocks noChangeAspect="1"/>
            </p:cNvSpPr>
            <p:nvPr/>
          </p:nvSpPr>
          <p:spPr bwMode="gray">
            <a:xfrm>
              <a:off x="4399321" y="4045580"/>
              <a:ext cx="57245" cy="55876"/>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47" name="Freeform 268">
              <a:extLst>
                <a:ext uri="{FF2B5EF4-FFF2-40B4-BE49-F238E27FC236}">
                  <a16:creationId xmlns:a16="http://schemas.microsoft.com/office/drawing/2014/main" xmlns="" id="{02626C47-DB51-495A-8610-3206B5FD3C6A}"/>
                </a:ext>
              </a:extLst>
            </p:cNvPr>
            <p:cNvSpPr>
              <a:spLocks noChangeAspect="1"/>
            </p:cNvSpPr>
            <p:nvPr/>
          </p:nvSpPr>
          <p:spPr bwMode="gray">
            <a:xfrm>
              <a:off x="4337306" y="3951289"/>
              <a:ext cx="106540" cy="59369"/>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48" name="Freeform 269">
              <a:extLst>
                <a:ext uri="{FF2B5EF4-FFF2-40B4-BE49-F238E27FC236}">
                  <a16:creationId xmlns:a16="http://schemas.microsoft.com/office/drawing/2014/main" xmlns="" id="{43442D1C-8235-4314-AF87-041A2C42B675}"/>
                </a:ext>
              </a:extLst>
            </p:cNvPr>
            <p:cNvSpPr>
              <a:spLocks noChangeAspect="1"/>
            </p:cNvSpPr>
            <p:nvPr/>
          </p:nvSpPr>
          <p:spPr bwMode="gray">
            <a:xfrm>
              <a:off x="3855493" y="3602062"/>
              <a:ext cx="526337" cy="37716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49" name="Group 270">
              <a:extLst>
                <a:ext uri="{FF2B5EF4-FFF2-40B4-BE49-F238E27FC236}">
                  <a16:creationId xmlns:a16="http://schemas.microsoft.com/office/drawing/2014/main" xmlns="" id="{AAC36FB1-9D31-45ED-915E-D7914CA16146}"/>
                </a:ext>
              </a:extLst>
            </p:cNvPr>
            <p:cNvGrpSpPr>
              <a:grpSpLocks noChangeAspect="1"/>
            </p:cNvGrpSpPr>
            <p:nvPr/>
          </p:nvGrpSpPr>
          <p:grpSpPr bwMode="gray">
            <a:xfrm>
              <a:off x="2976146" y="2285477"/>
              <a:ext cx="1757105" cy="1480721"/>
              <a:chOff x="679" y="1356"/>
              <a:chExt cx="1105" cy="848"/>
            </a:xfrm>
            <a:grpFill/>
          </p:grpSpPr>
          <p:grpSp>
            <p:nvGrpSpPr>
              <p:cNvPr id="324" name="Group 271">
                <a:extLst>
                  <a:ext uri="{FF2B5EF4-FFF2-40B4-BE49-F238E27FC236}">
                    <a16:creationId xmlns:a16="http://schemas.microsoft.com/office/drawing/2014/main" xmlns="" id="{A2DEDB1D-0377-4DAE-9BE1-0B524A28B3D7}"/>
                  </a:ext>
                </a:extLst>
              </p:cNvPr>
              <p:cNvGrpSpPr>
                <a:grpSpLocks noChangeAspect="1"/>
              </p:cNvGrpSpPr>
              <p:nvPr/>
            </p:nvGrpSpPr>
            <p:grpSpPr bwMode="gray">
              <a:xfrm>
                <a:off x="679" y="1356"/>
                <a:ext cx="411" cy="413"/>
                <a:chOff x="679" y="1356"/>
                <a:chExt cx="411" cy="413"/>
              </a:xfrm>
              <a:grpFill/>
            </p:grpSpPr>
            <p:sp>
              <p:nvSpPr>
                <p:cNvPr id="331" name="Freeform 272">
                  <a:extLst>
                    <a:ext uri="{FF2B5EF4-FFF2-40B4-BE49-F238E27FC236}">
                      <a16:creationId xmlns:a16="http://schemas.microsoft.com/office/drawing/2014/main" xmlns="" id="{1E42DC39-F1D4-4CA9-B01F-0D3193219DF4}"/>
                    </a:ext>
                  </a:extLst>
                </p:cNvPr>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32" name="Freeform 273">
                  <a:extLst>
                    <a:ext uri="{FF2B5EF4-FFF2-40B4-BE49-F238E27FC236}">
                      <a16:creationId xmlns:a16="http://schemas.microsoft.com/office/drawing/2014/main" xmlns="" id="{832BA103-4B11-49DA-90CC-0BEE5270226B}"/>
                    </a:ext>
                  </a:extLst>
                </p:cNvPr>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33" name="Freeform 274">
                  <a:extLst>
                    <a:ext uri="{FF2B5EF4-FFF2-40B4-BE49-F238E27FC236}">
                      <a16:creationId xmlns:a16="http://schemas.microsoft.com/office/drawing/2014/main" xmlns="" id="{B0F6A945-42E2-4189-8252-C2AF9690DA45}"/>
                    </a:ext>
                  </a:extLst>
                </p:cNvPr>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34" name="Freeform 275">
                  <a:extLst>
                    <a:ext uri="{FF2B5EF4-FFF2-40B4-BE49-F238E27FC236}">
                      <a16:creationId xmlns:a16="http://schemas.microsoft.com/office/drawing/2014/main" xmlns="" id="{56D46FDD-E400-4725-95C6-16907986273B}"/>
                    </a:ext>
                  </a:extLst>
                </p:cNvPr>
                <p:cNvSpPr>
                  <a:spLocks noChangeAspect="1"/>
                </p:cNvSpPr>
                <p:nvPr/>
              </p:nvSpPr>
              <p:spPr bwMode="gray">
                <a:xfrm>
                  <a:off x="679"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35" name="Freeform 276">
                  <a:extLst>
                    <a:ext uri="{FF2B5EF4-FFF2-40B4-BE49-F238E27FC236}">
                      <a16:creationId xmlns:a16="http://schemas.microsoft.com/office/drawing/2014/main" xmlns="" id="{DDBEF9D1-7D2D-48AA-AE5F-47CFC6B734D4}"/>
                    </a:ext>
                  </a:extLst>
                </p:cNvPr>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grpSp>
            <p:nvGrpSpPr>
              <p:cNvPr id="325" name="Group 277">
                <a:extLst>
                  <a:ext uri="{FF2B5EF4-FFF2-40B4-BE49-F238E27FC236}">
                    <a16:creationId xmlns:a16="http://schemas.microsoft.com/office/drawing/2014/main" xmlns="" id="{2C59D0C5-B948-4E41-9372-1FE416590347}"/>
                  </a:ext>
                </a:extLst>
              </p:cNvPr>
              <p:cNvGrpSpPr>
                <a:grpSpLocks noChangeAspect="1"/>
              </p:cNvGrpSpPr>
              <p:nvPr/>
            </p:nvGrpSpPr>
            <p:grpSpPr bwMode="gray">
              <a:xfrm>
                <a:off x="1149" y="1865"/>
                <a:ext cx="635" cy="339"/>
                <a:chOff x="1149" y="1865"/>
                <a:chExt cx="635" cy="339"/>
              </a:xfrm>
              <a:grpFill/>
            </p:grpSpPr>
            <p:sp>
              <p:nvSpPr>
                <p:cNvPr id="326" name="Freeform 278">
                  <a:extLst>
                    <a:ext uri="{FF2B5EF4-FFF2-40B4-BE49-F238E27FC236}">
                      <a16:creationId xmlns:a16="http://schemas.microsoft.com/office/drawing/2014/main" xmlns="" id="{1550A9F8-4CF5-47BE-A48D-A5E2DE41BC7E}"/>
                    </a:ext>
                  </a:extLst>
                </p:cNvPr>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27" name="Freeform 279">
                  <a:extLst>
                    <a:ext uri="{FF2B5EF4-FFF2-40B4-BE49-F238E27FC236}">
                      <a16:creationId xmlns:a16="http://schemas.microsoft.com/office/drawing/2014/main" xmlns="" id="{DC5A6399-C68C-449A-AD74-08D15B22DFB8}"/>
                    </a:ext>
                  </a:extLst>
                </p:cNvPr>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28" name="Freeform 280">
                  <a:extLst>
                    <a:ext uri="{FF2B5EF4-FFF2-40B4-BE49-F238E27FC236}">
                      <a16:creationId xmlns:a16="http://schemas.microsoft.com/office/drawing/2014/main" xmlns="" id="{85AFDADF-DF27-43B1-9C5E-64DAFB55A608}"/>
                    </a:ext>
                  </a:extLst>
                </p:cNvPr>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29" name="Freeform 281">
                  <a:extLst>
                    <a:ext uri="{FF2B5EF4-FFF2-40B4-BE49-F238E27FC236}">
                      <a16:creationId xmlns:a16="http://schemas.microsoft.com/office/drawing/2014/main" xmlns="" id="{9D837596-DF71-427F-B38D-962EF478D156}"/>
                    </a:ext>
                  </a:extLst>
                </p:cNvPr>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30" name="Freeform 282">
                  <a:extLst>
                    <a:ext uri="{FF2B5EF4-FFF2-40B4-BE49-F238E27FC236}">
                      <a16:creationId xmlns:a16="http://schemas.microsoft.com/office/drawing/2014/main" xmlns="" id="{7BC0E86F-51CF-474D-877E-F282F79E6D8B}"/>
                    </a:ext>
                  </a:extLst>
                </p:cNvPr>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grpSp>
        <p:grpSp>
          <p:nvGrpSpPr>
            <p:cNvPr id="150" name="Group 283">
              <a:extLst>
                <a:ext uri="{FF2B5EF4-FFF2-40B4-BE49-F238E27FC236}">
                  <a16:creationId xmlns:a16="http://schemas.microsoft.com/office/drawing/2014/main" xmlns="" id="{3FD98CFC-2A5D-47F2-8266-4A59D06AD5C0}"/>
                </a:ext>
              </a:extLst>
            </p:cNvPr>
            <p:cNvGrpSpPr>
              <a:grpSpLocks noChangeAspect="1"/>
            </p:cNvGrpSpPr>
            <p:nvPr/>
          </p:nvGrpSpPr>
          <p:grpSpPr bwMode="gray">
            <a:xfrm>
              <a:off x="3437287" y="1594008"/>
              <a:ext cx="1540846" cy="1784549"/>
              <a:chOff x="969" y="960"/>
              <a:chExt cx="969" cy="1022"/>
            </a:xfrm>
            <a:grpFill/>
          </p:grpSpPr>
          <p:sp>
            <p:nvSpPr>
              <p:cNvPr id="295" name="Freeform 284">
                <a:extLst>
                  <a:ext uri="{FF2B5EF4-FFF2-40B4-BE49-F238E27FC236}">
                    <a16:creationId xmlns:a16="http://schemas.microsoft.com/office/drawing/2014/main" xmlns="" id="{7060D1F4-5CC9-4D68-842E-AA9068222159}"/>
                  </a:ext>
                </a:extLst>
              </p:cNvPr>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96" name="Freeform 285">
                <a:extLst>
                  <a:ext uri="{FF2B5EF4-FFF2-40B4-BE49-F238E27FC236}">
                    <a16:creationId xmlns:a16="http://schemas.microsoft.com/office/drawing/2014/main" xmlns="" id="{5CF72291-067D-4E24-9504-C0768A8A0184}"/>
                  </a:ext>
                </a:extLst>
              </p:cNvPr>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97" name="Freeform 286">
                <a:extLst>
                  <a:ext uri="{FF2B5EF4-FFF2-40B4-BE49-F238E27FC236}">
                    <a16:creationId xmlns:a16="http://schemas.microsoft.com/office/drawing/2014/main" xmlns="" id="{20E244AE-4D3B-4C9A-843B-910A045CDB1F}"/>
                  </a:ext>
                </a:extLst>
              </p:cNvPr>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98" name="Freeform 287">
                <a:extLst>
                  <a:ext uri="{FF2B5EF4-FFF2-40B4-BE49-F238E27FC236}">
                    <a16:creationId xmlns:a16="http://schemas.microsoft.com/office/drawing/2014/main" xmlns="" id="{CDD86E25-D1E1-48F7-B023-E29CEDAEB6DB}"/>
                  </a:ext>
                </a:extLst>
              </p:cNvPr>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99" name="Freeform 288">
                <a:extLst>
                  <a:ext uri="{FF2B5EF4-FFF2-40B4-BE49-F238E27FC236}">
                    <a16:creationId xmlns:a16="http://schemas.microsoft.com/office/drawing/2014/main" xmlns="" id="{26F8878C-8704-4085-B769-F31A57F03A44}"/>
                  </a:ext>
                </a:extLst>
              </p:cNvPr>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0" name="Freeform 289">
                <a:extLst>
                  <a:ext uri="{FF2B5EF4-FFF2-40B4-BE49-F238E27FC236}">
                    <a16:creationId xmlns:a16="http://schemas.microsoft.com/office/drawing/2014/main" xmlns="" id="{0AA15D9E-21AF-4A7A-B479-B93514318285}"/>
                  </a:ext>
                </a:extLst>
              </p:cNvPr>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1" name="Freeform 290">
                <a:extLst>
                  <a:ext uri="{FF2B5EF4-FFF2-40B4-BE49-F238E27FC236}">
                    <a16:creationId xmlns:a16="http://schemas.microsoft.com/office/drawing/2014/main" xmlns="" id="{674FFCA9-6A40-4389-8880-12FC82ABE773}"/>
                  </a:ext>
                </a:extLst>
              </p:cNvPr>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2" name="Freeform 291">
                <a:extLst>
                  <a:ext uri="{FF2B5EF4-FFF2-40B4-BE49-F238E27FC236}">
                    <a16:creationId xmlns:a16="http://schemas.microsoft.com/office/drawing/2014/main" xmlns="" id="{EF657CC0-20C3-4D39-A58D-6CFD51FA5FED}"/>
                  </a:ext>
                </a:extLst>
              </p:cNvPr>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3" name="Freeform 292">
                <a:extLst>
                  <a:ext uri="{FF2B5EF4-FFF2-40B4-BE49-F238E27FC236}">
                    <a16:creationId xmlns:a16="http://schemas.microsoft.com/office/drawing/2014/main" xmlns="" id="{1232B89E-D8BA-4AD9-B766-7473539C349D}"/>
                  </a:ext>
                </a:extLst>
              </p:cNvPr>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4" name="Freeform 293">
                <a:extLst>
                  <a:ext uri="{FF2B5EF4-FFF2-40B4-BE49-F238E27FC236}">
                    <a16:creationId xmlns:a16="http://schemas.microsoft.com/office/drawing/2014/main" xmlns="" id="{B71EC8E7-953C-4C5B-AC66-1A3B122C723F}"/>
                  </a:ext>
                </a:extLst>
              </p:cNvPr>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5" name="Freeform 294">
                <a:extLst>
                  <a:ext uri="{FF2B5EF4-FFF2-40B4-BE49-F238E27FC236}">
                    <a16:creationId xmlns:a16="http://schemas.microsoft.com/office/drawing/2014/main" xmlns="" id="{F51A2731-2E5C-467F-8A77-C723D57FDD1C}"/>
                  </a:ext>
                </a:extLst>
              </p:cNvPr>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6" name="Freeform 295">
                <a:extLst>
                  <a:ext uri="{FF2B5EF4-FFF2-40B4-BE49-F238E27FC236}">
                    <a16:creationId xmlns:a16="http://schemas.microsoft.com/office/drawing/2014/main" xmlns="" id="{DAC278B1-33E7-4F9B-B9E2-A0B2D79CEF81}"/>
                  </a:ext>
                </a:extLst>
              </p:cNvPr>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7" name="Freeform 296">
                <a:extLst>
                  <a:ext uri="{FF2B5EF4-FFF2-40B4-BE49-F238E27FC236}">
                    <a16:creationId xmlns:a16="http://schemas.microsoft.com/office/drawing/2014/main" xmlns="" id="{81895FDB-792A-40BE-9C0F-E6EFC7BB2C14}"/>
                  </a:ext>
                </a:extLst>
              </p:cNvPr>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8" name="Freeform 297">
                <a:extLst>
                  <a:ext uri="{FF2B5EF4-FFF2-40B4-BE49-F238E27FC236}">
                    <a16:creationId xmlns:a16="http://schemas.microsoft.com/office/drawing/2014/main" xmlns="" id="{883C88FC-8CFD-47B3-832C-E892AB347422}"/>
                  </a:ext>
                </a:extLst>
              </p:cNvPr>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09" name="Freeform 298">
                <a:extLst>
                  <a:ext uri="{FF2B5EF4-FFF2-40B4-BE49-F238E27FC236}">
                    <a16:creationId xmlns:a16="http://schemas.microsoft.com/office/drawing/2014/main" xmlns="" id="{09D4374C-ADD8-4DB3-A0B9-1659F41B505A}"/>
                  </a:ext>
                </a:extLst>
              </p:cNvPr>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0" name="Freeform 299">
                <a:extLst>
                  <a:ext uri="{FF2B5EF4-FFF2-40B4-BE49-F238E27FC236}">
                    <a16:creationId xmlns:a16="http://schemas.microsoft.com/office/drawing/2014/main" xmlns="" id="{13CB2D7D-8C2C-4DFA-BEC1-EDC477875155}"/>
                  </a:ext>
                </a:extLst>
              </p:cNvPr>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1" name="Freeform 300">
                <a:extLst>
                  <a:ext uri="{FF2B5EF4-FFF2-40B4-BE49-F238E27FC236}">
                    <a16:creationId xmlns:a16="http://schemas.microsoft.com/office/drawing/2014/main" xmlns="" id="{DE86B3AF-D18C-4FF5-8D6C-3CF7B710EA76}"/>
                  </a:ext>
                </a:extLst>
              </p:cNvPr>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2" name="Freeform 301">
                <a:extLst>
                  <a:ext uri="{FF2B5EF4-FFF2-40B4-BE49-F238E27FC236}">
                    <a16:creationId xmlns:a16="http://schemas.microsoft.com/office/drawing/2014/main" xmlns="" id="{222300B9-C752-41AF-A641-D996E616F3DC}"/>
                  </a:ext>
                </a:extLst>
              </p:cNvPr>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3" name="Freeform 302">
                <a:extLst>
                  <a:ext uri="{FF2B5EF4-FFF2-40B4-BE49-F238E27FC236}">
                    <a16:creationId xmlns:a16="http://schemas.microsoft.com/office/drawing/2014/main" xmlns="" id="{B2AFF4B8-2151-41CC-B6F7-42CAF71DEBC7}"/>
                  </a:ext>
                </a:extLst>
              </p:cNvPr>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4" name="Freeform 303">
                <a:extLst>
                  <a:ext uri="{FF2B5EF4-FFF2-40B4-BE49-F238E27FC236}">
                    <a16:creationId xmlns:a16="http://schemas.microsoft.com/office/drawing/2014/main" xmlns="" id="{F50C4351-7EF7-4F5C-BF57-E5124987C748}"/>
                  </a:ext>
                </a:extLst>
              </p:cNvPr>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5" name="Freeform 304">
                <a:extLst>
                  <a:ext uri="{FF2B5EF4-FFF2-40B4-BE49-F238E27FC236}">
                    <a16:creationId xmlns:a16="http://schemas.microsoft.com/office/drawing/2014/main" xmlns="" id="{DABDF1F7-D8AA-45C9-9A23-42959FD0CBBF}"/>
                  </a:ext>
                </a:extLst>
              </p:cNvPr>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6" name="Freeform 305">
                <a:extLst>
                  <a:ext uri="{FF2B5EF4-FFF2-40B4-BE49-F238E27FC236}">
                    <a16:creationId xmlns:a16="http://schemas.microsoft.com/office/drawing/2014/main" xmlns="" id="{0FC969E9-14C4-41F7-A40B-CB64A709CBF4}"/>
                  </a:ext>
                </a:extLst>
              </p:cNvPr>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7" name="Freeform 306">
                <a:extLst>
                  <a:ext uri="{FF2B5EF4-FFF2-40B4-BE49-F238E27FC236}">
                    <a16:creationId xmlns:a16="http://schemas.microsoft.com/office/drawing/2014/main" xmlns="" id="{3760472B-5218-4AEA-AE4D-C96158CFCBE1}"/>
                  </a:ext>
                </a:extLst>
              </p:cNvPr>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8" name="Freeform 307">
                <a:extLst>
                  <a:ext uri="{FF2B5EF4-FFF2-40B4-BE49-F238E27FC236}">
                    <a16:creationId xmlns:a16="http://schemas.microsoft.com/office/drawing/2014/main" xmlns="" id="{AD4E328D-FDBC-444F-B65E-AB6C80D5B84E}"/>
                  </a:ext>
                </a:extLst>
              </p:cNvPr>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19" name="Freeform 308">
                <a:extLst>
                  <a:ext uri="{FF2B5EF4-FFF2-40B4-BE49-F238E27FC236}">
                    <a16:creationId xmlns:a16="http://schemas.microsoft.com/office/drawing/2014/main" xmlns="" id="{C987DE48-A713-4807-B145-3F934FC73C21}"/>
                  </a:ext>
                </a:extLst>
              </p:cNvPr>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20" name="Freeform 309">
                <a:extLst>
                  <a:ext uri="{FF2B5EF4-FFF2-40B4-BE49-F238E27FC236}">
                    <a16:creationId xmlns:a16="http://schemas.microsoft.com/office/drawing/2014/main" xmlns="" id="{0DCFAC8D-72C5-4611-9451-1948817ACF47}"/>
                  </a:ext>
                </a:extLst>
              </p:cNvPr>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21" name="Freeform 310">
                <a:extLst>
                  <a:ext uri="{FF2B5EF4-FFF2-40B4-BE49-F238E27FC236}">
                    <a16:creationId xmlns:a16="http://schemas.microsoft.com/office/drawing/2014/main" xmlns="" id="{15E97A33-E083-46C2-8595-880470102163}"/>
                  </a:ext>
                </a:extLst>
              </p:cNvPr>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22" name="Freeform 311">
                <a:extLst>
                  <a:ext uri="{FF2B5EF4-FFF2-40B4-BE49-F238E27FC236}">
                    <a16:creationId xmlns:a16="http://schemas.microsoft.com/office/drawing/2014/main" xmlns="" id="{BDBCE46C-382D-44A3-85F1-E3208732FD8E}"/>
                  </a:ext>
                </a:extLst>
              </p:cNvPr>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323" name="Freeform 312">
                <a:extLst>
                  <a:ext uri="{FF2B5EF4-FFF2-40B4-BE49-F238E27FC236}">
                    <a16:creationId xmlns:a16="http://schemas.microsoft.com/office/drawing/2014/main" xmlns="" id="{F04CA30D-A6C0-4A41-8CE4-446650B3AF87}"/>
                  </a:ext>
                </a:extLst>
              </p:cNvPr>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151" name="Freeform 313">
              <a:extLst>
                <a:ext uri="{FF2B5EF4-FFF2-40B4-BE49-F238E27FC236}">
                  <a16:creationId xmlns:a16="http://schemas.microsoft.com/office/drawing/2014/main" xmlns="" id="{BA94B0EA-E5D1-4B9D-B8B2-7D7CB9C4A1B5}"/>
                </a:ext>
              </a:extLst>
            </p:cNvPr>
            <p:cNvSpPr>
              <a:spLocks noChangeAspect="1"/>
            </p:cNvSpPr>
            <p:nvPr/>
          </p:nvSpPr>
          <p:spPr bwMode="gray">
            <a:xfrm rot="21085610">
              <a:off x="4534484" y="3703338"/>
              <a:ext cx="12721" cy="698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52" name="Freeform 314">
              <a:extLst>
                <a:ext uri="{FF2B5EF4-FFF2-40B4-BE49-F238E27FC236}">
                  <a16:creationId xmlns:a16="http://schemas.microsoft.com/office/drawing/2014/main" xmlns="" id="{9AFCA6BA-D67F-4ADC-B956-DD64C8AE9358}"/>
                </a:ext>
              </a:extLst>
            </p:cNvPr>
            <p:cNvSpPr>
              <a:spLocks noChangeAspect="1"/>
            </p:cNvSpPr>
            <p:nvPr/>
          </p:nvSpPr>
          <p:spPr bwMode="gray">
            <a:xfrm rot="21085610">
              <a:off x="4555155" y="3705084"/>
              <a:ext cx="1591" cy="17461"/>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53" name="Freeform 315">
              <a:extLst>
                <a:ext uri="{FF2B5EF4-FFF2-40B4-BE49-F238E27FC236}">
                  <a16:creationId xmlns:a16="http://schemas.microsoft.com/office/drawing/2014/main" xmlns="" id="{E074528D-35C3-46E6-9065-5012286F24AE}"/>
                </a:ext>
              </a:extLst>
            </p:cNvPr>
            <p:cNvSpPr>
              <a:spLocks noChangeAspect="1"/>
            </p:cNvSpPr>
            <p:nvPr/>
          </p:nvSpPr>
          <p:spPr bwMode="gray">
            <a:xfrm rot="21085610">
              <a:off x="4555155" y="3745245"/>
              <a:ext cx="3180" cy="174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54" name="Freeform 316">
              <a:extLst>
                <a:ext uri="{FF2B5EF4-FFF2-40B4-BE49-F238E27FC236}">
                  <a16:creationId xmlns:a16="http://schemas.microsoft.com/office/drawing/2014/main" xmlns="" id="{082383BD-27FE-4A10-8EF5-610BCD7706BE}"/>
                </a:ext>
              </a:extLst>
            </p:cNvPr>
            <p:cNvSpPr>
              <a:spLocks noChangeAspect="1"/>
            </p:cNvSpPr>
            <p:nvPr/>
          </p:nvSpPr>
          <p:spPr bwMode="gray">
            <a:xfrm rot="21085610">
              <a:off x="4547205" y="3743499"/>
              <a:ext cx="6361" cy="20954"/>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55" name="Freeform 317">
              <a:extLst>
                <a:ext uri="{FF2B5EF4-FFF2-40B4-BE49-F238E27FC236}">
                  <a16:creationId xmlns:a16="http://schemas.microsoft.com/office/drawing/2014/main" xmlns="" id="{95062BA9-2709-45FF-87D2-C25471FCD47F}"/>
                </a:ext>
              </a:extLst>
            </p:cNvPr>
            <p:cNvSpPr>
              <a:spLocks noChangeAspect="1"/>
            </p:cNvSpPr>
            <p:nvPr/>
          </p:nvSpPr>
          <p:spPr bwMode="gray">
            <a:xfrm rot="21085610">
              <a:off x="4555155" y="3767945"/>
              <a:ext cx="1591" cy="10477"/>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56" name="Freeform 318">
              <a:extLst>
                <a:ext uri="{FF2B5EF4-FFF2-40B4-BE49-F238E27FC236}">
                  <a16:creationId xmlns:a16="http://schemas.microsoft.com/office/drawing/2014/main" xmlns="" id="{AFF61007-A4A1-405C-90A1-13493148E77E}"/>
                </a:ext>
              </a:extLst>
            </p:cNvPr>
            <p:cNvSpPr>
              <a:spLocks noChangeAspect="1"/>
            </p:cNvSpPr>
            <p:nvPr/>
          </p:nvSpPr>
          <p:spPr bwMode="gray">
            <a:xfrm rot="21085610">
              <a:off x="4569467" y="3738260"/>
              <a:ext cx="1591" cy="13969"/>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57" name="Freeform 319">
              <a:extLst>
                <a:ext uri="{FF2B5EF4-FFF2-40B4-BE49-F238E27FC236}">
                  <a16:creationId xmlns:a16="http://schemas.microsoft.com/office/drawing/2014/main" xmlns="" id="{BA5DDE70-6F6B-4A23-A2F0-6BD35B0F1B94}"/>
                </a:ext>
              </a:extLst>
            </p:cNvPr>
            <p:cNvSpPr>
              <a:spLocks noChangeAspect="1"/>
            </p:cNvSpPr>
            <p:nvPr/>
          </p:nvSpPr>
          <p:spPr bwMode="gray">
            <a:xfrm rot="21085610">
              <a:off x="4577417" y="3750484"/>
              <a:ext cx="4771" cy="15716"/>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58" name="Freeform 320">
              <a:extLst>
                <a:ext uri="{FF2B5EF4-FFF2-40B4-BE49-F238E27FC236}">
                  <a16:creationId xmlns:a16="http://schemas.microsoft.com/office/drawing/2014/main" xmlns="" id="{814DD3B6-C5A8-4A67-9A90-9D81883EEE37}"/>
                </a:ext>
              </a:extLst>
            </p:cNvPr>
            <p:cNvSpPr>
              <a:spLocks noChangeAspect="1"/>
            </p:cNvSpPr>
            <p:nvPr/>
          </p:nvSpPr>
          <p:spPr bwMode="gray">
            <a:xfrm rot="21085610">
              <a:off x="4591729" y="3762706"/>
              <a:ext cx="3180" cy="3492"/>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59" name="Freeform 321">
              <a:extLst>
                <a:ext uri="{FF2B5EF4-FFF2-40B4-BE49-F238E27FC236}">
                  <a16:creationId xmlns:a16="http://schemas.microsoft.com/office/drawing/2014/main" xmlns="" id="{9DC54114-850E-4C75-AC3F-8A7754A6B04F}"/>
                </a:ext>
              </a:extLst>
            </p:cNvPr>
            <p:cNvSpPr>
              <a:spLocks noChangeAspect="1"/>
            </p:cNvSpPr>
            <p:nvPr/>
          </p:nvSpPr>
          <p:spPr bwMode="gray">
            <a:xfrm rot="21085610">
              <a:off x="4585368" y="3778422"/>
              <a:ext cx="4771" cy="17461"/>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0" name="Freeform 322">
              <a:extLst>
                <a:ext uri="{FF2B5EF4-FFF2-40B4-BE49-F238E27FC236}">
                  <a16:creationId xmlns:a16="http://schemas.microsoft.com/office/drawing/2014/main" xmlns="" id="{C2CA0AE5-EA9D-4E63-A15E-EBD14AD708EE}"/>
                </a:ext>
              </a:extLst>
            </p:cNvPr>
            <p:cNvSpPr>
              <a:spLocks noChangeAspect="1"/>
            </p:cNvSpPr>
            <p:nvPr/>
          </p:nvSpPr>
          <p:spPr bwMode="gray">
            <a:xfrm rot="21085610">
              <a:off x="4599679" y="3794137"/>
              <a:ext cx="4771" cy="15716"/>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1" name="Freeform 323">
              <a:extLst>
                <a:ext uri="{FF2B5EF4-FFF2-40B4-BE49-F238E27FC236}">
                  <a16:creationId xmlns:a16="http://schemas.microsoft.com/office/drawing/2014/main" xmlns="" id="{77A4B639-6AEE-463C-8C57-6D80E843F11A}"/>
                </a:ext>
              </a:extLst>
            </p:cNvPr>
            <p:cNvSpPr>
              <a:spLocks noChangeAspect="1"/>
            </p:cNvSpPr>
            <p:nvPr/>
          </p:nvSpPr>
          <p:spPr bwMode="gray">
            <a:xfrm rot="21085610">
              <a:off x="4612400" y="3804613"/>
              <a:ext cx="4771" cy="174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2" name="Freeform 324">
              <a:extLst>
                <a:ext uri="{FF2B5EF4-FFF2-40B4-BE49-F238E27FC236}">
                  <a16:creationId xmlns:a16="http://schemas.microsoft.com/office/drawing/2014/main" xmlns="" id="{0B055280-C485-42DE-AE34-47E8DD580DF2}"/>
                </a:ext>
              </a:extLst>
            </p:cNvPr>
            <p:cNvSpPr>
              <a:spLocks noChangeAspect="1"/>
            </p:cNvSpPr>
            <p:nvPr/>
          </p:nvSpPr>
          <p:spPr bwMode="gray">
            <a:xfrm rot="21085610">
              <a:off x="4623532" y="3811598"/>
              <a:ext cx="9541" cy="698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3" name="Freeform 325">
              <a:extLst>
                <a:ext uri="{FF2B5EF4-FFF2-40B4-BE49-F238E27FC236}">
                  <a16:creationId xmlns:a16="http://schemas.microsoft.com/office/drawing/2014/main" xmlns="" id="{DD1DA6C1-A06A-4040-8960-78B534588D40}"/>
                </a:ext>
              </a:extLst>
            </p:cNvPr>
            <p:cNvSpPr>
              <a:spLocks noChangeAspect="1"/>
            </p:cNvSpPr>
            <p:nvPr/>
          </p:nvSpPr>
          <p:spPr bwMode="gray">
            <a:xfrm rot="21085610">
              <a:off x="4610810" y="3830806"/>
              <a:ext cx="6361" cy="10477"/>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4" name="Freeform 326">
              <a:extLst>
                <a:ext uri="{FF2B5EF4-FFF2-40B4-BE49-F238E27FC236}">
                  <a16:creationId xmlns:a16="http://schemas.microsoft.com/office/drawing/2014/main" xmlns="" id="{4AFE3770-9907-43BA-B7C4-D4C688E220F2}"/>
                </a:ext>
              </a:extLst>
            </p:cNvPr>
            <p:cNvSpPr>
              <a:spLocks noChangeAspect="1"/>
            </p:cNvSpPr>
            <p:nvPr/>
          </p:nvSpPr>
          <p:spPr bwMode="gray">
            <a:xfrm rot="21085610">
              <a:off x="4553565" y="3766198"/>
              <a:ext cx="3180" cy="523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5" name="Freeform 327">
              <a:extLst>
                <a:ext uri="{FF2B5EF4-FFF2-40B4-BE49-F238E27FC236}">
                  <a16:creationId xmlns:a16="http://schemas.microsoft.com/office/drawing/2014/main" xmlns="" id="{51C5ED1E-155A-4259-8BCF-103E1B975768}"/>
                </a:ext>
              </a:extLst>
            </p:cNvPr>
            <p:cNvSpPr>
              <a:spLocks noChangeAspect="1"/>
            </p:cNvSpPr>
            <p:nvPr/>
          </p:nvSpPr>
          <p:spPr bwMode="gray">
            <a:xfrm rot="21085610">
              <a:off x="4521763" y="3748737"/>
              <a:ext cx="1591" cy="698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6" name="Freeform 328">
              <a:extLst>
                <a:ext uri="{FF2B5EF4-FFF2-40B4-BE49-F238E27FC236}">
                  <a16:creationId xmlns:a16="http://schemas.microsoft.com/office/drawing/2014/main" xmlns="" id="{9145FE47-824D-43AC-84F7-ADA06B9BA865}"/>
                </a:ext>
              </a:extLst>
            </p:cNvPr>
            <p:cNvSpPr>
              <a:spLocks noChangeAspect="1"/>
            </p:cNvSpPr>
            <p:nvPr/>
          </p:nvSpPr>
          <p:spPr bwMode="gray">
            <a:xfrm rot="21085610">
              <a:off x="4518582" y="3757468"/>
              <a:ext cx="3180" cy="3492"/>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7" name="Freeform 329">
              <a:extLst>
                <a:ext uri="{FF2B5EF4-FFF2-40B4-BE49-F238E27FC236}">
                  <a16:creationId xmlns:a16="http://schemas.microsoft.com/office/drawing/2014/main" xmlns="" id="{8C5A4C29-E033-4D1A-BBE2-BEF84107DB2B}"/>
                </a:ext>
              </a:extLst>
            </p:cNvPr>
            <p:cNvSpPr>
              <a:spLocks noChangeAspect="1"/>
            </p:cNvSpPr>
            <p:nvPr/>
          </p:nvSpPr>
          <p:spPr bwMode="gray">
            <a:xfrm rot="21085610">
              <a:off x="4509041" y="3760961"/>
              <a:ext cx="6361" cy="698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8" name="Freeform 330">
              <a:extLst>
                <a:ext uri="{FF2B5EF4-FFF2-40B4-BE49-F238E27FC236}">
                  <a16:creationId xmlns:a16="http://schemas.microsoft.com/office/drawing/2014/main" xmlns="" id="{CC79DD9E-AF6B-44E0-A1A6-D247C8F44C56}"/>
                </a:ext>
              </a:extLst>
            </p:cNvPr>
            <p:cNvSpPr>
              <a:spLocks noChangeAspect="1"/>
            </p:cNvSpPr>
            <p:nvPr/>
          </p:nvSpPr>
          <p:spPr bwMode="gray">
            <a:xfrm rot="20552049">
              <a:off x="4551975" y="3911128"/>
              <a:ext cx="23853" cy="19208"/>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69" name="Freeform 331">
              <a:extLst>
                <a:ext uri="{FF2B5EF4-FFF2-40B4-BE49-F238E27FC236}">
                  <a16:creationId xmlns:a16="http://schemas.microsoft.com/office/drawing/2014/main" xmlns="" id="{3F4102BE-ACFE-454B-8434-19264D2AA43B}"/>
                </a:ext>
              </a:extLst>
            </p:cNvPr>
            <p:cNvSpPr>
              <a:spLocks noChangeAspect="1"/>
            </p:cNvSpPr>
            <p:nvPr/>
          </p:nvSpPr>
          <p:spPr bwMode="gray">
            <a:xfrm rot="20552049">
              <a:off x="4617171" y="3848267"/>
              <a:ext cx="38163" cy="57623"/>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70" name="Freeform 332">
              <a:extLst>
                <a:ext uri="{FF2B5EF4-FFF2-40B4-BE49-F238E27FC236}">
                  <a16:creationId xmlns:a16="http://schemas.microsoft.com/office/drawing/2014/main" xmlns="" id="{A4187206-C53E-4897-8D63-FAC9BB040F39}"/>
                </a:ext>
              </a:extLst>
            </p:cNvPr>
            <p:cNvSpPr>
              <a:spLocks noChangeAspect="1"/>
            </p:cNvSpPr>
            <p:nvPr/>
          </p:nvSpPr>
          <p:spPr bwMode="gray">
            <a:xfrm rot="20552049">
              <a:off x="4731661" y="3883190"/>
              <a:ext cx="1591" cy="174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71" name="Freeform 333">
              <a:extLst>
                <a:ext uri="{FF2B5EF4-FFF2-40B4-BE49-F238E27FC236}">
                  <a16:creationId xmlns:a16="http://schemas.microsoft.com/office/drawing/2014/main" xmlns="" id="{A924E98C-738D-4940-BBBE-72CDBCAB7AD5}"/>
                </a:ext>
              </a:extLst>
            </p:cNvPr>
            <p:cNvSpPr>
              <a:spLocks noChangeAspect="1"/>
            </p:cNvSpPr>
            <p:nvPr/>
          </p:nvSpPr>
          <p:spPr bwMode="gray">
            <a:xfrm rot="20552049">
              <a:off x="4753923" y="3930335"/>
              <a:ext cx="3180" cy="1222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72" name="Freeform 334">
              <a:extLst>
                <a:ext uri="{FF2B5EF4-FFF2-40B4-BE49-F238E27FC236}">
                  <a16:creationId xmlns:a16="http://schemas.microsoft.com/office/drawing/2014/main" xmlns="" id="{84AD29DE-4323-42BD-ACD6-F194DF902CCF}"/>
                </a:ext>
              </a:extLst>
            </p:cNvPr>
            <p:cNvSpPr>
              <a:spLocks noChangeAspect="1"/>
            </p:cNvSpPr>
            <p:nvPr/>
          </p:nvSpPr>
          <p:spPr bwMode="gray">
            <a:xfrm rot="20552049">
              <a:off x="4777775" y="4015896"/>
              <a:ext cx="3180" cy="523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73" name="Freeform 335">
              <a:extLst>
                <a:ext uri="{FF2B5EF4-FFF2-40B4-BE49-F238E27FC236}">
                  <a16:creationId xmlns:a16="http://schemas.microsoft.com/office/drawing/2014/main" xmlns="" id="{37B58FA6-C136-46FE-BC6F-46ABCDFA57C5}"/>
                </a:ext>
              </a:extLst>
            </p:cNvPr>
            <p:cNvSpPr>
              <a:spLocks noChangeAspect="1"/>
            </p:cNvSpPr>
            <p:nvPr/>
          </p:nvSpPr>
          <p:spPr bwMode="gray">
            <a:xfrm rot="20552049">
              <a:off x="4771414" y="4031611"/>
              <a:ext cx="9541" cy="17461"/>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74" name="Freeform 336">
              <a:extLst>
                <a:ext uri="{FF2B5EF4-FFF2-40B4-BE49-F238E27FC236}">
                  <a16:creationId xmlns:a16="http://schemas.microsoft.com/office/drawing/2014/main" xmlns="" id="{A8205E10-ADFF-495A-AFFB-16A7BFF64176}"/>
                </a:ext>
              </a:extLst>
            </p:cNvPr>
            <p:cNvSpPr>
              <a:spLocks noChangeAspect="1"/>
            </p:cNvSpPr>
            <p:nvPr/>
          </p:nvSpPr>
          <p:spPr bwMode="gray">
            <a:xfrm rot="20552049">
              <a:off x="4598089" y="3855252"/>
              <a:ext cx="1591" cy="3492"/>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75" name="Group 337">
              <a:extLst>
                <a:ext uri="{FF2B5EF4-FFF2-40B4-BE49-F238E27FC236}">
                  <a16:creationId xmlns:a16="http://schemas.microsoft.com/office/drawing/2014/main" xmlns="" id="{94071C11-B387-46AC-A032-44B8BA844480}"/>
                </a:ext>
              </a:extLst>
            </p:cNvPr>
            <p:cNvGrpSpPr>
              <a:grpSpLocks noChangeAspect="1"/>
            </p:cNvGrpSpPr>
            <p:nvPr/>
          </p:nvGrpSpPr>
          <p:grpSpPr bwMode="gray">
            <a:xfrm>
              <a:off x="4590138" y="3858744"/>
              <a:ext cx="28623" cy="48892"/>
              <a:chOff x="1694" y="2257"/>
              <a:chExt cx="18" cy="28"/>
            </a:xfrm>
            <a:grpFill/>
          </p:grpSpPr>
          <p:sp>
            <p:nvSpPr>
              <p:cNvPr id="293" name="Freeform 338">
                <a:extLst>
                  <a:ext uri="{FF2B5EF4-FFF2-40B4-BE49-F238E27FC236}">
                    <a16:creationId xmlns:a16="http://schemas.microsoft.com/office/drawing/2014/main" xmlns="" id="{9800A689-CDBF-4B04-92FD-EB0CBA6555AD}"/>
                  </a:ext>
                </a:extLst>
              </p:cNvPr>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94" name="Freeform 339">
                <a:extLst>
                  <a:ext uri="{FF2B5EF4-FFF2-40B4-BE49-F238E27FC236}">
                    <a16:creationId xmlns:a16="http://schemas.microsoft.com/office/drawing/2014/main" xmlns="" id="{E2F23495-5ADC-4D3E-B430-555EF314FCE6}"/>
                  </a:ext>
                </a:extLst>
              </p:cNvPr>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176" name="Freeform 340">
              <a:extLst>
                <a:ext uri="{FF2B5EF4-FFF2-40B4-BE49-F238E27FC236}">
                  <a16:creationId xmlns:a16="http://schemas.microsoft.com/office/drawing/2014/main" xmlns="" id="{FDEAF566-0B27-4C86-BEBF-B5CDA4024177}"/>
                </a:ext>
              </a:extLst>
            </p:cNvPr>
            <p:cNvSpPr>
              <a:spLocks noChangeAspect="1"/>
            </p:cNvSpPr>
            <p:nvPr/>
          </p:nvSpPr>
          <p:spPr bwMode="gray">
            <a:xfrm rot="20552049">
              <a:off x="4668055" y="3869221"/>
              <a:ext cx="15901" cy="13969"/>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77" name="Freeform 341">
              <a:extLst>
                <a:ext uri="{FF2B5EF4-FFF2-40B4-BE49-F238E27FC236}">
                  <a16:creationId xmlns:a16="http://schemas.microsoft.com/office/drawing/2014/main" xmlns="" id="{4F98204A-ACEA-428B-B959-9F0119C5FCD2}"/>
                </a:ext>
              </a:extLst>
            </p:cNvPr>
            <p:cNvSpPr>
              <a:spLocks noChangeAspect="1"/>
            </p:cNvSpPr>
            <p:nvPr/>
          </p:nvSpPr>
          <p:spPr bwMode="gray">
            <a:xfrm rot="20552049">
              <a:off x="4765054" y="3970497"/>
              <a:ext cx="0" cy="523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78" name="Freeform 342">
              <a:extLst>
                <a:ext uri="{FF2B5EF4-FFF2-40B4-BE49-F238E27FC236}">
                  <a16:creationId xmlns:a16="http://schemas.microsoft.com/office/drawing/2014/main" xmlns="" id="{E08BA06C-E2FD-49FC-9732-EEFE343E0E8E}"/>
                </a:ext>
              </a:extLst>
            </p:cNvPr>
            <p:cNvSpPr>
              <a:spLocks noChangeAspect="1"/>
            </p:cNvSpPr>
            <p:nvPr/>
          </p:nvSpPr>
          <p:spPr bwMode="gray">
            <a:xfrm rot="20552049">
              <a:off x="4738022" y="3897159"/>
              <a:ext cx="4771" cy="1222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79" name="Freeform 343">
              <a:extLst>
                <a:ext uri="{FF2B5EF4-FFF2-40B4-BE49-F238E27FC236}">
                  <a16:creationId xmlns:a16="http://schemas.microsoft.com/office/drawing/2014/main" xmlns="" id="{58A72D8C-9D74-49CB-98A7-22C1BA0220A4}"/>
                </a:ext>
              </a:extLst>
            </p:cNvPr>
            <p:cNvSpPr>
              <a:spLocks noChangeAspect="1"/>
            </p:cNvSpPr>
            <p:nvPr/>
          </p:nvSpPr>
          <p:spPr bwMode="gray">
            <a:xfrm rot="20552049">
              <a:off x="4691907" y="3865729"/>
              <a:ext cx="0" cy="174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80" name="Freeform 344">
              <a:extLst>
                <a:ext uri="{FF2B5EF4-FFF2-40B4-BE49-F238E27FC236}">
                  <a16:creationId xmlns:a16="http://schemas.microsoft.com/office/drawing/2014/main" xmlns="" id="{49A4C31F-7564-4470-B26A-E159167870D5}"/>
                </a:ext>
              </a:extLst>
            </p:cNvPr>
            <p:cNvSpPr>
              <a:spLocks noChangeAspect="1"/>
            </p:cNvSpPr>
            <p:nvPr/>
          </p:nvSpPr>
          <p:spPr bwMode="gray">
            <a:xfrm rot="20552049">
              <a:off x="4695087" y="3879698"/>
              <a:ext cx="1591" cy="3492"/>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81" name="Freeform 345">
              <a:extLst>
                <a:ext uri="{FF2B5EF4-FFF2-40B4-BE49-F238E27FC236}">
                  <a16:creationId xmlns:a16="http://schemas.microsoft.com/office/drawing/2014/main" xmlns="" id="{B7548901-ADD7-4967-8EA1-E2BD19EC3915}"/>
                </a:ext>
              </a:extLst>
            </p:cNvPr>
            <p:cNvSpPr>
              <a:spLocks noChangeAspect="1"/>
            </p:cNvSpPr>
            <p:nvPr/>
          </p:nvSpPr>
          <p:spPr bwMode="gray">
            <a:xfrm rot="20552049">
              <a:off x="4745972" y="3916366"/>
              <a:ext cx="3180" cy="8731"/>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82" name="Freeform 346">
              <a:extLst>
                <a:ext uri="{FF2B5EF4-FFF2-40B4-BE49-F238E27FC236}">
                  <a16:creationId xmlns:a16="http://schemas.microsoft.com/office/drawing/2014/main" xmlns="" id="{218B6952-4243-4F76-BC09-CE2B5D04070E}"/>
                </a:ext>
              </a:extLst>
            </p:cNvPr>
            <p:cNvSpPr>
              <a:spLocks noChangeAspect="1"/>
            </p:cNvSpPr>
            <p:nvPr/>
          </p:nvSpPr>
          <p:spPr bwMode="gray">
            <a:xfrm rot="20552049">
              <a:off x="4765054" y="3998435"/>
              <a:ext cx="1591" cy="523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83" name="Freeform 347">
              <a:extLst>
                <a:ext uri="{FF2B5EF4-FFF2-40B4-BE49-F238E27FC236}">
                  <a16:creationId xmlns:a16="http://schemas.microsoft.com/office/drawing/2014/main" xmlns="" id="{BB1C596F-2B1E-4FBE-BEF4-0AABFB98BEE0}"/>
                </a:ext>
              </a:extLst>
            </p:cNvPr>
            <p:cNvSpPr>
              <a:spLocks noChangeAspect="1"/>
            </p:cNvSpPr>
            <p:nvPr/>
          </p:nvSpPr>
          <p:spPr bwMode="gray">
            <a:xfrm rot="20552049">
              <a:off x="4459747" y="3806360"/>
              <a:ext cx="117670" cy="85561"/>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84" name="Freeform 348">
              <a:extLst>
                <a:ext uri="{FF2B5EF4-FFF2-40B4-BE49-F238E27FC236}">
                  <a16:creationId xmlns:a16="http://schemas.microsoft.com/office/drawing/2014/main" xmlns="" id="{7EAD707D-1B21-4A84-A324-16E4F6CCDDFD}"/>
                </a:ext>
              </a:extLst>
            </p:cNvPr>
            <p:cNvSpPr>
              <a:spLocks noChangeAspect="1"/>
            </p:cNvSpPr>
            <p:nvPr/>
          </p:nvSpPr>
          <p:spPr bwMode="gray">
            <a:xfrm rot="20552049">
              <a:off x="4478828" y="3851760"/>
              <a:ext cx="4771" cy="10477"/>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85" name="Freeform 349">
              <a:extLst>
                <a:ext uri="{FF2B5EF4-FFF2-40B4-BE49-F238E27FC236}">
                  <a16:creationId xmlns:a16="http://schemas.microsoft.com/office/drawing/2014/main" xmlns="" id="{38EE1B48-AC79-4BB8-BDEE-723CE6900DD3}"/>
                </a:ext>
              </a:extLst>
            </p:cNvPr>
            <p:cNvSpPr>
              <a:spLocks noChangeAspect="1"/>
            </p:cNvSpPr>
            <p:nvPr/>
          </p:nvSpPr>
          <p:spPr bwMode="gray">
            <a:xfrm rot="20552049">
              <a:off x="4521763" y="3816837"/>
              <a:ext cx="11131" cy="15716"/>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86" name="Freeform 350">
              <a:extLst>
                <a:ext uri="{FF2B5EF4-FFF2-40B4-BE49-F238E27FC236}">
                  <a16:creationId xmlns:a16="http://schemas.microsoft.com/office/drawing/2014/main" xmlns="" id="{B201A4FA-5338-4CA0-9FE6-062F719EABF3}"/>
                </a:ext>
              </a:extLst>
            </p:cNvPr>
            <p:cNvSpPr>
              <a:spLocks noChangeAspect="1"/>
            </p:cNvSpPr>
            <p:nvPr/>
          </p:nvSpPr>
          <p:spPr bwMode="gray">
            <a:xfrm rot="20552049">
              <a:off x="4720530" y="3879698"/>
              <a:ext cx="0" cy="523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87" name="Freeform 351">
              <a:extLst>
                <a:ext uri="{FF2B5EF4-FFF2-40B4-BE49-F238E27FC236}">
                  <a16:creationId xmlns:a16="http://schemas.microsoft.com/office/drawing/2014/main" xmlns="" id="{AFA8F00F-52B1-4ABD-B9AB-C5ED24E24BA7}"/>
                </a:ext>
              </a:extLst>
            </p:cNvPr>
            <p:cNvSpPr>
              <a:spLocks noChangeAspect="1"/>
            </p:cNvSpPr>
            <p:nvPr/>
          </p:nvSpPr>
          <p:spPr bwMode="gray">
            <a:xfrm rot="20552049">
              <a:off x="4761873" y="3953035"/>
              <a:ext cx="1591" cy="698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88" name="Group 362">
              <a:extLst>
                <a:ext uri="{FF2B5EF4-FFF2-40B4-BE49-F238E27FC236}">
                  <a16:creationId xmlns:a16="http://schemas.microsoft.com/office/drawing/2014/main" xmlns="" id="{6438D9B8-DE71-4CAD-B880-F0EB54878FFC}"/>
                </a:ext>
              </a:extLst>
            </p:cNvPr>
            <p:cNvGrpSpPr/>
            <p:nvPr/>
          </p:nvGrpSpPr>
          <p:grpSpPr bwMode="gray">
            <a:xfrm>
              <a:off x="5717548" y="2301193"/>
              <a:ext cx="880939" cy="1220548"/>
              <a:chOff x="4580731" y="1911697"/>
              <a:chExt cx="879476" cy="1109663"/>
            </a:xfrm>
            <a:grpFill/>
          </p:grpSpPr>
          <p:sp>
            <p:nvSpPr>
              <p:cNvPr id="244" name="Freeform 175">
                <a:extLst>
                  <a:ext uri="{FF2B5EF4-FFF2-40B4-BE49-F238E27FC236}">
                    <a16:creationId xmlns:a16="http://schemas.microsoft.com/office/drawing/2014/main" xmlns="" id="{330157F8-2F89-4157-9996-D925CFE13806}"/>
                  </a:ext>
                </a:extLst>
              </p:cNvPr>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45" name="Freeform 176">
                <a:extLst>
                  <a:ext uri="{FF2B5EF4-FFF2-40B4-BE49-F238E27FC236}">
                    <a16:creationId xmlns:a16="http://schemas.microsoft.com/office/drawing/2014/main" xmlns="" id="{C05EC1F0-6A42-443C-8D03-796E1C73CB73}"/>
                  </a:ext>
                </a:extLst>
              </p:cNvPr>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46" name="Freeform 177">
                <a:extLst>
                  <a:ext uri="{FF2B5EF4-FFF2-40B4-BE49-F238E27FC236}">
                    <a16:creationId xmlns:a16="http://schemas.microsoft.com/office/drawing/2014/main" xmlns="" id="{2AB42886-8438-4945-B6DE-306CB8C60777}"/>
                  </a:ext>
                </a:extLst>
              </p:cNvPr>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247" name="Group 178">
                <a:extLst>
                  <a:ext uri="{FF2B5EF4-FFF2-40B4-BE49-F238E27FC236}">
                    <a16:creationId xmlns:a16="http://schemas.microsoft.com/office/drawing/2014/main" xmlns="" id="{D7A34E15-BB9A-4EBB-8004-6C7BAD7517A3}"/>
                  </a:ext>
                </a:extLst>
              </p:cNvPr>
              <p:cNvGrpSpPr>
                <a:grpSpLocks noChangeAspect="1"/>
              </p:cNvGrpSpPr>
              <p:nvPr/>
            </p:nvGrpSpPr>
            <p:grpSpPr bwMode="gray">
              <a:xfrm>
                <a:off x="4876006" y="2765772"/>
                <a:ext cx="204788" cy="242888"/>
                <a:chOff x="2589" y="1903"/>
                <a:chExt cx="129" cy="153"/>
              </a:xfrm>
              <a:grpFill/>
            </p:grpSpPr>
            <p:sp>
              <p:nvSpPr>
                <p:cNvPr id="290" name="Freeform 179">
                  <a:extLst>
                    <a:ext uri="{FF2B5EF4-FFF2-40B4-BE49-F238E27FC236}">
                      <a16:creationId xmlns:a16="http://schemas.microsoft.com/office/drawing/2014/main" xmlns="" id="{92707850-928D-400D-A69C-1F8645E4F29C}"/>
                    </a:ext>
                  </a:extLst>
                </p:cNvPr>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91" name="Freeform 180">
                  <a:extLst>
                    <a:ext uri="{FF2B5EF4-FFF2-40B4-BE49-F238E27FC236}">
                      <a16:creationId xmlns:a16="http://schemas.microsoft.com/office/drawing/2014/main" xmlns="" id="{95E8A956-001F-45C8-BE11-D07886D044E8}"/>
                    </a:ext>
                  </a:extLst>
                </p:cNvPr>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92" name="Freeform 181">
                  <a:extLst>
                    <a:ext uri="{FF2B5EF4-FFF2-40B4-BE49-F238E27FC236}">
                      <a16:creationId xmlns:a16="http://schemas.microsoft.com/office/drawing/2014/main" xmlns="" id="{D0B14902-C507-4EB3-AD76-0C9ED065731E}"/>
                    </a:ext>
                  </a:extLst>
                </p:cNvPr>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248" name="Freeform 178">
                <a:extLst>
                  <a:ext uri="{FF2B5EF4-FFF2-40B4-BE49-F238E27FC236}">
                    <a16:creationId xmlns:a16="http://schemas.microsoft.com/office/drawing/2014/main" xmlns="" id="{58A0811F-32F2-4A21-8CE5-2113A06C099C}"/>
                  </a:ext>
                </a:extLst>
              </p:cNvPr>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49" name="Freeform 179">
                <a:extLst>
                  <a:ext uri="{FF2B5EF4-FFF2-40B4-BE49-F238E27FC236}">
                    <a16:creationId xmlns:a16="http://schemas.microsoft.com/office/drawing/2014/main" xmlns="" id="{0326642C-3862-4CBC-9443-DCDB87B2BCF5}"/>
                  </a:ext>
                </a:extLst>
              </p:cNvPr>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50" name="Freeform 180">
                <a:extLst>
                  <a:ext uri="{FF2B5EF4-FFF2-40B4-BE49-F238E27FC236}">
                    <a16:creationId xmlns:a16="http://schemas.microsoft.com/office/drawing/2014/main" xmlns="" id="{25B40DF7-8C02-4CE2-A30C-9103B06E9BCD}"/>
                  </a:ext>
                </a:extLst>
              </p:cNvPr>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51" name="Freeform 181">
                <a:extLst>
                  <a:ext uri="{FF2B5EF4-FFF2-40B4-BE49-F238E27FC236}">
                    <a16:creationId xmlns:a16="http://schemas.microsoft.com/office/drawing/2014/main" xmlns="" id="{EC6BF85A-9D7C-4A75-9AB9-743724D6E4D8}"/>
                  </a:ext>
                </a:extLst>
              </p:cNvPr>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52" name="Freeform 182">
                <a:extLst>
                  <a:ext uri="{FF2B5EF4-FFF2-40B4-BE49-F238E27FC236}">
                    <a16:creationId xmlns:a16="http://schemas.microsoft.com/office/drawing/2014/main" xmlns="" id="{3BC585F3-3D99-428B-BC44-3C8808C5D579}"/>
                  </a:ext>
                </a:extLst>
              </p:cNvPr>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53" name="Freeform 183">
                <a:extLst>
                  <a:ext uri="{FF2B5EF4-FFF2-40B4-BE49-F238E27FC236}">
                    <a16:creationId xmlns:a16="http://schemas.microsoft.com/office/drawing/2014/main" xmlns="" id="{EBB8DE9D-720B-4BD9-A09E-2FEE48B7E8FC}"/>
                  </a:ext>
                </a:extLst>
              </p:cNvPr>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54" name="Freeform 184">
                <a:extLst>
                  <a:ext uri="{FF2B5EF4-FFF2-40B4-BE49-F238E27FC236}">
                    <a16:creationId xmlns:a16="http://schemas.microsoft.com/office/drawing/2014/main" xmlns="" id="{AE11EF42-F19F-46C1-BC7D-640E3493F88B}"/>
                  </a:ext>
                </a:extLst>
              </p:cNvPr>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255" name="Group 254">
                <a:extLst>
                  <a:ext uri="{FF2B5EF4-FFF2-40B4-BE49-F238E27FC236}">
                    <a16:creationId xmlns:a16="http://schemas.microsoft.com/office/drawing/2014/main" xmlns="" id="{6517DDA8-1C2B-4A94-9644-72E90017D2C5}"/>
                  </a:ext>
                </a:extLst>
              </p:cNvPr>
              <p:cNvGrpSpPr>
                <a:grpSpLocks noChangeAspect="1"/>
              </p:cNvGrpSpPr>
              <p:nvPr/>
            </p:nvGrpSpPr>
            <p:grpSpPr bwMode="gray">
              <a:xfrm>
                <a:off x="4679156" y="2659410"/>
                <a:ext cx="247650" cy="244475"/>
                <a:chOff x="2465" y="1836"/>
                <a:chExt cx="156" cy="154"/>
              </a:xfrm>
              <a:grpFill/>
            </p:grpSpPr>
            <p:sp>
              <p:nvSpPr>
                <p:cNvPr id="288" name="Freeform 190">
                  <a:extLst>
                    <a:ext uri="{FF2B5EF4-FFF2-40B4-BE49-F238E27FC236}">
                      <a16:creationId xmlns:a16="http://schemas.microsoft.com/office/drawing/2014/main" xmlns="" id="{71F11E59-A443-4A03-BF09-B4DD20FE6F8C}"/>
                    </a:ext>
                  </a:extLst>
                </p:cNvPr>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89" name="Freeform 191">
                  <a:extLst>
                    <a:ext uri="{FF2B5EF4-FFF2-40B4-BE49-F238E27FC236}">
                      <a16:creationId xmlns:a16="http://schemas.microsoft.com/office/drawing/2014/main" xmlns="" id="{B22746E6-F9ED-4621-B569-C6680F59E8CD}"/>
                    </a:ext>
                  </a:extLst>
                </p:cNvPr>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grpSp>
            <p:nvGrpSpPr>
              <p:cNvPr id="256" name="Group 192">
                <a:extLst>
                  <a:ext uri="{FF2B5EF4-FFF2-40B4-BE49-F238E27FC236}">
                    <a16:creationId xmlns:a16="http://schemas.microsoft.com/office/drawing/2014/main" xmlns="" id="{B0FF6563-D41D-46FE-A836-22FE5A8157F8}"/>
                  </a:ext>
                </a:extLst>
              </p:cNvPr>
              <p:cNvGrpSpPr>
                <a:grpSpLocks noChangeAspect="1"/>
              </p:cNvGrpSpPr>
              <p:nvPr/>
            </p:nvGrpSpPr>
            <p:grpSpPr bwMode="gray">
              <a:xfrm>
                <a:off x="4620419" y="2430810"/>
                <a:ext cx="171450" cy="258763"/>
                <a:chOff x="2428" y="1692"/>
                <a:chExt cx="108" cy="163"/>
              </a:xfrm>
              <a:grpFill/>
            </p:grpSpPr>
            <p:sp>
              <p:nvSpPr>
                <p:cNvPr id="286" name="Freeform 193">
                  <a:extLst>
                    <a:ext uri="{FF2B5EF4-FFF2-40B4-BE49-F238E27FC236}">
                      <a16:creationId xmlns:a16="http://schemas.microsoft.com/office/drawing/2014/main" xmlns="" id="{ED3B01EA-CA0D-4651-A73D-465B2C10D66A}"/>
                    </a:ext>
                  </a:extLst>
                </p:cNvPr>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87" name="Freeform 194">
                  <a:extLst>
                    <a:ext uri="{FF2B5EF4-FFF2-40B4-BE49-F238E27FC236}">
                      <a16:creationId xmlns:a16="http://schemas.microsoft.com/office/drawing/2014/main" xmlns="" id="{FCCC9179-662B-4419-8DEF-C773D2336CCA}"/>
                    </a:ext>
                  </a:extLst>
                </p:cNvPr>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257" name="Freeform 195">
                <a:extLst>
                  <a:ext uri="{FF2B5EF4-FFF2-40B4-BE49-F238E27FC236}">
                    <a16:creationId xmlns:a16="http://schemas.microsoft.com/office/drawing/2014/main" xmlns="" id="{71BF3367-6095-4040-AD5E-03B736A28CE9}"/>
                  </a:ext>
                </a:extLst>
              </p:cNvPr>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58" name="Freeform 196">
                <a:extLst>
                  <a:ext uri="{FF2B5EF4-FFF2-40B4-BE49-F238E27FC236}">
                    <a16:creationId xmlns:a16="http://schemas.microsoft.com/office/drawing/2014/main" xmlns="" id="{F4869B1E-518B-42E7-8AF4-D89FEA37BDD3}"/>
                  </a:ext>
                </a:extLst>
              </p:cNvPr>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59" name="Freeform 197">
                <a:extLst>
                  <a:ext uri="{FF2B5EF4-FFF2-40B4-BE49-F238E27FC236}">
                    <a16:creationId xmlns:a16="http://schemas.microsoft.com/office/drawing/2014/main" xmlns="" id="{311FE8CF-2E04-4DA9-9E6F-D7C67B92E2E9}"/>
                  </a:ext>
                </a:extLst>
              </p:cNvPr>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60" name="Freeform 198">
                <a:extLst>
                  <a:ext uri="{FF2B5EF4-FFF2-40B4-BE49-F238E27FC236}">
                    <a16:creationId xmlns:a16="http://schemas.microsoft.com/office/drawing/2014/main" xmlns="" id="{14E09F01-2AC5-4839-A266-0C1FD5C7082C}"/>
                  </a:ext>
                </a:extLst>
              </p:cNvPr>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261" name="Group 199">
                <a:extLst>
                  <a:ext uri="{FF2B5EF4-FFF2-40B4-BE49-F238E27FC236}">
                    <a16:creationId xmlns:a16="http://schemas.microsoft.com/office/drawing/2014/main" xmlns="" id="{82A35405-ACEC-49DF-8B0C-9D5FAA051709}"/>
                  </a:ext>
                </a:extLst>
              </p:cNvPr>
              <p:cNvGrpSpPr>
                <a:grpSpLocks noChangeAspect="1"/>
              </p:cNvGrpSpPr>
              <p:nvPr/>
            </p:nvGrpSpPr>
            <p:grpSpPr bwMode="gray">
              <a:xfrm>
                <a:off x="5033169" y="2808635"/>
                <a:ext cx="68263" cy="68263"/>
                <a:chOff x="2688" y="1930"/>
                <a:chExt cx="43" cy="43"/>
              </a:xfrm>
              <a:grpFill/>
            </p:grpSpPr>
            <p:sp>
              <p:nvSpPr>
                <p:cNvPr id="284" name="Freeform 200">
                  <a:extLst>
                    <a:ext uri="{FF2B5EF4-FFF2-40B4-BE49-F238E27FC236}">
                      <a16:creationId xmlns:a16="http://schemas.microsoft.com/office/drawing/2014/main" xmlns="" id="{6FFDB7F7-5BF3-45CA-AAF9-97CCFC5261D3}"/>
                    </a:ext>
                  </a:extLst>
                </p:cNvPr>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85" name="Freeform 201">
                  <a:extLst>
                    <a:ext uri="{FF2B5EF4-FFF2-40B4-BE49-F238E27FC236}">
                      <a16:creationId xmlns:a16="http://schemas.microsoft.com/office/drawing/2014/main" xmlns="" id="{9E60C8C6-E3D3-4BF4-B8AB-C76827A867A5}"/>
                    </a:ext>
                  </a:extLst>
                </p:cNvPr>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262" name="Freeform 202">
                <a:extLst>
                  <a:ext uri="{FF2B5EF4-FFF2-40B4-BE49-F238E27FC236}">
                    <a16:creationId xmlns:a16="http://schemas.microsoft.com/office/drawing/2014/main" xmlns="" id="{B315E605-27F9-4474-B116-19BCC81AD386}"/>
                  </a:ext>
                </a:extLst>
              </p:cNvPr>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63" name="Freeform 203">
                <a:extLst>
                  <a:ext uri="{FF2B5EF4-FFF2-40B4-BE49-F238E27FC236}">
                    <a16:creationId xmlns:a16="http://schemas.microsoft.com/office/drawing/2014/main" xmlns="" id="{9D474F57-BDC1-4D4F-A143-F81A213303FE}"/>
                  </a:ext>
                </a:extLst>
              </p:cNvPr>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64" name="Freeform 204">
                <a:extLst>
                  <a:ext uri="{FF2B5EF4-FFF2-40B4-BE49-F238E27FC236}">
                    <a16:creationId xmlns:a16="http://schemas.microsoft.com/office/drawing/2014/main" xmlns="" id="{CF6685A7-EE66-4218-8FCA-0A92E70C1581}"/>
                  </a:ext>
                </a:extLst>
              </p:cNvPr>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65" name="Freeform 205">
                <a:extLst>
                  <a:ext uri="{FF2B5EF4-FFF2-40B4-BE49-F238E27FC236}">
                    <a16:creationId xmlns:a16="http://schemas.microsoft.com/office/drawing/2014/main" xmlns="" id="{0DE86938-03D2-4704-9533-D1FA802DD80A}"/>
                  </a:ext>
                </a:extLst>
              </p:cNvPr>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66" name="Freeform 206">
                <a:extLst>
                  <a:ext uri="{FF2B5EF4-FFF2-40B4-BE49-F238E27FC236}">
                    <a16:creationId xmlns:a16="http://schemas.microsoft.com/office/drawing/2014/main" xmlns="" id="{34976533-9762-4422-A583-EA6594FB5551}"/>
                  </a:ext>
                </a:extLst>
              </p:cNvPr>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67" name="Freeform 207">
                <a:extLst>
                  <a:ext uri="{FF2B5EF4-FFF2-40B4-BE49-F238E27FC236}">
                    <a16:creationId xmlns:a16="http://schemas.microsoft.com/office/drawing/2014/main" xmlns="" id="{CC94D689-4923-46F4-8B72-02674718AB85}"/>
                  </a:ext>
                </a:extLst>
              </p:cNvPr>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68" name="Freeform 208">
                <a:extLst>
                  <a:ext uri="{FF2B5EF4-FFF2-40B4-BE49-F238E27FC236}">
                    <a16:creationId xmlns:a16="http://schemas.microsoft.com/office/drawing/2014/main" xmlns="" id="{9EFD3EBA-1E72-4DDD-AC00-86E3DF1D73B7}"/>
                  </a:ext>
                </a:extLst>
              </p:cNvPr>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69" name="Freeform 209">
                <a:extLst>
                  <a:ext uri="{FF2B5EF4-FFF2-40B4-BE49-F238E27FC236}">
                    <a16:creationId xmlns:a16="http://schemas.microsoft.com/office/drawing/2014/main" xmlns="" id="{1F382BCA-CE3D-43E0-8662-0B28D96B58A7}"/>
                  </a:ext>
                </a:extLst>
              </p:cNvPr>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0" name="Freeform 210">
                <a:extLst>
                  <a:ext uri="{FF2B5EF4-FFF2-40B4-BE49-F238E27FC236}">
                    <a16:creationId xmlns:a16="http://schemas.microsoft.com/office/drawing/2014/main" xmlns="" id="{AA49D2F8-6589-4EA5-AF03-89FAA36D4747}"/>
                  </a:ext>
                </a:extLst>
              </p:cNvPr>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1" name="Freeform 211">
                <a:extLst>
                  <a:ext uri="{FF2B5EF4-FFF2-40B4-BE49-F238E27FC236}">
                    <a16:creationId xmlns:a16="http://schemas.microsoft.com/office/drawing/2014/main" xmlns="" id="{686B5C4A-B07B-49D2-AE20-3ABF7C216448}"/>
                  </a:ext>
                </a:extLst>
              </p:cNvPr>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2" name="Freeform 213">
                <a:extLst>
                  <a:ext uri="{FF2B5EF4-FFF2-40B4-BE49-F238E27FC236}">
                    <a16:creationId xmlns:a16="http://schemas.microsoft.com/office/drawing/2014/main" xmlns="" id="{1B5AF0EE-C674-427F-BC4C-626B0F6A2091}"/>
                  </a:ext>
                </a:extLst>
              </p:cNvPr>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3" name="Freeform 214">
                <a:extLst>
                  <a:ext uri="{FF2B5EF4-FFF2-40B4-BE49-F238E27FC236}">
                    <a16:creationId xmlns:a16="http://schemas.microsoft.com/office/drawing/2014/main" xmlns="" id="{4CC2E177-80EC-432B-A48B-1887702C89AC}"/>
                  </a:ext>
                </a:extLst>
              </p:cNvPr>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4" name="Freeform 215">
                <a:extLst>
                  <a:ext uri="{FF2B5EF4-FFF2-40B4-BE49-F238E27FC236}">
                    <a16:creationId xmlns:a16="http://schemas.microsoft.com/office/drawing/2014/main" xmlns="" id="{B2C3A8EC-D852-4E37-8256-FE819A0B13CA}"/>
                  </a:ext>
                </a:extLst>
              </p:cNvPr>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5" name="Freeform 216">
                <a:extLst>
                  <a:ext uri="{FF2B5EF4-FFF2-40B4-BE49-F238E27FC236}">
                    <a16:creationId xmlns:a16="http://schemas.microsoft.com/office/drawing/2014/main" xmlns="" id="{10D14520-88EC-40AF-8B40-E0CE37AB4066}"/>
                  </a:ext>
                </a:extLst>
              </p:cNvPr>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6" name="Freeform 217">
                <a:extLst>
                  <a:ext uri="{FF2B5EF4-FFF2-40B4-BE49-F238E27FC236}">
                    <a16:creationId xmlns:a16="http://schemas.microsoft.com/office/drawing/2014/main" xmlns="" id="{53B2ADB7-7653-4C37-9362-14BE0DA4FA6E}"/>
                  </a:ext>
                </a:extLst>
              </p:cNvPr>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7" name="Freeform 218">
                <a:extLst>
                  <a:ext uri="{FF2B5EF4-FFF2-40B4-BE49-F238E27FC236}">
                    <a16:creationId xmlns:a16="http://schemas.microsoft.com/office/drawing/2014/main" xmlns="" id="{DBFCFF48-5CBE-44E3-BB60-14ACDC5B9702}"/>
                  </a:ext>
                </a:extLst>
              </p:cNvPr>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8" name="Freeform 219">
                <a:extLst>
                  <a:ext uri="{FF2B5EF4-FFF2-40B4-BE49-F238E27FC236}">
                    <a16:creationId xmlns:a16="http://schemas.microsoft.com/office/drawing/2014/main" xmlns="" id="{1AB3E2FC-680F-43E3-87A2-BFFC1F946362}"/>
                  </a:ext>
                </a:extLst>
              </p:cNvPr>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79" name="Freeform 220">
                <a:extLst>
                  <a:ext uri="{FF2B5EF4-FFF2-40B4-BE49-F238E27FC236}">
                    <a16:creationId xmlns:a16="http://schemas.microsoft.com/office/drawing/2014/main" xmlns="" id="{87E5752B-4CD8-4957-A5B1-E3EF0A6B4829}"/>
                  </a:ext>
                </a:extLst>
              </p:cNvPr>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80" name="Freeform 221">
                <a:extLst>
                  <a:ext uri="{FF2B5EF4-FFF2-40B4-BE49-F238E27FC236}">
                    <a16:creationId xmlns:a16="http://schemas.microsoft.com/office/drawing/2014/main" xmlns="" id="{9D6A042A-9306-4356-803B-AF6D866192E6}"/>
                  </a:ext>
                </a:extLst>
              </p:cNvPr>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281" name="Group 359">
                <a:extLst>
                  <a:ext uri="{FF2B5EF4-FFF2-40B4-BE49-F238E27FC236}">
                    <a16:creationId xmlns:a16="http://schemas.microsoft.com/office/drawing/2014/main" xmlns="" id="{26B36BAD-E0EE-4EA4-B2EF-4CD6C99D2DBD}"/>
                  </a:ext>
                </a:extLst>
              </p:cNvPr>
              <p:cNvGrpSpPr/>
              <p:nvPr/>
            </p:nvGrpSpPr>
            <p:grpSpPr bwMode="gray">
              <a:xfrm>
                <a:off x="5080794" y="2788583"/>
                <a:ext cx="75600" cy="108000"/>
                <a:chOff x="4160739" y="2986112"/>
                <a:chExt cx="187325" cy="233362"/>
              </a:xfrm>
              <a:grpFill/>
            </p:grpSpPr>
            <p:sp>
              <p:nvSpPr>
                <p:cNvPr id="282" name="Freeform 45">
                  <a:extLst>
                    <a:ext uri="{FF2B5EF4-FFF2-40B4-BE49-F238E27FC236}">
                      <a16:creationId xmlns:a16="http://schemas.microsoft.com/office/drawing/2014/main" xmlns="" id="{CCA4F3DA-E363-4E4D-9673-B8EB9EDA801B}"/>
                    </a:ext>
                  </a:extLst>
                </p:cNvPr>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83" name="Freeform 46">
                  <a:extLst>
                    <a:ext uri="{FF2B5EF4-FFF2-40B4-BE49-F238E27FC236}">
                      <a16:creationId xmlns:a16="http://schemas.microsoft.com/office/drawing/2014/main" xmlns="" id="{A06ABF4C-B6C9-421F-947F-C0075E3EB0DB}"/>
                    </a:ext>
                  </a:extLst>
                </p:cNvPr>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grpSp>
        <p:grpSp>
          <p:nvGrpSpPr>
            <p:cNvPr id="189" name="Group 368">
              <a:extLst>
                <a:ext uri="{FF2B5EF4-FFF2-40B4-BE49-F238E27FC236}">
                  <a16:creationId xmlns:a16="http://schemas.microsoft.com/office/drawing/2014/main" xmlns="" id="{ACD4AA40-B52C-4ED8-99B0-3DF0A46BEBCA}"/>
                </a:ext>
              </a:extLst>
            </p:cNvPr>
            <p:cNvGrpSpPr/>
            <p:nvPr/>
          </p:nvGrpSpPr>
          <p:grpSpPr bwMode="gray">
            <a:xfrm>
              <a:off x="5591926" y="3492056"/>
              <a:ext cx="1198965" cy="1473737"/>
              <a:chOff x="4455318" y="2994372"/>
              <a:chExt cx="1196974" cy="1339850"/>
            </a:xfrm>
            <a:grpFill/>
          </p:grpSpPr>
          <p:sp>
            <p:nvSpPr>
              <p:cNvPr id="190" name="Freeform 120">
                <a:extLst>
                  <a:ext uri="{FF2B5EF4-FFF2-40B4-BE49-F238E27FC236}">
                    <a16:creationId xmlns:a16="http://schemas.microsoft.com/office/drawing/2014/main" xmlns="" id="{30908CE3-EA5A-4806-817D-958A8D2DDFAB}"/>
                  </a:ext>
                </a:extLst>
              </p:cNvPr>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91" name="Freeform 121">
                <a:extLst>
                  <a:ext uri="{FF2B5EF4-FFF2-40B4-BE49-F238E27FC236}">
                    <a16:creationId xmlns:a16="http://schemas.microsoft.com/office/drawing/2014/main" xmlns="" id="{722C5CC3-54F0-4803-85BA-A43436375BEC}"/>
                  </a:ext>
                </a:extLst>
              </p:cNvPr>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192" name="Group 367">
                <a:extLst>
                  <a:ext uri="{FF2B5EF4-FFF2-40B4-BE49-F238E27FC236}">
                    <a16:creationId xmlns:a16="http://schemas.microsoft.com/office/drawing/2014/main" xmlns="" id="{6EC97337-07FE-41E2-94C6-8C4CBF862E55}"/>
                  </a:ext>
                </a:extLst>
              </p:cNvPr>
              <p:cNvGrpSpPr/>
              <p:nvPr/>
            </p:nvGrpSpPr>
            <p:grpSpPr bwMode="gray">
              <a:xfrm>
                <a:off x="4455318" y="2994372"/>
                <a:ext cx="1196974" cy="1339850"/>
                <a:chOff x="4455318" y="2994372"/>
                <a:chExt cx="1196974" cy="1339850"/>
              </a:xfrm>
              <a:grpFill/>
            </p:grpSpPr>
            <p:sp>
              <p:nvSpPr>
                <p:cNvPr id="193" name="Freeform 123">
                  <a:extLst>
                    <a:ext uri="{FF2B5EF4-FFF2-40B4-BE49-F238E27FC236}">
                      <a16:creationId xmlns:a16="http://schemas.microsoft.com/office/drawing/2014/main" xmlns="" id="{6E8F6395-F868-4A92-BFF5-69D74A5A1ECD}"/>
                    </a:ext>
                  </a:extLst>
                </p:cNvPr>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94" name="Freeform 124">
                  <a:extLst>
                    <a:ext uri="{FF2B5EF4-FFF2-40B4-BE49-F238E27FC236}">
                      <a16:creationId xmlns:a16="http://schemas.microsoft.com/office/drawing/2014/main" xmlns="" id="{034B3D0D-BDD6-440C-8D17-DC5BC1573DE3}"/>
                    </a:ext>
                  </a:extLst>
                </p:cNvPr>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95" name="Freeform 125">
                  <a:extLst>
                    <a:ext uri="{FF2B5EF4-FFF2-40B4-BE49-F238E27FC236}">
                      <a16:creationId xmlns:a16="http://schemas.microsoft.com/office/drawing/2014/main" xmlns="" id="{97FC8F6E-A8CE-4E6E-9A42-619FD2B003C1}"/>
                    </a:ext>
                  </a:extLst>
                </p:cNvPr>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96" name="Freeform 126">
                  <a:extLst>
                    <a:ext uri="{FF2B5EF4-FFF2-40B4-BE49-F238E27FC236}">
                      <a16:creationId xmlns:a16="http://schemas.microsoft.com/office/drawing/2014/main" xmlns="" id="{6240E158-571A-46D3-BCDC-A59765271A6E}"/>
                    </a:ext>
                  </a:extLst>
                </p:cNvPr>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97" name="Freeform 127">
                  <a:extLst>
                    <a:ext uri="{FF2B5EF4-FFF2-40B4-BE49-F238E27FC236}">
                      <a16:creationId xmlns:a16="http://schemas.microsoft.com/office/drawing/2014/main" xmlns="" id="{2C1240C6-0A68-44EA-A59A-572D16A8C5DA}"/>
                    </a:ext>
                  </a:extLst>
                </p:cNvPr>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98" name="Freeform 128">
                  <a:extLst>
                    <a:ext uri="{FF2B5EF4-FFF2-40B4-BE49-F238E27FC236}">
                      <a16:creationId xmlns:a16="http://schemas.microsoft.com/office/drawing/2014/main" xmlns="" id="{63ABA4A7-0945-4156-B238-2FD7E465E2B0}"/>
                    </a:ext>
                  </a:extLst>
                </p:cNvPr>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199" name="Freeform 129">
                  <a:extLst>
                    <a:ext uri="{FF2B5EF4-FFF2-40B4-BE49-F238E27FC236}">
                      <a16:creationId xmlns:a16="http://schemas.microsoft.com/office/drawing/2014/main" xmlns="" id="{FFB12B48-3463-4278-A2F5-F3E37E482C98}"/>
                    </a:ext>
                  </a:extLst>
                </p:cNvPr>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0" name="Freeform 130">
                  <a:extLst>
                    <a:ext uri="{FF2B5EF4-FFF2-40B4-BE49-F238E27FC236}">
                      <a16:creationId xmlns:a16="http://schemas.microsoft.com/office/drawing/2014/main" xmlns="" id="{8E4D8F01-A5C3-4D3D-B862-3FC21B1EC969}"/>
                    </a:ext>
                  </a:extLst>
                </p:cNvPr>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1" name="Freeform 131">
                  <a:extLst>
                    <a:ext uri="{FF2B5EF4-FFF2-40B4-BE49-F238E27FC236}">
                      <a16:creationId xmlns:a16="http://schemas.microsoft.com/office/drawing/2014/main" xmlns="" id="{9371289B-D212-4CF2-BB8F-174A3F041460}"/>
                    </a:ext>
                  </a:extLst>
                </p:cNvPr>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2" name="Freeform 132">
                  <a:extLst>
                    <a:ext uri="{FF2B5EF4-FFF2-40B4-BE49-F238E27FC236}">
                      <a16:creationId xmlns:a16="http://schemas.microsoft.com/office/drawing/2014/main" xmlns="" id="{FB5D8932-A5DC-4EF6-8557-DA312EA4266D}"/>
                    </a:ext>
                  </a:extLst>
                </p:cNvPr>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3" name="Freeform 133">
                  <a:extLst>
                    <a:ext uri="{FF2B5EF4-FFF2-40B4-BE49-F238E27FC236}">
                      <a16:creationId xmlns:a16="http://schemas.microsoft.com/office/drawing/2014/main" xmlns="" id="{8ED3BE9C-A127-454D-80A6-588952D0C67D}"/>
                    </a:ext>
                  </a:extLst>
                </p:cNvPr>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4" name="Freeform 134">
                  <a:extLst>
                    <a:ext uri="{FF2B5EF4-FFF2-40B4-BE49-F238E27FC236}">
                      <a16:creationId xmlns:a16="http://schemas.microsoft.com/office/drawing/2014/main" xmlns="" id="{C5F9B22B-B7F4-452A-8528-7C752A6B53B9}"/>
                    </a:ext>
                  </a:extLst>
                </p:cNvPr>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5" name="Freeform 135">
                  <a:extLst>
                    <a:ext uri="{FF2B5EF4-FFF2-40B4-BE49-F238E27FC236}">
                      <a16:creationId xmlns:a16="http://schemas.microsoft.com/office/drawing/2014/main" xmlns="" id="{2E142EDC-E09C-4821-9C5C-F0DFBBA36253}"/>
                    </a:ext>
                  </a:extLst>
                </p:cNvPr>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6" name="Freeform 136">
                  <a:extLst>
                    <a:ext uri="{FF2B5EF4-FFF2-40B4-BE49-F238E27FC236}">
                      <a16:creationId xmlns:a16="http://schemas.microsoft.com/office/drawing/2014/main" xmlns="" id="{2982C613-E744-450B-8B02-96E1F4D74F23}"/>
                    </a:ext>
                  </a:extLst>
                </p:cNvPr>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7" name="Freeform 18">
                  <a:extLst>
                    <a:ext uri="{FF2B5EF4-FFF2-40B4-BE49-F238E27FC236}">
                      <a16:creationId xmlns:a16="http://schemas.microsoft.com/office/drawing/2014/main" xmlns="" id="{FACA5795-32B3-472F-9703-C551C3AAAA6E}"/>
                    </a:ext>
                  </a:extLst>
                </p:cNvPr>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8" name="Freeform 138">
                  <a:extLst>
                    <a:ext uri="{FF2B5EF4-FFF2-40B4-BE49-F238E27FC236}">
                      <a16:creationId xmlns:a16="http://schemas.microsoft.com/office/drawing/2014/main" xmlns="" id="{2B15CDA8-5C1C-4488-BE18-D7E6C6D79240}"/>
                    </a:ext>
                  </a:extLst>
                </p:cNvPr>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09" name="Freeform 139">
                  <a:extLst>
                    <a:ext uri="{FF2B5EF4-FFF2-40B4-BE49-F238E27FC236}">
                      <a16:creationId xmlns:a16="http://schemas.microsoft.com/office/drawing/2014/main" xmlns="" id="{ABDEE787-2E29-416D-B4B1-B297CF2B2CC5}"/>
                    </a:ext>
                  </a:extLst>
                </p:cNvPr>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10" name="Freeform 140">
                  <a:extLst>
                    <a:ext uri="{FF2B5EF4-FFF2-40B4-BE49-F238E27FC236}">
                      <a16:creationId xmlns:a16="http://schemas.microsoft.com/office/drawing/2014/main" xmlns="" id="{D96FD67A-EF78-42DB-B207-079E744FD8D3}"/>
                    </a:ext>
                  </a:extLst>
                </p:cNvPr>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11" name="Freeform 141">
                  <a:extLst>
                    <a:ext uri="{FF2B5EF4-FFF2-40B4-BE49-F238E27FC236}">
                      <a16:creationId xmlns:a16="http://schemas.microsoft.com/office/drawing/2014/main" xmlns="" id="{0DDAF588-D98D-4134-9335-28CCE969720B}"/>
                    </a:ext>
                  </a:extLst>
                </p:cNvPr>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212" name="Group 25">
                  <a:extLst>
                    <a:ext uri="{FF2B5EF4-FFF2-40B4-BE49-F238E27FC236}">
                      <a16:creationId xmlns:a16="http://schemas.microsoft.com/office/drawing/2014/main" xmlns="" id="{8C30E0D7-17BE-472B-A185-7B16E4545B78}"/>
                    </a:ext>
                  </a:extLst>
                </p:cNvPr>
                <p:cNvGrpSpPr>
                  <a:grpSpLocks noChangeAspect="1"/>
                </p:cNvGrpSpPr>
                <p:nvPr/>
              </p:nvGrpSpPr>
              <p:grpSpPr bwMode="gray">
                <a:xfrm>
                  <a:off x="4961730" y="3769072"/>
                  <a:ext cx="219075" cy="239713"/>
                  <a:chOff x="2643" y="2535"/>
                  <a:chExt cx="138" cy="151"/>
                </a:xfrm>
                <a:grpFill/>
              </p:grpSpPr>
              <p:sp>
                <p:nvSpPr>
                  <p:cNvPr id="242" name="Freeform 26">
                    <a:extLst>
                      <a:ext uri="{FF2B5EF4-FFF2-40B4-BE49-F238E27FC236}">
                        <a16:creationId xmlns:a16="http://schemas.microsoft.com/office/drawing/2014/main" xmlns="" id="{4F0B7E08-7AF3-4E1A-BAF3-85BE6AC7506D}"/>
                      </a:ext>
                    </a:extLst>
                  </p:cNvPr>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43" name="Freeform 27">
                    <a:extLst>
                      <a:ext uri="{FF2B5EF4-FFF2-40B4-BE49-F238E27FC236}">
                        <a16:creationId xmlns:a16="http://schemas.microsoft.com/office/drawing/2014/main" xmlns="" id="{7EB54FFF-B03E-45BD-A5A0-D235C4DB02F5}"/>
                      </a:ext>
                    </a:extLst>
                  </p:cNvPr>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sp>
              <p:nvSpPr>
                <p:cNvPr id="213" name="Freeform 28">
                  <a:extLst>
                    <a:ext uri="{FF2B5EF4-FFF2-40B4-BE49-F238E27FC236}">
                      <a16:creationId xmlns:a16="http://schemas.microsoft.com/office/drawing/2014/main" xmlns="" id="{B478AD53-3308-4073-B380-3E6D08CF3222}"/>
                    </a:ext>
                  </a:extLst>
                </p:cNvPr>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14" name="Freeform 29">
                  <a:extLst>
                    <a:ext uri="{FF2B5EF4-FFF2-40B4-BE49-F238E27FC236}">
                      <a16:creationId xmlns:a16="http://schemas.microsoft.com/office/drawing/2014/main" xmlns="" id="{BA95422B-9101-42E1-A9C5-534F2004C860}"/>
                    </a:ext>
                  </a:extLst>
                </p:cNvPr>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15" name="Freeform 30">
                  <a:extLst>
                    <a:ext uri="{FF2B5EF4-FFF2-40B4-BE49-F238E27FC236}">
                      <a16:creationId xmlns:a16="http://schemas.microsoft.com/office/drawing/2014/main" xmlns="" id="{227DC72C-8F8B-44D1-8A5A-62793202529C}"/>
                    </a:ext>
                  </a:extLst>
                </p:cNvPr>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16" name="Freeform 31">
                  <a:extLst>
                    <a:ext uri="{FF2B5EF4-FFF2-40B4-BE49-F238E27FC236}">
                      <a16:creationId xmlns:a16="http://schemas.microsoft.com/office/drawing/2014/main" xmlns="" id="{38B93720-6244-4DC3-84A8-8885811F294F}"/>
                    </a:ext>
                  </a:extLst>
                </p:cNvPr>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17" name="Freeform 32">
                  <a:extLst>
                    <a:ext uri="{FF2B5EF4-FFF2-40B4-BE49-F238E27FC236}">
                      <a16:creationId xmlns:a16="http://schemas.microsoft.com/office/drawing/2014/main" xmlns="" id="{8FF9FC28-CFCB-4F3E-AD06-5FE539300394}"/>
                    </a:ext>
                  </a:extLst>
                </p:cNvPr>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18" name="Freeform 33">
                  <a:extLst>
                    <a:ext uri="{FF2B5EF4-FFF2-40B4-BE49-F238E27FC236}">
                      <a16:creationId xmlns:a16="http://schemas.microsoft.com/office/drawing/2014/main" xmlns="" id="{ED244A4B-879A-4EA1-A07A-49CF295273BA}"/>
                    </a:ext>
                  </a:extLst>
                </p:cNvPr>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19" name="Freeform 34">
                  <a:extLst>
                    <a:ext uri="{FF2B5EF4-FFF2-40B4-BE49-F238E27FC236}">
                      <a16:creationId xmlns:a16="http://schemas.microsoft.com/office/drawing/2014/main" xmlns="" id="{54630D05-6945-4254-995C-6B42C85E625F}"/>
                    </a:ext>
                  </a:extLst>
                </p:cNvPr>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0" name="Freeform 35">
                  <a:extLst>
                    <a:ext uri="{FF2B5EF4-FFF2-40B4-BE49-F238E27FC236}">
                      <a16:creationId xmlns:a16="http://schemas.microsoft.com/office/drawing/2014/main" xmlns="" id="{04D7CB60-7369-4F6D-9DBE-8767648444C7}"/>
                    </a:ext>
                  </a:extLst>
                </p:cNvPr>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1" name="Freeform 36">
                  <a:extLst>
                    <a:ext uri="{FF2B5EF4-FFF2-40B4-BE49-F238E27FC236}">
                      <a16:creationId xmlns:a16="http://schemas.microsoft.com/office/drawing/2014/main" xmlns="" id="{88C87DA5-003F-42D9-908B-E3B39F65DC3F}"/>
                    </a:ext>
                  </a:extLst>
                </p:cNvPr>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2" name="Freeform 37">
                  <a:extLst>
                    <a:ext uri="{FF2B5EF4-FFF2-40B4-BE49-F238E27FC236}">
                      <a16:creationId xmlns:a16="http://schemas.microsoft.com/office/drawing/2014/main" xmlns="" id="{2FD10D2A-4755-4062-9C81-0BF110ADEDA0}"/>
                    </a:ext>
                  </a:extLst>
                </p:cNvPr>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3" name="Freeform 38">
                  <a:extLst>
                    <a:ext uri="{FF2B5EF4-FFF2-40B4-BE49-F238E27FC236}">
                      <a16:creationId xmlns:a16="http://schemas.microsoft.com/office/drawing/2014/main" xmlns="" id="{8A21317F-CAD6-493D-B738-FE7D89B3C77C}"/>
                    </a:ext>
                  </a:extLst>
                </p:cNvPr>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4" name="Freeform 39">
                  <a:extLst>
                    <a:ext uri="{FF2B5EF4-FFF2-40B4-BE49-F238E27FC236}">
                      <a16:creationId xmlns:a16="http://schemas.microsoft.com/office/drawing/2014/main" xmlns="" id="{FFF4CEDB-4E03-4F4F-AEA8-25A54FA79883}"/>
                    </a:ext>
                  </a:extLst>
                </p:cNvPr>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5" name="Freeform 40">
                  <a:extLst>
                    <a:ext uri="{FF2B5EF4-FFF2-40B4-BE49-F238E27FC236}">
                      <a16:creationId xmlns:a16="http://schemas.microsoft.com/office/drawing/2014/main" xmlns="" id="{167C5208-D034-4030-9331-E8E7B276B5FD}"/>
                    </a:ext>
                  </a:extLst>
                </p:cNvPr>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6" name="Freeform 41">
                  <a:extLst>
                    <a:ext uri="{FF2B5EF4-FFF2-40B4-BE49-F238E27FC236}">
                      <a16:creationId xmlns:a16="http://schemas.microsoft.com/office/drawing/2014/main" xmlns="" id="{C9413E51-A09B-4C14-AA2F-5C7FDFACC6C0}"/>
                    </a:ext>
                  </a:extLst>
                </p:cNvPr>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7" name="Freeform 42">
                  <a:extLst>
                    <a:ext uri="{FF2B5EF4-FFF2-40B4-BE49-F238E27FC236}">
                      <a16:creationId xmlns:a16="http://schemas.microsoft.com/office/drawing/2014/main" xmlns="" id="{BE186900-C4E4-4FBA-8E29-E7A4453D2EFC}"/>
                    </a:ext>
                  </a:extLst>
                </p:cNvPr>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8" name="Freeform 43">
                  <a:extLst>
                    <a:ext uri="{FF2B5EF4-FFF2-40B4-BE49-F238E27FC236}">
                      <a16:creationId xmlns:a16="http://schemas.microsoft.com/office/drawing/2014/main" xmlns="" id="{30C8ED41-F7B9-4D33-98CD-8C5A61A7505C}"/>
                    </a:ext>
                  </a:extLst>
                </p:cNvPr>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29" name="Freeform 44">
                  <a:extLst>
                    <a:ext uri="{FF2B5EF4-FFF2-40B4-BE49-F238E27FC236}">
                      <a16:creationId xmlns:a16="http://schemas.microsoft.com/office/drawing/2014/main" xmlns="" id="{18A5AA52-07FE-420D-B2C8-5A11749ED0A4}"/>
                    </a:ext>
                  </a:extLst>
                </p:cNvPr>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0" name="Freeform 45">
                  <a:extLst>
                    <a:ext uri="{FF2B5EF4-FFF2-40B4-BE49-F238E27FC236}">
                      <a16:creationId xmlns:a16="http://schemas.microsoft.com/office/drawing/2014/main" xmlns="" id="{7177D820-0EE0-450B-91DB-3AD8CC311970}"/>
                    </a:ext>
                  </a:extLst>
                </p:cNvPr>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1" name="Freeform 46">
                  <a:extLst>
                    <a:ext uri="{FF2B5EF4-FFF2-40B4-BE49-F238E27FC236}">
                      <a16:creationId xmlns:a16="http://schemas.microsoft.com/office/drawing/2014/main" xmlns="" id="{B804F56B-7BE9-4C73-90F1-02F159F96FBD}"/>
                    </a:ext>
                  </a:extLst>
                </p:cNvPr>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2" name="Freeform 47">
                  <a:extLst>
                    <a:ext uri="{FF2B5EF4-FFF2-40B4-BE49-F238E27FC236}">
                      <a16:creationId xmlns:a16="http://schemas.microsoft.com/office/drawing/2014/main" xmlns="" id="{FC03E805-94C7-4777-A157-9C32AAD2BBBF}"/>
                    </a:ext>
                  </a:extLst>
                </p:cNvPr>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3" name="Freeform 48">
                  <a:extLst>
                    <a:ext uri="{FF2B5EF4-FFF2-40B4-BE49-F238E27FC236}">
                      <a16:creationId xmlns:a16="http://schemas.microsoft.com/office/drawing/2014/main" xmlns="" id="{02B8E505-36E5-4CE1-9E62-C40A5E37D721}"/>
                    </a:ext>
                  </a:extLst>
                </p:cNvPr>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4" name="Freeform 49">
                  <a:extLst>
                    <a:ext uri="{FF2B5EF4-FFF2-40B4-BE49-F238E27FC236}">
                      <a16:creationId xmlns:a16="http://schemas.microsoft.com/office/drawing/2014/main" xmlns="" id="{BE92C4AF-792C-4860-9C33-7741807B0966}"/>
                    </a:ext>
                  </a:extLst>
                </p:cNvPr>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5" name="Freeform 50">
                  <a:extLst>
                    <a:ext uri="{FF2B5EF4-FFF2-40B4-BE49-F238E27FC236}">
                      <a16:creationId xmlns:a16="http://schemas.microsoft.com/office/drawing/2014/main" xmlns="" id="{2F45817C-7D4B-4E50-A621-AEAFA329DD19}"/>
                    </a:ext>
                  </a:extLst>
                </p:cNvPr>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6" name="Freeform 51">
                  <a:extLst>
                    <a:ext uri="{FF2B5EF4-FFF2-40B4-BE49-F238E27FC236}">
                      <a16:creationId xmlns:a16="http://schemas.microsoft.com/office/drawing/2014/main" xmlns="" id="{13CF8193-1687-4A09-B708-C030D56DA7F6}"/>
                    </a:ext>
                  </a:extLst>
                </p:cNvPr>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7" name="Freeform 52">
                  <a:extLst>
                    <a:ext uri="{FF2B5EF4-FFF2-40B4-BE49-F238E27FC236}">
                      <a16:creationId xmlns:a16="http://schemas.microsoft.com/office/drawing/2014/main" xmlns="" id="{BD749806-3D6B-411F-9846-F8212E62D007}"/>
                    </a:ext>
                  </a:extLst>
                </p:cNvPr>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sp>
              <p:nvSpPr>
                <p:cNvPr id="238" name="Freeform 134">
                  <a:extLst>
                    <a:ext uri="{FF2B5EF4-FFF2-40B4-BE49-F238E27FC236}">
                      <a16:creationId xmlns:a16="http://schemas.microsoft.com/office/drawing/2014/main" xmlns="" id="{37DCD41D-37BD-413A-A62F-8784899AF895}"/>
                    </a:ext>
                  </a:extLst>
                </p:cNvPr>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tx2"/>
                  </a:solidFill>
                  <a:prstDash val="solid"/>
                  <a:round/>
                  <a:headEnd type="none" w="med" len="med"/>
                  <a:tailEnd type="none" w="med" len="med"/>
                </a:ln>
                <a:effectLst/>
              </p:spPr>
              <p:txBody>
                <a:bodyPr/>
                <a:lstStyle/>
                <a:p>
                  <a:endParaRPr lang="en-US" sz="1013" dirty="0"/>
                </a:p>
              </p:txBody>
            </p:sp>
            <p:grpSp>
              <p:nvGrpSpPr>
                <p:cNvPr id="239" name="Group 364">
                  <a:extLst>
                    <a:ext uri="{FF2B5EF4-FFF2-40B4-BE49-F238E27FC236}">
                      <a16:creationId xmlns:a16="http://schemas.microsoft.com/office/drawing/2014/main" xmlns="" id="{4B8B82F1-AA8B-462B-B2BF-08C6CF826D89}"/>
                    </a:ext>
                  </a:extLst>
                </p:cNvPr>
                <p:cNvGrpSpPr>
                  <a:grpSpLocks noChangeAspect="1"/>
                </p:cNvGrpSpPr>
                <p:nvPr/>
              </p:nvGrpSpPr>
              <p:grpSpPr bwMode="gray">
                <a:xfrm>
                  <a:off x="5141117" y="3280172"/>
                  <a:ext cx="289379" cy="349200"/>
                  <a:chOff x="3548063" y="12700"/>
                  <a:chExt cx="5667375" cy="6838950"/>
                </a:xfrm>
                <a:grpFill/>
              </p:grpSpPr>
              <p:sp>
                <p:nvSpPr>
                  <p:cNvPr id="240" name="Freeform 6">
                    <a:extLst>
                      <a:ext uri="{FF2B5EF4-FFF2-40B4-BE49-F238E27FC236}">
                        <a16:creationId xmlns:a16="http://schemas.microsoft.com/office/drawing/2014/main" xmlns="" id="{DD603835-B7AD-464B-A8D4-BCAF7226FCCC}"/>
                      </a:ext>
                    </a:extLst>
                  </p:cNvPr>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tx2"/>
                    </a:solidFill>
                    <a:prstDash val="solid"/>
                    <a:round/>
                    <a:headEnd type="none" w="med" len="med"/>
                    <a:tailEnd type="none" w="med" len="med"/>
                  </a:ln>
                  <a:effectLst/>
                </p:spPr>
                <p:txBody>
                  <a:bodyPr/>
                  <a:lstStyle/>
                  <a:p>
                    <a:endParaRPr lang="en-GB" sz="1013" dirty="0"/>
                  </a:p>
                </p:txBody>
              </p:sp>
              <p:sp>
                <p:nvSpPr>
                  <p:cNvPr id="241" name="Freeform 9">
                    <a:extLst>
                      <a:ext uri="{FF2B5EF4-FFF2-40B4-BE49-F238E27FC236}">
                        <a16:creationId xmlns:a16="http://schemas.microsoft.com/office/drawing/2014/main" xmlns="" id="{E444D7BB-2E02-45F3-AF9A-AE6DD4D97DEE}"/>
                      </a:ext>
                    </a:extLst>
                  </p:cNvPr>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tx2"/>
                    </a:solidFill>
                    <a:prstDash val="solid"/>
                    <a:round/>
                    <a:headEnd type="none" w="med" len="med"/>
                    <a:tailEnd type="none" w="med" len="med"/>
                  </a:ln>
                  <a:effectLst/>
                </p:spPr>
                <p:txBody>
                  <a:bodyPr/>
                  <a:lstStyle/>
                  <a:p>
                    <a:endParaRPr lang="en-GB" sz="1013" dirty="0"/>
                  </a:p>
                </p:txBody>
              </p:sp>
            </p:grpSp>
          </p:grpSp>
        </p:grpSp>
      </p:grpSp>
      <p:sp>
        <p:nvSpPr>
          <p:cNvPr id="437" name="Freeform 54">
            <a:extLst>
              <a:ext uri="{FF2B5EF4-FFF2-40B4-BE49-F238E27FC236}">
                <a16:creationId xmlns:a16="http://schemas.microsoft.com/office/drawing/2014/main" xmlns="" id="{4CDFBEF2-45C0-4832-BD64-4B2C3594FC01}"/>
              </a:ext>
            </a:extLst>
          </p:cNvPr>
          <p:cNvSpPr>
            <a:spLocks noChangeAspect="1"/>
          </p:cNvSpPr>
          <p:nvPr/>
        </p:nvSpPr>
        <p:spPr bwMode="gray">
          <a:xfrm>
            <a:off x="10395631" y="3823043"/>
            <a:ext cx="939839" cy="806571"/>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pattFill prst="wdUpDiag">
            <a:fgClr>
              <a:schemeClr val="accent5"/>
            </a:fgClr>
            <a:bgClr>
              <a:schemeClr val="bg1"/>
            </a:bgClr>
          </a:pattFill>
          <a:ln w="6350" cap="flat" cmpd="sng">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a:lstStyle/>
          <a:p>
            <a:endParaRPr lang="en-US" sz="1013" dirty="0"/>
          </a:p>
        </p:txBody>
      </p:sp>
      <p:sp>
        <p:nvSpPr>
          <p:cNvPr id="438" name="Freeform 114">
            <a:extLst>
              <a:ext uri="{FF2B5EF4-FFF2-40B4-BE49-F238E27FC236}">
                <a16:creationId xmlns:a16="http://schemas.microsoft.com/office/drawing/2014/main" xmlns="" id="{ABEABB46-C7A3-40F8-91B7-4CE2256BF7AE}"/>
              </a:ext>
            </a:extLst>
          </p:cNvPr>
          <p:cNvSpPr>
            <a:spLocks noChangeAspect="1"/>
          </p:cNvSpPr>
          <p:nvPr/>
        </p:nvSpPr>
        <p:spPr bwMode="gray">
          <a:xfrm>
            <a:off x="9479077" y="1940271"/>
            <a:ext cx="1422459" cy="1085500"/>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pattFill prst="wdUpDiag">
            <a:fgClr>
              <a:schemeClr val="accent4"/>
            </a:fgClr>
            <a:bgClr>
              <a:schemeClr val="bg1"/>
            </a:bgClr>
          </a:pattFill>
          <a:ln w="6350" cap="flat" cmpd="sng">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a:lstStyle/>
          <a:p>
            <a:endParaRPr lang="en-US" sz="1013" dirty="0"/>
          </a:p>
        </p:txBody>
      </p:sp>
      <p:sp>
        <p:nvSpPr>
          <p:cNvPr id="439" name="Freeform 249">
            <a:extLst>
              <a:ext uri="{FF2B5EF4-FFF2-40B4-BE49-F238E27FC236}">
                <a16:creationId xmlns:a16="http://schemas.microsoft.com/office/drawing/2014/main" xmlns="" id="{D71737AE-8705-4FE2-BB62-C898646BAE03}"/>
              </a:ext>
            </a:extLst>
          </p:cNvPr>
          <p:cNvSpPr>
            <a:spLocks noChangeAspect="1"/>
          </p:cNvSpPr>
          <p:nvPr/>
        </p:nvSpPr>
        <p:spPr bwMode="gray">
          <a:xfrm>
            <a:off x="6056285" y="3418596"/>
            <a:ext cx="903855" cy="1041335"/>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pattFill prst="wdUpDiag">
            <a:fgClr>
              <a:schemeClr val="accent3"/>
            </a:fgClr>
            <a:bgClr>
              <a:schemeClr val="bg1"/>
            </a:bgClr>
          </a:pattFill>
          <a:ln w="6350" cap="flat" cmpd="sng">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a:lstStyle/>
          <a:p>
            <a:endParaRPr lang="en-US" sz="1013" dirty="0"/>
          </a:p>
        </p:txBody>
      </p:sp>
      <p:sp>
        <p:nvSpPr>
          <p:cNvPr id="440" name="Freeform 282">
            <a:extLst>
              <a:ext uri="{FF2B5EF4-FFF2-40B4-BE49-F238E27FC236}">
                <a16:creationId xmlns:a16="http://schemas.microsoft.com/office/drawing/2014/main" xmlns="" id="{42549673-331F-4D29-AABF-7A474BC14B42}"/>
              </a:ext>
            </a:extLst>
          </p:cNvPr>
          <p:cNvSpPr>
            <a:spLocks noChangeAspect="1"/>
          </p:cNvSpPr>
          <p:nvPr/>
        </p:nvSpPr>
        <p:spPr bwMode="gray">
          <a:xfrm>
            <a:off x="4877253" y="2105303"/>
            <a:ext cx="1339905" cy="787975"/>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pattFill prst="wdUpDiag">
            <a:fgClr>
              <a:schemeClr val="accent2"/>
            </a:fgClr>
            <a:bgClr>
              <a:schemeClr val="bg1"/>
            </a:bgClr>
          </a:pattFill>
          <a:ln w="6350" cap="flat" cmpd="sng">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a:lstStyle/>
          <a:p>
            <a:endParaRPr lang="en-US" sz="1013" dirty="0"/>
          </a:p>
        </p:txBody>
      </p:sp>
      <p:sp>
        <p:nvSpPr>
          <p:cNvPr id="441" name="Text Placeholder 5">
            <a:extLst>
              <a:ext uri="{FF2B5EF4-FFF2-40B4-BE49-F238E27FC236}">
                <a16:creationId xmlns:a16="http://schemas.microsoft.com/office/drawing/2014/main" xmlns="" id="{43DF79FE-C790-42DC-A5FF-37EA182680BC}"/>
              </a:ext>
            </a:extLst>
          </p:cNvPr>
          <p:cNvSpPr txBox="1">
            <a:spLocks/>
          </p:cNvSpPr>
          <p:nvPr/>
        </p:nvSpPr>
        <p:spPr>
          <a:xfrm>
            <a:off x="427263" y="1657353"/>
            <a:ext cx="2043323" cy="7718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3600" b="1" dirty="0">
                <a:solidFill>
                  <a:schemeClr val="accent1"/>
                </a:solidFill>
                <a:latin typeface="+mj-lt"/>
                <a:cs typeface="Poppins" panose="02000000000000000000" pitchFamily="2" charset="0"/>
              </a:rPr>
              <a:t>47%</a:t>
            </a:r>
          </a:p>
        </p:txBody>
      </p:sp>
      <p:sp>
        <p:nvSpPr>
          <p:cNvPr id="442" name="Rectangle 441">
            <a:extLst>
              <a:ext uri="{FF2B5EF4-FFF2-40B4-BE49-F238E27FC236}">
                <a16:creationId xmlns:a16="http://schemas.microsoft.com/office/drawing/2014/main" xmlns="" id="{C88552D6-A2E8-4ACB-8C07-1758A4F4E7E6}"/>
              </a:ext>
            </a:extLst>
          </p:cNvPr>
          <p:cNvSpPr/>
          <p:nvPr/>
        </p:nvSpPr>
        <p:spPr>
          <a:xfrm>
            <a:off x="419101" y="1891592"/>
            <a:ext cx="4258419" cy="4247317"/>
          </a:xfrm>
          <a:prstGeom prst="rect">
            <a:avLst/>
          </a:prstGeom>
        </p:spPr>
        <p:txBody>
          <a:bodyPr wrap="square">
            <a:spAutoFit/>
          </a:bodyPr>
          <a:lstStyle/>
          <a:p>
            <a:pPr algn="just">
              <a:lnSpc>
                <a:spcPct val="150000"/>
              </a:lnSpc>
              <a:buClr>
                <a:schemeClr val="accent6"/>
              </a:buClr>
            </a:pPr>
            <a:r>
              <a:rPr lang="en-ID" sz="1200" dirty="0">
                <a:ea typeface="Open Sans" panose="020B0606030504020204" pitchFamily="34" charset="0"/>
                <a:cs typeface="Open Sans" panose="020B0606030504020204" pitchFamily="34" charset="0"/>
              </a:rPr>
              <a:t>                            Even the all-powerful Pointing has no control about the blind texts it is an almost </a:t>
            </a:r>
            <a:r>
              <a:rPr lang="en-ID" sz="1200" dirty="0" err="1">
                <a:ea typeface="Open Sans" panose="020B0606030504020204" pitchFamily="34" charset="0"/>
                <a:cs typeface="Open Sans" panose="020B0606030504020204" pitchFamily="34" charset="0"/>
              </a:rPr>
              <a:t>unorthographic</a:t>
            </a:r>
            <a:r>
              <a:rPr lang="en-ID" sz="1200" dirty="0">
                <a:ea typeface="Open Sans" panose="020B0606030504020204" pitchFamily="34" charset="0"/>
                <a:cs typeface="Open Sans" panose="020B0606030504020204" pitchFamily="34" charset="0"/>
              </a:rPr>
              <a:t> life 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 age material. </a:t>
            </a:r>
          </a:p>
          <a:p>
            <a:pPr algn="just">
              <a:lnSpc>
                <a:spcPct val="150000"/>
              </a:lnSpc>
              <a:buClr>
                <a:schemeClr val="accent6"/>
              </a:buClr>
            </a:pPr>
            <a:r>
              <a:rPr lang="en-ID" sz="1200" dirty="0">
                <a:ea typeface="Open Sans" panose="020B0606030504020204" pitchFamily="34" charset="0"/>
                <a:cs typeface="Open Sans" panose="020B0606030504020204" pitchFamily="34" charset="0"/>
              </a:rPr>
              <a:t>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a:t>
            </a:r>
            <a:endParaRPr lang="en-US" sz="1200" dirty="0">
              <a:ea typeface="Open Sans" panose="020B0606030504020204" pitchFamily="34" charset="0"/>
              <a:cs typeface="Open Sans" panose="020B0606030504020204" pitchFamily="34" charset="0"/>
            </a:endParaRP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a:xfrm>
            <a:off x="415273" y="444626"/>
            <a:ext cx="11363111" cy="588220"/>
          </a:xfrm>
        </p:spPr>
        <p:txBody>
          <a:bodyPr/>
          <a:lstStyle/>
          <a:p>
            <a:r>
              <a:rPr lang="en-ID" dirty="0"/>
              <a:t>World Map Vector</a:t>
            </a:r>
          </a:p>
        </p:txBody>
      </p:sp>
    </p:spTree>
    <p:extLst>
      <p:ext uri="{BB962C8B-B14F-4D97-AF65-F5344CB8AC3E}">
        <p14:creationId xmlns:p14="http://schemas.microsoft.com/office/powerpoint/2010/main" xmlns="" val="876587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441"/>
                                            </p:tgtEl>
                                            <p:attrNameLst>
                                              <p:attrName>style.visibility</p:attrName>
                                            </p:attrNameLst>
                                          </p:cBhvr>
                                          <p:to>
                                            <p:strVal val="visible"/>
                                          </p:to>
                                        </p:set>
                                        <p:anim calcmode="lin" valueType="num" p14:bounceEnd="60000">
                                          <p:cBhvr additive="base">
                                            <p:cTn id="7" dur="500" fill="hold"/>
                                            <p:tgtEl>
                                              <p:spTgt spid="441"/>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0"/>
                                      </p:stCondLst>
                                      <p:childTnLst>
                                        <p:set>
                                          <p:cBhvr>
                                            <p:cTn id="10" dur="1" fill="hold">
                                              <p:stCondLst>
                                                <p:cond delay="0"/>
                                              </p:stCondLst>
                                            </p:cTn>
                                            <p:tgtEl>
                                              <p:spTgt spid="442"/>
                                            </p:tgtEl>
                                            <p:attrNameLst>
                                              <p:attrName>style.visibility</p:attrName>
                                            </p:attrNameLst>
                                          </p:cBhvr>
                                          <p:to>
                                            <p:strVal val="visible"/>
                                          </p:to>
                                        </p:set>
                                        <p:anim calcmode="lin" valueType="num" p14:bounceEnd="60000">
                                          <p:cBhvr additive="base">
                                            <p:cTn id="11" dur="500" fill="hold"/>
                                            <p:tgtEl>
                                              <p:spTgt spid="44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4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14:presetBounceEnd="60000">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14:bounceEnd="60000">
                                          <p:cBhvr additive="base">
                                            <p:cTn id="16" dur="500" fill="hold"/>
                                            <p:tgtEl>
                                              <p:spTgt spid="49"/>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49"/>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250"/>
                                      </p:stCondLst>
                                      <p:childTnLst>
                                        <p:set>
                                          <p:cBhvr>
                                            <p:cTn id="19" dur="1" fill="hold">
                                              <p:stCondLst>
                                                <p:cond delay="0"/>
                                              </p:stCondLst>
                                            </p:cTn>
                                            <p:tgtEl>
                                              <p:spTgt spid="440"/>
                                            </p:tgtEl>
                                            <p:attrNameLst>
                                              <p:attrName>style.visibility</p:attrName>
                                            </p:attrNameLst>
                                          </p:cBhvr>
                                          <p:to>
                                            <p:strVal val="visible"/>
                                          </p:to>
                                        </p:set>
                                        <p:anim calcmode="lin" valueType="num">
                                          <p:cBhvr>
                                            <p:cTn id="20" dur="500" fill="hold"/>
                                            <p:tgtEl>
                                              <p:spTgt spid="440"/>
                                            </p:tgtEl>
                                            <p:attrNameLst>
                                              <p:attrName>ppt_w</p:attrName>
                                            </p:attrNameLst>
                                          </p:cBhvr>
                                          <p:tavLst>
                                            <p:tav tm="0">
                                              <p:val>
                                                <p:fltVal val="0"/>
                                              </p:val>
                                            </p:tav>
                                            <p:tav tm="100000">
                                              <p:val>
                                                <p:strVal val="#ppt_w"/>
                                              </p:val>
                                            </p:tav>
                                          </p:tavLst>
                                        </p:anim>
                                        <p:anim calcmode="lin" valueType="num">
                                          <p:cBhvr>
                                            <p:cTn id="21" dur="500" fill="hold"/>
                                            <p:tgtEl>
                                              <p:spTgt spid="440"/>
                                            </p:tgtEl>
                                            <p:attrNameLst>
                                              <p:attrName>ppt_h</p:attrName>
                                            </p:attrNameLst>
                                          </p:cBhvr>
                                          <p:tavLst>
                                            <p:tav tm="0">
                                              <p:val>
                                                <p:fltVal val="0"/>
                                              </p:val>
                                            </p:tav>
                                            <p:tav tm="100000">
                                              <p:val>
                                                <p:strVal val="#ppt_h"/>
                                              </p:val>
                                            </p:tav>
                                          </p:tavLst>
                                        </p:anim>
                                        <p:animEffect transition="in" filter="fade">
                                          <p:cBhvr>
                                            <p:cTn id="22" dur="500"/>
                                            <p:tgtEl>
                                              <p:spTgt spid="44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39"/>
                                            </p:tgtEl>
                                            <p:attrNameLst>
                                              <p:attrName>style.visibility</p:attrName>
                                            </p:attrNameLst>
                                          </p:cBhvr>
                                          <p:to>
                                            <p:strVal val="visible"/>
                                          </p:to>
                                        </p:set>
                                        <p:anim calcmode="lin" valueType="num">
                                          <p:cBhvr>
                                            <p:cTn id="25" dur="500" fill="hold"/>
                                            <p:tgtEl>
                                              <p:spTgt spid="439"/>
                                            </p:tgtEl>
                                            <p:attrNameLst>
                                              <p:attrName>ppt_w</p:attrName>
                                            </p:attrNameLst>
                                          </p:cBhvr>
                                          <p:tavLst>
                                            <p:tav tm="0">
                                              <p:val>
                                                <p:fltVal val="0"/>
                                              </p:val>
                                            </p:tav>
                                            <p:tav tm="100000">
                                              <p:val>
                                                <p:strVal val="#ppt_w"/>
                                              </p:val>
                                            </p:tav>
                                          </p:tavLst>
                                        </p:anim>
                                        <p:anim calcmode="lin" valueType="num">
                                          <p:cBhvr>
                                            <p:cTn id="26" dur="500" fill="hold"/>
                                            <p:tgtEl>
                                              <p:spTgt spid="439"/>
                                            </p:tgtEl>
                                            <p:attrNameLst>
                                              <p:attrName>ppt_h</p:attrName>
                                            </p:attrNameLst>
                                          </p:cBhvr>
                                          <p:tavLst>
                                            <p:tav tm="0">
                                              <p:val>
                                                <p:fltVal val="0"/>
                                              </p:val>
                                            </p:tav>
                                            <p:tav tm="100000">
                                              <p:val>
                                                <p:strVal val="#ppt_h"/>
                                              </p:val>
                                            </p:tav>
                                          </p:tavLst>
                                        </p:anim>
                                        <p:animEffect transition="in" filter="fade">
                                          <p:cBhvr>
                                            <p:cTn id="27" dur="500"/>
                                            <p:tgtEl>
                                              <p:spTgt spid="439"/>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438"/>
                                            </p:tgtEl>
                                            <p:attrNameLst>
                                              <p:attrName>style.visibility</p:attrName>
                                            </p:attrNameLst>
                                          </p:cBhvr>
                                          <p:to>
                                            <p:strVal val="visible"/>
                                          </p:to>
                                        </p:set>
                                        <p:anim calcmode="lin" valueType="num">
                                          <p:cBhvr>
                                            <p:cTn id="30" dur="500" fill="hold"/>
                                            <p:tgtEl>
                                              <p:spTgt spid="438"/>
                                            </p:tgtEl>
                                            <p:attrNameLst>
                                              <p:attrName>ppt_w</p:attrName>
                                            </p:attrNameLst>
                                          </p:cBhvr>
                                          <p:tavLst>
                                            <p:tav tm="0">
                                              <p:val>
                                                <p:fltVal val="0"/>
                                              </p:val>
                                            </p:tav>
                                            <p:tav tm="100000">
                                              <p:val>
                                                <p:strVal val="#ppt_w"/>
                                              </p:val>
                                            </p:tav>
                                          </p:tavLst>
                                        </p:anim>
                                        <p:anim calcmode="lin" valueType="num">
                                          <p:cBhvr>
                                            <p:cTn id="31" dur="500" fill="hold"/>
                                            <p:tgtEl>
                                              <p:spTgt spid="438"/>
                                            </p:tgtEl>
                                            <p:attrNameLst>
                                              <p:attrName>ppt_h</p:attrName>
                                            </p:attrNameLst>
                                          </p:cBhvr>
                                          <p:tavLst>
                                            <p:tav tm="0">
                                              <p:val>
                                                <p:fltVal val="0"/>
                                              </p:val>
                                            </p:tav>
                                            <p:tav tm="100000">
                                              <p:val>
                                                <p:strVal val="#ppt_h"/>
                                              </p:val>
                                            </p:tav>
                                          </p:tavLst>
                                        </p:anim>
                                        <p:animEffect transition="in" filter="fade">
                                          <p:cBhvr>
                                            <p:cTn id="32" dur="500"/>
                                            <p:tgtEl>
                                              <p:spTgt spid="438"/>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37"/>
                                            </p:tgtEl>
                                            <p:attrNameLst>
                                              <p:attrName>style.visibility</p:attrName>
                                            </p:attrNameLst>
                                          </p:cBhvr>
                                          <p:to>
                                            <p:strVal val="visible"/>
                                          </p:to>
                                        </p:set>
                                        <p:anim calcmode="lin" valueType="num">
                                          <p:cBhvr>
                                            <p:cTn id="35" dur="500" fill="hold"/>
                                            <p:tgtEl>
                                              <p:spTgt spid="437"/>
                                            </p:tgtEl>
                                            <p:attrNameLst>
                                              <p:attrName>ppt_w</p:attrName>
                                            </p:attrNameLst>
                                          </p:cBhvr>
                                          <p:tavLst>
                                            <p:tav tm="0">
                                              <p:val>
                                                <p:fltVal val="0"/>
                                              </p:val>
                                            </p:tav>
                                            <p:tav tm="100000">
                                              <p:val>
                                                <p:strVal val="#ppt_w"/>
                                              </p:val>
                                            </p:tav>
                                          </p:tavLst>
                                        </p:anim>
                                        <p:anim calcmode="lin" valueType="num">
                                          <p:cBhvr>
                                            <p:cTn id="36" dur="500" fill="hold"/>
                                            <p:tgtEl>
                                              <p:spTgt spid="437"/>
                                            </p:tgtEl>
                                            <p:attrNameLst>
                                              <p:attrName>ppt_h</p:attrName>
                                            </p:attrNameLst>
                                          </p:cBhvr>
                                          <p:tavLst>
                                            <p:tav tm="0">
                                              <p:val>
                                                <p:fltVal val="0"/>
                                              </p:val>
                                            </p:tav>
                                            <p:tav tm="100000">
                                              <p:val>
                                                <p:strVal val="#ppt_h"/>
                                              </p:val>
                                            </p:tav>
                                          </p:tavLst>
                                        </p:anim>
                                        <p:animEffect transition="in" filter="fade">
                                          <p:cBhvr>
                                            <p:cTn id="37"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animBg="1"/>
          <p:bldP spid="438" grpId="0" animBg="1"/>
          <p:bldP spid="439" grpId="0" animBg="1"/>
          <p:bldP spid="440" grpId="0" animBg="1"/>
          <p:bldP spid="441" grpId="0"/>
          <p:bldP spid="4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1"/>
                                            </p:tgtEl>
                                            <p:attrNameLst>
                                              <p:attrName>style.visibility</p:attrName>
                                            </p:attrNameLst>
                                          </p:cBhvr>
                                          <p:to>
                                            <p:strVal val="visible"/>
                                          </p:to>
                                        </p:set>
                                        <p:anim calcmode="lin" valueType="num">
                                          <p:cBhvr additive="base">
                                            <p:cTn id="7" dur="500" fill="hold"/>
                                            <p:tgtEl>
                                              <p:spTgt spid="441"/>
                                            </p:tgtEl>
                                            <p:attrNameLst>
                                              <p:attrName>ppt_x</p:attrName>
                                            </p:attrNameLst>
                                          </p:cBhvr>
                                          <p:tavLst>
                                            <p:tav tm="0">
                                              <p:val>
                                                <p:strVal val="0-#ppt_w/2"/>
                                              </p:val>
                                            </p:tav>
                                            <p:tav tm="100000">
                                              <p:val>
                                                <p:strVal val="#ppt_x"/>
                                              </p:val>
                                            </p:tav>
                                          </p:tavLst>
                                        </p:anim>
                                        <p:anim calcmode="lin" valueType="num">
                                          <p:cBhvr additive="base">
                                            <p:cTn id="8" dur="500" fill="hold"/>
                                            <p:tgtEl>
                                              <p:spTgt spid="4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2"/>
                                            </p:tgtEl>
                                            <p:attrNameLst>
                                              <p:attrName>style.visibility</p:attrName>
                                            </p:attrNameLst>
                                          </p:cBhvr>
                                          <p:to>
                                            <p:strVal val="visible"/>
                                          </p:to>
                                        </p:set>
                                        <p:anim calcmode="lin" valueType="num">
                                          <p:cBhvr additive="base">
                                            <p:cTn id="11" dur="500" fill="hold"/>
                                            <p:tgtEl>
                                              <p:spTgt spid="442"/>
                                            </p:tgtEl>
                                            <p:attrNameLst>
                                              <p:attrName>ppt_x</p:attrName>
                                            </p:attrNameLst>
                                          </p:cBhvr>
                                          <p:tavLst>
                                            <p:tav tm="0">
                                              <p:val>
                                                <p:strVal val="0-#ppt_w/2"/>
                                              </p:val>
                                            </p:tav>
                                            <p:tav tm="100000">
                                              <p:val>
                                                <p:strVal val="#ppt_x"/>
                                              </p:val>
                                            </p:tav>
                                          </p:tavLst>
                                        </p:anim>
                                        <p:anim calcmode="lin" valueType="num">
                                          <p:cBhvr additive="base">
                                            <p:cTn id="12" dur="500" fill="hold"/>
                                            <p:tgtEl>
                                              <p:spTgt spid="4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1+#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250"/>
                                      </p:stCondLst>
                                      <p:childTnLst>
                                        <p:set>
                                          <p:cBhvr>
                                            <p:cTn id="19" dur="1" fill="hold">
                                              <p:stCondLst>
                                                <p:cond delay="0"/>
                                              </p:stCondLst>
                                            </p:cTn>
                                            <p:tgtEl>
                                              <p:spTgt spid="440"/>
                                            </p:tgtEl>
                                            <p:attrNameLst>
                                              <p:attrName>style.visibility</p:attrName>
                                            </p:attrNameLst>
                                          </p:cBhvr>
                                          <p:to>
                                            <p:strVal val="visible"/>
                                          </p:to>
                                        </p:set>
                                        <p:anim calcmode="lin" valueType="num">
                                          <p:cBhvr>
                                            <p:cTn id="20" dur="500" fill="hold"/>
                                            <p:tgtEl>
                                              <p:spTgt spid="440"/>
                                            </p:tgtEl>
                                            <p:attrNameLst>
                                              <p:attrName>ppt_w</p:attrName>
                                            </p:attrNameLst>
                                          </p:cBhvr>
                                          <p:tavLst>
                                            <p:tav tm="0">
                                              <p:val>
                                                <p:fltVal val="0"/>
                                              </p:val>
                                            </p:tav>
                                            <p:tav tm="100000">
                                              <p:val>
                                                <p:strVal val="#ppt_w"/>
                                              </p:val>
                                            </p:tav>
                                          </p:tavLst>
                                        </p:anim>
                                        <p:anim calcmode="lin" valueType="num">
                                          <p:cBhvr>
                                            <p:cTn id="21" dur="500" fill="hold"/>
                                            <p:tgtEl>
                                              <p:spTgt spid="440"/>
                                            </p:tgtEl>
                                            <p:attrNameLst>
                                              <p:attrName>ppt_h</p:attrName>
                                            </p:attrNameLst>
                                          </p:cBhvr>
                                          <p:tavLst>
                                            <p:tav tm="0">
                                              <p:val>
                                                <p:fltVal val="0"/>
                                              </p:val>
                                            </p:tav>
                                            <p:tav tm="100000">
                                              <p:val>
                                                <p:strVal val="#ppt_h"/>
                                              </p:val>
                                            </p:tav>
                                          </p:tavLst>
                                        </p:anim>
                                        <p:animEffect transition="in" filter="fade">
                                          <p:cBhvr>
                                            <p:cTn id="22" dur="500"/>
                                            <p:tgtEl>
                                              <p:spTgt spid="44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39"/>
                                            </p:tgtEl>
                                            <p:attrNameLst>
                                              <p:attrName>style.visibility</p:attrName>
                                            </p:attrNameLst>
                                          </p:cBhvr>
                                          <p:to>
                                            <p:strVal val="visible"/>
                                          </p:to>
                                        </p:set>
                                        <p:anim calcmode="lin" valueType="num">
                                          <p:cBhvr>
                                            <p:cTn id="25" dur="500" fill="hold"/>
                                            <p:tgtEl>
                                              <p:spTgt spid="439"/>
                                            </p:tgtEl>
                                            <p:attrNameLst>
                                              <p:attrName>ppt_w</p:attrName>
                                            </p:attrNameLst>
                                          </p:cBhvr>
                                          <p:tavLst>
                                            <p:tav tm="0">
                                              <p:val>
                                                <p:fltVal val="0"/>
                                              </p:val>
                                            </p:tav>
                                            <p:tav tm="100000">
                                              <p:val>
                                                <p:strVal val="#ppt_w"/>
                                              </p:val>
                                            </p:tav>
                                          </p:tavLst>
                                        </p:anim>
                                        <p:anim calcmode="lin" valueType="num">
                                          <p:cBhvr>
                                            <p:cTn id="26" dur="500" fill="hold"/>
                                            <p:tgtEl>
                                              <p:spTgt spid="439"/>
                                            </p:tgtEl>
                                            <p:attrNameLst>
                                              <p:attrName>ppt_h</p:attrName>
                                            </p:attrNameLst>
                                          </p:cBhvr>
                                          <p:tavLst>
                                            <p:tav tm="0">
                                              <p:val>
                                                <p:fltVal val="0"/>
                                              </p:val>
                                            </p:tav>
                                            <p:tav tm="100000">
                                              <p:val>
                                                <p:strVal val="#ppt_h"/>
                                              </p:val>
                                            </p:tav>
                                          </p:tavLst>
                                        </p:anim>
                                        <p:animEffect transition="in" filter="fade">
                                          <p:cBhvr>
                                            <p:cTn id="27" dur="500"/>
                                            <p:tgtEl>
                                              <p:spTgt spid="439"/>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438"/>
                                            </p:tgtEl>
                                            <p:attrNameLst>
                                              <p:attrName>style.visibility</p:attrName>
                                            </p:attrNameLst>
                                          </p:cBhvr>
                                          <p:to>
                                            <p:strVal val="visible"/>
                                          </p:to>
                                        </p:set>
                                        <p:anim calcmode="lin" valueType="num">
                                          <p:cBhvr>
                                            <p:cTn id="30" dur="500" fill="hold"/>
                                            <p:tgtEl>
                                              <p:spTgt spid="438"/>
                                            </p:tgtEl>
                                            <p:attrNameLst>
                                              <p:attrName>ppt_w</p:attrName>
                                            </p:attrNameLst>
                                          </p:cBhvr>
                                          <p:tavLst>
                                            <p:tav tm="0">
                                              <p:val>
                                                <p:fltVal val="0"/>
                                              </p:val>
                                            </p:tav>
                                            <p:tav tm="100000">
                                              <p:val>
                                                <p:strVal val="#ppt_w"/>
                                              </p:val>
                                            </p:tav>
                                          </p:tavLst>
                                        </p:anim>
                                        <p:anim calcmode="lin" valueType="num">
                                          <p:cBhvr>
                                            <p:cTn id="31" dur="500" fill="hold"/>
                                            <p:tgtEl>
                                              <p:spTgt spid="438"/>
                                            </p:tgtEl>
                                            <p:attrNameLst>
                                              <p:attrName>ppt_h</p:attrName>
                                            </p:attrNameLst>
                                          </p:cBhvr>
                                          <p:tavLst>
                                            <p:tav tm="0">
                                              <p:val>
                                                <p:fltVal val="0"/>
                                              </p:val>
                                            </p:tav>
                                            <p:tav tm="100000">
                                              <p:val>
                                                <p:strVal val="#ppt_h"/>
                                              </p:val>
                                            </p:tav>
                                          </p:tavLst>
                                        </p:anim>
                                        <p:animEffect transition="in" filter="fade">
                                          <p:cBhvr>
                                            <p:cTn id="32" dur="500"/>
                                            <p:tgtEl>
                                              <p:spTgt spid="438"/>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37"/>
                                            </p:tgtEl>
                                            <p:attrNameLst>
                                              <p:attrName>style.visibility</p:attrName>
                                            </p:attrNameLst>
                                          </p:cBhvr>
                                          <p:to>
                                            <p:strVal val="visible"/>
                                          </p:to>
                                        </p:set>
                                        <p:anim calcmode="lin" valueType="num">
                                          <p:cBhvr>
                                            <p:cTn id="35" dur="500" fill="hold"/>
                                            <p:tgtEl>
                                              <p:spTgt spid="437"/>
                                            </p:tgtEl>
                                            <p:attrNameLst>
                                              <p:attrName>ppt_w</p:attrName>
                                            </p:attrNameLst>
                                          </p:cBhvr>
                                          <p:tavLst>
                                            <p:tav tm="0">
                                              <p:val>
                                                <p:fltVal val="0"/>
                                              </p:val>
                                            </p:tav>
                                            <p:tav tm="100000">
                                              <p:val>
                                                <p:strVal val="#ppt_w"/>
                                              </p:val>
                                            </p:tav>
                                          </p:tavLst>
                                        </p:anim>
                                        <p:anim calcmode="lin" valueType="num">
                                          <p:cBhvr>
                                            <p:cTn id="36" dur="500" fill="hold"/>
                                            <p:tgtEl>
                                              <p:spTgt spid="437"/>
                                            </p:tgtEl>
                                            <p:attrNameLst>
                                              <p:attrName>ppt_h</p:attrName>
                                            </p:attrNameLst>
                                          </p:cBhvr>
                                          <p:tavLst>
                                            <p:tav tm="0">
                                              <p:val>
                                                <p:fltVal val="0"/>
                                              </p:val>
                                            </p:tav>
                                            <p:tav tm="100000">
                                              <p:val>
                                                <p:strVal val="#ppt_h"/>
                                              </p:val>
                                            </p:tav>
                                          </p:tavLst>
                                        </p:anim>
                                        <p:animEffect transition="in" filter="fade">
                                          <p:cBhvr>
                                            <p:cTn id="37"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animBg="1"/>
          <p:bldP spid="438" grpId="0" animBg="1"/>
          <p:bldP spid="439" grpId="0" animBg="1"/>
          <p:bldP spid="440" grpId="0" animBg="1"/>
          <p:bldP spid="441" grpId="0"/>
          <p:bldP spid="44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The Map Vector</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a:xfrm>
            <a:off x="415273" y="444626"/>
            <a:ext cx="11363111" cy="588220"/>
          </a:xfrm>
        </p:spPr>
        <p:txBody>
          <a:bodyPr/>
          <a:lstStyle/>
          <a:p>
            <a:r>
              <a:rPr lang="en-ID" dirty="0"/>
              <a:t>African Map Vector</a:t>
            </a:r>
          </a:p>
        </p:txBody>
      </p:sp>
      <p:sp>
        <p:nvSpPr>
          <p:cNvPr id="443" name="Text Placeholder 5">
            <a:extLst>
              <a:ext uri="{FF2B5EF4-FFF2-40B4-BE49-F238E27FC236}">
                <a16:creationId xmlns:a16="http://schemas.microsoft.com/office/drawing/2014/main" xmlns="" id="{54D0397B-F3F1-442F-8A6E-96DACE76F79B}"/>
              </a:ext>
            </a:extLst>
          </p:cNvPr>
          <p:cNvSpPr txBox="1">
            <a:spLocks/>
          </p:cNvSpPr>
          <p:nvPr/>
        </p:nvSpPr>
        <p:spPr>
          <a:xfrm>
            <a:off x="427263" y="1657353"/>
            <a:ext cx="2043323" cy="7718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3600" b="1" dirty="0">
                <a:solidFill>
                  <a:schemeClr val="accent1"/>
                </a:solidFill>
                <a:latin typeface="+mj-lt"/>
                <a:cs typeface="Poppins" panose="02000000000000000000" pitchFamily="2" charset="0"/>
              </a:rPr>
              <a:t>47%</a:t>
            </a:r>
          </a:p>
        </p:txBody>
      </p:sp>
      <p:sp>
        <p:nvSpPr>
          <p:cNvPr id="444" name="Rectangle 443">
            <a:extLst>
              <a:ext uri="{FF2B5EF4-FFF2-40B4-BE49-F238E27FC236}">
                <a16:creationId xmlns:a16="http://schemas.microsoft.com/office/drawing/2014/main" xmlns="" id="{BF0B711C-A7D1-4AA7-B99E-A874378033B3}"/>
              </a:ext>
            </a:extLst>
          </p:cNvPr>
          <p:cNvSpPr/>
          <p:nvPr/>
        </p:nvSpPr>
        <p:spPr>
          <a:xfrm>
            <a:off x="419101" y="1891592"/>
            <a:ext cx="4755800" cy="3693319"/>
          </a:xfrm>
          <a:prstGeom prst="rect">
            <a:avLst/>
          </a:prstGeom>
        </p:spPr>
        <p:txBody>
          <a:bodyPr wrap="square">
            <a:spAutoFit/>
          </a:bodyPr>
          <a:lstStyle/>
          <a:p>
            <a:pPr algn="just">
              <a:lnSpc>
                <a:spcPct val="150000"/>
              </a:lnSpc>
              <a:buClr>
                <a:schemeClr val="accent6"/>
              </a:buClr>
            </a:pPr>
            <a:r>
              <a:rPr lang="en-ID" sz="1200" dirty="0">
                <a:ea typeface="Open Sans" panose="020B0606030504020204" pitchFamily="34" charset="0"/>
                <a:cs typeface="Open Sans" panose="020B0606030504020204" pitchFamily="34" charset="0"/>
              </a:rPr>
              <a:t>                            Even the all-powerful Pointing has no control about the blind texts it is an almost </a:t>
            </a:r>
            <a:r>
              <a:rPr lang="en-ID" sz="1200" dirty="0" err="1">
                <a:ea typeface="Open Sans" panose="020B0606030504020204" pitchFamily="34" charset="0"/>
                <a:cs typeface="Open Sans" panose="020B0606030504020204" pitchFamily="34" charset="0"/>
              </a:rPr>
              <a:t>unorthographic</a:t>
            </a:r>
            <a:r>
              <a:rPr lang="en-ID" sz="1200" dirty="0">
                <a:ea typeface="Open Sans" panose="020B0606030504020204" pitchFamily="34" charset="0"/>
                <a:cs typeface="Open Sans" panose="020B0606030504020204" pitchFamily="34" charset="0"/>
              </a:rPr>
              <a:t> life 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 age material. </a:t>
            </a:r>
          </a:p>
          <a:p>
            <a:pPr algn="just">
              <a:lnSpc>
                <a:spcPct val="150000"/>
              </a:lnSpc>
              <a:buClr>
                <a:schemeClr val="accent6"/>
              </a:buClr>
            </a:pPr>
            <a:r>
              <a:rPr lang="en-ID" sz="1200" dirty="0">
                <a:ea typeface="Open Sans" panose="020B0606030504020204" pitchFamily="34" charset="0"/>
                <a:cs typeface="Open Sans" panose="020B0606030504020204" pitchFamily="34" charset="0"/>
              </a:rPr>
              <a:t>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a:t>
            </a:r>
            <a:endParaRPr lang="en-US" sz="1200" dirty="0">
              <a:ea typeface="Open Sans" panose="020B0606030504020204" pitchFamily="34" charset="0"/>
              <a:cs typeface="Open Sans" panose="020B0606030504020204" pitchFamily="34" charset="0"/>
            </a:endParaRPr>
          </a:p>
        </p:txBody>
      </p:sp>
      <p:grpSp>
        <p:nvGrpSpPr>
          <p:cNvPr id="111" name="Group 110">
            <a:extLst>
              <a:ext uri="{FF2B5EF4-FFF2-40B4-BE49-F238E27FC236}">
                <a16:creationId xmlns:a16="http://schemas.microsoft.com/office/drawing/2014/main" xmlns="" id="{04D877C7-5557-4891-B4E6-E6F26B008759}"/>
              </a:ext>
            </a:extLst>
          </p:cNvPr>
          <p:cNvGrpSpPr/>
          <p:nvPr/>
        </p:nvGrpSpPr>
        <p:grpSpPr>
          <a:xfrm>
            <a:off x="6699032" y="505945"/>
            <a:ext cx="4186356" cy="5846110"/>
            <a:chOff x="7765674" y="1516098"/>
            <a:chExt cx="3595687" cy="5021263"/>
          </a:xfrm>
          <a:solidFill>
            <a:schemeClr val="bg2"/>
          </a:solidFill>
        </p:grpSpPr>
        <p:sp>
          <p:nvSpPr>
            <p:cNvPr id="112" name="Freeform 5">
              <a:extLst>
                <a:ext uri="{FF2B5EF4-FFF2-40B4-BE49-F238E27FC236}">
                  <a16:creationId xmlns:a16="http://schemas.microsoft.com/office/drawing/2014/main" xmlns="" id="{D1E0C2EE-53FF-42FA-8E95-5B132F714C86}"/>
                </a:ext>
              </a:extLst>
            </p:cNvPr>
            <p:cNvSpPr>
              <a:spLocks/>
            </p:cNvSpPr>
            <p:nvPr/>
          </p:nvSpPr>
          <p:spPr bwMode="auto">
            <a:xfrm>
              <a:off x="8492749" y="3841786"/>
              <a:ext cx="476250" cy="2695575"/>
            </a:xfrm>
            <a:custGeom>
              <a:avLst/>
              <a:gdLst>
                <a:gd name="T0" fmla="*/ 82 w 167"/>
                <a:gd name="T1" fmla="*/ 868 h 946"/>
                <a:gd name="T2" fmla="*/ 74 w 167"/>
                <a:gd name="T3" fmla="*/ 813 h 946"/>
                <a:gd name="T4" fmla="*/ 86 w 167"/>
                <a:gd name="T5" fmla="*/ 763 h 946"/>
                <a:gd name="T6" fmla="*/ 89 w 167"/>
                <a:gd name="T7" fmla="*/ 715 h 946"/>
                <a:gd name="T8" fmla="*/ 70 w 167"/>
                <a:gd name="T9" fmla="*/ 651 h 946"/>
                <a:gd name="T10" fmla="*/ 68 w 167"/>
                <a:gd name="T11" fmla="*/ 573 h 946"/>
                <a:gd name="T12" fmla="*/ 67 w 167"/>
                <a:gd name="T13" fmla="*/ 511 h 946"/>
                <a:gd name="T14" fmla="*/ 81 w 167"/>
                <a:gd name="T15" fmla="*/ 470 h 946"/>
                <a:gd name="T16" fmla="*/ 79 w 167"/>
                <a:gd name="T17" fmla="*/ 399 h 946"/>
                <a:gd name="T18" fmla="*/ 84 w 167"/>
                <a:gd name="T19" fmla="*/ 339 h 946"/>
                <a:gd name="T20" fmla="*/ 116 w 167"/>
                <a:gd name="T21" fmla="*/ 256 h 946"/>
                <a:gd name="T22" fmla="*/ 119 w 167"/>
                <a:gd name="T23" fmla="*/ 122 h 946"/>
                <a:gd name="T24" fmla="*/ 104 w 167"/>
                <a:gd name="T25" fmla="*/ 52 h 946"/>
                <a:gd name="T26" fmla="*/ 54 w 167"/>
                <a:gd name="T27" fmla="*/ 26 h 946"/>
                <a:gd name="T28" fmla="*/ 64 w 167"/>
                <a:gd name="T29" fmla="*/ 106 h 946"/>
                <a:gd name="T30" fmla="*/ 54 w 167"/>
                <a:gd name="T31" fmla="*/ 160 h 946"/>
                <a:gd name="T32" fmla="*/ 57 w 167"/>
                <a:gd name="T33" fmla="*/ 237 h 946"/>
                <a:gd name="T34" fmla="*/ 40 w 167"/>
                <a:gd name="T35" fmla="*/ 308 h 946"/>
                <a:gd name="T36" fmla="*/ 46 w 167"/>
                <a:gd name="T37" fmla="*/ 385 h 946"/>
                <a:gd name="T38" fmla="*/ 44 w 167"/>
                <a:gd name="T39" fmla="*/ 436 h 946"/>
                <a:gd name="T40" fmla="*/ 26 w 167"/>
                <a:gd name="T41" fmla="*/ 508 h 946"/>
                <a:gd name="T42" fmla="*/ 27 w 167"/>
                <a:gd name="T43" fmla="*/ 578 h 946"/>
                <a:gd name="T44" fmla="*/ 20 w 167"/>
                <a:gd name="T45" fmla="*/ 631 h 946"/>
                <a:gd name="T46" fmla="*/ 52 w 167"/>
                <a:gd name="T47" fmla="*/ 648 h 946"/>
                <a:gd name="T48" fmla="*/ 54 w 167"/>
                <a:gd name="T49" fmla="*/ 664 h 946"/>
                <a:gd name="T50" fmla="*/ 50 w 167"/>
                <a:gd name="T51" fmla="*/ 691 h 946"/>
                <a:gd name="T52" fmla="*/ 47 w 167"/>
                <a:gd name="T53" fmla="*/ 705 h 946"/>
                <a:gd name="T54" fmla="*/ 53 w 167"/>
                <a:gd name="T55" fmla="*/ 736 h 946"/>
                <a:gd name="T56" fmla="*/ 46 w 167"/>
                <a:gd name="T57" fmla="*/ 746 h 946"/>
                <a:gd name="T58" fmla="*/ 44 w 167"/>
                <a:gd name="T59" fmla="*/ 766 h 946"/>
                <a:gd name="T60" fmla="*/ 35 w 167"/>
                <a:gd name="T61" fmla="*/ 753 h 946"/>
                <a:gd name="T62" fmla="*/ 20 w 167"/>
                <a:gd name="T63" fmla="*/ 756 h 946"/>
                <a:gd name="T64" fmla="*/ 7 w 167"/>
                <a:gd name="T65" fmla="*/ 776 h 946"/>
                <a:gd name="T66" fmla="*/ 23 w 167"/>
                <a:gd name="T67" fmla="*/ 773 h 946"/>
                <a:gd name="T68" fmla="*/ 41 w 167"/>
                <a:gd name="T69" fmla="*/ 780 h 946"/>
                <a:gd name="T70" fmla="*/ 37 w 167"/>
                <a:gd name="T71" fmla="*/ 793 h 946"/>
                <a:gd name="T72" fmla="*/ 53 w 167"/>
                <a:gd name="T73" fmla="*/ 797 h 946"/>
                <a:gd name="T74" fmla="*/ 49 w 167"/>
                <a:gd name="T75" fmla="*/ 805 h 946"/>
                <a:gd name="T76" fmla="*/ 44 w 167"/>
                <a:gd name="T77" fmla="*/ 811 h 946"/>
                <a:gd name="T78" fmla="*/ 42 w 167"/>
                <a:gd name="T79" fmla="*/ 826 h 946"/>
                <a:gd name="T80" fmla="*/ 53 w 167"/>
                <a:gd name="T81" fmla="*/ 836 h 946"/>
                <a:gd name="T82" fmla="*/ 53 w 167"/>
                <a:gd name="T83" fmla="*/ 851 h 946"/>
                <a:gd name="T84" fmla="*/ 44 w 167"/>
                <a:gd name="T85" fmla="*/ 857 h 946"/>
                <a:gd name="T86" fmla="*/ 52 w 167"/>
                <a:gd name="T87" fmla="*/ 866 h 946"/>
                <a:gd name="T88" fmla="*/ 62 w 167"/>
                <a:gd name="T89" fmla="*/ 876 h 946"/>
                <a:gd name="T90" fmla="*/ 68 w 167"/>
                <a:gd name="T91" fmla="*/ 888 h 946"/>
                <a:gd name="T92" fmla="*/ 74 w 167"/>
                <a:gd name="T93" fmla="*/ 902 h 946"/>
                <a:gd name="T94" fmla="*/ 79 w 167"/>
                <a:gd name="T95" fmla="*/ 894 h 946"/>
                <a:gd name="T96" fmla="*/ 76 w 167"/>
                <a:gd name="T97" fmla="*/ 888 h 946"/>
                <a:gd name="T98" fmla="*/ 91 w 167"/>
                <a:gd name="T99" fmla="*/ 908 h 946"/>
                <a:gd name="T100" fmla="*/ 76 w 167"/>
                <a:gd name="T101" fmla="*/ 907 h 946"/>
                <a:gd name="T102" fmla="*/ 71 w 167"/>
                <a:gd name="T103" fmla="*/ 917 h 946"/>
                <a:gd name="T104" fmla="*/ 85 w 167"/>
                <a:gd name="T105" fmla="*/ 914 h 946"/>
                <a:gd name="T106" fmla="*/ 79 w 167"/>
                <a:gd name="T107" fmla="*/ 926 h 946"/>
                <a:gd name="T108" fmla="*/ 88 w 167"/>
                <a:gd name="T109" fmla="*/ 914 h 946"/>
                <a:gd name="T110" fmla="*/ 90 w 167"/>
                <a:gd name="T111" fmla="*/ 922 h 946"/>
                <a:gd name="T112" fmla="*/ 83 w 167"/>
                <a:gd name="T113" fmla="*/ 932 h 946"/>
                <a:gd name="T114" fmla="*/ 101 w 167"/>
                <a:gd name="T115" fmla="*/ 929 h 946"/>
                <a:gd name="T116" fmla="*/ 114 w 167"/>
                <a:gd name="T117" fmla="*/ 917 h 946"/>
                <a:gd name="T118" fmla="*/ 109 w 167"/>
                <a:gd name="T119" fmla="*/ 942 h 946"/>
                <a:gd name="T120" fmla="*/ 135 w 167"/>
                <a:gd name="T121" fmla="*/ 914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89"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2"/>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0"/>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4"/>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1"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59" y="873"/>
                  </a:cubicBezTo>
                  <a:cubicBezTo>
                    <a:pt x="59"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8"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13" name="Freeform 7">
              <a:extLst>
                <a:ext uri="{FF2B5EF4-FFF2-40B4-BE49-F238E27FC236}">
                  <a16:creationId xmlns:a16="http://schemas.microsoft.com/office/drawing/2014/main" xmlns="" id="{73BC4E74-6712-4C77-AE84-5FA829FE4E4D}"/>
                </a:ext>
              </a:extLst>
            </p:cNvPr>
            <p:cNvSpPr>
              <a:spLocks/>
            </p:cNvSpPr>
            <p:nvPr/>
          </p:nvSpPr>
          <p:spPr bwMode="auto">
            <a:xfrm>
              <a:off x="8335586" y="2078073"/>
              <a:ext cx="3025775" cy="2994025"/>
            </a:xfrm>
            <a:custGeom>
              <a:avLst/>
              <a:gdLst>
                <a:gd name="T0" fmla="*/ 1008 w 1061"/>
                <a:gd name="T1" fmla="*/ 284 h 1051"/>
                <a:gd name="T2" fmla="*/ 910 w 1061"/>
                <a:gd name="T3" fmla="*/ 220 h 1051"/>
                <a:gd name="T4" fmla="*/ 863 w 1061"/>
                <a:gd name="T5" fmla="*/ 221 h 1051"/>
                <a:gd name="T6" fmla="*/ 823 w 1061"/>
                <a:gd name="T7" fmla="*/ 211 h 1051"/>
                <a:gd name="T8" fmla="*/ 811 w 1061"/>
                <a:gd name="T9" fmla="*/ 220 h 1051"/>
                <a:gd name="T10" fmla="*/ 805 w 1061"/>
                <a:gd name="T11" fmla="*/ 215 h 1051"/>
                <a:gd name="T12" fmla="*/ 798 w 1061"/>
                <a:gd name="T13" fmla="*/ 208 h 1051"/>
                <a:gd name="T14" fmla="*/ 802 w 1061"/>
                <a:gd name="T15" fmla="*/ 198 h 1051"/>
                <a:gd name="T16" fmla="*/ 790 w 1061"/>
                <a:gd name="T17" fmla="*/ 188 h 1051"/>
                <a:gd name="T18" fmla="*/ 779 w 1061"/>
                <a:gd name="T19" fmla="*/ 179 h 1051"/>
                <a:gd name="T20" fmla="*/ 773 w 1061"/>
                <a:gd name="T21" fmla="*/ 180 h 1051"/>
                <a:gd name="T22" fmla="*/ 763 w 1061"/>
                <a:gd name="T23" fmla="*/ 174 h 1051"/>
                <a:gd name="T24" fmla="*/ 752 w 1061"/>
                <a:gd name="T25" fmla="*/ 170 h 1051"/>
                <a:gd name="T26" fmla="*/ 739 w 1061"/>
                <a:gd name="T27" fmla="*/ 165 h 1051"/>
                <a:gd name="T28" fmla="*/ 730 w 1061"/>
                <a:gd name="T29" fmla="*/ 164 h 1051"/>
                <a:gd name="T30" fmla="*/ 719 w 1061"/>
                <a:gd name="T31" fmla="*/ 160 h 1051"/>
                <a:gd name="T32" fmla="*/ 688 w 1061"/>
                <a:gd name="T33" fmla="*/ 183 h 1051"/>
                <a:gd name="T34" fmla="*/ 657 w 1061"/>
                <a:gd name="T35" fmla="*/ 196 h 1051"/>
                <a:gd name="T36" fmla="*/ 639 w 1061"/>
                <a:gd name="T37" fmla="*/ 197 h 1051"/>
                <a:gd name="T38" fmla="*/ 613 w 1061"/>
                <a:gd name="T39" fmla="*/ 179 h 1051"/>
                <a:gd name="T40" fmla="*/ 627 w 1061"/>
                <a:gd name="T41" fmla="*/ 139 h 1051"/>
                <a:gd name="T42" fmla="*/ 631 w 1061"/>
                <a:gd name="T43" fmla="*/ 75 h 1051"/>
                <a:gd name="T44" fmla="*/ 582 w 1061"/>
                <a:gd name="T45" fmla="*/ 74 h 1051"/>
                <a:gd name="T46" fmla="*/ 512 w 1061"/>
                <a:gd name="T47" fmla="*/ 73 h 1051"/>
                <a:gd name="T48" fmla="*/ 425 w 1061"/>
                <a:gd name="T49" fmla="*/ 101 h 1051"/>
                <a:gd name="T50" fmla="*/ 383 w 1061"/>
                <a:gd name="T51" fmla="*/ 46 h 1051"/>
                <a:gd name="T52" fmla="*/ 344 w 1061"/>
                <a:gd name="T53" fmla="*/ 20 h 1051"/>
                <a:gd name="T54" fmla="*/ 267 w 1061"/>
                <a:gd name="T55" fmla="*/ 31 h 1051"/>
                <a:gd name="T56" fmla="*/ 238 w 1061"/>
                <a:gd name="T57" fmla="*/ 117 h 1051"/>
                <a:gd name="T58" fmla="*/ 126 w 1061"/>
                <a:gd name="T59" fmla="*/ 96 h 1051"/>
                <a:gd name="T60" fmla="*/ 105 w 1061"/>
                <a:gd name="T61" fmla="*/ 127 h 1051"/>
                <a:gd name="T62" fmla="*/ 93 w 1061"/>
                <a:gd name="T63" fmla="*/ 257 h 1051"/>
                <a:gd name="T64" fmla="*/ 49 w 1061"/>
                <a:gd name="T65" fmla="*/ 271 h 1051"/>
                <a:gd name="T66" fmla="*/ 18 w 1061"/>
                <a:gd name="T67" fmla="*/ 375 h 1051"/>
                <a:gd name="T68" fmla="*/ 93 w 1061"/>
                <a:gd name="T69" fmla="*/ 443 h 1051"/>
                <a:gd name="T70" fmla="*/ 223 w 1061"/>
                <a:gd name="T71" fmla="*/ 409 h 1051"/>
                <a:gd name="T72" fmla="*/ 254 w 1061"/>
                <a:gd name="T73" fmla="*/ 474 h 1051"/>
                <a:gd name="T74" fmla="*/ 330 w 1061"/>
                <a:gd name="T75" fmla="*/ 510 h 1051"/>
                <a:gd name="T76" fmla="*/ 419 w 1061"/>
                <a:gd name="T77" fmla="*/ 586 h 1051"/>
                <a:gd name="T78" fmla="*/ 428 w 1061"/>
                <a:gd name="T79" fmla="*/ 688 h 1051"/>
                <a:gd name="T80" fmla="*/ 434 w 1061"/>
                <a:gd name="T81" fmla="*/ 730 h 1051"/>
                <a:gd name="T82" fmla="*/ 497 w 1061"/>
                <a:gd name="T83" fmla="*/ 791 h 1051"/>
                <a:gd name="T84" fmla="*/ 535 w 1061"/>
                <a:gd name="T85" fmla="*/ 845 h 1051"/>
                <a:gd name="T86" fmla="*/ 486 w 1061"/>
                <a:gd name="T87" fmla="*/ 910 h 1051"/>
                <a:gd name="T88" fmla="*/ 462 w 1061"/>
                <a:gd name="T89" fmla="*/ 959 h 1051"/>
                <a:gd name="T90" fmla="*/ 535 w 1061"/>
                <a:gd name="T91" fmla="*/ 1034 h 1051"/>
                <a:gd name="T92" fmla="*/ 567 w 1061"/>
                <a:gd name="T93" fmla="*/ 1001 h 1051"/>
                <a:gd name="T94" fmla="*/ 597 w 1061"/>
                <a:gd name="T95" fmla="*/ 963 h 1051"/>
                <a:gd name="T96" fmla="*/ 605 w 1061"/>
                <a:gd name="T97" fmla="*/ 974 h 1051"/>
                <a:gd name="T98" fmla="*/ 572 w 1061"/>
                <a:gd name="T99" fmla="*/ 1004 h 1051"/>
                <a:gd name="T100" fmla="*/ 664 w 1061"/>
                <a:gd name="T101" fmla="*/ 882 h 1051"/>
                <a:gd name="T102" fmla="*/ 667 w 1061"/>
                <a:gd name="T103" fmla="*/ 845 h 1051"/>
                <a:gd name="T104" fmla="*/ 670 w 1061"/>
                <a:gd name="T105" fmla="*/ 835 h 1051"/>
                <a:gd name="T106" fmla="*/ 709 w 1061"/>
                <a:gd name="T107" fmla="*/ 807 h 1051"/>
                <a:gd name="T108" fmla="*/ 760 w 1061"/>
                <a:gd name="T109" fmla="*/ 784 h 1051"/>
                <a:gd name="T110" fmla="*/ 781 w 1061"/>
                <a:gd name="T111" fmla="*/ 768 h 1051"/>
                <a:gd name="T112" fmla="*/ 818 w 1061"/>
                <a:gd name="T113" fmla="*/ 771 h 1051"/>
                <a:gd name="T114" fmla="*/ 892 w 1061"/>
                <a:gd name="T115" fmla="*/ 700 h 1051"/>
                <a:gd name="T116" fmla="*/ 936 w 1061"/>
                <a:gd name="T117" fmla="*/ 534 h 1051"/>
                <a:gd name="T118" fmla="*/ 935 w 1061"/>
                <a:gd name="T119" fmla="*/ 518 h 1051"/>
                <a:gd name="T120" fmla="*/ 953 w 1061"/>
                <a:gd name="T121" fmla="*/ 494 h 1051"/>
                <a:gd name="T122" fmla="*/ 990 w 1061"/>
                <a:gd name="T123" fmla="*/ 449 h 1051"/>
                <a:gd name="T124" fmla="*/ 1055 w 1061"/>
                <a:gd name="T125" fmla="*/ 369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3"/>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2"/>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0"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3" y="171"/>
                  </a:cubicBezTo>
                  <a:cubicBezTo>
                    <a:pt x="755" y="172"/>
                    <a:pt x="754" y="175"/>
                    <a:pt x="753"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5"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4"/>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2"/>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2"/>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2"/>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3"/>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0"/>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6"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7"/>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6"/>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7"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599"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5"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5"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7"/>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6" y="413"/>
                    <a:pt x="1027" y="413"/>
                  </a:cubicBezTo>
                  <a:cubicBezTo>
                    <a:pt x="1027" y="414"/>
                    <a:pt x="1029" y="414"/>
                    <a:pt x="1029" y="410"/>
                  </a:cubicBezTo>
                  <a:cubicBezTo>
                    <a:pt x="1029" y="409"/>
                    <a:pt x="1031" y="410"/>
                    <a:pt x="1031" y="411"/>
                  </a:cubicBezTo>
                  <a:cubicBezTo>
                    <a:pt x="1031" y="412"/>
                    <a:pt x="1029" y="412"/>
                    <a:pt x="1029"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14" name="Freeform 8">
              <a:extLst>
                <a:ext uri="{FF2B5EF4-FFF2-40B4-BE49-F238E27FC236}">
                  <a16:creationId xmlns:a16="http://schemas.microsoft.com/office/drawing/2014/main" xmlns="" id="{EDEC6012-40BB-425D-B312-F2E75DB44AAA}"/>
                </a:ext>
              </a:extLst>
            </p:cNvPr>
            <p:cNvSpPr>
              <a:spLocks/>
            </p:cNvSpPr>
            <p:nvPr/>
          </p:nvSpPr>
          <p:spPr bwMode="auto">
            <a:xfrm>
              <a:off x="7938711" y="1516098"/>
              <a:ext cx="944563" cy="1300163"/>
            </a:xfrm>
            <a:custGeom>
              <a:avLst/>
              <a:gdLst>
                <a:gd name="T0" fmla="*/ 38 w 331"/>
                <a:gd name="T1" fmla="*/ 317 h 456"/>
                <a:gd name="T2" fmla="*/ 64 w 331"/>
                <a:gd name="T3" fmla="*/ 333 h 456"/>
                <a:gd name="T4" fmla="*/ 106 w 331"/>
                <a:gd name="T5" fmla="*/ 341 h 456"/>
                <a:gd name="T6" fmla="*/ 126 w 331"/>
                <a:gd name="T7" fmla="*/ 356 h 456"/>
                <a:gd name="T8" fmla="*/ 142 w 331"/>
                <a:gd name="T9" fmla="*/ 374 h 456"/>
                <a:gd name="T10" fmla="*/ 161 w 331"/>
                <a:gd name="T11" fmla="*/ 397 h 456"/>
                <a:gd name="T12" fmla="*/ 172 w 331"/>
                <a:gd name="T13" fmla="*/ 407 h 456"/>
                <a:gd name="T14" fmla="*/ 192 w 331"/>
                <a:gd name="T15" fmla="*/ 404 h 456"/>
                <a:gd name="T16" fmla="*/ 207 w 331"/>
                <a:gd name="T17" fmla="*/ 405 h 456"/>
                <a:gd name="T18" fmla="*/ 228 w 331"/>
                <a:gd name="T19" fmla="*/ 407 h 456"/>
                <a:gd name="T20" fmla="*/ 244 w 331"/>
                <a:gd name="T21" fmla="*/ 414 h 456"/>
                <a:gd name="T22" fmla="*/ 259 w 331"/>
                <a:gd name="T23" fmla="*/ 389 h 456"/>
                <a:gd name="T24" fmla="*/ 244 w 331"/>
                <a:gd name="T25" fmla="*/ 340 h 456"/>
                <a:gd name="T26" fmla="*/ 256 w 331"/>
                <a:gd name="T27" fmla="*/ 322 h 456"/>
                <a:gd name="T28" fmla="*/ 253 w 331"/>
                <a:gd name="T29" fmla="*/ 310 h 456"/>
                <a:gd name="T30" fmla="*/ 250 w 331"/>
                <a:gd name="T31" fmla="*/ 293 h 456"/>
                <a:gd name="T32" fmla="*/ 296 w 331"/>
                <a:gd name="T33" fmla="*/ 293 h 456"/>
                <a:gd name="T34" fmla="*/ 325 w 331"/>
                <a:gd name="T35" fmla="*/ 298 h 456"/>
                <a:gd name="T36" fmla="*/ 323 w 331"/>
                <a:gd name="T37" fmla="*/ 281 h 456"/>
                <a:gd name="T38" fmla="*/ 317 w 331"/>
                <a:gd name="T39" fmla="*/ 245 h 456"/>
                <a:gd name="T40" fmla="*/ 306 w 331"/>
                <a:gd name="T41" fmla="*/ 202 h 456"/>
                <a:gd name="T42" fmla="*/ 316 w 331"/>
                <a:gd name="T43" fmla="*/ 171 h 456"/>
                <a:gd name="T44" fmla="*/ 267 w 331"/>
                <a:gd name="T45" fmla="*/ 174 h 456"/>
                <a:gd name="T46" fmla="*/ 232 w 331"/>
                <a:gd name="T47" fmla="*/ 146 h 456"/>
                <a:gd name="T48" fmla="*/ 183 w 331"/>
                <a:gd name="T49" fmla="*/ 120 h 456"/>
                <a:gd name="T50" fmla="*/ 169 w 331"/>
                <a:gd name="T51" fmla="*/ 91 h 456"/>
                <a:gd name="T52" fmla="*/ 180 w 331"/>
                <a:gd name="T53" fmla="*/ 41 h 456"/>
                <a:gd name="T54" fmla="*/ 215 w 331"/>
                <a:gd name="T55" fmla="*/ 14 h 456"/>
                <a:gd name="T56" fmla="*/ 204 w 331"/>
                <a:gd name="T57" fmla="*/ 1 h 456"/>
                <a:gd name="T58" fmla="*/ 194 w 331"/>
                <a:gd name="T59" fmla="*/ 5 h 456"/>
                <a:gd name="T60" fmla="*/ 172 w 331"/>
                <a:gd name="T61" fmla="*/ 24 h 456"/>
                <a:gd name="T62" fmla="*/ 142 w 331"/>
                <a:gd name="T63" fmla="*/ 29 h 456"/>
                <a:gd name="T64" fmla="*/ 127 w 331"/>
                <a:gd name="T65" fmla="*/ 44 h 456"/>
                <a:gd name="T66" fmla="*/ 128 w 331"/>
                <a:gd name="T67" fmla="*/ 39 h 456"/>
                <a:gd name="T68" fmla="*/ 108 w 331"/>
                <a:gd name="T69" fmla="*/ 44 h 456"/>
                <a:gd name="T70" fmla="*/ 102 w 331"/>
                <a:gd name="T71" fmla="*/ 54 h 456"/>
                <a:gd name="T72" fmla="*/ 98 w 331"/>
                <a:gd name="T73" fmla="*/ 57 h 456"/>
                <a:gd name="T74" fmla="*/ 84 w 331"/>
                <a:gd name="T75" fmla="*/ 84 h 456"/>
                <a:gd name="T76" fmla="*/ 60 w 331"/>
                <a:gd name="T77" fmla="*/ 120 h 456"/>
                <a:gd name="T78" fmla="*/ 60 w 331"/>
                <a:gd name="T79" fmla="*/ 113 h 456"/>
                <a:gd name="T80" fmla="*/ 49 w 331"/>
                <a:gd name="T81" fmla="*/ 109 h 456"/>
                <a:gd name="T82" fmla="*/ 39 w 331"/>
                <a:gd name="T83" fmla="*/ 127 h 456"/>
                <a:gd name="T84" fmla="*/ 40 w 331"/>
                <a:gd name="T85" fmla="*/ 146 h 456"/>
                <a:gd name="T86" fmla="*/ 48 w 331"/>
                <a:gd name="T87" fmla="*/ 161 h 456"/>
                <a:gd name="T88" fmla="*/ 44 w 331"/>
                <a:gd name="T89" fmla="*/ 166 h 456"/>
                <a:gd name="T90" fmla="*/ 50 w 331"/>
                <a:gd name="T91" fmla="*/ 210 h 456"/>
                <a:gd name="T92" fmla="*/ 46 w 331"/>
                <a:gd name="T93" fmla="*/ 221 h 456"/>
                <a:gd name="T94" fmla="*/ 51 w 331"/>
                <a:gd name="T95" fmla="*/ 228 h 456"/>
                <a:gd name="T96" fmla="*/ 52 w 331"/>
                <a:gd name="T97" fmla="*/ 236 h 456"/>
                <a:gd name="T98" fmla="*/ 52 w 331"/>
                <a:gd name="T99" fmla="*/ 237 h 456"/>
                <a:gd name="T100" fmla="*/ 51 w 331"/>
                <a:gd name="T101" fmla="*/ 238 h 456"/>
                <a:gd name="T102" fmla="*/ 50 w 331"/>
                <a:gd name="T103" fmla="*/ 242 h 456"/>
                <a:gd name="T104" fmla="*/ 46 w 331"/>
                <a:gd name="T105" fmla="*/ 246 h 456"/>
                <a:gd name="T106" fmla="*/ 41 w 331"/>
                <a:gd name="T107" fmla="*/ 253 h 456"/>
                <a:gd name="T108" fmla="*/ 38 w 331"/>
                <a:gd name="T109" fmla="*/ 260 h 456"/>
                <a:gd name="T110" fmla="*/ 35 w 331"/>
                <a:gd name="T111" fmla="*/ 268 h 456"/>
                <a:gd name="T112" fmla="*/ 19 w 331"/>
                <a:gd name="T113" fmla="*/ 273 h 456"/>
                <a:gd name="T114" fmla="*/ 11 w 331"/>
                <a:gd name="T115" fmla="*/ 277 h 456"/>
                <a:gd name="T116" fmla="*/ 0 w 331"/>
                <a:gd name="T117" fmla="*/ 29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456">
                  <a:moveTo>
                    <a:pt x="13" y="307"/>
                  </a:moveTo>
                  <a:cubicBezTo>
                    <a:pt x="13" y="307"/>
                    <a:pt x="14" y="307"/>
                    <a:pt x="14" y="307"/>
                  </a:cubicBezTo>
                  <a:cubicBezTo>
                    <a:pt x="15" y="307"/>
                    <a:pt x="15" y="307"/>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2"/>
                  </a:cubicBezTo>
                  <a:cubicBezTo>
                    <a:pt x="44" y="322"/>
                    <a:pt x="44" y="328"/>
                    <a:pt x="45" y="329"/>
                  </a:cubicBezTo>
                  <a:cubicBezTo>
                    <a:pt x="46" y="331"/>
                    <a:pt x="50" y="329"/>
                    <a:pt x="51" y="329"/>
                  </a:cubicBezTo>
                  <a:cubicBezTo>
                    <a:pt x="53" y="330"/>
                    <a:pt x="53" y="332"/>
                    <a:pt x="55" y="333"/>
                  </a:cubicBezTo>
                  <a:cubicBezTo>
                    <a:pt x="58" y="334"/>
                    <a:pt x="61" y="332"/>
                    <a:pt x="64" y="333"/>
                  </a:cubicBezTo>
                  <a:cubicBezTo>
                    <a:pt x="65" y="333"/>
                    <a:pt x="70" y="334"/>
                    <a:pt x="71" y="333"/>
                  </a:cubicBezTo>
                  <a:cubicBezTo>
                    <a:pt x="72" y="332"/>
                    <a:pt x="71" y="327"/>
                    <a:pt x="74" y="328"/>
                  </a:cubicBezTo>
                  <a:cubicBezTo>
                    <a:pt x="81" y="328"/>
                    <a:pt x="83" y="334"/>
                    <a:pt x="87" y="337"/>
                  </a:cubicBezTo>
                  <a:cubicBezTo>
                    <a:pt x="90" y="339"/>
                    <a:pt x="90" y="337"/>
                    <a:pt x="92" y="338"/>
                  </a:cubicBezTo>
                  <a:cubicBezTo>
                    <a:pt x="95" y="338"/>
                    <a:pt x="99" y="343"/>
                    <a:pt x="102" y="343"/>
                  </a:cubicBezTo>
                  <a:cubicBezTo>
                    <a:pt x="103" y="343"/>
                    <a:pt x="104" y="340"/>
                    <a:pt x="106" y="341"/>
                  </a:cubicBezTo>
                  <a:cubicBezTo>
                    <a:pt x="107" y="342"/>
                    <a:pt x="112" y="347"/>
                    <a:pt x="113" y="346"/>
                  </a:cubicBezTo>
                  <a:cubicBezTo>
                    <a:pt x="114" y="345"/>
                    <a:pt x="113" y="345"/>
                    <a:pt x="114" y="344"/>
                  </a:cubicBezTo>
                  <a:cubicBezTo>
                    <a:pt x="115" y="344"/>
                    <a:pt x="116" y="347"/>
                    <a:pt x="116" y="348"/>
                  </a:cubicBezTo>
                  <a:cubicBezTo>
                    <a:pt x="116" y="348"/>
                    <a:pt x="115" y="348"/>
                    <a:pt x="115" y="349"/>
                  </a:cubicBezTo>
                  <a:cubicBezTo>
                    <a:pt x="119" y="349"/>
                    <a:pt x="119" y="349"/>
                    <a:pt x="119" y="349"/>
                  </a:cubicBezTo>
                  <a:cubicBezTo>
                    <a:pt x="121" y="351"/>
                    <a:pt x="125" y="354"/>
                    <a:pt x="126" y="356"/>
                  </a:cubicBezTo>
                  <a:cubicBezTo>
                    <a:pt x="126" y="358"/>
                    <a:pt x="126" y="359"/>
                    <a:pt x="127" y="360"/>
                  </a:cubicBezTo>
                  <a:cubicBezTo>
                    <a:pt x="127" y="361"/>
                    <a:pt x="129" y="363"/>
                    <a:pt x="128" y="363"/>
                  </a:cubicBezTo>
                  <a:cubicBezTo>
                    <a:pt x="122" y="365"/>
                    <a:pt x="135" y="367"/>
                    <a:pt x="135" y="367"/>
                  </a:cubicBezTo>
                  <a:cubicBezTo>
                    <a:pt x="136" y="368"/>
                    <a:pt x="135" y="369"/>
                    <a:pt x="136" y="370"/>
                  </a:cubicBezTo>
                  <a:cubicBezTo>
                    <a:pt x="138" y="370"/>
                    <a:pt x="138" y="370"/>
                    <a:pt x="138" y="370"/>
                  </a:cubicBezTo>
                  <a:cubicBezTo>
                    <a:pt x="140" y="372"/>
                    <a:pt x="140" y="373"/>
                    <a:pt x="142" y="374"/>
                  </a:cubicBezTo>
                  <a:cubicBezTo>
                    <a:pt x="144" y="374"/>
                    <a:pt x="146" y="373"/>
                    <a:pt x="148" y="376"/>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7"/>
                  </a:cubicBezTo>
                  <a:cubicBezTo>
                    <a:pt x="166" y="407"/>
                    <a:pt x="170" y="404"/>
                    <a:pt x="171" y="405"/>
                  </a:cubicBezTo>
                  <a:cubicBezTo>
                    <a:pt x="172" y="405"/>
                    <a:pt x="171" y="406"/>
                    <a:pt x="172" y="407"/>
                  </a:cubicBezTo>
                  <a:cubicBezTo>
                    <a:pt x="173" y="407"/>
                    <a:pt x="172" y="404"/>
                    <a:pt x="173" y="404"/>
                  </a:cubicBezTo>
                  <a:cubicBezTo>
                    <a:pt x="175" y="403"/>
                    <a:pt x="179" y="407"/>
                    <a:pt x="180" y="407"/>
                  </a:cubicBezTo>
                  <a:cubicBezTo>
                    <a:pt x="182" y="407"/>
                    <a:pt x="183" y="406"/>
                    <a:pt x="183" y="406"/>
                  </a:cubicBezTo>
                  <a:cubicBezTo>
                    <a:pt x="184" y="405"/>
                    <a:pt x="186" y="406"/>
                    <a:pt x="187" y="406"/>
                  </a:cubicBezTo>
                  <a:cubicBezTo>
                    <a:pt x="190" y="405"/>
                    <a:pt x="185" y="405"/>
                    <a:pt x="189" y="403"/>
                  </a:cubicBezTo>
                  <a:cubicBezTo>
                    <a:pt x="190" y="403"/>
                    <a:pt x="191" y="404"/>
                    <a:pt x="192" y="404"/>
                  </a:cubicBezTo>
                  <a:cubicBezTo>
                    <a:pt x="194" y="403"/>
                    <a:pt x="195" y="399"/>
                    <a:pt x="197" y="398"/>
                  </a:cubicBezTo>
                  <a:cubicBezTo>
                    <a:pt x="199" y="398"/>
                    <a:pt x="200" y="400"/>
                    <a:pt x="200" y="400"/>
                  </a:cubicBezTo>
                  <a:cubicBezTo>
                    <a:pt x="201" y="400"/>
                    <a:pt x="202" y="400"/>
                    <a:pt x="203" y="401"/>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8"/>
                    <a:pt x="236" y="408"/>
                  </a:cubicBezTo>
                  <a:cubicBezTo>
                    <a:pt x="236" y="409"/>
                    <a:pt x="235" y="410"/>
                    <a:pt x="236" y="410"/>
                  </a:cubicBezTo>
                  <a:cubicBezTo>
                    <a:pt x="237" y="410"/>
                    <a:pt x="237" y="409"/>
                    <a:pt x="237" y="409"/>
                  </a:cubicBezTo>
                  <a:cubicBezTo>
                    <a:pt x="239" y="409"/>
                    <a:pt x="239" y="411"/>
                    <a:pt x="240" y="412"/>
                  </a:cubicBezTo>
                  <a:cubicBezTo>
                    <a:pt x="241" y="412"/>
                    <a:pt x="245" y="412"/>
                    <a:pt x="244" y="414"/>
                  </a:cubicBezTo>
                  <a:cubicBezTo>
                    <a:pt x="243" y="419"/>
                    <a:pt x="226" y="440"/>
                    <a:pt x="226" y="443"/>
                  </a:cubicBezTo>
                  <a:cubicBezTo>
                    <a:pt x="226" y="444"/>
                    <a:pt x="231" y="446"/>
                    <a:pt x="232" y="446"/>
                  </a:cubicBezTo>
                  <a:cubicBezTo>
                    <a:pt x="232" y="446"/>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4"/>
                  </a:cubicBezTo>
                  <a:cubicBezTo>
                    <a:pt x="254" y="351"/>
                    <a:pt x="249" y="351"/>
                    <a:pt x="247" y="349"/>
                  </a:cubicBezTo>
                  <a:cubicBezTo>
                    <a:pt x="246" y="348"/>
                    <a:pt x="244" y="345"/>
                    <a:pt x="244" y="344"/>
                  </a:cubicBezTo>
                  <a:cubicBezTo>
                    <a:pt x="244" y="340"/>
                    <a:pt x="244" y="340"/>
                    <a:pt x="244" y="340"/>
                  </a:cubicBezTo>
                  <a:cubicBezTo>
                    <a:pt x="244" y="337"/>
                    <a:pt x="244" y="334"/>
                    <a:pt x="244" y="331"/>
                  </a:cubicBezTo>
                  <a:cubicBezTo>
                    <a:pt x="244" y="329"/>
                    <a:pt x="244" y="328"/>
                    <a:pt x="244" y="326"/>
                  </a:cubicBezTo>
                  <a:cubicBezTo>
                    <a:pt x="244" y="325"/>
                    <a:pt x="244" y="325"/>
                    <a:pt x="244" y="324"/>
                  </a:cubicBezTo>
                  <a:cubicBezTo>
                    <a:pt x="244" y="324"/>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3"/>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1"/>
                  </a:cubicBezTo>
                  <a:cubicBezTo>
                    <a:pt x="251" y="311"/>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2"/>
                    <a:pt x="262" y="293"/>
                  </a:cubicBezTo>
                  <a:cubicBezTo>
                    <a:pt x="263" y="293"/>
                    <a:pt x="264" y="293"/>
                    <a:pt x="265" y="293"/>
                  </a:cubicBezTo>
                  <a:cubicBezTo>
                    <a:pt x="266" y="293"/>
                    <a:pt x="268" y="293"/>
                    <a:pt x="269" y="293"/>
                  </a:cubicBezTo>
                  <a:cubicBezTo>
                    <a:pt x="275" y="293"/>
                    <a:pt x="281" y="293"/>
                    <a:pt x="286" y="293"/>
                  </a:cubicBezTo>
                  <a:cubicBezTo>
                    <a:pt x="289" y="293"/>
                    <a:pt x="296" y="293"/>
                    <a:pt x="296" y="293"/>
                  </a:cubicBezTo>
                  <a:cubicBezTo>
                    <a:pt x="296" y="292"/>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6"/>
                    <a:pt x="324" y="306"/>
                    <a:pt x="325" y="307"/>
                  </a:cubicBezTo>
                  <a:cubicBezTo>
                    <a:pt x="326" y="309"/>
                    <a:pt x="330" y="307"/>
                    <a:pt x="331" y="307"/>
                  </a:cubicBezTo>
                  <a:cubicBezTo>
                    <a:pt x="329" y="303"/>
                    <a:pt x="329" y="297"/>
                    <a:pt x="328" y="294"/>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4"/>
                  </a:cubicBezTo>
                  <a:cubicBezTo>
                    <a:pt x="309" y="262"/>
                    <a:pt x="302" y="265"/>
                    <a:pt x="304" y="262"/>
                  </a:cubicBezTo>
                  <a:cubicBezTo>
                    <a:pt x="306" y="257"/>
                    <a:pt x="319" y="251"/>
                    <a:pt x="320" y="247"/>
                  </a:cubicBezTo>
                  <a:cubicBezTo>
                    <a:pt x="320" y="245"/>
                    <a:pt x="318" y="246"/>
                    <a:pt x="317" y="245"/>
                  </a:cubicBezTo>
                  <a:cubicBezTo>
                    <a:pt x="316" y="243"/>
                    <a:pt x="316" y="240"/>
                    <a:pt x="314" y="239"/>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7"/>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5"/>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3"/>
                    <a:pt x="283" y="173"/>
                  </a:cubicBezTo>
                  <a:cubicBezTo>
                    <a:pt x="280" y="173"/>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1"/>
                  </a:cubicBezTo>
                  <a:cubicBezTo>
                    <a:pt x="236" y="150"/>
                    <a:pt x="234" y="148"/>
                    <a:pt x="232" y="146"/>
                  </a:cubicBezTo>
                  <a:cubicBezTo>
                    <a:pt x="228" y="144"/>
                    <a:pt x="224" y="148"/>
                    <a:pt x="221" y="149"/>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10"/>
                    <a:pt x="176" y="104"/>
                  </a:cubicBezTo>
                  <a:cubicBezTo>
                    <a:pt x="174" y="101"/>
                    <a:pt x="176" y="93"/>
                    <a:pt x="173" y="90"/>
                  </a:cubicBezTo>
                  <a:cubicBezTo>
                    <a:pt x="171" y="88"/>
                    <a:pt x="171" y="91"/>
                    <a:pt x="169" y="91"/>
                  </a:cubicBezTo>
                  <a:cubicBezTo>
                    <a:pt x="167" y="91"/>
                    <a:pt x="168" y="85"/>
                    <a:pt x="167" y="85"/>
                  </a:cubicBezTo>
                  <a:cubicBezTo>
                    <a:pt x="166" y="85"/>
                    <a:pt x="166" y="86"/>
                    <a:pt x="165" y="86"/>
                  </a:cubicBezTo>
                  <a:cubicBezTo>
                    <a:pt x="164" y="87"/>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9"/>
                    <a:pt x="209" y="19"/>
                    <a:pt x="214" y="16"/>
                  </a:cubicBezTo>
                  <a:cubicBezTo>
                    <a:pt x="214" y="16"/>
                    <a:pt x="214" y="16"/>
                    <a:pt x="214" y="16"/>
                  </a:cubicBezTo>
                  <a:cubicBezTo>
                    <a:pt x="214" y="16"/>
                    <a:pt x="214" y="15"/>
                    <a:pt x="215" y="14"/>
                  </a:cubicBezTo>
                  <a:cubicBezTo>
                    <a:pt x="218" y="10"/>
                    <a:pt x="222" y="14"/>
                    <a:pt x="218" y="7"/>
                  </a:cubicBezTo>
                  <a:cubicBezTo>
                    <a:pt x="218" y="6"/>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2"/>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7"/>
                    <a:pt x="184" y="17"/>
                    <a:pt x="182" y="18"/>
                  </a:cubicBezTo>
                  <a:cubicBezTo>
                    <a:pt x="180" y="18"/>
                    <a:pt x="177" y="19"/>
                    <a:pt x="176" y="20"/>
                  </a:cubicBezTo>
                  <a:cubicBezTo>
                    <a:pt x="174" y="21"/>
                    <a:pt x="173" y="23"/>
                    <a:pt x="172" y="24"/>
                  </a:cubicBezTo>
                  <a:cubicBezTo>
                    <a:pt x="169" y="26"/>
                    <a:pt x="162" y="31"/>
                    <a:pt x="159" y="32"/>
                  </a:cubicBezTo>
                  <a:cubicBezTo>
                    <a:pt x="158" y="32"/>
                    <a:pt x="157" y="32"/>
                    <a:pt x="157" y="32"/>
                  </a:cubicBezTo>
                  <a:cubicBezTo>
                    <a:pt x="155" y="32"/>
                    <a:pt x="153" y="32"/>
                    <a:pt x="151" y="32"/>
                  </a:cubicBezTo>
                  <a:cubicBezTo>
                    <a:pt x="150" y="31"/>
                    <a:pt x="149" y="31"/>
                    <a:pt x="148" y="31"/>
                  </a:cubicBezTo>
                  <a:cubicBezTo>
                    <a:pt x="148" y="31"/>
                    <a:pt x="148" y="32"/>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7"/>
                    <a:pt x="130" y="45"/>
                    <a:pt x="129" y="44"/>
                  </a:cubicBezTo>
                  <a:cubicBezTo>
                    <a:pt x="128" y="41"/>
                    <a:pt x="129" y="47"/>
                    <a:pt x="127" y="45"/>
                  </a:cubicBezTo>
                  <a:cubicBezTo>
                    <a:pt x="127" y="45"/>
                    <a:pt x="127" y="45"/>
                    <a:pt x="127" y="44"/>
                  </a:cubicBezTo>
                  <a:cubicBezTo>
                    <a:pt x="126" y="44"/>
                    <a:pt x="126" y="44"/>
                    <a:pt x="126" y="44"/>
                  </a:cubicBezTo>
                  <a:cubicBezTo>
                    <a:pt x="125" y="44"/>
                    <a:pt x="126" y="43"/>
                    <a:pt x="126" y="43"/>
                  </a:cubicBezTo>
                  <a:cubicBezTo>
                    <a:pt x="126" y="43"/>
                    <a:pt x="125" y="42"/>
                    <a:pt x="126" y="42"/>
                  </a:cubicBezTo>
                  <a:cubicBezTo>
                    <a:pt x="126" y="41"/>
                    <a:pt x="127" y="41"/>
                    <a:pt x="128" y="42"/>
                  </a:cubicBezTo>
                  <a:cubicBezTo>
                    <a:pt x="128" y="42"/>
                    <a:pt x="128" y="43"/>
                    <a:pt x="129" y="43"/>
                  </a:cubicBezTo>
                  <a:cubicBezTo>
                    <a:pt x="129" y="43"/>
                    <a:pt x="127" y="40"/>
                    <a:pt x="128" y="39"/>
                  </a:cubicBezTo>
                  <a:cubicBezTo>
                    <a:pt x="129" y="39"/>
                    <a:pt x="134" y="41"/>
                    <a:pt x="134" y="39"/>
                  </a:cubicBezTo>
                  <a:cubicBezTo>
                    <a:pt x="134" y="38"/>
                    <a:pt x="133" y="39"/>
                    <a:pt x="133" y="39"/>
                  </a:cubicBezTo>
                  <a:cubicBezTo>
                    <a:pt x="132" y="39"/>
                    <a:pt x="131" y="39"/>
                    <a:pt x="129" y="39"/>
                  </a:cubicBezTo>
                  <a:cubicBezTo>
                    <a:pt x="126" y="39"/>
                    <a:pt x="122" y="35"/>
                    <a:pt x="119" y="35"/>
                  </a:cubicBezTo>
                  <a:cubicBezTo>
                    <a:pt x="118" y="35"/>
                    <a:pt x="115" y="40"/>
                    <a:pt x="114" y="41"/>
                  </a:cubicBezTo>
                  <a:cubicBezTo>
                    <a:pt x="113" y="42"/>
                    <a:pt x="109" y="43"/>
                    <a:pt x="108" y="44"/>
                  </a:cubicBezTo>
                  <a:cubicBezTo>
                    <a:pt x="107" y="45"/>
                    <a:pt x="109" y="46"/>
                    <a:pt x="109" y="46"/>
                  </a:cubicBezTo>
                  <a:cubicBezTo>
                    <a:pt x="108" y="46"/>
                    <a:pt x="108" y="46"/>
                    <a:pt x="107" y="46"/>
                  </a:cubicBezTo>
                  <a:cubicBezTo>
                    <a:pt x="107" y="46"/>
                    <a:pt x="101" y="50"/>
                    <a:pt x="100" y="50"/>
                  </a:cubicBezTo>
                  <a:cubicBezTo>
                    <a:pt x="100" y="51"/>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8"/>
                    <a:pt x="95" y="61"/>
                    <a:pt x="95" y="61"/>
                  </a:cubicBezTo>
                  <a:cubicBezTo>
                    <a:pt x="95" y="62"/>
                    <a:pt x="100" y="59"/>
                    <a:pt x="100" y="59"/>
                  </a:cubicBezTo>
                  <a:cubicBezTo>
                    <a:pt x="100" y="59"/>
                    <a:pt x="96" y="72"/>
                    <a:pt x="96" y="72"/>
                  </a:cubicBezTo>
                  <a:cubicBezTo>
                    <a:pt x="96" y="73"/>
                    <a:pt x="94" y="73"/>
                    <a:pt x="95" y="74"/>
                  </a:cubicBezTo>
                  <a:cubicBezTo>
                    <a:pt x="95" y="74"/>
                    <a:pt x="102" y="73"/>
                    <a:pt x="97" y="81"/>
                  </a:cubicBezTo>
                  <a:cubicBezTo>
                    <a:pt x="94" y="84"/>
                    <a:pt x="90" y="78"/>
                    <a:pt x="84" y="84"/>
                  </a:cubicBezTo>
                  <a:cubicBezTo>
                    <a:pt x="82" y="86"/>
                    <a:pt x="81" y="90"/>
                    <a:pt x="79" y="93"/>
                  </a:cubicBezTo>
                  <a:cubicBezTo>
                    <a:pt x="79" y="93"/>
                    <a:pt x="73" y="98"/>
                    <a:pt x="72" y="99"/>
                  </a:cubicBezTo>
                  <a:cubicBezTo>
                    <a:pt x="70" y="100"/>
                    <a:pt x="61" y="103"/>
                    <a:pt x="61" y="105"/>
                  </a:cubicBezTo>
                  <a:cubicBezTo>
                    <a:pt x="60" y="105"/>
                    <a:pt x="65" y="107"/>
                    <a:pt x="65" y="109"/>
                  </a:cubicBezTo>
                  <a:cubicBezTo>
                    <a:pt x="66" y="110"/>
                    <a:pt x="66" y="122"/>
                    <a:pt x="65" y="122"/>
                  </a:cubicBezTo>
                  <a:cubicBezTo>
                    <a:pt x="64" y="124"/>
                    <a:pt x="60" y="122"/>
                    <a:pt x="60" y="120"/>
                  </a:cubicBezTo>
                  <a:cubicBezTo>
                    <a:pt x="61" y="116"/>
                    <a:pt x="63" y="124"/>
                    <a:pt x="63" y="117"/>
                  </a:cubicBezTo>
                  <a:cubicBezTo>
                    <a:pt x="63" y="117"/>
                    <a:pt x="64" y="116"/>
                    <a:pt x="63" y="116"/>
                  </a:cubicBezTo>
                  <a:cubicBezTo>
                    <a:pt x="62" y="115"/>
                    <a:pt x="61" y="119"/>
                    <a:pt x="60" y="116"/>
                  </a:cubicBezTo>
                  <a:cubicBezTo>
                    <a:pt x="60" y="116"/>
                    <a:pt x="61" y="115"/>
                    <a:pt x="61" y="115"/>
                  </a:cubicBezTo>
                  <a:cubicBezTo>
                    <a:pt x="61" y="114"/>
                    <a:pt x="60" y="115"/>
                    <a:pt x="60" y="114"/>
                  </a:cubicBezTo>
                  <a:cubicBezTo>
                    <a:pt x="60" y="114"/>
                    <a:pt x="61" y="113"/>
                    <a:pt x="60" y="113"/>
                  </a:cubicBezTo>
                  <a:cubicBezTo>
                    <a:pt x="60" y="112"/>
                    <a:pt x="59" y="113"/>
                    <a:pt x="58" y="113"/>
                  </a:cubicBezTo>
                  <a:cubicBezTo>
                    <a:pt x="57" y="112"/>
                    <a:pt x="56" y="109"/>
                    <a:pt x="55" y="108"/>
                  </a:cubicBezTo>
                  <a:cubicBezTo>
                    <a:pt x="55" y="108"/>
                    <a:pt x="53" y="108"/>
                    <a:pt x="52" y="107"/>
                  </a:cubicBezTo>
                  <a:cubicBezTo>
                    <a:pt x="51" y="106"/>
                    <a:pt x="51" y="101"/>
                    <a:pt x="49" y="101"/>
                  </a:cubicBezTo>
                  <a:cubicBezTo>
                    <a:pt x="49" y="102"/>
                    <a:pt x="46" y="106"/>
                    <a:pt x="46" y="106"/>
                  </a:cubicBezTo>
                  <a:cubicBezTo>
                    <a:pt x="47" y="108"/>
                    <a:pt x="49" y="108"/>
                    <a:pt x="49" y="109"/>
                  </a:cubicBezTo>
                  <a:cubicBezTo>
                    <a:pt x="49" y="109"/>
                    <a:pt x="49" y="112"/>
                    <a:pt x="49" y="112"/>
                  </a:cubicBezTo>
                  <a:cubicBezTo>
                    <a:pt x="50" y="114"/>
                    <a:pt x="56" y="119"/>
                    <a:pt x="55" y="121"/>
                  </a:cubicBezTo>
                  <a:cubicBezTo>
                    <a:pt x="54" y="123"/>
                    <a:pt x="52" y="122"/>
                    <a:pt x="51" y="123"/>
                  </a:cubicBezTo>
                  <a:cubicBezTo>
                    <a:pt x="48" y="125"/>
                    <a:pt x="50" y="126"/>
                    <a:pt x="50" y="128"/>
                  </a:cubicBezTo>
                  <a:cubicBezTo>
                    <a:pt x="50" y="129"/>
                    <a:pt x="44" y="132"/>
                    <a:pt x="43" y="133"/>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3"/>
                    <a:pt x="39" y="145"/>
                    <a:pt x="40" y="146"/>
                  </a:cubicBezTo>
                  <a:cubicBezTo>
                    <a:pt x="41" y="150"/>
                    <a:pt x="38" y="147"/>
                    <a:pt x="39" y="151"/>
                  </a:cubicBezTo>
                  <a:cubicBezTo>
                    <a:pt x="40" y="152"/>
                    <a:pt x="39" y="150"/>
                    <a:pt x="39" y="150"/>
                  </a:cubicBezTo>
                  <a:cubicBezTo>
                    <a:pt x="41" y="150"/>
                    <a:pt x="43" y="154"/>
                    <a:pt x="43" y="155"/>
                  </a:cubicBezTo>
                  <a:cubicBezTo>
                    <a:pt x="43" y="155"/>
                    <a:pt x="43" y="156"/>
                    <a:pt x="43" y="156"/>
                  </a:cubicBezTo>
                  <a:cubicBezTo>
                    <a:pt x="44" y="156"/>
                    <a:pt x="44" y="155"/>
                    <a:pt x="45" y="155"/>
                  </a:cubicBezTo>
                  <a:cubicBezTo>
                    <a:pt x="46" y="155"/>
                    <a:pt x="48" y="159"/>
                    <a:pt x="48" y="161"/>
                  </a:cubicBezTo>
                  <a:cubicBezTo>
                    <a:pt x="49" y="170"/>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1"/>
                    <a:pt x="46" y="199"/>
                    <a:pt x="47" y="206"/>
                  </a:cubicBezTo>
                  <a:cubicBezTo>
                    <a:pt x="47" y="208"/>
                    <a:pt x="50" y="210"/>
                    <a:pt x="50" y="210"/>
                  </a:cubicBezTo>
                  <a:cubicBezTo>
                    <a:pt x="49" y="211"/>
                    <a:pt x="48" y="210"/>
                    <a:pt x="48" y="210"/>
                  </a:cubicBezTo>
                  <a:cubicBezTo>
                    <a:pt x="48" y="211"/>
                    <a:pt x="49" y="211"/>
                    <a:pt x="49" y="211"/>
                  </a:cubicBezTo>
                  <a:cubicBezTo>
                    <a:pt x="49" y="212"/>
                    <a:pt x="48" y="211"/>
                    <a:pt x="48" y="211"/>
                  </a:cubicBezTo>
                  <a:cubicBezTo>
                    <a:pt x="48" y="212"/>
                    <a:pt x="47" y="216"/>
                    <a:pt x="47" y="217"/>
                  </a:cubicBezTo>
                  <a:cubicBezTo>
                    <a:pt x="47" y="217"/>
                    <a:pt x="48" y="217"/>
                    <a:pt x="48" y="217"/>
                  </a:cubicBezTo>
                  <a:cubicBezTo>
                    <a:pt x="47" y="218"/>
                    <a:pt x="46" y="220"/>
                    <a:pt x="46" y="221"/>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9"/>
                    <a:pt x="51" y="229"/>
                  </a:cubicBezTo>
                  <a:cubicBezTo>
                    <a:pt x="50" y="229"/>
                    <a:pt x="51" y="231"/>
                    <a:pt x="50" y="231"/>
                  </a:cubicBezTo>
                  <a:cubicBezTo>
                    <a:pt x="50" y="231"/>
                    <a:pt x="46" y="230"/>
                    <a:pt x="48" y="233"/>
                  </a:cubicBezTo>
                  <a:cubicBezTo>
                    <a:pt x="49" y="236"/>
                    <a:pt x="54" y="231"/>
                    <a:pt x="55" y="232"/>
                  </a:cubicBezTo>
                  <a:cubicBezTo>
                    <a:pt x="56" y="234"/>
                    <a:pt x="52" y="235"/>
                    <a:pt x="52" y="235"/>
                  </a:cubicBezTo>
                  <a:cubicBezTo>
                    <a:pt x="52" y="235"/>
                    <a:pt x="52" y="236"/>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9"/>
                    <a:pt x="53" y="239"/>
                  </a:cubicBezTo>
                  <a:cubicBezTo>
                    <a:pt x="53" y="239"/>
                    <a:pt x="52" y="239"/>
                    <a:pt x="52" y="239"/>
                  </a:cubicBezTo>
                  <a:cubicBezTo>
                    <a:pt x="51" y="239"/>
                    <a:pt x="51" y="239"/>
                    <a:pt x="51" y="239"/>
                  </a:cubicBezTo>
                  <a:cubicBezTo>
                    <a:pt x="50" y="240"/>
                    <a:pt x="51" y="241"/>
                    <a:pt x="50" y="242"/>
                  </a:cubicBezTo>
                  <a:cubicBezTo>
                    <a:pt x="48" y="243"/>
                    <a:pt x="49" y="242"/>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9"/>
                    <a:pt x="47" y="249"/>
                  </a:cubicBezTo>
                  <a:cubicBezTo>
                    <a:pt x="45" y="249"/>
                    <a:pt x="48" y="247"/>
                    <a:pt x="46" y="247"/>
                  </a:cubicBezTo>
                  <a:cubicBezTo>
                    <a:pt x="45" y="247"/>
                    <a:pt x="45" y="248"/>
                    <a:pt x="45" y="248"/>
                  </a:cubicBezTo>
                  <a:cubicBezTo>
                    <a:pt x="44" y="248"/>
                    <a:pt x="44" y="247"/>
                    <a:pt x="44" y="247"/>
                  </a:cubicBezTo>
                  <a:cubicBezTo>
                    <a:pt x="41" y="248"/>
                    <a:pt x="47" y="249"/>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1"/>
                    <a:pt x="37" y="259"/>
                    <a:pt x="37" y="260"/>
                  </a:cubicBezTo>
                  <a:cubicBezTo>
                    <a:pt x="36" y="260"/>
                    <a:pt x="37" y="260"/>
                    <a:pt x="38" y="260"/>
                  </a:cubicBezTo>
                  <a:cubicBezTo>
                    <a:pt x="38" y="260"/>
                    <a:pt x="39" y="261"/>
                    <a:pt x="39" y="261"/>
                  </a:cubicBezTo>
                  <a:cubicBezTo>
                    <a:pt x="38" y="261"/>
                    <a:pt x="35"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7"/>
                    <a:pt x="30" y="267"/>
                  </a:cubicBezTo>
                  <a:cubicBezTo>
                    <a:pt x="28" y="268"/>
                    <a:pt x="32" y="270"/>
                    <a:pt x="29" y="271"/>
                  </a:cubicBezTo>
                  <a:cubicBezTo>
                    <a:pt x="28" y="271"/>
                    <a:pt x="27" y="269"/>
                    <a:pt x="26" y="270"/>
                  </a:cubicBezTo>
                  <a:cubicBezTo>
                    <a:pt x="26" y="270"/>
                    <a:pt x="27" y="271"/>
                    <a:pt x="25" y="271"/>
                  </a:cubicBezTo>
                  <a:cubicBezTo>
                    <a:pt x="25" y="271"/>
                    <a:pt x="22" y="269"/>
                    <a:pt x="22" y="270"/>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7"/>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15" name="Freeform 9">
              <a:extLst>
                <a:ext uri="{FF2B5EF4-FFF2-40B4-BE49-F238E27FC236}">
                  <a16:creationId xmlns:a16="http://schemas.microsoft.com/office/drawing/2014/main" xmlns="" id="{72554FA0-49F1-411B-A6AB-D3A97B108E68}"/>
                </a:ext>
              </a:extLst>
            </p:cNvPr>
            <p:cNvSpPr>
              <a:spLocks/>
            </p:cNvSpPr>
            <p:nvPr/>
          </p:nvSpPr>
          <p:spPr bwMode="auto">
            <a:xfrm>
              <a:off x="8386386" y="1535148"/>
              <a:ext cx="1046163" cy="901700"/>
            </a:xfrm>
            <a:custGeom>
              <a:avLst/>
              <a:gdLst>
                <a:gd name="T0" fmla="*/ 220 w 367"/>
                <a:gd name="T1" fmla="*/ 307 h 316"/>
                <a:gd name="T2" fmla="*/ 242 w 367"/>
                <a:gd name="T3" fmla="*/ 296 h 316"/>
                <a:gd name="T4" fmla="*/ 252 w 367"/>
                <a:gd name="T5" fmla="*/ 257 h 316"/>
                <a:gd name="T6" fmla="*/ 249 w 367"/>
                <a:gd name="T7" fmla="*/ 221 h 316"/>
                <a:gd name="T8" fmla="*/ 287 w 367"/>
                <a:gd name="T9" fmla="*/ 223 h 316"/>
                <a:gd name="T10" fmla="*/ 314 w 367"/>
                <a:gd name="T11" fmla="*/ 217 h 316"/>
                <a:gd name="T12" fmla="*/ 326 w 367"/>
                <a:gd name="T13" fmla="*/ 210 h 316"/>
                <a:gd name="T14" fmla="*/ 324 w 367"/>
                <a:gd name="T15" fmla="*/ 171 h 316"/>
                <a:gd name="T16" fmla="*/ 350 w 367"/>
                <a:gd name="T17" fmla="*/ 144 h 316"/>
                <a:gd name="T18" fmla="*/ 342 w 367"/>
                <a:gd name="T19" fmla="*/ 128 h 316"/>
                <a:gd name="T20" fmla="*/ 363 w 367"/>
                <a:gd name="T21" fmla="*/ 109 h 316"/>
                <a:gd name="T22" fmla="*/ 334 w 367"/>
                <a:gd name="T23" fmla="*/ 102 h 316"/>
                <a:gd name="T24" fmla="*/ 333 w 367"/>
                <a:gd name="T25" fmla="*/ 102 h 316"/>
                <a:gd name="T26" fmla="*/ 324 w 367"/>
                <a:gd name="T27" fmla="*/ 99 h 316"/>
                <a:gd name="T28" fmla="*/ 332 w 367"/>
                <a:gd name="T29" fmla="*/ 85 h 316"/>
                <a:gd name="T30" fmla="*/ 333 w 367"/>
                <a:gd name="T31" fmla="*/ 72 h 316"/>
                <a:gd name="T32" fmla="*/ 315 w 367"/>
                <a:gd name="T33" fmla="*/ 69 h 316"/>
                <a:gd name="T34" fmla="*/ 305 w 367"/>
                <a:gd name="T35" fmla="*/ 64 h 316"/>
                <a:gd name="T36" fmla="*/ 303 w 367"/>
                <a:gd name="T37" fmla="*/ 69 h 316"/>
                <a:gd name="T38" fmla="*/ 296 w 367"/>
                <a:gd name="T39" fmla="*/ 63 h 316"/>
                <a:gd name="T40" fmla="*/ 286 w 367"/>
                <a:gd name="T41" fmla="*/ 61 h 316"/>
                <a:gd name="T42" fmla="*/ 285 w 367"/>
                <a:gd name="T43" fmla="*/ 60 h 316"/>
                <a:gd name="T44" fmla="*/ 282 w 367"/>
                <a:gd name="T45" fmla="*/ 50 h 316"/>
                <a:gd name="T46" fmla="*/ 280 w 367"/>
                <a:gd name="T47" fmla="*/ 54 h 316"/>
                <a:gd name="T48" fmla="*/ 280 w 367"/>
                <a:gd name="T49" fmla="*/ 49 h 316"/>
                <a:gd name="T50" fmla="*/ 312 w 367"/>
                <a:gd name="T51" fmla="*/ 41 h 316"/>
                <a:gd name="T52" fmla="*/ 270 w 367"/>
                <a:gd name="T53" fmla="*/ 42 h 316"/>
                <a:gd name="T54" fmla="*/ 247 w 367"/>
                <a:gd name="T55" fmla="*/ 47 h 316"/>
                <a:gd name="T56" fmla="*/ 244 w 367"/>
                <a:gd name="T57" fmla="*/ 52 h 316"/>
                <a:gd name="T58" fmla="*/ 239 w 367"/>
                <a:gd name="T59" fmla="*/ 54 h 316"/>
                <a:gd name="T60" fmla="*/ 222 w 367"/>
                <a:gd name="T61" fmla="*/ 58 h 316"/>
                <a:gd name="T62" fmla="*/ 196 w 367"/>
                <a:gd name="T63" fmla="*/ 47 h 316"/>
                <a:gd name="T64" fmla="*/ 172 w 367"/>
                <a:gd name="T65" fmla="*/ 44 h 316"/>
                <a:gd name="T66" fmla="*/ 137 w 367"/>
                <a:gd name="T67" fmla="*/ 35 h 316"/>
                <a:gd name="T68" fmla="*/ 118 w 367"/>
                <a:gd name="T69" fmla="*/ 21 h 316"/>
                <a:gd name="T70" fmla="*/ 85 w 367"/>
                <a:gd name="T71" fmla="*/ 10 h 316"/>
                <a:gd name="T72" fmla="*/ 92 w 367"/>
                <a:gd name="T73" fmla="*/ 21 h 316"/>
                <a:gd name="T74" fmla="*/ 78 w 367"/>
                <a:gd name="T75" fmla="*/ 26 h 316"/>
                <a:gd name="T76" fmla="*/ 49 w 367"/>
                <a:gd name="T77" fmla="*/ 38 h 316"/>
                <a:gd name="T78" fmla="*/ 59 w 367"/>
                <a:gd name="T79" fmla="*/ 60 h 316"/>
                <a:gd name="T80" fmla="*/ 45 w 367"/>
                <a:gd name="T81" fmla="*/ 85 h 316"/>
                <a:gd name="T82" fmla="*/ 37 w 367"/>
                <a:gd name="T83" fmla="*/ 74 h 316"/>
                <a:gd name="T84" fmla="*/ 36 w 367"/>
                <a:gd name="T85" fmla="*/ 61 h 316"/>
                <a:gd name="T86" fmla="*/ 45 w 367"/>
                <a:gd name="T87" fmla="*/ 32 h 316"/>
                <a:gd name="T88" fmla="*/ 57 w 367"/>
                <a:gd name="T89" fmla="*/ 9 h 316"/>
                <a:gd name="T90" fmla="*/ 11 w 367"/>
                <a:gd name="T91" fmla="*/ 60 h 316"/>
                <a:gd name="T92" fmla="*/ 16 w 367"/>
                <a:gd name="T93" fmla="*/ 83 h 316"/>
                <a:gd name="T94" fmla="*/ 25 w 367"/>
                <a:gd name="T95" fmla="*/ 130 h 316"/>
                <a:gd name="T96" fmla="*/ 82 w 367"/>
                <a:gd name="T97" fmla="*/ 144 h 316"/>
                <a:gd name="T98" fmla="*/ 114 w 367"/>
                <a:gd name="T99" fmla="*/ 164 h 316"/>
                <a:gd name="T100" fmla="*/ 157 w 367"/>
                <a:gd name="T101" fmla="*/ 166 h 316"/>
                <a:gd name="T102" fmla="*/ 147 w 367"/>
                <a:gd name="T103" fmla="*/ 209 h 316"/>
                <a:gd name="T104" fmla="*/ 163 w 367"/>
                <a:gd name="T105" fmla="*/ 240 h 316"/>
                <a:gd name="T106" fmla="*/ 167 w 367"/>
                <a:gd name="T107" fmla="*/ 27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3"/>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2"/>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7"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5"/>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3"/>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0"/>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2"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16" name="Freeform 10">
              <a:extLst>
                <a:ext uri="{FF2B5EF4-FFF2-40B4-BE49-F238E27FC236}">
                  <a16:creationId xmlns:a16="http://schemas.microsoft.com/office/drawing/2014/main" xmlns="" id="{78C15130-BECD-4F0E-AC88-53968D9B4277}"/>
                </a:ext>
              </a:extLst>
            </p:cNvPr>
            <p:cNvSpPr>
              <a:spLocks/>
            </p:cNvSpPr>
            <p:nvPr/>
          </p:nvSpPr>
          <p:spPr bwMode="auto">
            <a:xfrm>
              <a:off x="7787899" y="2370173"/>
              <a:ext cx="447675" cy="508000"/>
            </a:xfrm>
            <a:custGeom>
              <a:avLst/>
              <a:gdLst>
                <a:gd name="T0" fmla="*/ 24 w 157"/>
                <a:gd name="T1" fmla="*/ 147 h 178"/>
                <a:gd name="T2" fmla="*/ 18 w 157"/>
                <a:gd name="T3" fmla="*/ 158 h 178"/>
                <a:gd name="T4" fmla="*/ 25 w 157"/>
                <a:gd name="T5" fmla="*/ 158 h 178"/>
                <a:gd name="T6" fmla="*/ 41 w 157"/>
                <a:gd name="T7" fmla="*/ 164 h 178"/>
                <a:gd name="T8" fmla="*/ 54 w 157"/>
                <a:gd name="T9" fmla="*/ 178 h 178"/>
                <a:gd name="T10" fmla="*/ 65 w 157"/>
                <a:gd name="T11" fmla="*/ 166 h 178"/>
                <a:gd name="T12" fmla="*/ 68 w 157"/>
                <a:gd name="T13" fmla="*/ 148 h 178"/>
                <a:gd name="T14" fmla="*/ 73 w 157"/>
                <a:gd name="T15" fmla="*/ 134 h 178"/>
                <a:gd name="T16" fmla="*/ 76 w 157"/>
                <a:gd name="T17" fmla="*/ 133 h 178"/>
                <a:gd name="T18" fmla="*/ 85 w 157"/>
                <a:gd name="T19" fmla="*/ 123 h 178"/>
                <a:gd name="T20" fmla="*/ 147 w 157"/>
                <a:gd name="T21" fmla="*/ 82 h 178"/>
                <a:gd name="T22" fmla="*/ 155 w 157"/>
                <a:gd name="T23" fmla="*/ 67 h 178"/>
                <a:gd name="T24" fmla="*/ 155 w 157"/>
                <a:gd name="T25" fmla="*/ 60 h 178"/>
                <a:gd name="T26" fmla="*/ 153 w 157"/>
                <a:gd name="T27" fmla="*/ 53 h 178"/>
                <a:gd name="T28" fmla="*/ 146 w 157"/>
                <a:gd name="T29" fmla="*/ 45 h 178"/>
                <a:gd name="T30" fmla="*/ 145 w 157"/>
                <a:gd name="T31" fmla="*/ 38 h 178"/>
                <a:gd name="T32" fmla="*/ 127 w 157"/>
                <a:gd name="T33" fmla="*/ 28 h 178"/>
                <a:gd name="T34" fmla="*/ 117 w 157"/>
                <a:gd name="T35" fmla="*/ 33 h 178"/>
                <a:gd name="T36" fmla="*/ 104 w 157"/>
                <a:gd name="T37" fmla="*/ 29 h 178"/>
                <a:gd name="T38" fmla="*/ 96 w 157"/>
                <a:gd name="T39" fmla="*/ 22 h 178"/>
                <a:gd name="T40" fmla="*/ 91 w 157"/>
                <a:gd name="T41" fmla="*/ 17 h 178"/>
                <a:gd name="T42" fmla="*/ 72 w 157"/>
                <a:gd name="T43" fmla="*/ 10 h 178"/>
                <a:gd name="T44" fmla="*/ 67 w 157"/>
                <a:gd name="T45" fmla="*/ 7 h 178"/>
                <a:gd name="T46" fmla="*/ 59 w 157"/>
                <a:gd name="T47" fmla="*/ 0 h 178"/>
                <a:gd name="T48" fmla="*/ 59 w 157"/>
                <a:gd name="T49" fmla="*/ 2 h 178"/>
                <a:gd name="T50" fmla="*/ 59 w 157"/>
                <a:gd name="T51" fmla="*/ 4 h 178"/>
                <a:gd name="T52" fmla="*/ 58 w 157"/>
                <a:gd name="T53" fmla="*/ 6 h 178"/>
                <a:gd name="T54" fmla="*/ 55 w 157"/>
                <a:gd name="T55" fmla="*/ 9 h 178"/>
                <a:gd name="T56" fmla="*/ 52 w 157"/>
                <a:gd name="T57" fmla="*/ 7 h 178"/>
                <a:gd name="T58" fmla="*/ 42 w 157"/>
                <a:gd name="T59" fmla="*/ 10 h 178"/>
                <a:gd name="T60" fmla="*/ 37 w 157"/>
                <a:gd name="T61" fmla="*/ 13 h 178"/>
                <a:gd name="T62" fmla="*/ 37 w 157"/>
                <a:gd name="T63" fmla="*/ 12 h 178"/>
                <a:gd name="T64" fmla="*/ 26 w 157"/>
                <a:gd name="T65" fmla="*/ 17 h 178"/>
                <a:gd name="T66" fmla="*/ 26 w 157"/>
                <a:gd name="T67" fmla="*/ 27 h 178"/>
                <a:gd name="T68" fmla="*/ 25 w 157"/>
                <a:gd name="T69" fmla="*/ 40 h 178"/>
                <a:gd name="T70" fmla="*/ 17 w 157"/>
                <a:gd name="T71" fmla="*/ 57 h 178"/>
                <a:gd name="T72" fmla="*/ 16 w 157"/>
                <a:gd name="T73" fmla="*/ 56 h 178"/>
                <a:gd name="T74" fmla="*/ 3 w 157"/>
                <a:gd name="T75" fmla="*/ 68 h 178"/>
                <a:gd name="T76" fmla="*/ 5 w 157"/>
                <a:gd name="T77" fmla="*/ 84 h 178"/>
                <a:gd name="T78" fmla="*/ 3 w 157"/>
                <a:gd name="T79" fmla="*/ 101 h 178"/>
                <a:gd name="T80" fmla="*/ 1 w 157"/>
                <a:gd name="T81" fmla="*/ 101 h 178"/>
                <a:gd name="T82" fmla="*/ 9 w 157"/>
                <a:gd name="T83" fmla="*/ 106 h 178"/>
                <a:gd name="T84" fmla="*/ 20 w 157"/>
                <a:gd name="T85" fmla="*/ 112 h 178"/>
                <a:gd name="T86" fmla="*/ 29 w 157"/>
                <a:gd name="T87" fmla="*/ 104 h 178"/>
                <a:gd name="T88" fmla="*/ 28 w 157"/>
                <a:gd name="T89" fmla="*/ 108 h 178"/>
                <a:gd name="T90" fmla="*/ 27 w 157"/>
                <a:gd name="T91" fmla="*/ 109 h 178"/>
                <a:gd name="T92" fmla="*/ 31 w 157"/>
                <a:gd name="T93" fmla="*/ 98 h 178"/>
                <a:gd name="T94" fmla="*/ 32 w 157"/>
                <a:gd name="T95" fmla="*/ 98 h 178"/>
                <a:gd name="T96" fmla="*/ 32 w 157"/>
                <a:gd name="T97" fmla="*/ 106 h 178"/>
                <a:gd name="T98" fmla="*/ 31 w 157"/>
                <a:gd name="T99" fmla="*/ 122 h 178"/>
                <a:gd name="T100" fmla="*/ 27 w 157"/>
                <a:gd name="T101" fmla="*/ 128 h 178"/>
                <a:gd name="T102" fmla="*/ 20 w 157"/>
                <a:gd name="T103" fmla="*/ 133 h 178"/>
                <a:gd name="T104" fmla="*/ 19 w 157"/>
                <a:gd name="T105" fmla="*/ 133 h 178"/>
                <a:gd name="T106" fmla="*/ 23 w 157"/>
                <a:gd name="T107" fmla="*/ 14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17" name="Freeform 11">
              <a:extLst>
                <a:ext uri="{FF2B5EF4-FFF2-40B4-BE49-F238E27FC236}">
                  <a16:creationId xmlns:a16="http://schemas.microsoft.com/office/drawing/2014/main" xmlns="" id="{795D68E9-4C37-40D0-A402-69702FEF11BC}"/>
                </a:ext>
              </a:extLst>
            </p:cNvPr>
            <p:cNvSpPr>
              <a:spLocks/>
            </p:cNvSpPr>
            <p:nvPr/>
          </p:nvSpPr>
          <p:spPr bwMode="auto">
            <a:xfrm>
              <a:off x="7765674" y="2484473"/>
              <a:ext cx="989013" cy="1425575"/>
            </a:xfrm>
            <a:custGeom>
              <a:avLst/>
              <a:gdLst>
                <a:gd name="T0" fmla="*/ 332 w 347"/>
                <a:gd name="T1" fmla="*/ 412 h 500"/>
                <a:gd name="T2" fmla="*/ 340 w 347"/>
                <a:gd name="T3" fmla="*/ 388 h 500"/>
                <a:gd name="T4" fmla="*/ 340 w 347"/>
                <a:gd name="T5" fmla="*/ 365 h 500"/>
                <a:gd name="T6" fmla="*/ 344 w 347"/>
                <a:gd name="T7" fmla="*/ 344 h 500"/>
                <a:gd name="T8" fmla="*/ 312 w 347"/>
                <a:gd name="T9" fmla="*/ 298 h 500"/>
                <a:gd name="T10" fmla="*/ 292 w 347"/>
                <a:gd name="T11" fmla="*/ 273 h 500"/>
                <a:gd name="T12" fmla="*/ 283 w 347"/>
                <a:gd name="T13" fmla="*/ 267 h 500"/>
                <a:gd name="T14" fmla="*/ 248 w 347"/>
                <a:gd name="T15" fmla="*/ 266 h 500"/>
                <a:gd name="T16" fmla="*/ 220 w 347"/>
                <a:gd name="T17" fmla="*/ 237 h 500"/>
                <a:gd name="T18" fmla="*/ 208 w 347"/>
                <a:gd name="T19" fmla="*/ 214 h 500"/>
                <a:gd name="T20" fmla="*/ 208 w 347"/>
                <a:gd name="T21" fmla="*/ 200 h 500"/>
                <a:gd name="T22" fmla="*/ 227 w 347"/>
                <a:gd name="T23" fmla="*/ 153 h 500"/>
                <a:gd name="T24" fmla="*/ 255 w 347"/>
                <a:gd name="T25" fmla="*/ 123 h 500"/>
                <a:gd name="T26" fmla="*/ 272 w 347"/>
                <a:gd name="T27" fmla="*/ 120 h 500"/>
                <a:gd name="T28" fmla="*/ 280 w 347"/>
                <a:gd name="T29" fmla="*/ 118 h 500"/>
                <a:gd name="T30" fmla="*/ 291 w 347"/>
                <a:gd name="T31" fmla="*/ 114 h 500"/>
                <a:gd name="T32" fmla="*/ 304 w 347"/>
                <a:gd name="T33" fmla="*/ 116 h 500"/>
                <a:gd name="T34" fmla="*/ 293 w 347"/>
                <a:gd name="T35" fmla="*/ 106 h 500"/>
                <a:gd name="T36" fmla="*/ 297 w 347"/>
                <a:gd name="T37" fmla="*/ 70 h 500"/>
                <a:gd name="T38" fmla="*/ 280 w 347"/>
                <a:gd name="T39" fmla="*/ 60 h 500"/>
                <a:gd name="T40" fmla="*/ 267 w 347"/>
                <a:gd name="T41" fmla="*/ 61 h 500"/>
                <a:gd name="T42" fmla="*/ 253 w 347"/>
                <a:gd name="T43" fmla="*/ 64 h 500"/>
                <a:gd name="T44" fmla="*/ 234 w 347"/>
                <a:gd name="T45" fmla="*/ 64 h 500"/>
                <a:gd name="T46" fmla="*/ 223 w 347"/>
                <a:gd name="T47" fmla="*/ 64 h 500"/>
                <a:gd name="T48" fmla="*/ 212 w 347"/>
                <a:gd name="T49" fmla="*/ 43 h 500"/>
                <a:gd name="T50" fmla="*/ 197 w 347"/>
                <a:gd name="T51" fmla="*/ 30 h 500"/>
                <a:gd name="T52" fmla="*/ 180 w 347"/>
                <a:gd name="T53" fmla="*/ 9 h 500"/>
                <a:gd name="T54" fmla="*/ 167 w 347"/>
                <a:gd name="T55" fmla="*/ 1 h 500"/>
                <a:gd name="T56" fmla="*/ 163 w 347"/>
                <a:gd name="T57" fmla="*/ 14 h 500"/>
                <a:gd name="T58" fmla="*/ 155 w 347"/>
                <a:gd name="T59" fmla="*/ 42 h 500"/>
                <a:gd name="T60" fmla="*/ 84 w 347"/>
                <a:gd name="T61" fmla="*/ 97 h 500"/>
                <a:gd name="T62" fmla="*/ 73 w 347"/>
                <a:gd name="T63" fmla="*/ 126 h 500"/>
                <a:gd name="T64" fmla="*/ 42 w 347"/>
                <a:gd name="T65" fmla="*/ 124 h 500"/>
                <a:gd name="T66" fmla="*/ 32 w 347"/>
                <a:gd name="T67" fmla="*/ 107 h 500"/>
                <a:gd name="T68" fmla="*/ 22 w 347"/>
                <a:gd name="T69" fmla="*/ 97 h 500"/>
                <a:gd name="T70" fmla="*/ 8 w 347"/>
                <a:gd name="T71" fmla="*/ 113 h 500"/>
                <a:gd name="T72" fmla="*/ 5 w 347"/>
                <a:gd name="T73" fmla="*/ 144 h 500"/>
                <a:gd name="T74" fmla="*/ 35 w 347"/>
                <a:gd name="T75" fmla="*/ 183 h 500"/>
                <a:gd name="T76" fmla="*/ 50 w 347"/>
                <a:gd name="T77" fmla="*/ 206 h 500"/>
                <a:gd name="T78" fmla="*/ 72 w 347"/>
                <a:gd name="T79" fmla="*/ 236 h 500"/>
                <a:gd name="T80" fmla="*/ 78 w 347"/>
                <a:gd name="T81" fmla="*/ 254 h 500"/>
                <a:gd name="T82" fmla="*/ 83 w 347"/>
                <a:gd name="T83" fmla="*/ 261 h 500"/>
                <a:gd name="T84" fmla="*/ 107 w 347"/>
                <a:gd name="T85" fmla="*/ 308 h 500"/>
                <a:gd name="T86" fmla="*/ 119 w 347"/>
                <a:gd name="T87" fmla="*/ 331 h 500"/>
                <a:gd name="T88" fmla="*/ 137 w 347"/>
                <a:gd name="T89" fmla="*/ 353 h 500"/>
                <a:gd name="T90" fmla="*/ 145 w 347"/>
                <a:gd name="T91" fmla="*/ 381 h 500"/>
                <a:gd name="T92" fmla="*/ 150 w 347"/>
                <a:gd name="T93" fmla="*/ 393 h 500"/>
                <a:gd name="T94" fmla="*/ 171 w 347"/>
                <a:gd name="T95" fmla="*/ 414 h 500"/>
                <a:gd name="T96" fmla="*/ 184 w 347"/>
                <a:gd name="T97" fmla="*/ 424 h 500"/>
                <a:gd name="T98" fmla="*/ 217 w 347"/>
                <a:gd name="T99" fmla="*/ 443 h 500"/>
                <a:gd name="T100" fmla="*/ 242 w 347"/>
                <a:gd name="T101" fmla="*/ 454 h 500"/>
                <a:gd name="T102" fmla="*/ 267 w 347"/>
                <a:gd name="T103" fmla="*/ 468 h 500"/>
                <a:gd name="T104" fmla="*/ 290 w 347"/>
                <a:gd name="T105" fmla="*/ 487 h 500"/>
                <a:gd name="T106" fmla="*/ 329 w 347"/>
                <a:gd name="T107" fmla="*/ 476 h 500"/>
                <a:gd name="T108" fmla="*/ 342 w 347"/>
                <a:gd name="T109" fmla="*/ 44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6"/>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1"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8"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6"/>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18" name="Freeform 12">
              <a:extLst>
                <a:ext uri="{FF2B5EF4-FFF2-40B4-BE49-F238E27FC236}">
                  <a16:creationId xmlns:a16="http://schemas.microsoft.com/office/drawing/2014/main" xmlns="" id="{4581A2D1-C7E4-4073-B290-805DBBC08A5A}"/>
                </a:ext>
              </a:extLst>
            </p:cNvPr>
            <p:cNvSpPr>
              <a:spLocks/>
            </p:cNvSpPr>
            <p:nvPr/>
          </p:nvSpPr>
          <p:spPr bwMode="auto">
            <a:xfrm>
              <a:off x="9310311" y="1828836"/>
              <a:ext cx="382588" cy="565150"/>
            </a:xfrm>
            <a:custGeom>
              <a:avLst/>
              <a:gdLst>
                <a:gd name="T0" fmla="*/ 116 w 134"/>
                <a:gd name="T1" fmla="*/ 154 h 198"/>
                <a:gd name="T2" fmla="*/ 116 w 134"/>
                <a:gd name="T3" fmla="*/ 153 h 198"/>
                <a:gd name="T4" fmla="*/ 114 w 134"/>
                <a:gd name="T5" fmla="*/ 150 h 198"/>
                <a:gd name="T6" fmla="*/ 111 w 134"/>
                <a:gd name="T7" fmla="*/ 141 h 198"/>
                <a:gd name="T8" fmla="*/ 103 w 134"/>
                <a:gd name="T9" fmla="*/ 139 h 198"/>
                <a:gd name="T10" fmla="*/ 97 w 134"/>
                <a:gd name="T11" fmla="*/ 130 h 198"/>
                <a:gd name="T12" fmla="*/ 93 w 134"/>
                <a:gd name="T13" fmla="*/ 113 h 198"/>
                <a:gd name="T14" fmla="*/ 97 w 134"/>
                <a:gd name="T15" fmla="*/ 103 h 198"/>
                <a:gd name="T16" fmla="*/ 111 w 134"/>
                <a:gd name="T17" fmla="*/ 93 h 198"/>
                <a:gd name="T18" fmla="*/ 114 w 134"/>
                <a:gd name="T19" fmla="*/ 89 h 198"/>
                <a:gd name="T20" fmla="*/ 112 w 134"/>
                <a:gd name="T21" fmla="*/ 87 h 198"/>
                <a:gd name="T22" fmla="*/ 111 w 134"/>
                <a:gd name="T23" fmla="*/ 85 h 198"/>
                <a:gd name="T24" fmla="*/ 112 w 134"/>
                <a:gd name="T25" fmla="*/ 81 h 198"/>
                <a:gd name="T26" fmla="*/ 114 w 134"/>
                <a:gd name="T27" fmla="*/ 63 h 198"/>
                <a:gd name="T28" fmla="*/ 105 w 134"/>
                <a:gd name="T29" fmla="*/ 59 h 198"/>
                <a:gd name="T30" fmla="*/ 102 w 134"/>
                <a:gd name="T31" fmla="*/ 53 h 198"/>
                <a:gd name="T32" fmla="*/ 87 w 134"/>
                <a:gd name="T33" fmla="*/ 44 h 198"/>
                <a:gd name="T34" fmla="*/ 73 w 134"/>
                <a:gd name="T35" fmla="*/ 56 h 198"/>
                <a:gd name="T36" fmla="*/ 75 w 134"/>
                <a:gd name="T37" fmla="*/ 50 h 198"/>
                <a:gd name="T38" fmla="*/ 72 w 134"/>
                <a:gd name="T39" fmla="*/ 22 h 198"/>
                <a:gd name="T40" fmla="*/ 70 w 134"/>
                <a:gd name="T41" fmla="*/ 20 h 198"/>
                <a:gd name="T42" fmla="*/ 44 w 134"/>
                <a:gd name="T43" fmla="*/ 1 h 198"/>
                <a:gd name="T44" fmla="*/ 52 w 134"/>
                <a:gd name="T45" fmla="*/ 8 h 198"/>
                <a:gd name="T46" fmla="*/ 42 w 134"/>
                <a:gd name="T47" fmla="*/ 2 h 198"/>
                <a:gd name="T48" fmla="*/ 43 w 134"/>
                <a:gd name="T49" fmla="*/ 5 h 198"/>
                <a:gd name="T50" fmla="*/ 37 w 134"/>
                <a:gd name="T51" fmla="*/ 11 h 198"/>
                <a:gd name="T52" fmla="*/ 28 w 134"/>
                <a:gd name="T53" fmla="*/ 16 h 198"/>
                <a:gd name="T54" fmla="*/ 20 w 134"/>
                <a:gd name="T55" fmla="*/ 23 h 198"/>
                <a:gd name="T56" fmla="*/ 22 w 134"/>
                <a:gd name="T57" fmla="*/ 31 h 198"/>
                <a:gd name="T58" fmla="*/ 23 w 134"/>
                <a:gd name="T59" fmla="*/ 36 h 198"/>
                <a:gd name="T60" fmla="*/ 27 w 134"/>
                <a:gd name="T61" fmla="*/ 41 h 198"/>
                <a:gd name="T62" fmla="*/ 18 w 134"/>
                <a:gd name="T63" fmla="*/ 46 h 198"/>
                <a:gd name="T64" fmla="*/ 13 w 134"/>
                <a:gd name="T65" fmla="*/ 46 h 198"/>
                <a:gd name="T66" fmla="*/ 7 w 134"/>
                <a:gd name="T67" fmla="*/ 62 h 198"/>
                <a:gd name="T68" fmla="*/ 18 w 134"/>
                <a:gd name="T69" fmla="*/ 88 h 198"/>
                <a:gd name="T70" fmla="*/ 32 w 134"/>
                <a:gd name="T71" fmla="*/ 87 h 198"/>
                <a:gd name="T72" fmla="*/ 38 w 134"/>
                <a:gd name="T73" fmla="*/ 93 h 198"/>
                <a:gd name="T74" fmla="*/ 33 w 134"/>
                <a:gd name="T75" fmla="*/ 107 h 198"/>
                <a:gd name="T76" fmla="*/ 46 w 134"/>
                <a:gd name="T77" fmla="*/ 116 h 198"/>
                <a:gd name="T78" fmla="*/ 48 w 134"/>
                <a:gd name="T79" fmla="*/ 121 h 198"/>
                <a:gd name="T80" fmla="*/ 41 w 134"/>
                <a:gd name="T81" fmla="*/ 133 h 198"/>
                <a:gd name="T82" fmla="*/ 41 w 134"/>
                <a:gd name="T83" fmla="*/ 141 h 198"/>
                <a:gd name="T84" fmla="*/ 42 w 134"/>
                <a:gd name="T85" fmla="*/ 166 h 198"/>
                <a:gd name="T86" fmla="*/ 45 w 134"/>
                <a:gd name="T87" fmla="*/ 170 h 198"/>
                <a:gd name="T88" fmla="*/ 44 w 134"/>
                <a:gd name="T89" fmla="*/ 179 h 198"/>
                <a:gd name="T90" fmla="*/ 46 w 134"/>
                <a:gd name="T91" fmla="*/ 182 h 198"/>
                <a:gd name="T92" fmla="*/ 58 w 134"/>
                <a:gd name="T93" fmla="*/ 192 h 198"/>
                <a:gd name="T94" fmla="*/ 70 w 134"/>
                <a:gd name="T95" fmla="*/ 198 h 198"/>
                <a:gd name="T96" fmla="*/ 78 w 134"/>
                <a:gd name="T97" fmla="*/ 195 h 198"/>
                <a:gd name="T98" fmla="*/ 83 w 134"/>
                <a:gd name="T99" fmla="*/ 188 h 198"/>
                <a:gd name="T100" fmla="*/ 92 w 134"/>
                <a:gd name="T101" fmla="*/ 189 h 198"/>
                <a:gd name="T102" fmla="*/ 104 w 134"/>
                <a:gd name="T103" fmla="*/ 184 h 198"/>
                <a:gd name="T104" fmla="*/ 113 w 134"/>
                <a:gd name="T105" fmla="*/ 177 h 198"/>
                <a:gd name="T106" fmla="*/ 120 w 134"/>
                <a:gd name="T107" fmla="*/ 178 h 198"/>
                <a:gd name="T108" fmla="*/ 132 w 134"/>
                <a:gd name="T109" fmla="*/ 178 h 198"/>
                <a:gd name="T110" fmla="*/ 128 w 134"/>
                <a:gd name="T111" fmla="*/ 17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3"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19"/>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19" name="Freeform 13">
              <a:extLst>
                <a:ext uri="{FF2B5EF4-FFF2-40B4-BE49-F238E27FC236}">
                  <a16:creationId xmlns:a16="http://schemas.microsoft.com/office/drawing/2014/main" xmlns="" id="{D5F88ADE-951A-45BE-8637-7DD0E554C756}"/>
                </a:ext>
              </a:extLst>
            </p:cNvPr>
            <p:cNvSpPr>
              <a:spLocks/>
            </p:cNvSpPr>
            <p:nvPr/>
          </p:nvSpPr>
          <p:spPr bwMode="auto">
            <a:xfrm>
              <a:off x="9564311" y="2017748"/>
              <a:ext cx="325438" cy="327025"/>
            </a:xfrm>
            <a:custGeom>
              <a:avLst/>
              <a:gdLst>
                <a:gd name="T0" fmla="*/ 98 w 114"/>
                <a:gd name="T1" fmla="*/ 100 h 115"/>
                <a:gd name="T2" fmla="*/ 100 w 114"/>
                <a:gd name="T3" fmla="*/ 98 h 115"/>
                <a:gd name="T4" fmla="*/ 107 w 114"/>
                <a:gd name="T5" fmla="*/ 77 h 115"/>
                <a:gd name="T6" fmla="*/ 102 w 114"/>
                <a:gd name="T7" fmla="*/ 54 h 115"/>
                <a:gd name="T8" fmla="*/ 101 w 114"/>
                <a:gd name="T9" fmla="*/ 50 h 115"/>
                <a:gd name="T10" fmla="*/ 108 w 114"/>
                <a:gd name="T11" fmla="*/ 17 h 115"/>
                <a:gd name="T12" fmla="*/ 89 w 114"/>
                <a:gd name="T13" fmla="*/ 1 h 115"/>
                <a:gd name="T14" fmla="*/ 88 w 114"/>
                <a:gd name="T15" fmla="*/ 5 h 115"/>
                <a:gd name="T16" fmla="*/ 81 w 114"/>
                <a:gd name="T17" fmla="*/ 5 h 115"/>
                <a:gd name="T18" fmla="*/ 66 w 114"/>
                <a:gd name="T19" fmla="*/ 1 h 115"/>
                <a:gd name="T20" fmla="*/ 60 w 114"/>
                <a:gd name="T21" fmla="*/ 8 h 115"/>
                <a:gd name="T22" fmla="*/ 53 w 114"/>
                <a:gd name="T23" fmla="*/ 5 h 115"/>
                <a:gd name="T24" fmla="*/ 23 w 114"/>
                <a:gd name="T25" fmla="*/ 15 h 115"/>
                <a:gd name="T26" fmla="*/ 22 w 114"/>
                <a:gd name="T27" fmla="*/ 19 h 115"/>
                <a:gd name="T28" fmla="*/ 25 w 114"/>
                <a:gd name="T29" fmla="*/ 23 h 115"/>
                <a:gd name="T30" fmla="*/ 22 w 114"/>
                <a:gd name="T31" fmla="*/ 27 h 115"/>
                <a:gd name="T32" fmla="*/ 8 w 114"/>
                <a:gd name="T33" fmla="*/ 37 h 115"/>
                <a:gd name="T34" fmla="*/ 4 w 114"/>
                <a:gd name="T35" fmla="*/ 47 h 115"/>
                <a:gd name="T36" fmla="*/ 8 w 114"/>
                <a:gd name="T37" fmla="*/ 64 h 115"/>
                <a:gd name="T38" fmla="*/ 14 w 114"/>
                <a:gd name="T39" fmla="*/ 73 h 115"/>
                <a:gd name="T40" fmla="*/ 22 w 114"/>
                <a:gd name="T41" fmla="*/ 75 h 115"/>
                <a:gd name="T42" fmla="*/ 25 w 114"/>
                <a:gd name="T43" fmla="*/ 84 h 115"/>
                <a:gd name="T44" fmla="*/ 27 w 114"/>
                <a:gd name="T45" fmla="*/ 87 h 115"/>
                <a:gd name="T46" fmla="*/ 27 w 114"/>
                <a:gd name="T47" fmla="*/ 88 h 115"/>
                <a:gd name="T48" fmla="*/ 39 w 114"/>
                <a:gd name="T49" fmla="*/ 109 h 115"/>
                <a:gd name="T50" fmla="*/ 59 w 114"/>
                <a:gd name="T51" fmla="*/ 113 h 115"/>
                <a:gd name="T52" fmla="*/ 55 w 114"/>
                <a:gd name="T53" fmla="*/ 100 h 115"/>
                <a:gd name="T54" fmla="*/ 59 w 114"/>
                <a:gd name="T55" fmla="*/ 95 h 115"/>
                <a:gd name="T56" fmla="*/ 81 w 114"/>
                <a:gd name="T57" fmla="*/ 94 h 115"/>
                <a:gd name="T58" fmla="*/ 86 w 114"/>
                <a:gd name="T59" fmla="*/ 93 h 115"/>
                <a:gd name="T60" fmla="*/ 94 w 114"/>
                <a:gd name="T61" fmla="*/ 97 h 115"/>
                <a:gd name="T62" fmla="*/ 95 w 114"/>
                <a:gd name="T63" fmla="*/ 101 h 115"/>
                <a:gd name="T64" fmla="*/ 96 w 114"/>
                <a:gd name="T65"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5"/>
                    <a:pt x="88" y="3"/>
                    <a:pt x="88" y="5"/>
                  </a:cubicBezTo>
                  <a:cubicBezTo>
                    <a:pt x="88" y="5"/>
                    <a:pt x="82"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3"/>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20" name="Freeform 14">
              <a:extLst>
                <a:ext uri="{FF2B5EF4-FFF2-40B4-BE49-F238E27FC236}">
                  <a16:creationId xmlns:a16="http://schemas.microsoft.com/office/drawing/2014/main" xmlns="" id="{3710C04D-8798-432E-A9D6-2E1BBDA20463}"/>
                </a:ext>
              </a:extLst>
            </p:cNvPr>
            <p:cNvSpPr>
              <a:spLocks/>
            </p:cNvSpPr>
            <p:nvPr/>
          </p:nvSpPr>
          <p:spPr bwMode="auto">
            <a:xfrm>
              <a:off x="9837361" y="2035211"/>
              <a:ext cx="231775" cy="287338"/>
            </a:xfrm>
            <a:custGeom>
              <a:avLst/>
              <a:gdLst>
                <a:gd name="T0" fmla="*/ 80 w 81"/>
                <a:gd name="T1" fmla="*/ 43 h 101"/>
                <a:gd name="T2" fmla="*/ 78 w 81"/>
                <a:gd name="T3" fmla="*/ 41 h 101"/>
                <a:gd name="T4" fmla="*/ 78 w 81"/>
                <a:gd name="T5" fmla="*/ 39 h 101"/>
                <a:gd name="T6" fmla="*/ 79 w 81"/>
                <a:gd name="T7" fmla="*/ 38 h 101"/>
                <a:gd name="T8" fmla="*/ 74 w 81"/>
                <a:gd name="T9" fmla="*/ 31 h 101"/>
                <a:gd name="T10" fmla="*/ 70 w 81"/>
                <a:gd name="T11" fmla="*/ 40 h 101"/>
                <a:gd name="T12" fmla="*/ 72 w 81"/>
                <a:gd name="T13" fmla="*/ 37 h 101"/>
                <a:gd name="T14" fmla="*/ 70 w 81"/>
                <a:gd name="T15" fmla="*/ 30 h 101"/>
                <a:gd name="T16" fmla="*/ 66 w 81"/>
                <a:gd name="T17" fmla="*/ 27 h 101"/>
                <a:gd name="T18" fmla="*/ 65 w 81"/>
                <a:gd name="T19" fmla="*/ 25 h 101"/>
                <a:gd name="T20" fmla="*/ 61 w 81"/>
                <a:gd name="T21" fmla="*/ 29 h 101"/>
                <a:gd name="T22" fmla="*/ 63 w 81"/>
                <a:gd name="T23" fmla="*/ 23 h 101"/>
                <a:gd name="T24" fmla="*/ 60 w 81"/>
                <a:gd name="T25" fmla="*/ 25 h 101"/>
                <a:gd name="T26" fmla="*/ 59 w 81"/>
                <a:gd name="T27" fmla="*/ 22 h 101"/>
                <a:gd name="T28" fmla="*/ 56 w 81"/>
                <a:gd name="T29" fmla="*/ 20 h 101"/>
                <a:gd name="T30" fmla="*/ 46 w 81"/>
                <a:gd name="T31" fmla="*/ 10 h 101"/>
                <a:gd name="T32" fmla="*/ 26 w 81"/>
                <a:gd name="T33" fmla="*/ 4 h 101"/>
                <a:gd name="T34" fmla="*/ 19 w 81"/>
                <a:gd name="T35" fmla="*/ 0 h 101"/>
                <a:gd name="T36" fmla="*/ 15 w 81"/>
                <a:gd name="T37" fmla="*/ 8 h 101"/>
                <a:gd name="T38" fmla="*/ 12 w 81"/>
                <a:gd name="T39" fmla="*/ 12 h 101"/>
                <a:gd name="T40" fmla="*/ 12 w 81"/>
                <a:gd name="T41" fmla="*/ 11 h 101"/>
                <a:gd name="T42" fmla="*/ 3 w 81"/>
                <a:gd name="T43" fmla="*/ 29 h 101"/>
                <a:gd name="T44" fmla="*/ 5 w 81"/>
                <a:gd name="T45" fmla="*/ 44 h 101"/>
                <a:gd name="T46" fmla="*/ 7 w 81"/>
                <a:gd name="T47" fmla="*/ 45 h 101"/>
                <a:gd name="T48" fmla="*/ 6 w 81"/>
                <a:gd name="T49" fmla="*/ 48 h 101"/>
                <a:gd name="T50" fmla="*/ 17 w 81"/>
                <a:gd name="T51" fmla="*/ 60 h 101"/>
                <a:gd name="T52" fmla="*/ 11 w 81"/>
                <a:gd name="T53" fmla="*/ 71 h 101"/>
                <a:gd name="T54" fmla="*/ 11 w 81"/>
                <a:gd name="T55" fmla="*/ 81 h 101"/>
                <a:gd name="T56" fmla="*/ 4 w 81"/>
                <a:gd name="T57" fmla="*/ 92 h 101"/>
                <a:gd name="T58" fmla="*/ 3 w 81"/>
                <a:gd name="T59" fmla="*/ 92 h 101"/>
                <a:gd name="T60" fmla="*/ 2 w 81"/>
                <a:gd name="T61" fmla="*/ 94 h 101"/>
                <a:gd name="T62" fmla="*/ 1 w 81"/>
                <a:gd name="T63" fmla="*/ 94 h 101"/>
                <a:gd name="T64" fmla="*/ 0 w 81"/>
                <a:gd name="T65" fmla="*/ 94 h 101"/>
                <a:gd name="T66" fmla="*/ 0 w 81"/>
                <a:gd name="T67" fmla="*/ 95 h 101"/>
                <a:gd name="T68" fmla="*/ 1 w 81"/>
                <a:gd name="T69" fmla="*/ 95 h 101"/>
                <a:gd name="T70" fmla="*/ 3 w 81"/>
                <a:gd name="T71" fmla="*/ 97 h 101"/>
                <a:gd name="T72" fmla="*/ 11 w 81"/>
                <a:gd name="T73" fmla="*/ 99 h 101"/>
                <a:gd name="T74" fmla="*/ 14 w 81"/>
                <a:gd name="T75" fmla="*/ 100 h 101"/>
                <a:gd name="T76" fmla="*/ 23 w 81"/>
                <a:gd name="T77" fmla="*/ 93 h 101"/>
                <a:gd name="T78" fmla="*/ 31 w 81"/>
                <a:gd name="T79" fmla="*/ 97 h 101"/>
                <a:gd name="T80" fmla="*/ 34 w 81"/>
                <a:gd name="T81" fmla="*/ 94 h 101"/>
                <a:gd name="T82" fmla="*/ 38 w 81"/>
                <a:gd name="T83" fmla="*/ 97 h 101"/>
                <a:gd name="T84" fmla="*/ 36 w 81"/>
                <a:gd name="T85" fmla="*/ 98 h 101"/>
                <a:gd name="T86" fmla="*/ 40 w 81"/>
                <a:gd name="T87" fmla="*/ 97 h 101"/>
                <a:gd name="T88" fmla="*/ 46 w 81"/>
                <a:gd name="T89" fmla="*/ 98 h 101"/>
                <a:gd name="T90" fmla="*/ 55 w 81"/>
                <a:gd name="T91" fmla="*/ 89 h 101"/>
                <a:gd name="T92" fmla="*/ 58 w 81"/>
                <a:gd name="T93" fmla="*/ 80 h 101"/>
                <a:gd name="T94" fmla="*/ 62 w 81"/>
                <a:gd name="T95" fmla="*/ 74 h 101"/>
                <a:gd name="T96" fmla="*/ 61 w 81"/>
                <a:gd name="T97" fmla="*/ 72 h 101"/>
                <a:gd name="T98" fmla="*/ 79 w 81"/>
                <a:gd name="T99" fmla="*/ 48 h 101"/>
                <a:gd name="T100" fmla="*/ 80 w 81"/>
                <a:gd name="T101"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21" name="Freeform 15">
              <a:extLst>
                <a:ext uri="{FF2B5EF4-FFF2-40B4-BE49-F238E27FC236}">
                  <a16:creationId xmlns:a16="http://schemas.microsoft.com/office/drawing/2014/main" xmlns="" id="{3786203D-BEB4-427E-90E7-0F0C5C968180}"/>
                </a:ext>
              </a:extLst>
            </p:cNvPr>
            <p:cNvSpPr>
              <a:spLocks/>
            </p:cNvSpPr>
            <p:nvPr/>
          </p:nvSpPr>
          <p:spPr bwMode="auto">
            <a:xfrm>
              <a:off x="8680074" y="3232186"/>
              <a:ext cx="927100" cy="1022350"/>
            </a:xfrm>
            <a:custGeom>
              <a:avLst/>
              <a:gdLst>
                <a:gd name="T0" fmla="*/ 84 w 325"/>
                <a:gd name="T1" fmla="*/ 346 h 359"/>
                <a:gd name="T2" fmla="*/ 97 w 325"/>
                <a:gd name="T3" fmla="*/ 328 h 359"/>
                <a:gd name="T4" fmla="*/ 141 w 325"/>
                <a:gd name="T5" fmla="*/ 344 h 359"/>
                <a:gd name="T6" fmla="*/ 148 w 325"/>
                <a:gd name="T7" fmla="*/ 351 h 359"/>
                <a:gd name="T8" fmla="*/ 187 w 325"/>
                <a:gd name="T9" fmla="*/ 337 h 359"/>
                <a:gd name="T10" fmla="*/ 200 w 325"/>
                <a:gd name="T11" fmla="*/ 308 h 359"/>
                <a:gd name="T12" fmla="*/ 199 w 325"/>
                <a:gd name="T13" fmla="*/ 295 h 359"/>
                <a:gd name="T14" fmla="*/ 231 w 325"/>
                <a:gd name="T15" fmla="*/ 267 h 359"/>
                <a:gd name="T16" fmla="*/ 282 w 325"/>
                <a:gd name="T17" fmla="*/ 262 h 359"/>
                <a:gd name="T18" fmla="*/ 312 w 325"/>
                <a:gd name="T19" fmla="*/ 281 h 359"/>
                <a:gd name="T20" fmla="*/ 316 w 325"/>
                <a:gd name="T21" fmla="*/ 255 h 359"/>
                <a:gd name="T22" fmla="*/ 320 w 325"/>
                <a:gd name="T23" fmla="*/ 242 h 359"/>
                <a:gd name="T24" fmla="*/ 322 w 325"/>
                <a:gd name="T25" fmla="*/ 230 h 359"/>
                <a:gd name="T26" fmla="*/ 301 w 325"/>
                <a:gd name="T27" fmla="*/ 206 h 359"/>
                <a:gd name="T28" fmla="*/ 300 w 325"/>
                <a:gd name="T29" fmla="*/ 181 h 359"/>
                <a:gd name="T30" fmla="*/ 263 w 325"/>
                <a:gd name="T31" fmla="*/ 179 h 359"/>
                <a:gd name="T32" fmla="*/ 252 w 325"/>
                <a:gd name="T33" fmla="*/ 160 h 359"/>
                <a:gd name="T34" fmla="*/ 247 w 325"/>
                <a:gd name="T35" fmla="*/ 140 h 359"/>
                <a:gd name="T36" fmla="*/ 245 w 325"/>
                <a:gd name="T37" fmla="*/ 113 h 359"/>
                <a:gd name="T38" fmla="*/ 227 w 325"/>
                <a:gd name="T39" fmla="*/ 105 h 359"/>
                <a:gd name="T40" fmla="*/ 216 w 325"/>
                <a:gd name="T41" fmla="*/ 105 h 359"/>
                <a:gd name="T42" fmla="*/ 204 w 325"/>
                <a:gd name="T43" fmla="*/ 101 h 359"/>
                <a:gd name="T44" fmla="*/ 196 w 325"/>
                <a:gd name="T45" fmla="*/ 95 h 359"/>
                <a:gd name="T46" fmla="*/ 189 w 325"/>
                <a:gd name="T47" fmla="*/ 93 h 359"/>
                <a:gd name="T48" fmla="*/ 176 w 325"/>
                <a:gd name="T49" fmla="*/ 82 h 359"/>
                <a:gd name="T50" fmla="*/ 153 w 325"/>
                <a:gd name="T51" fmla="*/ 79 h 359"/>
                <a:gd name="T52" fmla="*/ 134 w 325"/>
                <a:gd name="T53" fmla="*/ 69 h 359"/>
                <a:gd name="T54" fmla="*/ 131 w 325"/>
                <a:gd name="T55" fmla="*/ 68 h 359"/>
                <a:gd name="T56" fmla="*/ 122 w 325"/>
                <a:gd name="T57" fmla="*/ 58 h 359"/>
                <a:gd name="T58" fmla="*/ 115 w 325"/>
                <a:gd name="T59" fmla="*/ 50 h 359"/>
                <a:gd name="T60" fmla="*/ 116 w 325"/>
                <a:gd name="T61" fmla="*/ 36 h 359"/>
                <a:gd name="T62" fmla="*/ 115 w 325"/>
                <a:gd name="T63" fmla="*/ 6 h 359"/>
                <a:gd name="T64" fmla="*/ 102 w 325"/>
                <a:gd name="T65" fmla="*/ 3 h 359"/>
                <a:gd name="T66" fmla="*/ 94 w 325"/>
                <a:gd name="T67" fmla="*/ 4 h 359"/>
                <a:gd name="T68" fmla="*/ 63 w 325"/>
                <a:gd name="T69" fmla="*/ 19 h 359"/>
                <a:gd name="T70" fmla="*/ 51 w 325"/>
                <a:gd name="T71" fmla="*/ 29 h 359"/>
                <a:gd name="T72" fmla="*/ 24 w 325"/>
                <a:gd name="T73" fmla="*/ 41 h 359"/>
                <a:gd name="T74" fmla="*/ 0 w 325"/>
                <a:gd name="T75" fmla="*/ 36 h 359"/>
                <a:gd name="T76" fmla="*/ 25 w 325"/>
                <a:gd name="T77" fmla="*/ 79 h 359"/>
                <a:gd name="T78" fmla="*/ 18 w 325"/>
                <a:gd name="T79" fmla="*/ 90 h 359"/>
                <a:gd name="T80" fmla="*/ 19 w 325"/>
                <a:gd name="T81" fmla="*/ 103 h 359"/>
                <a:gd name="T82" fmla="*/ 16 w 325"/>
                <a:gd name="T83" fmla="*/ 110 h 359"/>
                <a:gd name="T84" fmla="*/ 19 w 325"/>
                <a:gd name="T85" fmla="*/ 129 h 359"/>
                <a:gd name="T86" fmla="*/ 9 w 325"/>
                <a:gd name="T87" fmla="*/ 141 h 359"/>
                <a:gd name="T88" fmla="*/ 12 w 325"/>
                <a:gd name="T89" fmla="*/ 156 h 359"/>
                <a:gd name="T90" fmla="*/ 24 w 325"/>
                <a:gd name="T91" fmla="*/ 181 h 359"/>
                <a:gd name="T92" fmla="*/ 16 w 325"/>
                <a:gd name="T93" fmla="*/ 193 h 359"/>
                <a:gd name="T94" fmla="*/ 8 w 325"/>
                <a:gd name="T95" fmla="*/ 214 h 359"/>
                <a:gd name="T96" fmla="*/ 19 w 325"/>
                <a:gd name="T97" fmla="*/ 228 h 359"/>
                <a:gd name="T98" fmla="*/ 22 w 325"/>
                <a:gd name="T99" fmla="*/ 248 h 359"/>
                <a:gd name="T100" fmla="*/ 38 w 325"/>
                <a:gd name="T101" fmla="*/ 266 h 359"/>
                <a:gd name="T102" fmla="*/ 30 w 325"/>
                <a:gd name="T103" fmla="*/ 284 h 359"/>
                <a:gd name="T104" fmla="*/ 33 w 325"/>
                <a:gd name="T105" fmla="*/ 295 h 359"/>
                <a:gd name="T106" fmla="*/ 40 w 325"/>
                <a:gd name="T107" fmla="*/ 306 h 359"/>
                <a:gd name="T108" fmla="*/ 49 w 325"/>
                <a:gd name="T109" fmla="*/ 328 h 359"/>
                <a:gd name="T110" fmla="*/ 55 w 325"/>
                <a:gd name="T111" fmla="*/ 346 h 359"/>
                <a:gd name="T112" fmla="*/ 78 w 325"/>
                <a:gd name="T113" fmla="*/ 35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39"/>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1"/>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5"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5"/>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4"/>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4"/>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6"/>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22" name="Freeform 16">
              <a:extLst>
                <a:ext uri="{FF2B5EF4-FFF2-40B4-BE49-F238E27FC236}">
                  <a16:creationId xmlns:a16="http://schemas.microsoft.com/office/drawing/2014/main" xmlns="" id="{29A44518-2B4D-4A30-8C0A-52E5C2856771}"/>
                </a:ext>
              </a:extLst>
            </p:cNvPr>
            <p:cNvSpPr>
              <a:spLocks/>
            </p:cNvSpPr>
            <p:nvPr/>
          </p:nvSpPr>
          <p:spPr bwMode="auto">
            <a:xfrm>
              <a:off x="9221411" y="3971961"/>
              <a:ext cx="615950" cy="636588"/>
            </a:xfrm>
            <a:custGeom>
              <a:avLst/>
              <a:gdLst>
                <a:gd name="T0" fmla="*/ 0 w 216"/>
                <a:gd name="T1" fmla="*/ 81 h 223"/>
                <a:gd name="T2" fmla="*/ 11 w 216"/>
                <a:gd name="T3" fmla="*/ 89 h 223"/>
                <a:gd name="T4" fmla="*/ 17 w 216"/>
                <a:gd name="T5" fmla="*/ 100 h 223"/>
                <a:gd name="T6" fmla="*/ 42 w 216"/>
                <a:gd name="T7" fmla="*/ 121 h 223"/>
                <a:gd name="T8" fmla="*/ 68 w 216"/>
                <a:gd name="T9" fmla="*/ 127 h 223"/>
                <a:gd name="T10" fmla="*/ 82 w 216"/>
                <a:gd name="T11" fmla="*/ 136 h 223"/>
                <a:gd name="T12" fmla="*/ 78 w 216"/>
                <a:gd name="T13" fmla="*/ 133 h 223"/>
                <a:gd name="T14" fmla="*/ 107 w 216"/>
                <a:gd name="T15" fmla="*/ 149 h 223"/>
                <a:gd name="T16" fmla="*/ 112 w 216"/>
                <a:gd name="T17" fmla="*/ 153 h 223"/>
                <a:gd name="T18" fmla="*/ 120 w 216"/>
                <a:gd name="T19" fmla="*/ 156 h 223"/>
                <a:gd name="T20" fmla="*/ 128 w 216"/>
                <a:gd name="T21" fmla="*/ 164 h 223"/>
                <a:gd name="T22" fmla="*/ 121 w 216"/>
                <a:gd name="T23" fmla="*/ 179 h 223"/>
                <a:gd name="T24" fmla="*/ 115 w 216"/>
                <a:gd name="T25" fmla="*/ 187 h 223"/>
                <a:gd name="T26" fmla="*/ 113 w 216"/>
                <a:gd name="T27" fmla="*/ 197 h 223"/>
                <a:gd name="T28" fmla="*/ 110 w 216"/>
                <a:gd name="T29" fmla="*/ 202 h 223"/>
                <a:gd name="T30" fmla="*/ 107 w 216"/>
                <a:gd name="T31" fmla="*/ 205 h 223"/>
                <a:gd name="T32" fmla="*/ 105 w 216"/>
                <a:gd name="T33" fmla="*/ 208 h 223"/>
                <a:gd name="T34" fmla="*/ 103 w 216"/>
                <a:gd name="T35" fmla="*/ 215 h 223"/>
                <a:gd name="T36" fmla="*/ 142 w 216"/>
                <a:gd name="T37" fmla="*/ 220 h 223"/>
                <a:gd name="T38" fmla="*/ 149 w 216"/>
                <a:gd name="T39" fmla="*/ 220 h 223"/>
                <a:gd name="T40" fmla="*/ 159 w 216"/>
                <a:gd name="T41" fmla="*/ 222 h 223"/>
                <a:gd name="T42" fmla="*/ 178 w 216"/>
                <a:gd name="T43" fmla="*/ 216 h 223"/>
                <a:gd name="T44" fmla="*/ 182 w 216"/>
                <a:gd name="T45" fmla="*/ 209 h 223"/>
                <a:gd name="T46" fmla="*/ 190 w 216"/>
                <a:gd name="T47" fmla="*/ 206 h 223"/>
                <a:gd name="T48" fmla="*/ 195 w 216"/>
                <a:gd name="T49" fmla="*/ 201 h 223"/>
                <a:gd name="T50" fmla="*/ 199 w 216"/>
                <a:gd name="T51" fmla="*/ 198 h 223"/>
                <a:gd name="T52" fmla="*/ 204 w 216"/>
                <a:gd name="T53" fmla="*/ 186 h 223"/>
                <a:gd name="T54" fmla="*/ 205 w 216"/>
                <a:gd name="T55" fmla="*/ 179 h 223"/>
                <a:gd name="T56" fmla="*/ 205 w 216"/>
                <a:gd name="T57" fmla="*/ 171 h 223"/>
                <a:gd name="T58" fmla="*/ 210 w 216"/>
                <a:gd name="T59" fmla="*/ 158 h 223"/>
                <a:gd name="T60" fmla="*/ 214 w 216"/>
                <a:gd name="T61" fmla="*/ 139 h 223"/>
                <a:gd name="T62" fmla="*/ 215 w 216"/>
                <a:gd name="T63" fmla="*/ 129 h 223"/>
                <a:gd name="T64" fmla="*/ 206 w 216"/>
                <a:gd name="T65" fmla="*/ 122 h 223"/>
                <a:gd name="T66" fmla="*/ 185 w 216"/>
                <a:gd name="T67" fmla="*/ 123 h 223"/>
                <a:gd name="T68" fmla="*/ 184 w 216"/>
                <a:gd name="T69" fmla="*/ 111 h 223"/>
                <a:gd name="T70" fmla="*/ 181 w 216"/>
                <a:gd name="T71" fmla="*/ 93 h 223"/>
                <a:gd name="T72" fmla="*/ 166 w 216"/>
                <a:gd name="T73" fmla="*/ 81 h 223"/>
                <a:gd name="T74" fmla="*/ 155 w 216"/>
                <a:gd name="T75" fmla="*/ 81 h 223"/>
                <a:gd name="T76" fmla="*/ 150 w 216"/>
                <a:gd name="T77" fmla="*/ 82 h 223"/>
                <a:gd name="T78" fmla="*/ 146 w 216"/>
                <a:gd name="T79" fmla="*/ 80 h 223"/>
                <a:gd name="T80" fmla="*/ 129 w 216"/>
                <a:gd name="T81" fmla="*/ 76 h 223"/>
                <a:gd name="T82" fmla="*/ 122 w 216"/>
                <a:gd name="T83" fmla="*/ 71 h 223"/>
                <a:gd name="T84" fmla="*/ 122 w 216"/>
                <a:gd name="T85" fmla="*/ 60 h 223"/>
                <a:gd name="T86" fmla="*/ 123 w 216"/>
                <a:gd name="T87" fmla="*/ 54 h 223"/>
                <a:gd name="T88" fmla="*/ 125 w 216"/>
                <a:gd name="T89" fmla="*/ 45 h 223"/>
                <a:gd name="T90" fmla="*/ 124 w 216"/>
                <a:gd name="T91" fmla="*/ 42 h 223"/>
                <a:gd name="T92" fmla="*/ 123 w 216"/>
                <a:gd name="T93" fmla="*/ 40 h 223"/>
                <a:gd name="T94" fmla="*/ 121 w 216"/>
                <a:gd name="T95" fmla="*/ 39 h 223"/>
                <a:gd name="T96" fmla="*/ 118 w 216"/>
                <a:gd name="T97" fmla="*/ 30 h 223"/>
                <a:gd name="T98" fmla="*/ 117 w 216"/>
                <a:gd name="T99" fmla="*/ 27 h 223"/>
                <a:gd name="T100" fmla="*/ 117 w 216"/>
                <a:gd name="T101" fmla="*/ 23 h 223"/>
                <a:gd name="T102" fmla="*/ 117 w 216"/>
                <a:gd name="T103" fmla="*/ 15 h 223"/>
                <a:gd name="T104" fmla="*/ 83 w 216"/>
                <a:gd name="T105" fmla="*/ 2 h 223"/>
                <a:gd name="T106" fmla="*/ 41 w 216"/>
                <a:gd name="T107" fmla="*/ 7 h 223"/>
                <a:gd name="T108" fmla="*/ 18 w 216"/>
                <a:gd name="T109" fmla="*/ 22 h 223"/>
                <a:gd name="T110" fmla="*/ 9 w 216"/>
                <a:gd name="T111" fmla="*/ 39 h 223"/>
                <a:gd name="T112" fmla="*/ 10 w 216"/>
                <a:gd name="T113" fmla="*/ 48 h 223"/>
                <a:gd name="T114" fmla="*/ 1 w 216"/>
                <a:gd name="T115" fmla="*/ 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2"/>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3"/>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1"/>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2"/>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1"/>
                    <a:pt x="10" y="44"/>
                    <a:pt x="10" y="46"/>
                  </a:cubicBezTo>
                  <a:cubicBezTo>
                    <a:pt x="10" y="47"/>
                    <a:pt x="10" y="47"/>
                    <a:pt x="10" y="48"/>
                  </a:cubicBezTo>
                  <a:cubicBezTo>
                    <a:pt x="8" y="58"/>
                    <a:pt x="3" y="69"/>
                    <a:pt x="1" y="80"/>
                  </a:cubicBezTo>
                  <a:cubicBezTo>
                    <a:pt x="1" y="80"/>
                    <a:pt x="1" y="80"/>
                    <a:pt x="1" y="80"/>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23" name="Freeform 17">
              <a:extLst>
                <a:ext uri="{FF2B5EF4-FFF2-40B4-BE49-F238E27FC236}">
                  <a16:creationId xmlns:a16="http://schemas.microsoft.com/office/drawing/2014/main" xmlns="" id="{FEA53994-829C-4253-AA4D-35B511937550}"/>
                </a:ext>
              </a:extLst>
            </p:cNvPr>
            <p:cNvSpPr>
              <a:spLocks/>
            </p:cNvSpPr>
            <p:nvPr/>
          </p:nvSpPr>
          <p:spPr bwMode="auto">
            <a:xfrm>
              <a:off x="8651499" y="4164048"/>
              <a:ext cx="1223963" cy="2259013"/>
            </a:xfrm>
            <a:custGeom>
              <a:avLst/>
              <a:gdLst>
                <a:gd name="T0" fmla="*/ 319 w 429"/>
                <a:gd name="T1" fmla="*/ 244 h 793"/>
                <a:gd name="T2" fmla="*/ 341 w 429"/>
                <a:gd name="T3" fmla="*/ 211 h 793"/>
                <a:gd name="T4" fmla="*/ 371 w 429"/>
                <a:gd name="T5" fmla="*/ 176 h 793"/>
                <a:gd name="T6" fmla="*/ 398 w 429"/>
                <a:gd name="T7" fmla="*/ 154 h 793"/>
                <a:gd name="T8" fmla="*/ 424 w 429"/>
                <a:gd name="T9" fmla="*/ 143 h 793"/>
                <a:gd name="T10" fmla="*/ 417 w 429"/>
                <a:gd name="T11" fmla="*/ 102 h 793"/>
                <a:gd name="T12" fmla="*/ 403 w 429"/>
                <a:gd name="T13" fmla="*/ 113 h 793"/>
                <a:gd name="T14" fmla="*/ 388 w 429"/>
                <a:gd name="T15" fmla="*/ 138 h 793"/>
                <a:gd name="T16" fmla="*/ 347 w 429"/>
                <a:gd name="T17" fmla="*/ 151 h 793"/>
                <a:gd name="T18" fmla="*/ 311 w 429"/>
                <a:gd name="T19" fmla="*/ 136 h 793"/>
                <a:gd name="T20" fmla="*/ 330 w 429"/>
                <a:gd name="T21" fmla="*/ 98 h 793"/>
                <a:gd name="T22" fmla="*/ 302 w 429"/>
                <a:gd name="T23" fmla="*/ 82 h 793"/>
                <a:gd name="T24" fmla="*/ 210 w 429"/>
                <a:gd name="T25" fmla="*/ 22 h 793"/>
                <a:gd name="T26" fmla="*/ 197 w 429"/>
                <a:gd name="T27" fmla="*/ 10 h 793"/>
                <a:gd name="T28" fmla="*/ 120 w 429"/>
                <a:gd name="T29" fmla="*/ 10 h 793"/>
                <a:gd name="T30" fmla="*/ 84 w 429"/>
                <a:gd name="T31" fmla="*/ 29 h 793"/>
                <a:gd name="T32" fmla="*/ 57 w 429"/>
                <a:gd name="T33" fmla="*/ 119 h 793"/>
                <a:gd name="T34" fmla="*/ 35 w 429"/>
                <a:gd name="T35" fmla="*/ 174 h 793"/>
                <a:gd name="T36" fmla="*/ 28 w 429"/>
                <a:gd name="T37" fmla="*/ 226 h 793"/>
                <a:gd name="T38" fmla="*/ 16 w 429"/>
                <a:gd name="T39" fmla="*/ 252 h 793"/>
                <a:gd name="T40" fmla="*/ 25 w 429"/>
                <a:gd name="T41" fmla="*/ 295 h 793"/>
                <a:gd name="T42" fmla="*/ 31 w 429"/>
                <a:gd name="T43" fmla="*/ 338 h 793"/>
                <a:gd name="T44" fmla="*/ 28 w 429"/>
                <a:gd name="T45" fmla="*/ 374 h 793"/>
                <a:gd name="T46" fmla="*/ 13 w 429"/>
                <a:gd name="T47" fmla="*/ 395 h 793"/>
                <a:gd name="T48" fmla="*/ 14 w 429"/>
                <a:gd name="T49" fmla="*/ 418 h 793"/>
                <a:gd name="T50" fmla="*/ 12 w 429"/>
                <a:gd name="T51" fmla="*/ 460 h 793"/>
                <a:gd name="T52" fmla="*/ 5 w 429"/>
                <a:gd name="T53" fmla="*/ 503 h 793"/>
                <a:gd name="T54" fmla="*/ 8 w 429"/>
                <a:gd name="T55" fmla="*/ 548 h 793"/>
                <a:gd name="T56" fmla="*/ 18 w 429"/>
                <a:gd name="T57" fmla="*/ 589 h 793"/>
                <a:gd name="T58" fmla="*/ 15 w 429"/>
                <a:gd name="T59" fmla="*/ 606 h 793"/>
                <a:gd name="T60" fmla="*/ 24 w 429"/>
                <a:gd name="T61" fmla="*/ 641 h 793"/>
                <a:gd name="T62" fmla="*/ 25 w 429"/>
                <a:gd name="T63" fmla="*/ 669 h 793"/>
                <a:gd name="T64" fmla="*/ 18 w 429"/>
                <a:gd name="T65" fmla="*/ 700 h 793"/>
                <a:gd name="T66" fmla="*/ 8 w 429"/>
                <a:gd name="T67" fmla="*/ 739 h 793"/>
                <a:gd name="T68" fmla="*/ 33 w 429"/>
                <a:gd name="T69" fmla="*/ 755 h 793"/>
                <a:gd name="T70" fmla="*/ 40 w 429"/>
                <a:gd name="T71" fmla="*/ 781 h 793"/>
                <a:gd name="T72" fmla="*/ 99 w 429"/>
                <a:gd name="T73" fmla="*/ 775 h 793"/>
                <a:gd name="T74" fmla="*/ 96 w 429"/>
                <a:gd name="T75" fmla="*/ 766 h 793"/>
                <a:gd name="T76" fmla="*/ 106 w 429"/>
                <a:gd name="T77" fmla="*/ 738 h 793"/>
                <a:gd name="T78" fmla="*/ 110 w 429"/>
                <a:gd name="T79" fmla="*/ 737 h 793"/>
                <a:gd name="T80" fmla="*/ 118 w 429"/>
                <a:gd name="T81" fmla="*/ 712 h 793"/>
                <a:gd name="T82" fmla="*/ 149 w 429"/>
                <a:gd name="T83" fmla="*/ 683 h 793"/>
                <a:gd name="T84" fmla="*/ 150 w 429"/>
                <a:gd name="T85" fmla="*/ 678 h 793"/>
                <a:gd name="T86" fmla="*/ 122 w 429"/>
                <a:gd name="T87" fmla="*/ 616 h 793"/>
                <a:gd name="T88" fmla="*/ 151 w 429"/>
                <a:gd name="T89" fmla="*/ 607 h 793"/>
                <a:gd name="T90" fmla="*/ 158 w 429"/>
                <a:gd name="T91" fmla="*/ 591 h 793"/>
                <a:gd name="T92" fmla="*/ 173 w 429"/>
                <a:gd name="T93" fmla="*/ 556 h 793"/>
                <a:gd name="T94" fmla="*/ 174 w 429"/>
                <a:gd name="T95" fmla="*/ 537 h 793"/>
                <a:gd name="T96" fmla="*/ 160 w 429"/>
                <a:gd name="T97" fmla="*/ 526 h 793"/>
                <a:gd name="T98" fmla="*/ 165 w 429"/>
                <a:gd name="T99" fmla="*/ 501 h 793"/>
                <a:gd name="T100" fmla="*/ 220 w 429"/>
                <a:gd name="T101" fmla="*/ 496 h 793"/>
                <a:gd name="T102" fmla="*/ 221 w 429"/>
                <a:gd name="T103" fmla="*/ 475 h 793"/>
                <a:gd name="T104" fmla="*/ 215 w 429"/>
                <a:gd name="T105" fmla="*/ 456 h 793"/>
                <a:gd name="T106" fmla="*/ 244 w 429"/>
                <a:gd name="T107" fmla="*/ 454 h 793"/>
                <a:gd name="T108" fmla="*/ 333 w 429"/>
                <a:gd name="T109" fmla="*/ 381 h 793"/>
                <a:gd name="T110" fmla="*/ 302 w 429"/>
                <a:gd name="T111" fmla="*/ 331 h 793"/>
                <a:gd name="T112" fmla="*/ 313 w 429"/>
                <a:gd name="T113" fmla="*/ 299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6"/>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5"/>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2"/>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3"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1"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5"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0"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124" name="Freeform 18">
              <a:extLst>
                <a:ext uri="{FF2B5EF4-FFF2-40B4-BE49-F238E27FC236}">
                  <a16:creationId xmlns:a16="http://schemas.microsoft.com/office/drawing/2014/main" xmlns="" id="{1D5CF52F-DDDF-4EDD-8F08-920B898E54BF}"/>
                </a:ext>
              </a:extLst>
            </p:cNvPr>
            <p:cNvSpPr>
              <a:spLocks/>
            </p:cNvSpPr>
            <p:nvPr/>
          </p:nvSpPr>
          <p:spPr bwMode="auto">
            <a:xfrm>
              <a:off x="9515099" y="4787936"/>
              <a:ext cx="374650" cy="376238"/>
            </a:xfrm>
            <a:custGeom>
              <a:avLst/>
              <a:gdLst>
                <a:gd name="T0" fmla="*/ 120 w 131"/>
                <a:gd name="T1" fmla="*/ 93 h 132"/>
                <a:gd name="T2" fmla="*/ 124 w 131"/>
                <a:gd name="T3" fmla="*/ 80 h 132"/>
                <a:gd name="T4" fmla="*/ 119 w 131"/>
                <a:gd name="T5" fmla="*/ 63 h 132"/>
                <a:gd name="T6" fmla="*/ 113 w 131"/>
                <a:gd name="T7" fmla="*/ 54 h 132"/>
                <a:gd name="T8" fmla="*/ 107 w 131"/>
                <a:gd name="T9" fmla="*/ 51 h 132"/>
                <a:gd name="T10" fmla="*/ 99 w 131"/>
                <a:gd name="T11" fmla="*/ 45 h 132"/>
                <a:gd name="T12" fmla="*/ 89 w 131"/>
                <a:gd name="T13" fmla="*/ 37 h 132"/>
                <a:gd name="T14" fmla="*/ 81 w 131"/>
                <a:gd name="T15" fmla="*/ 33 h 132"/>
                <a:gd name="T16" fmla="*/ 63 w 131"/>
                <a:gd name="T17" fmla="*/ 29 h 132"/>
                <a:gd name="T18" fmla="*/ 63 w 131"/>
                <a:gd name="T19" fmla="*/ 21 h 132"/>
                <a:gd name="T20" fmla="*/ 48 w 131"/>
                <a:gd name="T21" fmla="*/ 7 h 132"/>
                <a:gd name="T22" fmla="*/ 34 w 131"/>
                <a:gd name="T23" fmla="*/ 8 h 132"/>
                <a:gd name="T24" fmla="*/ 24 w 131"/>
                <a:gd name="T25" fmla="*/ 5 h 132"/>
                <a:gd name="T26" fmla="*/ 23 w 131"/>
                <a:gd name="T27" fmla="*/ 5 h 132"/>
                <a:gd name="T28" fmla="*/ 23 w 131"/>
                <a:gd name="T29" fmla="*/ 7 h 132"/>
                <a:gd name="T30" fmla="*/ 19 w 131"/>
                <a:gd name="T31" fmla="*/ 23 h 132"/>
                <a:gd name="T32" fmla="*/ 18 w 131"/>
                <a:gd name="T33" fmla="*/ 28 h 132"/>
                <a:gd name="T34" fmla="*/ 12 w 131"/>
                <a:gd name="T35" fmla="*/ 38 h 132"/>
                <a:gd name="T36" fmla="*/ 9 w 131"/>
                <a:gd name="T37" fmla="*/ 49 h 132"/>
                <a:gd name="T38" fmla="*/ 9 w 131"/>
                <a:gd name="T39" fmla="*/ 56 h 132"/>
                <a:gd name="T40" fmla="*/ 9 w 131"/>
                <a:gd name="T41" fmla="*/ 64 h 132"/>
                <a:gd name="T42" fmla="*/ 10 w 131"/>
                <a:gd name="T43" fmla="*/ 70 h 132"/>
                <a:gd name="T44" fmla="*/ 10 w 131"/>
                <a:gd name="T45" fmla="*/ 81 h 132"/>
                <a:gd name="T46" fmla="*/ 5 w 131"/>
                <a:gd name="T47" fmla="*/ 86 h 132"/>
                <a:gd name="T48" fmla="*/ 6 w 131"/>
                <a:gd name="T49" fmla="*/ 105 h 132"/>
                <a:gd name="T50" fmla="*/ 11 w 131"/>
                <a:gd name="T51" fmla="*/ 110 h 132"/>
                <a:gd name="T52" fmla="*/ 17 w 131"/>
                <a:gd name="T53" fmla="*/ 118 h 132"/>
                <a:gd name="T54" fmla="*/ 34 w 131"/>
                <a:gd name="T55" fmla="*/ 117 h 132"/>
                <a:gd name="T56" fmla="*/ 51 w 131"/>
                <a:gd name="T57" fmla="*/ 126 h 132"/>
                <a:gd name="T58" fmla="*/ 54 w 131"/>
                <a:gd name="T59" fmla="*/ 128 h 132"/>
                <a:gd name="T60" fmla="*/ 67 w 131"/>
                <a:gd name="T61" fmla="*/ 125 h 132"/>
                <a:gd name="T62" fmla="*/ 77 w 131"/>
                <a:gd name="T63" fmla="*/ 129 h 132"/>
                <a:gd name="T64" fmla="*/ 84 w 131"/>
                <a:gd name="T65" fmla="*/ 130 h 132"/>
                <a:gd name="T66" fmla="*/ 93 w 131"/>
                <a:gd name="T67" fmla="*/ 127 h 132"/>
                <a:gd name="T68" fmla="*/ 99 w 131"/>
                <a:gd name="T69" fmla="*/ 123 h 132"/>
                <a:gd name="T70" fmla="*/ 99 w 131"/>
                <a:gd name="T71" fmla="*/ 121 h 132"/>
                <a:gd name="T72" fmla="*/ 110 w 131"/>
                <a:gd name="T73" fmla="*/ 117 h 132"/>
                <a:gd name="T74" fmla="*/ 115 w 131"/>
                <a:gd name="T75" fmla="*/ 111 h 132"/>
                <a:gd name="T76" fmla="*/ 123 w 131"/>
                <a:gd name="T77" fmla="*/ 100 h 132"/>
                <a:gd name="T78" fmla="*/ 120 w 131"/>
                <a:gd name="T79" fmla="*/ 9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4"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grpSp>
      <p:sp>
        <p:nvSpPr>
          <p:cNvPr id="125" name="Freeform 8">
            <a:extLst>
              <a:ext uri="{FF2B5EF4-FFF2-40B4-BE49-F238E27FC236}">
                <a16:creationId xmlns:a16="http://schemas.microsoft.com/office/drawing/2014/main" xmlns="" id="{6CBCDEB1-D382-4B98-99BF-3CE64E3BC7EA}"/>
              </a:ext>
            </a:extLst>
          </p:cNvPr>
          <p:cNvSpPr>
            <a:spLocks/>
          </p:cNvSpPr>
          <p:nvPr/>
        </p:nvSpPr>
        <p:spPr bwMode="auto">
          <a:xfrm>
            <a:off x="6900453" y="505193"/>
            <a:ext cx="1099728" cy="1513742"/>
          </a:xfrm>
          <a:custGeom>
            <a:avLst/>
            <a:gdLst>
              <a:gd name="T0" fmla="*/ 38 w 331"/>
              <a:gd name="T1" fmla="*/ 317 h 456"/>
              <a:gd name="T2" fmla="*/ 64 w 331"/>
              <a:gd name="T3" fmla="*/ 333 h 456"/>
              <a:gd name="T4" fmla="*/ 106 w 331"/>
              <a:gd name="T5" fmla="*/ 341 h 456"/>
              <a:gd name="T6" fmla="*/ 126 w 331"/>
              <a:gd name="T7" fmla="*/ 356 h 456"/>
              <a:gd name="T8" fmla="*/ 142 w 331"/>
              <a:gd name="T9" fmla="*/ 374 h 456"/>
              <a:gd name="T10" fmla="*/ 161 w 331"/>
              <a:gd name="T11" fmla="*/ 397 h 456"/>
              <a:gd name="T12" fmla="*/ 172 w 331"/>
              <a:gd name="T13" fmla="*/ 407 h 456"/>
              <a:gd name="T14" fmla="*/ 192 w 331"/>
              <a:gd name="T15" fmla="*/ 404 h 456"/>
              <a:gd name="T16" fmla="*/ 207 w 331"/>
              <a:gd name="T17" fmla="*/ 405 h 456"/>
              <a:gd name="T18" fmla="*/ 228 w 331"/>
              <a:gd name="T19" fmla="*/ 407 h 456"/>
              <a:gd name="T20" fmla="*/ 244 w 331"/>
              <a:gd name="T21" fmla="*/ 414 h 456"/>
              <a:gd name="T22" fmla="*/ 259 w 331"/>
              <a:gd name="T23" fmla="*/ 389 h 456"/>
              <a:gd name="T24" fmla="*/ 244 w 331"/>
              <a:gd name="T25" fmla="*/ 340 h 456"/>
              <a:gd name="T26" fmla="*/ 256 w 331"/>
              <a:gd name="T27" fmla="*/ 322 h 456"/>
              <a:gd name="T28" fmla="*/ 253 w 331"/>
              <a:gd name="T29" fmla="*/ 310 h 456"/>
              <a:gd name="T30" fmla="*/ 250 w 331"/>
              <a:gd name="T31" fmla="*/ 293 h 456"/>
              <a:gd name="T32" fmla="*/ 296 w 331"/>
              <a:gd name="T33" fmla="*/ 293 h 456"/>
              <a:gd name="T34" fmla="*/ 325 w 331"/>
              <a:gd name="T35" fmla="*/ 298 h 456"/>
              <a:gd name="T36" fmla="*/ 323 w 331"/>
              <a:gd name="T37" fmla="*/ 281 h 456"/>
              <a:gd name="T38" fmla="*/ 317 w 331"/>
              <a:gd name="T39" fmla="*/ 245 h 456"/>
              <a:gd name="T40" fmla="*/ 306 w 331"/>
              <a:gd name="T41" fmla="*/ 202 h 456"/>
              <a:gd name="T42" fmla="*/ 316 w 331"/>
              <a:gd name="T43" fmla="*/ 171 h 456"/>
              <a:gd name="T44" fmla="*/ 267 w 331"/>
              <a:gd name="T45" fmla="*/ 174 h 456"/>
              <a:gd name="T46" fmla="*/ 232 w 331"/>
              <a:gd name="T47" fmla="*/ 146 h 456"/>
              <a:gd name="T48" fmla="*/ 183 w 331"/>
              <a:gd name="T49" fmla="*/ 120 h 456"/>
              <a:gd name="T50" fmla="*/ 169 w 331"/>
              <a:gd name="T51" fmla="*/ 91 h 456"/>
              <a:gd name="T52" fmla="*/ 180 w 331"/>
              <a:gd name="T53" fmla="*/ 41 h 456"/>
              <a:gd name="T54" fmla="*/ 215 w 331"/>
              <a:gd name="T55" fmla="*/ 14 h 456"/>
              <a:gd name="T56" fmla="*/ 204 w 331"/>
              <a:gd name="T57" fmla="*/ 1 h 456"/>
              <a:gd name="T58" fmla="*/ 194 w 331"/>
              <a:gd name="T59" fmla="*/ 5 h 456"/>
              <a:gd name="T60" fmla="*/ 172 w 331"/>
              <a:gd name="T61" fmla="*/ 24 h 456"/>
              <a:gd name="T62" fmla="*/ 142 w 331"/>
              <a:gd name="T63" fmla="*/ 29 h 456"/>
              <a:gd name="T64" fmla="*/ 127 w 331"/>
              <a:gd name="T65" fmla="*/ 44 h 456"/>
              <a:gd name="T66" fmla="*/ 128 w 331"/>
              <a:gd name="T67" fmla="*/ 39 h 456"/>
              <a:gd name="T68" fmla="*/ 108 w 331"/>
              <a:gd name="T69" fmla="*/ 44 h 456"/>
              <a:gd name="T70" fmla="*/ 102 w 331"/>
              <a:gd name="T71" fmla="*/ 54 h 456"/>
              <a:gd name="T72" fmla="*/ 98 w 331"/>
              <a:gd name="T73" fmla="*/ 57 h 456"/>
              <a:gd name="T74" fmla="*/ 84 w 331"/>
              <a:gd name="T75" fmla="*/ 84 h 456"/>
              <a:gd name="T76" fmla="*/ 60 w 331"/>
              <a:gd name="T77" fmla="*/ 120 h 456"/>
              <a:gd name="T78" fmla="*/ 60 w 331"/>
              <a:gd name="T79" fmla="*/ 113 h 456"/>
              <a:gd name="T80" fmla="*/ 49 w 331"/>
              <a:gd name="T81" fmla="*/ 109 h 456"/>
              <a:gd name="T82" fmla="*/ 39 w 331"/>
              <a:gd name="T83" fmla="*/ 127 h 456"/>
              <a:gd name="T84" fmla="*/ 40 w 331"/>
              <a:gd name="T85" fmla="*/ 146 h 456"/>
              <a:gd name="T86" fmla="*/ 48 w 331"/>
              <a:gd name="T87" fmla="*/ 161 h 456"/>
              <a:gd name="T88" fmla="*/ 44 w 331"/>
              <a:gd name="T89" fmla="*/ 166 h 456"/>
              <a:gd name="T90" fmla="*/ 50 w 331"/>
              <a:gd name="T91" fmla="*/ 210 h 456"/>
              <a:gd name="T92" fmla="*/ 46 w 331"/>
              <a:gd name="T93" fmla="*/ 221 h 456"/>
              <a:gd name="T94" fmla="*/ 51 w 331"/>
              <a:gd name="T95" fmla="*/ 228 h 456"/>
              <a:gd name="T96" fmla="*/ 52 w 331"/>
              <a:gd name="T97" fmla="*/ 236 h 456"/>
              <a:gd name="T98" fmla="*/ 52 w 331"/>
              <a:gd name="T99" fmla="*/ 237 h 456"/>
              <a:gd name="T100" fmla="*/ 51 w 331"/>
              <a:gd name="T101" fmla="*/ 238 h 456"/>
              <a:gd name="T102" fmla="*/ 50 w 331"/>
              <a:gd name="T103" fmla="*/ 242 h 456"/>
              <a:gd name="T104" fmla="*/ 46 w 331"/>
              <a:gd name="T105" fmla="*/ 246 h 456"/>
              <a:gd name="T106" fmla="*/ 41 w 331"/>
              <a:gd name="T107" fmla="*/ 253 h 456"/>
              <a:gd name="T108" fmla="*/ 38 w 331"/>
              <a:gd name="T109" fmla="*/ 260 h 456"/>
              <a:gd name="T110" fmla="*/ 35 w 331"/>
              <a:gd name="T111" fmla="*/ 268 h 456"/>
              <a:gd name="T112" fmla="*/ 19 w 331"/>
              <a:gd name="T113" fmla="*/ 273 h 456"/>
              <a:gd name="T114" fmla="*/ 11 w 331"/>
              <a:gd name="T115" fmla="*/ 277 h 456"/>
              <a:gd name="T116" fmla="*/ 0 w 331"/>
              <a:gd name="T117" fmla="*/ 29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456">
                <a:moveTo>
                  <a:pt x="13" y="307"/>
                </a:moveTo>
                <a:cubicBezTo>
                  <a:pt x="13" y="307"/>
                  <a:pt x="14" y="307"/>
                  <a:pt x="14" y="307"/>
                </a:cubicBezTo>
                <a:cubicBezTo>
                  <a:pt x="15" y="307"/>
                  <a:pt x="15" y="307"/>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2"/>
                </a:cubicBezTo>
                <a:cubicBezTo>
                  <a:pt x="44" y="322"/>
                  <a:pt x="44" y="328"/>
                  <a:pt x="45" y="329"/>
                </a:cubicBezTo>
                <a:cubicBezTo>
                  <a:pt x="46" y="331"/>
                  <a:pt x="50" y="329"/>
                  <a:pt x="51" y="329"/>
                </a:cubicBezTo>
                <a:cubicBezTo>
                  <a:pt x="53" y="330"/>
                  <a:pt x="53" y="332"/>
                  <a:pt x="55" y="333"/>
                </a:cubicBezTo>
                <a:cubicBezTo>
                  <a:pt x="58" y="334"/>
                  <a:pt x="61" y="332"/>
                  <a:pt x="64" y="333"/>
                </a:cubicBezTo>
                <a:cubicBezTo>
                  <a:pt x="65" y="333"/>
                  <a:pt x="70" y="334"/>
                  <a:pt x="71" y="333"/>
                </a:cubicBezTo>
                <a:cubicBezTo>
                  <a:pt x="72" y="332"/>
                  <a:pt x="71" y="327"/>
                  <a:pt x="74" y="328"/>
                </a:cubicBezTo>
                <a:cubicBezTo>
                  <a:pt x="81" y="328"/>
                  <a:pt x="83" y="334"/>
                  <a:pt x="87" y="337"/>
                </a:cubicBezTo>
                <a:cubicBezTo>
                  <a:pt x="90" y="339"/>
                  <a:pt x="90" y="337"/>
                  <a:pt x="92" y="338"/>
                </a:cubicBezTo>
                <a:cubicBezTo>
                  <a:pt x="95" y="338"/>
                  <a:pt x="99" y="343"/>
                  <a:pt x="102" y="343"/>
                </a:cubicBezTo>
                <a:cubicBezTo>
                  <a:pt x="103" y="343"/>
                  <a:pt x="104" y="340"/>
                  <a:pt x="106" y="341"/>
                </a:cubicBezTo>
                <a:cubicBezTo>
                  <a:pt x="107" y="342"/>
                  <a:pt x="112" y="347"/>
                  <a:pt x="113" y="346"/>
                </a:cubicBezTo>
                <a:cubicBezTo>
                  <a:pt x="114" y="345"/>
                  <a:pt x="113" y="345"/>
                  <a:pt x="114" y="344"/>
                </a:cubicBezTo>
                <a:cubicBezTo>
                  <a:pt x="115" y="344"/>
                  <a:pt x="116" y="347"/>
                  <a:pt x="116" y="348"/>
                </a:cubicBezTo>
                <a:cubicBezTo>
                  <a:pt x="116" y="348"/>
                  <a:pt x="115" y="348"/>
                  <a:pt x="115" y="349"/>
                </a:cubicBezTo>
                <a:cubicBezTo>
                  <a:pt x="119" y="349"/>
                  <a:pt x="119" y="349"/>
                  <a:pt x="119" y="349"/>
                </a:cubicBezTo>
                <a:cubicBezTo>
                  <a:pt x="121" y="351"/>
                  <a:pt x="125" y="354"/>
                  <a:pt x="126" y="356"/>
                </a:cubicBezTo>
                <a:cubicBezTo>
                  <a:pt x="126" y="358"/>
                  <a:pt x="126" y="359"/>
                  <a:pt x="127" y="360"/>
                </a:cubicBezTo>
                <a:cubicBezTo>
                  <a:pt x="127" y="361"/>
                  <a:pt x="129" y="363"/>
                  <a:pt x="128" y="363"/>
                </a:cubicBezTo>
                <a:cubicBezTo>
                  <a:pt x="122" y="365"/>
                  <a:pt x="135" y="367"/>
                  <a:pt x="135" y="367"/>
                </a:cubicBezTo>
                <a:cubicBezTo>
                  <a:pt x="136" y="368"/>
                  <a:pt x="135" y="369"/>
                  <a:pt x="136" y="370"/>
                </a:cubicBezTo>
                <a:cubicBezTo>
                  <a:pt x="138" y="370"/>
                  <a:pt x="138" y="370"/>
                  <a:pt x="138" y="370"/>
                </a:cubicBezTo>
                <a:cubicBezTo>
                  <a:pt x="140" y="372"/>
                  <a:pt x="140" y="373"/>
                  <a:pt x="142" y="374"/>
                </a:cubicBezTo>
                <a:cubicBezTo>
                  <a:pt x="144" y="374"/>
                  <a:pt x="146" y="373"/>
                  <a:pt x="148" y="376"/>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7"/>
                </a:cubicBezTo>
                <a:cubicBezTo>
                  <a:pt x="166" y="407"/>
                  <a:pt x="170" y="404"/>
                  <a:pt x="171" y="405"/>
                </a:cubicBezTo>
                <a:cubicBezTo>
                  <a:pt x="172" y="405"/>
                  <a:pt x="171" y="406"/>
                  <a:pt x="172" y="407"/>
                </a:cubicBezTo>
                <a:cubicBezTo>
                  <a:pt x="173" y="407"/>
                  <a:pt x="172" y="404"/>
                  <a:pt x="173" y="404"/>
                </a:cubicBezTo>
                <a:cubicBezTo>
                  <a:pt x="175" y="403"/>
                  <a:pt x="179" y="407"/>
                  <a:pt x="180" y="407"/>
                </a:cubicBezTo>
                <a:cubicBezTo>
                  <a:pt x="182" y="407"/>
                  <a:pt x="183" y="406"/>
                  <a:pt x="183" y="406"/>
                </a:cubicBezTo>
                <a:cubicBezTo>
                  <a:pt x="184" y="405"/>
                  <a:pt x="186" y="406"/>
                  <a:pt x="187" y="406"/>
                </a:cubicBezTo>
                <a:cubicBezTo>
                  <a:pt x="190" y="405"/>
                  <a:pt x="185" y="405"/>
                  <a:pt x="189" y="403"/>
                </a:cubicBezTo>
                <a:cubicBezTo>
                  <a:pt x="190" y="403"/>
                  <a:pt x="191" y="404"/>
                  <a:pt x="192" y="404"/>
                </a:cubicBezTo>
                <a:cubicBezTo>
                  <a:pt x="194" y="403"/>
                  <a:pt x="195" y="399"/>
                  <a:pt x="197" y="398"/>
                </a:cubicBezTo>
                <a:cubicBezTo>
                  <a:pt x="199" y="398"/>
                  <a:pt x="200" y="400"/>
                  <a:pt x="200" y="400"/>
                </a:cubicBezTo>
                <a:cubicBezTo>
                  <a:pt x="201" y="400"/>
                  <a:pt x="202" y="400"/>
                  <a:pt x="203" y="401"/>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8"/>
                  <a:pt x="236" y="408"/>
                </a:cubicBezTo>
                <a:cubicBezTo>
                  <a:pt x="236" y="409"/>
                  <a:pt x="235" y="410"/>
                  <a:pt x="236" y="410"/>
                </a:cubicBezTo>
                <a:cubicBezTo>
                  <a:pt x="237" y="410"/>
                  <a:pt x="237" y="409"/>
                  <a:pt x="237" y="409"/>
                </a:cubicBezTo>
                <a:cubicBezTo>
                  <a:pt x="239" y="409"/>
                  <a:pt x="239" y="411"/>
                  <a:pt x="240" y="412"/>
                </a:cubicBezTo>
                <a:cubicBezTo>
                  <a:pt x="241" y="412"/>
                  <a:pt x="245" y="412"/>
                  <a:pt x="244" y="414"/>
                </a:cubicBezTo>
                <a:cubicBezTo>
                  <a:pt x="243" y="419"/>
                  <a:pt x="226" y="440"/>
                  <a:pt x="226" y="443"/>
                </a:cubicBezTo>
                <a:cubicBezTo>
                  <a:pt x="226" y="444"/>
                  <a:pt x="231" y="446"/>
                  <a:pt x="232" y="446"/>
                </a:cubicBezTo>
                <a:cubicBezTo>
                  <a:pt x="232" y="446"/>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4"/>
                </a:cubicBezTo>
                <a:cubicBezTo>
                  <a:pt x="254" y="351"/>
                  <a:pt x="249" y="351"/>
                  <a:pt x="247" y="349"/>
                </a:cubicBezTo>
                <a:cubicBezTo>
                  <a:pt x="246" y="348"/>
                  <a:pt x="244" y="345"/>
                  <a:pt x="244" y="344"/>
                </a:cubicBezTo>
                <a:cubicBezTo>
                  <a:pt x="244" y="340"/>
                  <a:pt x="244" y="340"/>
                  <a:pt x="244" y="340"/>
                </a:cubicBezTo>
                <a:cubicBezTo>
                  <a:pt x="244" y="337"/>
                  <a:pt x="244" y="334"/>
                  <a:pt x="244" y="331"/>
                </a:cubicBezTo>
                <a:cubicBezTo>
                  <a:pt x="244" y="329"/>
                  <a:pt x="244" y="328"/>
                  <a:pt x="244" y="326"/>
                </a:cubicBezTo>
                <a:cubicBezTo>
                  <a:pt x="244" y="325"/>
                  <a:pt x="244" y="325"/>
                  <a:pt x="244" y="324"/>
                </a:cubicBezTo>
                <a:cubicBezTo>
                  <a:pt x="244" y="324"/>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3"/>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1"/>
                </a:cubicBezTo>
                <a:cubicBezTo>
                  <a:pt x="251" y="311"/>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2"/>
                  <a:pt x="262" y="293"/>
                </a:cubicBezTo>
                <a:cubicBezTo>
                  <a:pt x="263" y="293"/>
                  <a:pt x="264" y="293"/>
                  <a:pt x="265" y="293"/>
                </a:cubicBezTo>
                <a:cubicBezTo>
                  <a:pt x="266" y="293"/>
                  <a:pt x="268" y="293"/>
                  <a:pt x="269" y="293"/>
                </a:cubicBezTo>
                <a:cubicBezTo>
                  <a:pt x="275" y="293"/>
                  <a:pt x="281" y="293"/>
                  <a:pt x="286" y="293"/>
                </a:cubicBezTo>
                <a:cubicBezTo>
                  <a:pt x="289" y="293"/>
                  <a:pt x="296" y="293"/>
                  <a:pt x="296" y="293"/>
                </a:cubicBezTo>
                <a:cubicBezTo>
                  <a:pt x="296" y="292"/>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6"/>
                  <a:pt x="324" y="306"/>
                  <a:pt x="325" y="307"/>
                </a:cubicBezTo>
                <a:cubicBezTo>
                  <a:pt x="326" y="309"/>
                  <a:pt x="330" y="307"/>
                  <a:pt x="331" y="307"/>
                </a:cubicBezTo>
                <a:cubicBezTo>
                  <a:pt x="329" y="303"/>
                  <a:pt x="329" y="297"/>
                  <a:pt x="328" y="294"/>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4"/>
                </a:cubicBezTo>
                <a:cubicBezTo>
                  <a:pt x="309" y="262"/>
                  <a:pt x="302" y="265"/>
                  <a:pt x="304" y="262"/>
                </a:cubicBezTo>
                <a:cubicBezTo>
                  <a:pt x="306" y="257"/>
                  <a:pt x="319" y="251"/>
                  <a:pt x="320" y="247"/>
                </a:cubicBezTo>
                <a:cubicBezTo>
                  <a:pt x="320" y="245"/>
                  <a:pt x="318" y="246"/>
                  <a:pt x="317" y="245"/>
                </a:cubicBezTo>
                <a:cubicBezTo>
                  <a:pt x="316" y="243"/>
                  <a:pt x="316" y="240"/>
                  <a:pt x="314" y="239"/>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7"/>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5"/>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3"/>
                  <a:pt x="283" y="173"/>
                </a:cubicBezTo>
                <a:cubicBezTo>
                  <a:pt x="280" y="173"/>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1"/>
                </a:cubicBezTo>
                <a:cubicBezTo>
                  <a:pt x="236" y="150"/>
                  <a:pt x="234" y="148"/>
                  <a:pt x="232" y="146"/>
                </a:cubicBezTo>
                <a:cubicBezTo>
                  <a:pt x="228" y="144"/>
                  <a:pt x="224" y="148"/>
                  <a:pt x="221" y="149"/>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10"/>
                  <a:pt x="176" y="104"/>
                </a:cubicBezTo>
                <a:cubicBezTo>
                  <a:pt x="174" y="101"/>
                  <a:pt x="176" y="93"/>
                  <a:pt x="173" y="90"/>
                </a:cubicBezTo>
                <a:cubicBezTo>
                  <a:pt x="171" y="88"/>
                  <a:pt x="171" y="91"/>
                  <a:pt x="169" y="91"/>
                </a:cubicBezTo>
                <a:cubicBezTo>
                  <a:pt x="167" y="91"/>
                  <a:pt x="168" y="85"/>
                  <a:pt x="167" y="85"/>
                </a:cubicBezTo>
                <a:cubicBezTo>
                  <a:pt x="166" y="85"/>
                  <a:pt x="166" y="86"/>
                  <a:pt x="165" y="86"/>
                </a:cubicBezTo>
                <a:cubicBezTo>
                  <a:pt x="164" y="87"/>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9"/>
                  <a:pt x="209" y="19"/>
                  <a:pt x="214" y="16"/>
                </a:cubicBezTo>
                <a:cubicBezTo>
                  <a:pt x="214" y="16"/>
                  <a:pt x="214" y="16"/>
                  <a:pt x="214" y="16"/>
                </a:cubicBezTo>
                <a:cubicBezTo>
                  <a:pt x="214" y="16"/>
                  <a:pt x="214" y="15"/>
                  <a:pt x="215" y="14"/>
                </a:cubicBezTo>
                <a:cubicBezTo>
                  <a:pt x="218" y="10"/>
                  <a:pt x="222" y="14"/>
                  <a:pt x="218" y="7"/>
                </a:cubicBezTo>
                <a:cubicBezTo>
                  <a:pt x="218" y="6"/>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2"/>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7"/>
                  <a:pt x="184" y="17"/>
                  <a:pt x="182" y="18"/>
                </a:cubicBezTo>
                <a:cubicBezTo>
                  <a:pt x="180" y="18"/>
                  <a:pt x="177" y="19"/>
                  <a:pt x="176" y="20"/>
                </a:cubicBezTo>
                <a:cubicBezTo>
                  <a:pt x="174" y="21"/>
                  <a:pt x="173" y="23"/>
                  <a:pt x="172" y="24"/>
                </a:cubicBezTo>
                <a:cubicBezTo>
                  <a:pt x="169" y="26"/>
                  <a:pt x="162" y="31"/>
                  <a:pt x="159" y="32"/>
                </a:cubicBezTo>
                <a:cubicBezTo>
                  <a:pt x="158" y="32"/>
                  <a:pt x="157" y="32"/>
                  <a:pt x="157" y="32"/>
                </a:cubicBezTo>
                <a:cubicBezTo>
                  <a:pt x="155" y="32"/>
                  <a:pt x="153" y="32"/>
                  <a:pt x="151" y="32"/>
                </a:cubicBezTo>
                <a:cubicBezTo>
                  <a:pt x="150" y="31"/>
                  <a:pt x="149" y="31"/>
                  <a:pt x="148" y="31"/>
                </a:cubicBezTo>
                <a:cubicBezTo>
                  <a:pt x="148" y="31"/>
                  <a:pt x="148" y="32"/>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7"/>
                  <a:pt x="130" y="45"/>
                  <a:pt x="129" y="44"/>
                </a:cubicBezTo>
                <a:cubicBezTo>
                  <a:pt x="128" y="41"/>
                  <a:pt x="129" y="47"/>
                  <a:pt x="127" y="45"/>
                </a:cubicBezTo>
                <a:cubicBezTo>
                  <a:pt x="127" y="45"/>
                  <a:pt x="127" y="45"/>
                  <a:pt x="127" y="44"/>
                </a:cubicBezTo>
                <a:cubicBezTo>
                  <a:pt x="126" y="44"/>
                  <a:pt x="126" y="44"/>
                  <a:pt x="126" y="44"/>
                </a:cubicBezTo>
                <a:cubicBezTo>
                  <a:pt x="125" y="44"/>
                  <a:pt x="126" y="43"/>
                  <a:pt x="126" y="43"/>
                </a:cubicBezTo>
                <a:cubicBezTo>
                  <a:pt x="126" y="43"/>
                  <a:pt x="125" y="42"/>
                  <a:pt x="126" y="42"/>
                </a:cubicBezTo>
                <a:cubicBezTo>
                  <a:pt x="126" y="41"/>
                  <a:pt x="127" y="41"/>
                  <a:pt x="128" y="42"/>
                </a:cubicBezTo>
                <a:cubicBezTo>
                  <a:pt x="128" y="42"/>
                  <a:pt x="128" y="43"/>
                  <a:pt x="129" y="43"/>
                </a:cubicBezTo>
                <a:cubicBezTo>
                  <a:pt x="129" y="43"/>
                  <a:pt x="127" y="40"/>
                  <a:pt x="128" y="39"/>
                </a:cubicBezTo>
                <a:cubicBezTo>
                  <a:pt x="129" y="39"/>
                  <a:pt x="134" y="41"/>
                  <a:pt x="134" y="39"/>
                </a:cubicBezTo>
                <a:cubicBezTo>
                  <a:pt x="134" y="38"/>
                  <a:pt x="133" y="39"/>
                  <a:pt x="133" y="39"/>
                </a:cubicBezTo>
                <a:cubicBezTo>
                  <a:pt x="132" y="39"/>
                  <a:pt x="131" y="39"/>
                  <a:pt x="129" y="39"/>
                </a:cubicBezTo>
                <a:cubicBezTo>
                  <a:pt x="126" y="39"/>
                  <a:pt x="122" y="35"/>
                  <a:pt x="119" y="35"/>
                </a:cubicBezTo>
                <a:cubicBezTo>
                  <a:pt x="118" y="35"/>
                  <a:pt x="115" y="40"/>
                  <a:pt x="114" y="41"/>
                </a:cubicBezTo>
                <a:cubicBezTo>
                  <a:pt x="113" y="42"/>
                  <a:pt x="109" y="43"/>
                  <a:pt x="108" y="44"/>
                </a:cubicBezTo>
                <a:cubicBezTo>
                  <a:pt x="107" y="45"/>
                  <a:pt x="109" y="46"/>
                  <a:pt x="109" y="46"/>
                </a:cubicBezTo>
                <a:cubicBezTo>
                  <a:pt x="108" y="46"/>
                  <a:pt x="108" y="46"/>
                  <a:pt x="107" y="46"/>
                </a:cubicBezTo>
                <a:cubicBezTo>
                  <a:pt x="107" y="46"/>
                  <a:pt x="101" y="50"/>
                  <a:pt x="100" y="50"/>
                </a:cubicBezTo>
                <a:cubicBezTo>
                  <a:pt x="100" y="51"/>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8"/>
                  <a:pt x="95" y="61"/>
                  <a:pt x="95" y="61"/>
                </a:cubicBezTo>
                <a:cubicBezTo>
                  <a:pt x="95" y="62"/>
                  <a:pt x="100" y="59"/>
                  <a:pt x="100" y="59"/>
                </a:cubicBezTo>
                <a:cubicBezTo>
                  <a:pt x="100" y="59"/>
                  <a:pt x="96" y="72"/>
                  <a:pt x="96" y="72"/>
                </a:cubicBezTo>
                <a:cubicBezTo>
                  <a:pt x="96" y="73"/>
                  <a:pt x="94" y="73"/>
                  <a:pt x="95" y="74"/>
                </a:cubicBezTo>
                <a:cubicBezTo>
                  <a:pt x="95" y="74"/>
                  <a:pt x="102" y="73"/>
                  <a:pt x="97" y="81"/>
                </a:cubicBezTo>
                <a:cubicBezTo>
                  <a:pt x="94" y="84"/>
                  <a:pt x="90" y="78"/>
                  <a:pt x="84" y="84"/>
                </a:cubicBezTo>
                <a:cubicBezTo>
                  <a:pt x="82" y="86"/>
                  <a:pt x="81" y="90"/>
                  <a:pt x="79" y="93"/>
                </a:cubicBezTo>
                <a:cubicBezTo>
                  <a:pt x="79" y="93"/>
                  <a:pt x="73" y="98"/>
                  <a:pt x="72" y="99"/>
                </a:cubicBezTo>
                <a:cubicBezTo>
                  <a:pt x="70" y="100"/>
                  <a:pt x="61" y="103"/>
                  <a:pt x="61" y="105"/>
                </a:cubicBezTo>
                <a:cubicBezTo>
                  <a:pt x="60" y="105"/>
                  <a:pt x="65" y="107"/>
                  <a:pt x="65" y="109"/>
                </a:cubicBezTo>
                <a:cubicBezTo>
                  <a:pt x="66" y="110"/>
                  <a:pt x="66" y="122"/>
                  <a:pt x="65" y="122"/>
                </a:cubicBezTo>
                <a:cubicBezTo>
                  <a:pt x="64" y="124"/>
                  <a:pt x="60" y="122"/>
                  <a:pt x="60" y="120"/>
                </a:cubicBezTo>
                <a:cubicBezTo>
                  <a:pt x="61" y="116"/>
                  <a:pt x="63" y="124"/>
                  <a:pt x="63" y="117"/>
                </a:cubicBezTo>
                <a:cubicBezTo>
                  <a:pt x="63" y="117"/>
                  <a:pt x="64" y="116"/>
                  <a:pt x="63" y="116"/>
                </a:cubicBezTo>
                <a:cubicBezTo>
                  <a:pt x="62" y="115"/>
                  <a:pt x="61" y="119"/>
                  <a:pt x="60" y="116"/>
                </a:cubicBezTo>
                <a:cubicBezTo>
                  <a:pt x="60" y="116"/>
                  <a:pt x="61" y="115"/>
                  <a:pt x="61" y="115"/>
                </a:cubicBezTo>
                <a:cubicBezTo>
                  <a:pt x="61" y="114"/>
                  <a:pt x="60" y="115"/>
                  <a:pt x="60" y="114"/>
                </a:cubicBezTo>
                <a:cubicBezTo>
                  <a:pt x="60" y="114"/>
                  <a:pt x="61" y="113"/>
                  <a:pt x="60" y="113"/>
                </a:cubicBezTo>
                <a:cubicBezTo>
                  <a:pt x="60" y="112"/>
                  <a:pt x="59" y="113"/>
                  <a:pt x="58" y="113"/>
                </a:cubicBezTo>
                <a:cubicBezTo>
                  <a:pt x="57" y="112"/>
                  <a:pt x="56" y="109"/>
                  <a:pt x="55" y="108"/>
                </a:cubicBezTo>
                <a:cubicBezTo>
                  <a:pt x="55" y="108"/>
                  <a:pt x="53" y="108"/>
                  <a:pt x="52" y="107"/>
                </a:cubicBezTo>
                <a:cubicBezTo>
                  <a:pt x="51" y="106"/>
                  <a:pt x="51" y="101"/>
                  <a:pt x="49" y="101"/>
                </a:cubicBezTo>
                <a:cubicBezTo>
                  <a:pt x="49" y="102"/>
                  <a:pt x="46" y="106"/>
                  <a:pt x="46" y="106"/>
                </a:cubicBezTo>
                <a:cubicBezTo>
                  <a:pt x="47" y="108"/>
                  <a:pt x="49" y="108"/>
                  <a:pt x="49" y="109"/>
                </a:cubicBezTo>
                <a:cubicBezTo>
                  <a:pt x="49" y="109"/>
                  <a:pt x="49" y="112"/>
                  <a:pt x="49" y="112"/>
                </a:cubicBezTo>
                <a:cubicBezTo>
                  <a:pt x="50" y="114"/>
                  <a:pt x="56" y="119"/>
                  <a:pt x="55" y="121"/>
                </a:cubicBezTo>
                <a:cubicBezTo>
                  <a:pt x="54" y="123"/>
                  <a:pt x="52" y="122"/>
                  <a:pt x="51" y="123"/>
                </a:cubicBezTo>
                <a:cubicBezTo>
                  <a:pt x="48" y="125"/>
                  <a:pt x="50" y="126"/>
                  <a:pt x="50" y="128"/>
                </a:cubicBezTo>
                <a:cubicBezTo>
                  <a:pt x="50" y="129"/>
                  <a:pt x="44" y="132"/>
                  <a:pt x="43" y="133"/>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3"/>
                  <a:pt x="39" y="145"/>
                  <a:pt x="40" y="146"/>
                </a:cubicBezTo>
                <a:cubicBezTo>
                  <a:pt x="41" y="150"/>
                  <a:pt x="38" y="147"/>
                  <a:pt x="39" y="151"/>
                </a:cubicBezTo>
                <a:cubicBezTo>
                  <a:pt x="40" y="152"/>
                  <a:pt x="39" y="150"/>
                  <a:pt x="39" y="150"/>
                </a:cubicBezTo>
                <a:cubicBezTo>
                  <a:pt x="41" y="150"/>
                  <a:pt x="43" y="154"/>
                  <a:pt x="43" y="155"/>
                </a:cubicBezTo>
                <a:cubicBezTo>
                  <a:pt x="43" y="155"/>
                  <a:pt x="43" y="156"/>
                  <a:pt x="43" y="156"/>
                </a:cubicBezTo>
                <a:cubicBezTo>
                  <a:pt x="44" y="156"/>
                  <a:pt x="44" y="155"/>
                  <a:pt x="45" y="155"/>
                </a:cubicBezTo>
                <a:cubicBezTo>
                  <a:pt x="46" y="155"/>
                  <a:pt x="48" y="159"/>
                  <a:pt x="48" y="161"/>
                </a:cubicBezTo>
                <a:cubicBezTo>
                  <a:pt x="49" y="170"/>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1"/>
                  <a:pt x="46" y="199"/>
                  <a:pt x="47" y="206"/>
                </a:cubicBezTo>
                <a:cubicBezTo>
                  <a:pt x="47" y="208"/>
                  <a:pt x="50" y="210"/>
                  <a:pt x="50" y="210"/>
                </a:cubicBezTo>
                <a:cubicBezTo>
                  <a:pt x="49" y="211"/>
                  <a:pt x="48" y="210"/>
                  <a:pt x="48" y="210"/>
                </a:cubicBezTo>
                <a:cubicBezTo>
                  <a:pt x="48" y="211"/>
                  <a:pt x="49" y="211"/>
                  <a:pt x="49" y="211"/>
                </a:cubicBezTo>
                <a:cubicBezTo>
                  <a:pt x="49" y="212"/>
                  <a:pt x="48" y="211"/>
                  <a:pt x="48" y="211"/>
                </a:cubicBezTo>
                <a:cubicBezTo>
                  <a:pt x="48" y="212"/>
                  <a:pt x="47" y="216"/>
                  <a:pt x="47" y="217"/>
                </a:cubicBezTo>
                <a:cubicBezTo>
                  <a:pt x="47" y="217"/>
                  <a:pt x="48" y="217"/>
                  <a:pt x="48" y="217"/>
                </a:cubicBezTo>
                <a:cubicBezTo>
                  <a:pt x="47" y="218"/>
                  <a:pt x="46" y="220"/>
                  <a:pt x="46" y="221"/>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9"/>
                  <a:pt x="51" y="229"/>
                </a:cubicBezTo>
                <a:cubicBezTo>
                  <a:pt x="50" y="229"/>
                  <a:pt x="51" y="231"/>
                  <a:pt x="50" y="231"/>
                </a:cubicBezTo>
                <a:cubicBezTo>
                  <a:pt x="50" y="231"/>
                  <a:pt x="46" y="230"/>
                  <a:pt x="48" y="233"/>
                </a:cubicBezTo>
                <a:cubicBezTo>
                  <a:pt x="49" y="236"/>
                  <a:pt x="54" y="231"/>
                  <a:pt x="55" y="232"/>
                </a:cubicBezTo>
                <a:cubicBezTo>
                  <a:pt x="56" y="234"/>
                  <a:pt x="52" y="235"/>
                  <a:pt x="52" y="235"/>
                </a:cubicBezTo>
                <a:cubicBezTo>
                  <a:pt x="52" y="235"/>
                  <a:pt x="52" y="236"/>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9"/>
                  <a:pt x="53" y="239"/>
                </a:cubicBezTo>
                <a:cubicBezTo>
                  <a:pt x="53" y="239"/>
                  <a:pt x="52" y="239"/>
                  <a:pt x="52" y="239"/>
                </a:cubicBezTo>
                <a:cubicBezTo>
                  <a:pt x="51" y="239"/>
                  <a:pt x="51" y="239"/>
                  <a:pt x="51" y="239"/>
                </a:cubicBezTo>
                <a:cubicBezTo>
                  <a:pt x="50" y="240"/>
                  <a:pt x="51" y="241"/>
                  <a:pt x="50" y="242"/>
                </a:cubicBezTo>
                <a:cubicBezTo>
                  <a:pt x="48" y="243"/>
                  <a:pt x="49" y="242"/>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9"/>
                  <a:pt x="47" y="249"/>
                </a:cubicBezTo>
                <a:cubicBezTo>
                  <a:pt x="45" y="249"/>
                  <a:pt x="48" y="247"/>
                  <a:pt x="46" y="247"/>
                </a:cubicBezTo>
                <a:cubicBezTo>
                  <a:pt x="45" y="247"/>
                  <a:pt x="45" y="248"/>
                  <a:pt x="45" y="248"/>
                </a:cubicBezTo>
                <a:cubicBezTo>
                  <a:pt x="44" y="248"/>
                  <a:pt x="44" y="247"/>
                  <a:pt x="44" y="247"/>
                </a:cubicBezTo>
                <a:cubicBezTo>
                  <a:pt x="41" y="248"/>
                  <a:pt x="47" y="249"/>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1"/>
                  <a:pt x="37" y="259"/>
                  <a:pt x="37" y="260"/>
                </a:cubicBezTo>
                <a:cubicBezTo>
                  <a:pt x="36" y="260"/>
                  <a:pt x="37" y="260"/>
                  <a:pt x="38" y="260"/>
                </a:cubicBezTo>
                <a:cubicBezTo>
                  <a:pt x="38" y="260"/>
                  <a:pt x="39" y="261"/>
                  <a:pt x="39" y="261"/>
                </a:cubicBezTo>
                <a:cubicBezTo>
                  <a:pt x="38" y="261"/>
                  <a:pt x="35"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7"/>
                  <a:pt x="30" y="267"/>
                </a:cubicBezTo>
                <a:cubicBezTo>
                  <a:pt x="28" y="268"/>
                  <a:pt x="32" y="270"/>
                  <a:pt x="29" y="271"/>
                </a:cubicBezTo>
                <a:cubicBezTo>
                  <a:pt x="28" y="271"/>
                  <a:pt x="27" y="269"/>
                  <a:pt x="26" y="270"/>
                </a:cubicBezTo>
                <a:cubicBezTo>
                  <a:pt x="26" y="270"/>
                  <a:pt x="27" y="271"/>
                  <a:pt x="25" y="271"/>
                </a:cubicBezTo>
                <a:cubicBezTo>
                  <a:pt x="25" y="271"/>
                  <a:pt x="22" y="269"/>
                  <a:pt x="22" y="270"/>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7"/>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pattFill prst="wdUpDiag">
            <a:fgClr>
              <a:schemeClr val="accent1"/>
            </a:fgClr>
            <a:bgClr>
              <a:schemeClr val="bg1"/>
            </a:bgClr>
          </a:pattFill>
          <a:ln>
            <a:solidFill>
              <a:schemeClr val="tx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gradFill>
                <a:gsLst>
                  <a:gs pos="0">
                    <a:schemeClr val="accent1"/>
                  </a:gs>
                  <a:gs pos="100000">
                    <a:schemeClr val="accent6"/>
                  </a:gs>
                </a:gsLst>
                <a:lin ang="8400000" scaled="0"/>
              </a:gradFill>
            </a:endParaRPr>
          </a:p>
        </p:txBody>
      </p:sp>
      <p:sp>
        <p:nvSpPr>
          <p:cNvPr id="126" name="Freeform 15">
            <a:extLst>
              <a:ext uri="{FF2B5EF4-FFF2-40B4-BE49-F238E27FC236}">
                <a16:creationId xmlns:a16="http://schemas.microsoft.com/office/drawing/2014/main" xmlns="" id="{DB0BBF07-DD2E-4F9F-A73B-9A3F0D0E74EC}"/>
              </a:ext>
            </a:extLst>
          </p:cNvPr>
          <p:cNvSpPr>
            <a:spLocks/>
          </p:cNvSpPr>
          <p:nvPr/>
        </p:nvSpPr>
        <p:spPr bwMode="auto">
          <a:xfrm>
            <a:off x="7763601" y="2503184"/>
            <a:ext cx="1079396" cy="1190292"/>
          </a:xfrm>
          <a:custGeom>
            <a:avLst/>
            <a:gdLst>
              <a:gd name="T0" fmla="*/ 84 w 325"/>
              <a:gd name="T1" fmla="*/ 346 h 359"/>
              <a:gd name="T2" fmla="*/ 97 w 325"/>
              <a:gd name="T3" fmla="*/ 328 h 359"/>
              <a:gd name="T4" fmla="*/ 141 w 325"/>
              <a:gd name="T5" fmla="*/ 344 h 359"/>
              <a:gd name="T6" fmla="*/ 148 w 325"/>
              <a:gd name="T7" fmla="*/ 351 h 359"/>
              <a:gd name="T8" fmla="*/ 187 w 325"/>
              <a:gd name="T9" fmla="*/ 337 h 359"/>
              <a:gd name="T10" fmla="*/ 200 w 325"/>
              <a:gd name="T11" fmla="*/ 308 h 359"/>
              <a:gd name="T12" fmla="*/ 199 w 325"/>
              <a:gd name="T13" fmla="*/ 295 h 359"/>
              <a:gd name="T14" fmla="*/ 231 w 325"/>
              <a:gd name="T15" fmla="*/ 267 h 359"/>
              <a:gd name="T16" fmla="*/ 282 w 325"/>
              <a:gd name="T17" fmla="*/ 262 h 359"/>
              <a:gd name="T18" fmla="*/ 312 w 325"/>
              <a:gd name="T19" fmla="*/ 281 h 359"/>
              <a:gd name="T20" fmla="*/ 316 w 325"/>
              <a:gd name="T21" fmla="*/ 255 h 359"/>
              <a:gd name="T22" fmla="*/ 320 w 325"/>
              <a:gd name="T23" fmla="*/ 242 h 359"/>
              <a:gd name="T24" fmla="*/ 322 w 325"/>
              <a:gd name="T25" fmla="*/ 230 h 359"/>
              <a:gd name="T26" fmla="*/ 301 w 325"/>
              <a:gd name="T27" fmla="*/ 206 h 359"/>
              <a:gd name="T28" fmla="*/ 300 w 325"/>
              <a:gd name="T29" fmla="*/ 181 h 359"/>
              <a:gd name="T30" fmla="*/ 263 w 325"/>
              <a:gd name="T31" fmla="*/ 179 h 359"/>
              <a:gd name="T32" fmla="*/ 252 w 325"/>
              <a:gd name="T33" fmla="*/ 160 h 359"/>
              <a:gd name="T34" fmla="*/ 247 w 325"/>
              <a:gd name="T35" fmla="*/ 140 h 359"/>
              <a:gd name="T36" fmla="*/ 245 w 325"/>
              <a:gd name="T37" fmla="*/ 113 h 359"/>
              <a:gd name="T38" fmla="*/ 227 w 325"/>
              <a:gd name="T39" fmla="*/ 105 h 359"/>
              <a:gd name="T40" fmla="*/ 216 w 325"/>
              <a:gd name="T41" fmla="*/ 105 h 359"/>
              <a:gd name="T42" fmla="*/ 204 w 325"/>
              <a:gd name="T43" fmla="*/ 101 h 359"/>
              <a:gd name="T44" fmla="*/ 196 w 325"/>
              <a:gd name="T45" fmla="*/ 95 h 359"/>
              <a:gd name="T46" fmla="*/ 189 w 325"/>
              <a:gd name="T47" fmla="*/ 93 h 359"/>
              <a:gd name="T48" fmla="*/ 176 w 325"/>
              <a:gd name="T49" fmla="*/ 82 h 359"/>
              <a:gd name="T50" fmla="*/ 153 w 325"/>
              <a:gd name="T51" fmla="*/ 79 h 359"/>
              <a:gd name="T52" fmla="*/ 134 w 325"/>
              <a:gd name="T53" fmla="*/ 69 h 359"/>
              <a:gd name="T54" fmla="*/ 131 w 325"/>
              <a:gd name="T55" fmla="*/ 68 h 359"/>
              <a:gd name="T56" fmla="*/ 122 w 325"/>
              <a:gd name="T57" fmla="*/ 58 h 359"/>
              <a:gd name="T58" fmla="*/ 115 w 325"/>
              <a:gd name="T59" fmla="*/ 50 h 359"/>
              <a:gd name="T60" fmla="*/ 116 w 325"/>
              <a:gd name="T61" fmla="*/ 36 h 359"/>
              <a:gd name="T62" fmla="*/ 115 w 325"/>
              <a:gd name="T63" fmla="*/ 6 h 359"/>
              <a:gd name="T64" fmla="*/ 102 w 325"/>
              <a:gd name="T65" fmla="*/ 3 h 359"/>
              <a:gd name="T66" fmla="*/ 94 w 325"/>
              <a:gd name="T67" fmla="*/ 4 h 359"/>
              <a:gd name="T68" fmla="*/ 63 w 325"/>
              <a:gd name="T69" fmla="*/ 19 h 359"/>
              <a:gd name="T70" fmla="*/ 51 w 325"/>
              <a:gd name="T71" fmla="*/ 29 h 359"/>
              <a:gd name="T72" fmla="*/ 24 w 325"/>
              <a:gd name="T73" fmla="*/ 41 h 359"/>
              <a:gd name="T74" fmla="*/ 0 w 325"/>
              <a:gd name="T75" fmla="*/ 36 h 359"/>
              <a:gd name="T76" fmla="*/ 25 w 325"/>
              <a:gd name="T77" fmla="*/ 79 h 359"/>
              <a:gd name="T78" fmla="*/ 18 w 325"/>
              <a:gd name="T79" fmla="*/ 90 h 359"/>
              <a:gd name="T80" fmla="*/ 19 w 325"/>
              <a:gd name="T81" fmla="*/ 103 h 359"/>
              <a:gd name="T82" fmla="*/ 16 w 325"/>
              <a:gd name="T83" fmla="*/ 110 h 359"/>
              <a:gd name="T84" fmla="*/ 19 w 325"/>
              <a:gd name="T85" fmla="*/ 129 h 359"/>
              <a:gd name="T86" fmla="*/ 9 w 325"/>
              <a:gd name="T87" fmla="*/ 141 h 359"/>
              <a:gd name="T88" fmla="*/ 12 w 325"/>
              <a:gd name="T89" fmla="*/ 156 h 359"/>
              <a:gd name="T90" fmla="*/ 24 w 325"/>
              <a:gd name="T91" fmla="*/ 181 h 359"/>
              <a:gd name="T92" fmla="*/ 16 w 325"/>
              <a:gd name="T93" fmla="*/ 193 h 359"/>
              <a:gd name="T94" fmla="*/ 8 w 325"/>
              <a:gd name="T95" fmla="*/ 214 h 359"/>
              <a:gd name="T96" fmla="*/ 19 w 325"/>
              <a:gd name="T97" fmla="*/ 228 h 359"/>
              <a:gd name="T98" fmla="*/ 22 w 325"/>
              <a:gd name="T99" fmla="*/ 248 h 359"/>
              <a:gd name="T100" fmla="*/ 38 w 325"/>
              <a:gd name="T101" fmla="*/ 266 h 359"/>
              <a:gd name="T102" fmla="*/ 30 w 325"/>
              <a:gd name="T103" fmla="*/ 284 h 359"/>
              <a:gd name="T104" fmla="*/ 33 w 325"/>
              <a:gd name="T105" fmla="*/ 295 h 359"/>
              <a:gd name="T106" fmla="*/ 40 w 325"/>
              <a:gd name="T107" fmla="*/ 306 h 359"/>
              <a:gd name="T108" fmla="*/ 49 w 325"/>
              <a:gd name="T109" fmla="*/ 328 h 359"/>
              <a:gd name="T110" fmla="*/ 55 w 325"/>
              <a:gd name="T111" fmla="*/ 346 h 359"/>
              <a:gd name="T112" fmla="*/ 78 w 325"/>
              <a:gd name="T113" fmla="*/ 35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39"/>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1"/>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5"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5"/>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4"/>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4"/>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6"/>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pattFill prst="wdUpDiag">
            <a:fgClr>
              <a:schemeClr val="accent3"/>
            </a:fgClr>
            <a:bgClr>
              <a:schemeClr val="bg1"/>
            </a:bgClr>
          </a:pattFill>
          <a:ln>
            <a:solidFill>
              <a:schemeClr val="tx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gradFill>
                <a:gsLst>
                  <a:gs pos="0">
                    <a:schemeClr val="accent1"/>
                  </a:gs>
                  <a:gs pos="100000">
                    <a:schemeClr val="accent6"/>
                  </a:gs>
                </a:gsLst>
                <a:lin ang="8400000" scaled="0"/>
              </a:gradFill>
            </a:endParaRPr>
          </a:p>
        </p:txBody>
      </p:sp>
    </p:spTree>
    <p:extLst>
      <p:ext uri="{BB962C8B-B14F-4D97-AF65-F5344CB8AC3E}">
        <p14:creationId xmlns:p14="http://schemas.microsoft.com/office/powerpoint/2010/main" xmlns="" val="3855002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14:bounceEnd="60000">
                                          <p:cBhvr additive="base">
                                            <p:cTn id="7" dur="500" fill="hold"/>
                                            <p:tgtEl>
                                              <p:spTgt spid="44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0"/>
                                      </p:stCondLst>
                                      <p:childTnLst>
                                        <p:set>
                                          <p:cBhvr>
                                            <p:cTn id="10" dur="1" fill="hold">
                                              <p:stCondLst>
                                                <p:cond delay="0"/>
                                              </p:stCondLst>
                                            </p:cTn>
                                            <p:tgtEl>
                                              <p:spTgt spid="444"/>
                                            </p:tgtEl>
                                            <p:attrNameLst>
                                              <p:attrName>style.visibility</p:attrName>
                                            </p:attrNameLst>
                                          </p:cBhvr>
                                          <p:to>
                                            <p:strVal val="visible"/>
                                          </p:to>
                                        </p:set>
                                        <p:anim calcmode="lin" valueType="num" p14:bounceEnd="60000">
                                          <p:cBhvr additive="base">
                                            <p:cTn id="11" dur="500" fill="hold"/>
                                            <p:tgtEl>
                                              <p:spTgt spid="444"/>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44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14:bounceEnd="60000">
                                          <p:cBhvr additive="base">
                                            <p:cTn id="15" dur="500" fill="hold"/>
                                            <p:tgtEl>
                                              <p:spTgt spid="111"/>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11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 calcmode="lin" valueType="num">
                                          <p:cBhvr>
                                            <p:cTn id="26" dur="500" fill="hold"/>
                                            <p:tgtEl>
                                              <p:spTgt spid="126"/>
                                            </p:tgtEl>
                                            <p:attrNameLst>
                                              <p:attrName>ppt_w</p:attrName>
                                            </p:attrNameLst>
                                          </p:cBhvr>
                                          <p:tavLst>
                                            <p:tav tm="0">
                                              <p:val>
                                                <p:fltVal val="0"/>
                                              </p:val>
                                            </p:tav>
                                            <p:tav tm="100000">
                                              <p:val>
                                                <p:strVal val="#ppt_w"/>
                                              </p:val>
                                            </p:tav>
                                          </p:tavLst>
                                        </p:anim>
                                        <p:anim calcmode="lin" valueType="num">
                                          <p:cBhvr>
                                            <p:cTn id="27" dur="500" fill="hold"/>
                                            <p:tgtEl>
                                              <p:spTgt spid="126"/>
                                            </p:tgtEl>
                                            <p:attrNameLst>
                                              <p:attrName>ppt_h</p:attrName>
                                            </p:attrNameLst>
                                          </p:cBhvr>
                                          <p:tavLst>
                                            <p:tav tm="0">
                                              <p:val>
                                                <p:fltVal val="0"/>
                                              </p:val>
                                            </p:tav>
                                            <p:tav tm="100000">
                                              <p:val>
                                                <p:strVal val="#ppt_h"/>
                                              </p:val>
                                            </p:tav>
                                          </p:tavLst>
                                        </p:anim>
                                        <p:animEffect transition="in" filter="fade">
                                          <p:cBhvr>
                                            <p:cTn id="28"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p:bldP spid="444" grpId="0"/>
          <p:bldP spid="125" grpId="0" animBg="1"/>
          <p:bldP spid="1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base">
                                            <p:cTn id="7" dur="500" fill="hold"/>
                                            <p:tgtEl>
                                              <p:spTgt spid="443"/>
                                            </p:tgtEl>
                                            <p:attrNameLst>
                                              <p:attrName>ppt_x</p:attrName>
                                            </p:attrNameLst>
                                          </p:cBhvr>
                                          <p:tavLst>
                                            <p:tav tm="0">
                                              <p:val>
                                                <p:strVal val="0-#ppt_w/2"/>
                                              </p:val>
                                            </p:tav>
                                            <p:tav tm="100000">
                                              <p:val>
                                                <p:strVal val="#ppt_x"/>
                                              </p:val>
                                            </p:tav>
                                          </p:tavLst>
                                        </p:anim>
                                        <p:anim calcmode="lin" valueType="num">
                                          <p:cBhvr additive="base">
                                            <p:cTn id="8" dur="500" fill="hold"/>
                                            <p:tgtEl>
                                              <p:spTgt spid="4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4"/>
                                            </p:tgtEl>
                                            <p:attrNameLst>
                                              <p:attrName>style.visibility</p:attrName>
                                            </p:attrNameLst>
                                          </p:cBhvr>
                                          <p:to>
                                            <p:strVal val="visible"/>
                                          </p:to>
                                        </p:set>
                                        <p:anim calcmode="lin" valueType="num">
                                          <p:cBhvr additive="base">
                                            <p:cTn id="11" dur="500" fill="hold"/>
                                            <p:tgtEl>
                                              <p:spTgt spid="444"/>
                                            </p:tgtEl>
                                            <p:attrNameLst>
                                              <p:attrName>ppt_x</p:attrName>
                                            </p:attrNameLst>
                                          </p:cBhvr>
                                          <p:tavLst>
                                            <p:tav tm="0">
                                              <p:val>
                                                <p:strVal val="0-#ppt_w/2"/>
                                              </p:val>
                                            </p:tav>
                                            <p:tav tm="100000">
                                              <p:val>
                                                <p:strVal val="#ppt_x"/>
                                              </p:val>
                                            </p:tav>
                                          </p:tavLst>
                                        </p:anim>
                                        <p:anim calcmode="lin" valueType="num">
                                          <p:cBhvr additive="base">
                                            <p:cTn id="12" dur="500" fill="hold"/>
                                            <p:tgtEl>
                                              <p:spTgt spid="44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1+#ppt_w/2"/>
                                              </p:val>
                                            </p:tav>
                                            <p:tav tm="100000">
                                              <p:val>
                                                <p:strVal val="#ppt_x"/>
                                              </p:val>
                                            </p:tav>
                                          </p:tavLst>
                                        </p:anim>
                                        <p:anim calcmode="lin" valueType="num">
                                          <p:cBhvr additive="base">
                                            <p:cTn id="16" dur="500" fill="hold"/>
                                            <p:tgtEl>
                                              <p:spTgt spid="11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 calcmode="lin" valueType="num">
                                          <p:cBhvr>
                                            <p:cTn id="26" dur="500" fill="hold"/>
                                            <p:tgtEl>
                                              <p:spTgt spid="126"/>
                                            </p:tgtEl>
                                            <p:attrNameLst>
                                              <p:attrName>ppt_w</p:attrName>
                                            </p:attrNameLst>
                                          </p:cBhvr>
                                          <p:tavLst>
                                            <p:tav tm="0">
                                              <p:val>
                                                <p:fltVal val="0"/>
                                              </p:val>
                                            </p:tav>
                                            <p:tav tm="100000">
                                              <p:val>
                                                <p:strVal val="#ppt_w"/>
                                              </p:val>
                                            </p:tav>
                                          </p:tavLst>
                                        </p:anim>
                                        <p:anim calcmode="lin" valueType="num">
                                          <p:cBhvr>
                                            <p:cTn id="27" dur="500" fill="hold"/>
                                            <p:tgtEl>
                                              <p:spTgt spid="126"/>
                                            </p:tgtEl>
                                            <p:attrNameLst>
                                              <p:attrName>ppt_h</p:attrName>
                                            </p:attrNameLst>
                                          </p:cBhvr>
                                          <p:tavLst>
                                            <p:tav tm="0">
                                              <p:val>
                                                <p:fltVal val="0"/>
                                              </p:val>
                                            </p:tav>
                                            <p:tav tm="100000">
                                              <p:val>
                                                <p:strVal val="#ppt_h"/>
                                              </p:val>
                                            </p:tav>
                                          </p:tavLst>
                                        </p:anim>
                                        <p:animEffect transition="in" filter="fade">
                                          <p:cBhvr>
                                            <p:cTn id="28"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p:bldP spid="444" grpId="0"/>
          <p:bldP spid="125" grpId="0" animBg="1"/>
          <p:bldP spid="12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The Map Vector</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a:xfrm>
            <a:off x="415273" y="444626"/>
            <a:ext cx="11363111" cy="588220"/>
          </a:xfrm>
        </p:spPr>
        <p:txBody>
          <a:bodyPr/>
          <a:lstStyle/>
          <a:p>
            <a:r>
              <a:rPr lang="en-ID" dirty="0"/>
              <a:t>Australia Map Vector</a:t>
            </a:r>
          </a:p>
        </p:txBody>
      </p:sp>
      <p:sp>
        <p:nvSpPr>
          <p:cNvPr id="443" name="Text Placeholder 5">
            <a:extLst>
              <a:ext uri="{FF2B5EF4-FFF2-40B4-BE49-F238E27FC236}">
                <a16:creationId xmlns:a16="http://schemas.microsoft.com/office/drawing/2014/main" xmlns="" id="{54D0397B-F3F1-442F-8A6E-96DACE76F79B}"/>
              </a:ext>
            </a:extLst>
          </p:cNvPr>
          <p:cNvSpPr txBox="1">
            <a:spLocks/>
          </p:cNvSpPr>
          <p:nvPr/>
        </p:nvSpPr>
        <p:spPr>
          <a:xfrm>
            <a:off x="427263" y="1657353"/>
            <a:ext cx="2043323" cy="7718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sz="3600" b="1" dirty="0">
                <a:solidFill>
                  <a:schemeClr val="accent1"/>
                </a:solidFill>
                <a:latin typeface="+mj-lt"/>
                <a:cs typeface="Poppins" panose="02000000000000000000" pitchFamily="2" charset="0"/>
              </a:rPr>
              <a:t>47%</a:t>
            </a:r>
          </a:p>
        </p:txBody>
      </p:sp>
      <p:sp>
        <p:nvSpPr>
          <p:cNvPr id="444" name="Rectangle 443">
            <a:extLst>
              <a:ext uri="{FF2B5EF4-FFF2-40B4-BE49-F238E27FC236}">
                <a16:creationId xmlns:a16="http://schemas.microsoft.com/office/drawing/2014/main" xmlns="" id="{BF0B711C-A7D1-4AA7-B99E-A874378033B3}"/>
              </a:ext>
            </a:extLst>
          </p:cNvPr>
          <p:cNvSpPr/>
          <p:nvPr/>
        </p:nvSpPr>
        <p:spPr>
          <a:xfrm>
            <a:off x="419101" y="1891592"/>
            <a:ext cx="4755800" cy="3693319"/>
          </a:xfrm>
          <a:prstGeom prst="rect">
            <a:avLst/>
          </a:prstGeom>
        </p:spPr>
        <p:txBody>
          <a:bodyPr wrap="square">
            <a:spAutoFit/>
          </a:bodyPr>
          <a:lstStyle/>
          <a:p>
            <a:pPr algn="just">
              <a:lnSpc>
                <a:spcPct val="150000"/>
              </a:lnSpc>
              <a:buClr>
                <a:schemeClr val="accent6"/>
              </a:buClr>
            </a:pPr>
            <a:r>
              <a:rPr lang="en-ID" sz="1200" dirty="0">
                <a:ea typeface="Open Sans" panose="020B0606030504020204" pitchFamily="34" charset="0"/>
                <a:cs typeface="Open Sans" panose="020B0606030504020204" pitchFamily="34" charset="0"/>
              </a:rPr>
              <a:t>                            Even the all-powerful Pointing has no control about the blind texts it is an almost </a:t>
            </a:r>
            <a:r>
              <a:rPr lang="en-ID" sz="1200" dirty="0" err="1">
                <a:ea typeface="Open Sans" panose="020B0606030504020204" pitchFamily="34" charset="0"/>
                <a:cs typeface="Open Sans" panose="020B0606030504020204" pitchFamily="34" charset="0"/>
              </a:rPr>
              <a:t>unorthographic</a:t>
            </a:r>
            <a:r>
              <a:rPr lang="en-ID" sz="1200" dirty="0">
                <a:ea typeface="Open Sans" panose="020B0606030504020204" pitchFamily="34" charset="0"/>
                <a:cs typeface="Open Sans" panose="020B0606030504020204" pitchFamily="34" charset="0"/>
              </a:rPr>
              <a:t> life 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 age material. </a:t>
            </a:r>
          </a:p>
          <a:p>
            <a:pPr algn="just">
              <a:lnSpc>
                <a:spcPct val="150000"/>
              </a:lnSpc>
              <a:buClr>
                <a:schemeClr val="accent6"/>
              </a:buClr>
            </a:pPr>
            <a:r>
              <a:rPr lang="en-ID" sz="1200" dirty="0">
                <a:ea typeface="Open Sans" panose="020B0606030504020204" pitchFamily="34" charset="0"/>
                <a:cs typeface="Open Sans" panose="020B0606030504020204" pitchFamily="34" charset="0"/>
              </a:rPr>
              <a:t>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a:t>
            </a:r>
            <a:endParaRPr lang="en-US" sz="1200" dirty="0">
              <a:ea typeface="Open Sans" panose="020B0606030504020204" pitchFamily="34" charset="0"/>
              <a:cs typeface="Open Sans" panose="020B0606030504020204" pitchFamily="34" charset="0"/>
            </a:endParaRPr>
          </a:p>
        </p:txBody>
      </p:sp>
      <p:grpSp>
        <p:nvGrpSpPr>
          <p:cNvPr id="445" name="Group 444">
            <a:extLst>
              <a:ext uri="{FF2B5EF4-FFF2-40B4-BE49-F238E27FC236}">
                <a16:creationId xmlns:a16="http://schemas.microsoft.com/office/drawing/2014/main" xmlns="" id="{B3BEE3F5-82EF-4832-82FA-08DCD34532AC}"/>
              </a:ext>
            </a:extLst>
          </p:cNvPr>
          <p:cNvGrpSpPr/>
          <p:nvPr/>
        </p:nvGrpSpPr>
        <p:grpSpPr>
          <a:xfrm>
            <a:off x="5896304" y="1278209"/>
            <a:ext cx="5276370" cy="4619789"/>
            <a:chOff x="499674" y="1378251"/>
            <a:chExt cx="5276370" cy="4619789"/>
          </a:xfrm>
          <a:solidFill>
            <a:schemeClr val="bg2"/>
          </a:solidFill>
        </p:grpSpPr>
        <p:sp>
          <p:nvSpPr>
            <p:cNvPr id="446" name="Victoria">
              <a:extLst>
                <a:ext uri="{FF2B5EF4-FFF2-40B4-BE49-F238E27FC236}">
                  <a16:creationId xmlns:a16="http://schemas.microsoft.com/office/drawing/2014/main" xmlns="" id="{676DA8FB-A0A4-45A5-A995-399B43798AB6}"/>
                </a:ext>
              </a:extLst>
            </p:cNvPr>
            <p:cNvSpPr>
              <a:spLocks noEditPoints="1"/>
            </p:cNvSpPr>
            <p:nvPr/>
          </p:nvSpPr>
          <p:spPr bwMode="auto">
            <a:xfrm>
              <a:off x="4149362" y="4667115"/>
              <a:ext cx="1147549" cy="1330925"/>
            </a:xfrm>
            <a:custGeom>
              <a:avLst/>
              <a:gdLst>
                <a:gd name="T0" fmla="*/ 26 w 82"/>
                <a:gd name="T1" fmla="*/ 58 h 95"/>
                <a:gd name="T2" fmla="*/ 29 w 82"/>
                <a:gd name="T3" fmla="*/ 57 h 95"/>
                <a:gd name="T4" fmla="*/ 36 w 82"/>
                <a:gd name="T5" fmla="*/ 63 h 95"/>
                <a:gd name="T6" fmla="*/ 67 w 82"/>
                <a:gd name="T7" fmla="*/ 69 h 95"/>
                <a:gd name="T8" fmla="*/ 64 w 82"/>
                <a:gd name="T9" fmla="*/ 66 h 95"/>
                <a:gd name="T10" fmla="*/ 59 w 82"/>
                <a:gd name="T11" fmla="*/ 69 h 95"/>
                <a:gd name="T12" fmla="*/ 53 w 82"/>
                <a:gd name="T13" fmla="*/ 69 h 95"/>
                <a:gd name="T14" fmla="*/ 47 w 82"/>
                <a:gd name="T15" fmla="*/ 70 h 95"/>
                <a:gd name="T16" fmla="*/ 39 w 82"/>
                <a:gd name="T17" fmla="*/ 66 h 95"/>
                <a:gd name="T18" fmla="*/ 34 w 82"/>
                <a:gd name="T19" fmla="*/ 65 h 95"/>
                <a:gd name="T20" fmla="*/ 34 w 82"/>
                <a:gd name="T21" fmla="*/ 67 h 95"/>
                <a:gd name="T22" fmla="*/ 34 w 82"/>
                <a:gd name="T23" fmla="*/ 71 h 95"/>
                <a:gd name="T24" fmla="*/ 36 w 82"/>
                <a:gd name="T25" fmla="*/ 76 h 95"/>
                <a:gd name="T26" fmla="*/ 39 w 82"/>
                <a:gd name="T27" fmla="*/ 80 h 95"/>
                <a:gd name="T28" fmla="*/ 40 w 82"/>
                <a:gd name="T29" fmla="*/ 82 h 95"/>
                <a:gd name="T30" fmla="*/ 40 w 82"/>
                <a:gd name="T31" fmla="*/ 85 h 95"/>
                <a:gd name="T32" fmla="*/ 45 w 82"/>
                <a:gd name="T33" fmla="*/ 91 h 95"/>
                <a:gd name="T34" fmla="*/ 48 w 82"/>
                <a:gd name="T35" fmla="*/ 93 h 95"/>
                <a:gd name="T36" fmla="*/ 55 w 82"/>
                <a:gd name="T37" fmla="*/ 94 h 95"/>
                <a:gd name="T38" fmla="*/ 57 w 82"/>
                <a:gd name="T39" fmla="*/ 90 h 95"/>
                <a:gd name="T40" fmla="*/ 60 w 82"/>
                <a:gd name="T41" fmla="*/ 86 h 95"/>
                <a:gd name="T42" fmla="*/ 64 w 82"/>
                <a:gd name="T43" fmla="*/ 84 h 95"/>
                <a:gd name="T44" fmla="*/ 67 w 82"/>
                <a:gd name="T45" fmla="*/ 82 h 95"/>
                <a:gd name="T46" fmla="*/ 67 w 82"/>
                <a:gd name="T47" fmla="*/ 76 h 95"/>
                <a:gd name="T48" fmla="*/ 64 w 82"/>
                <a:gd name="T49" fmla="*/ 89 h 95"/>
                <a:gd name="T50" fmla="*/ 61 w 82"/>
                <a:gd name="T51" fmla="*/ 89 h 95"/>
                <a:gd name="T52" fmla="*/ 64 w 82"/>
                <a:gd name="T53" fmla="*/ 89 h 95"/>
                <a:gd name="T54" fmla="*/ 57 w 82"/>
                <a:gd name="T55" fmla="*/ 93 h 95"/>
                <a:gd name="T56" fmla="*/ 59 w 82"/>
                <a:gd name="T57" fmla="*/ 89 h 95"/>
                <a:gd name="T58" fmla="*/ 65 w 82"/>
                <a:gd name="T59" fmla="*/ 85 h 95"/>
                <a:gd name="T60" fmla="*/ 66 w 82"/>
                <a:gd name="T61" fmla="*/ 64 h 95"/>
                <a:gd name="T62" fmla="*/ 64 w 82"/>
                <a:gd name="T63" fmla="*/ 62 h 95"/>
                <a:gd name="T64" fmla="*/ 67 w 82"/>
                <a:gd name="T65" fmla="*/ 62 h 95"/>
                <a:gd name="T66" fmla="*/ 63 w 82"/>
                <a:gd name="T67" fmla="*/ 58 h 95"/>
                <a:gd name="T68" fmla="*/ 67 w 82"/>
                <a:gd name="T69" fmla="*/ 61 h 95"/>
                <a:gd name="T70" fmla="*/ 66 w 82"/>
                <a:gd name="T71" fmla="*/ 23 h 95"/>
                <a:gd name="T72" fmla="*/ 58 w 82"/>
                <a:gd name="T73" fmla="*/ 19 h 95"/>
                <a:gd name="T74" fmla="*/ 45 w 82"/>
                <a:gd name="T75" fmla="*/ 19 h 95"/>
                <a:gd name="T76" fmla="*/ 36 w 82"/>
                <a:gd name="T77" fmla="*/ 18 h 95"/>
                <a:gd name="T78" fmla="*/ 30 w 82"/>
                <a:gd name="T79" fmla="*/ 17 h 95"/>
                <a:gd name="T80" fmla="*/ 23 w 82"/>
                <a:gd name="T81" fmla="*/ 11 h 95"/>
                <a:gd name="T82" fmla="*/ 16 w 82"/>
                <a:gd name="T83" fmla="*/ 5 h 95"/>
                <a:gd name="T84" fmla="*/ 9 w 82"/>
                <a:gd name="T85" fmla="*/ 1 h 95"/>
                <a:gd name="T86" fmla="*/ 0 w 82"/>
                <a:gd name="T87" fmla="*/ 40 h 95"/>
                <a:gd name="T88" fmla="*/ 4 w 82"/>
                <a:gd name="T89" fmla="*/ 43 h 95"/>
                <a:gd name="T90" fmla="*/ 8 w 82"/>
                <a:gd name="T91" fmla="*/ 42 h 95"/>
                <a:gd name="T92" fmla="*/ 23 w 82"/>
                <a:gd name="T93" fmla="*/ 47 h 95"/>
                <a:gd name="T94" fmla="*/ 26 w 82"/>
                <a:gd name="T95" fmla="*/ 45 h 95"/>
                <a:gd name="T96" fmla="*/ 33 w 82"/>
                <a:gd name="T97" fmla="*/ 41 h 95"/>
                <a:gd name="T98" fmla="*/ 32 w 82"/>
                <a:gd name="T99" fmla="*/ 39 h 95"/>
                <a:gd name="T100" fmla="*/ 37 w 82"/>
                <a:gd name="T101" fmla="*/ 38 h 95"/>
                <a:gd name="T102" fmla="*/ 36 w 82"/>
                <a:gd name="T103" fmla="*/ 44 h 95"/>
                <a:gd name="T104" fmla="*/ 41 w 82"/>
                <a:gd name="T105" fmla="*/ 41 h 95"/>
                <a:gd name="T106" fmla="*/ 41 w 82"/>
                <a:gd name="T107" fmla="*/ 46 h 95"/>
                <a:gd name="T108" fmla="*/ 48 w 82"/>
                <a:gd name="T109" fmla="*/ 48 h 95"/>
                <a:gd name="T110" fmla="*/ 50 w 82"/>
                <a:gd name="T111" fmla="*/ 47 h 95"/>
                <a:gd name="T112" fmla="*/ 50 w 82"/>
                <a:gd name="T113" fmla="*/ 46 h 95"/>
                <a:gd name="T114" fmla="*/ 57 w 82"/>
                <a:gd name="T115" fmla="*/ 42 h 95"/>
                <a:gd name="T116" fmla="*/ 66 w 82"/>
                <a:gd name="T117" fmla="*/ 37 h 95"/>
                <a:gd name="T118" fmla="*/ 76 w 82"/>
                <a:gd name="T119" fmla="*/ 37 h 95"/>
                <a:gd name="T120" fmla="*/ 82 w 82"/>
                <a:gd name="T121"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95">
                  <a:moveTo>
                    <a:pt x="28" y="57"/>
                  </a:moveTo>
                  <a:cubicBezTo>
                    <a:pt x="28" y="58"/>
                    <a:pt x="29" y="58"/>
                    <a:pt x="29" y="58"/>
                  </a:cubicBezTo>
                  <a:cubicBezTo>
                    <a:pt x="29" y="58"/>
                    <a:pt x="28" y="59"/>
                    <a:pt x="28" y="59"/>
                  </a:cubicBezTo>
                  <a:cubicBezTo>
                    <a:pt x="28" y="59"/>
                    <a:pt x="28" y="59"/>
                    <a:pt x="28" y="59"/>
                  </a:cubicBezTo>
                  <a:cubicBezTo>
                    <a:pt x="27" y="60"/>
                    <a:pt x="26" y="61"/>
                    <a:pt x="26" y="60"/>
                  </a:cubicBezTo>
                  <a:cubicBezTo>
                    <a:pt x="26" y="59"/>
                    <a:pt x="26" y="59"/>
                    <a:pt x="26" y="58"/>
                  </a:cubicBezTo>
                  <a:cubicBezTo>
                    <a:pt x="26" y="58"/>
                    <a:pt x="26" y="58"/>
                    <a:pt x="26" y="58"/>
                  </a:cubicBezTo>
                  <a:cubicBezTo>
                    <a:pt x="25" y="57"/>
                    <a:pt x="26" y="57"/>
                    <a:pt x="26" y="57"/>
                  </a:cubicBezTo>
                  <a:cubicBezTo>
                    <a:pt x="26" y="56"/>
                    <a:pt x="26" y="56"/>
                    <a:pt x="26" y="55"/>
                  </a:cubicBezTo>
                  <a:cubicBezTo>
                    <a:pt x="27" y="56"/>
                    <a:pt x="26" y="55"/>
                    <a:pt x="27" y="55"/>
                  </a:cubicBezTo>
                  <a:cubicBezTo>
                    <a:pt x="27" y="55"/>
                    <a:pt x="27" y="55"/>
                    <a:pt x="28" y="55"/>
                  </a:cubicBezTo>
                  <a:cubicBezTo>
                    <a:pt x="28" y="55"/>
                    <a:pt x="28" y="55"/>
                    <a:pt x="28" y="55"/>
                  </a:cubicBezTo>
                  <a:cubicBezTo>
                    <a:pt x="28" y="56"/>
                    <a:pt x="28" y="56"/>
                    <a:pt x="28" y="56"/>
                  </a:cubicBezTo>
                  <a:cubicBezTo>
                    <a:pt x="28" y="57"/>
                    <a:pt x="29" y="57"/>
                    <a:pt x="29" y="57"/>
                  </a:cubicBezTo>
                  <a:cubicBezTo>
                    <a:pt x="29" y="57"/>
                    <a:pt x="28" y="57"/>
                    <a:pt x="28" y="57"/>
                  </a:cubicBezTo>
                  <a:close/>
                  <a:moveTo>
                    <a:pt x="36" y="63"/>
                  </a:moveTo>
                  <a:cubicBezTo>
                    <a:pt x="36" y="63"/>
                    <a:pt x="36" y="63"/>
                    <a:pt x="36" y="62"/>
                  </a:cubicBezTo>
                  <a:cubicBezTo>
                    <a:pt x="36" y="62"/>
                    <a:pt x="36" y="62"/>
                    <a:pt x="36" y="62"/>
                  </a:cubicBezTo>
                  <a:cubicBezTo>
                    <a:pt x="35" y="62"/>
                    <a:pt x="35" y="62"/>
                    <a:pt x="35" y="62"/>
                  </a:cubicBezTo>
                  <a:cubicBezTo>
                    <a:pt x="35" y="63"/>
                    <a:pt x="35" y="63"/>
                    <a:pt x="34" y="63"/>
                  </a:cubicBezTo>
                  <a:cubicBezTo>
                    <a:pt x="34" y="63"/>
                    <a:pt x="35" y="63"/>
                    <a:pt x="36" y="63"/>
                  </a:cubicBezTo>
                  <a:cubicBezTo>
                    <a:pt x="36" y="63"/>
                    <a:pt x="36" y="64"/>
                    <a:pt x="36" y="63"/>
                  </a:cubicBezTo>
                  <a:close/>
                  <a:moveTo>
                    <a:pt x="67" y="72"/>
                  </a:moveTo>
                  <a:cubicBezTo>
                    <a:pt x="67" y="71"/>
                    <a:pt x="67" y="71"/>
                    <a:pt x="67" y="71"/>
                  </a:cubicBezTo>
                  <a:cubicBezTo>
                    <a:pt x="67" y="71"/>
                    <a:pt x="67" y="71"/>
                    <a:pt x="67" y="71"/>
                  </a:cubicBezTo>
                  <a:cubicBezTo>
                    <a:pt x="67" y="70"/>
                    <a:pt x="67" y="70"/>
                    <a:pt x="67" y="70"/>
                  </a:cubicBezTo>
                  <a:cubicBezTo>
                    <a:pt x="67" y="70"/>
                    <a:pt x="67" y="70"/>
                    <a:pt x="67" y="69"/>
                  </a:cubicBezTo>
                  <a:cubicBezTo>
                    <a:pt x="67" y="69"/>
                    <a:pt x="67" y="69"/>
                    <a:pt x="67" y="69"/>
                  </a:cubicBezTo>
                  <a:cubicBezTo>
                    <a:pt x="67" y="69"/>
                    <a:pt x="67" y="69"/>
                    <a:pt x="67" y="68"/>
                  </a:cubicBezTo>
                  <a:cubicBezTo>
                    <a:pt x="68" y="68"/>
                    <a:pt x="67" y="68"/>
                    <a:pt x="67" y="68"/>
                  </a:cubicBezTo>
                  <a:cubicBezTo>
                    <a:pt x="67" y="68"/>
                    <a:pt x="67" y="67"/>
                    <a:pt x="66" y="67"/>
                  </a:cubicBezTo>
                  <a:cubicBezTo>
                    <a:pt x="66" y="67"/>
                    <a:pt x="66" y="67"/>
                    <a:pt x="66" y="67"/>
                  </a:cubicBezTo>
                  <a:cubicBezTo>
                    <a:pt x="66" y="67"/>
                    <a:pt x="66" y="67"/>
                    <a:pt x="66" y="67"/>
                  </a:cubicBezTo>
                  <a:cubicBezTo>
                    <a:pt x="65" y="67"/>
                    <a:pt x="65" y="67"/>
                    <a:pt x="65" y="67"/>
                  </a:cubicBezTo>
                  <a:cubicBezTo>
                    <a:pt x="64" y="66"/>
                    <a:pt x="65" y="66"/>
                    <a:pt x="64" y="66"/>
                  </a:cubicBezTo>
                  <a:cubicBezTo>
                    <a:pt x="64" y="65"/>
                    <a:pt x="64" y="66"/>
                    <a:pt x="64" y="66"/>
                  </a:cubicBezTo>
                  <a:cubicBezTo>
                    <a:pt x="64" y="67"/>
                    <a:pt x="64" y="67"/>
                    <a:pt x="63" y="67"/>
                  </a:cubicBezTo>
                  <a:cubicBezTo>
                    <a:pt x="63" y="68"/>
                    <a:pt x="62" y="67"/>
                    <a:pt x="62" y="67"/>
                  </a:cubicBezTo>
                  <a:cubicBezTo>
                    <a:pt x="62" y="67"/>
                    <a:pt x="62" y="67"/>
                    <a:pt x="61" y="67"/>
                  </a:cubicBezTo>
                  <a:cubicBezTo>
                    <a:pt x="61" y="67"/>
                    <a:pt x="61" y="67"/>
                    <a:pt x="61" y="67"/>
                  </a:cubicBezTo>
                  <a:cubicBezTo>
                    <a:pt x="61" y="67"/>
                    <a:pt x="60" y="67"/>
                    <a:pt x="60" y="68"/>
                  </a:cubicBezTo>
                  <a:cubicBezTo>
                    <a:pt x="60" y="68"/>
                    <a:pt x="60" y="69"/>
                    <a:pt x="59" y="69"/>
                  </a:cubicBezTo>
                  <a:cubicBezTo>
                    <a:pt x="59" y="69"/>
                    <a:pt x="59" y="68"/>
                    <a:pt x="58" y="68"/>
                  </a:cubicBezTo>
                  <a:cubicBezTo>
                    <a:pt x="58" y="68"/>
                    <a:pt x="58" y="68"/>
                    <a:pt x="57" y="68"/>
                  </a:cubicBezTo>
                  <a:cubicBezTo>
                    <a:pt x="57" y="68"/>
                    <a:pt x="57" y="69"/>
                    <a:pt x="56" y="69"/>
                  </a:cubicBezTo>
                  <a:cubicBezTo>
                    <a:pt x="56" y="69"/>
                    <a:pt x="56" y="68"/>
                    <a:pt x="56" y="68"/>
                  </a:cubicBezTo>
                  <a:cubicBezTo>
                    <a:pt x="56" y="68"/>
                    <a:pt x="55" y="69"/>
                    <a:pt x="55" y="69"/>
                  </a:cubicBezTo>
                  <a:cubicBezTo>
                    <a:pt x="55" y="69"/>
                    <a:pt x="54" y="69"/>
                    <a:pt x="54" y="69"/>
                  </a:cubicBezTo>
                  <a:cubicBezTo>
                    <a:pt x="54" y="69"/>
                    <a:pt x="53" y="69"/>
                    <a:pt x="53" y="69"/>
                  </a:cubicBezTo>
                  <a:cubicBezTo>
                    <a:pt x="53" y="69"/>
                    <a:pt x="53" y="70"/>
                    <a:pt x="53" y="70"/>
                  </a:cubicBezTo>
                  <a:cubicBezTo>
                    <a:pt x="53" y="70"/>
                    <a:pt x="53" y="70"/>
                    <a:pt x="53" y="70"/>
                  </a:cubicBezTo>
                  <a:cubicBezTo>
                    <a:pt x="53" y="70"/>
                    <a:pt x="53" y="70"/>
                    <a:pt x="53" y="69"/>
                  </a:cubicBezTo>
                  <a:cubicBezTo>
                    <a:pt x="52" y="69"/>
                    <a:pt x="53" y="69"/>
                    <a:pt x="52" y="69"/>
                  </a:cubicBezTo>
                  <a:cubicBezTo>
                    <a:pt x="52" y="70"/>
                    <a:pt x="52" y="70"/>
                    <a:pt x="52" y="70"/>
                  </a:cubicBezTo>
                  <a:cubicBezTo>
                    <a:pt x="51" y="70"/>
                    <a:pt x="51" y="70"/>
                    <a:pt x="51" y="70"/>
                  </a:cubicBezTo>
                  <a:cubicBezTo>
                    <a:pt x="49" y="70"/>
                    <a:pt x="48" y="70"/>
                    <a:pt x="47" y="70"/>
                  </a:cubicBezTo>
                  <a:cubicBezTo>
                    <a:pt x="46" y="70"/>
                    <a:pt x="46" y="69"/>
                    <a:pt x="45" y="69"/>
                  </a:cubicBezTo>
                  <a:cubicBezTo>
                    <a:pt x="45" y="69"/>
                    <a:pt x="44" y="69"/>
                    <a:pt x="44" y="69"/>
                  </a:cubicBezTo>
                  <a:cubicBezTo>
                    <a:pt x="44" y="69"/>
                    <a:pt x="44" y="68"/>
                    <a:pt x="43" y="68"/>
                  </a:cubicBezTo>
                  <a:cubicBezTo>
                    <a:pt x="43" y="68"/>
                    <a:pt x="43" y="68"/>
                    <a:pt x="42" y="68"/>
                  </a:cubicBezTo>
                  <a:cubicBezTo>
                    <a:pt x="42" y="68"/>
                    <a:pt x="42" y="67"/>
                    <a:pt x="41" y="67"/>
                  </a:cubicBezTo>
                  <a:cubicBezTo>
                    <a:pt x="41" y="67"/>
                    <a:pt x="41" y="67"/>
                    <a:pt x="40" y="67"/>
                  </a:cubicBezTo>
                  <a:cubicBezTo>
                    <a:pt x="40" y="67"/>
                    <a:pt x="39" y="67"/>
                    <a:pt x="39" y="66"/>
                  </a:cubicBezTo>
                  <a:cubicBezTo>
                    <a:pt x="39" y="67"/>
                    <a:pt x="39" y="67"/>
                    <a:pt x="38" y="67"/>
                  </a:cubicBezTo>
                  <a:cubicBezTo>
                    <a:pt x="38" y="67"/>
                    <a:pt x="37" y="67"/>
                    <a:pt x="37" y="67"/>
                  </a:cubicBezTo>
                  <a:cubicBezTo>
                    <a:pt x="37" y="66"/>
                    <a:pt x="37" y="66"/>
                    <a:pt x="37" y="66"/>
                  </a:cubicBezTo>
                  <a:cubicBezTo>
                    <a:pt x="37" y="66"/>
                    <a:pt x="36" y="66"/>
                    <a:pt x="36" y="66"/>
                  </a:cubicBezTo>
                  <a:cubicBezTo>
                    <a:pt x="36" y="66"/>
                    <a:pt x="36" y="66"/>
                    <a:pt x="35" y="66"/>
                  </a:cubicBezTo>
                  <a:cubicBezTo>
                    <a:pt x="35" y="66"/>
                    <a:pt x="34" y="66"/>
                    <a:pt x="34" y="66"/>
                  </a:cubicBezTo>
                  <a:cubicBezTo>
                    <a:pt x="34" y="66"/>
                    <a:pt x="34" y="65"/>
                    <a:pt x="34" y="65"/>
                  </a:cubicBezTo>
                  <a:cubicBezTo>
                    <a:pt x="34" y="65"/>
                    <a:pt x="34" y="65"/>
                    <a:pt x="34" y="64"/>
                  </a:cubicBezTo>
                  <a:cubicBezTo>
                    <a:pt x="34" y="64"/>
                    <a:pt x="34" y="64"/>
                    <a:pt x="34" y="64"/>
                  </a:cubicBezTo>
                  <a:cubicBezTo>
                    <a:pt x="34" y="64"/>
                    <a:pt x="34" y="64"/>
                    <a:pt x="34" y="64"/>
                  </a:cubicBezTo>
                  <a:cubicBezTo>
                    <a:pt x="34" y="64"/>
                    <a:pt x="34" y="64"/>
                    <a:pt x="34" y="65"/>
                  </a:cubicBezTo>
                  <a:cubicBezTo>
                    <a:pt x="34" y="65"/>
                    <a:pt x="33" y="65"/>
                    <a:pt x="34" y="65"/>
                  </a:cubicBezTo>
                  <a:cubicBezTo>
                    <a:pt x="34" y="66"/>
                    <a:pt x="34" y="66"/>
                    <a:pt x="34" y="66"/>
                  </a:cubicBezTo>
                  <a:cubicBezTo>
                    <a:pt x="34" y="67"/>
                    <a:pt x="34" y="67"/>
                    <a:pt x="34" y="67"/>
                  </a:cubicBezTo>
                  <a:cubicBezTo>
                    <a:pt x="34" y="68"/>
                    <a:pt x="33" y="68"/>
                    <a:pt x="33" y="68"/>
                  </a:cubicBezTo>
                  <a:cubicBezTo>
                    <a:pt x="33" y="68"/>
                    <a:pt x="33" y="68"/>
                    <a:pt x="33" y="68"/>
                  </a:cubicBezTo>
                  <a:cubicBezTo>
                    <a:pt x="33" y="68"/>
                    <a:pt x="33" y="69"/>
                    <a:pt x="33" y="69"/>
                  </a:cubicBezTo>
                  <a:cubicBezTo>
                    <a:pt x="33" y="69"/>
                    <a:pt x="33" y="69"/>
                    <a:pt x="34" y="69"/>
                  </a:cubicBezTo>
                  <a:cubicBezTo>
                    <a:pt x="34" y="69"/>
                    <a:pt x="34" y="69"/>
                    <a:pt x="34" y="69"/>
                  </a:cubicBezTo>
                  <a:cubicBezTo>
                    <a:pt x="34" y="70"/>
                    <a:pt x="33" y="70"/>
                    <a:pt x="33" y="70"/>
                  </a:cubicBezTo>
                  <a:cubicBezTo>
                    <a:pt x="34" y="70"/>
                    <a:pt x="34" y="70"/>
                    <a:pt x="34" y="71"/>
                  </a:cubicBezTo>
                  <a:cubicBezTo>
                    <a:pt x="34" y="71"/>
                    <a:pt x="34" y="71"/>
                    <a:pt x="34" y="72"/>
                  </a:cubicBezTo>
                  <a:cubicBezTo>
                    <a:pt x="34" y="72"/>
                    <a:pt x="34" y="72"/>
                    <a:pt x="35" y="72"/>
                  </a:cubicBezTo>
                  <a:cubicBezTo>
                    <a:pt x="35" y="72"/>
                    <a:pt x="34" y="73"/>
                    <a:pt x="34" y="73"/>
                  </a:cubicBezTo>
                  <a:cubicBezTo>
                    <a:pt x="35" y="73"/>
                    <a:pt x="35" y="74"/>
                    <a:pt x="35" y="74"/>
                  </a:cubicBezTo>
                  <a:cubicBezTo>
                    <a:pt x="35" y="74"/>
                    <a:pt x="35" y="74"/>
                    <a:pt x="35" y="74"/>
                  </a:cubicBezTo>
                  <a:cubicBezTo>
                    <a:pt x="36" y="75"/>
                    <a:pt x="36" y="75"/>
                    <a:pt x="36" y="75"/>
                  </a:cubicBezTo>
                  <a:cubicBezTo>
                    <a:pt x="36" y="76"/>
                    <a:pt x="36" y="76"/>
                    <a:pt x="36" y="76"/>
                  </a:cubicBezTo>
                  <a:cubicBezTo>
                    <a:pt x="37" y="76"/>
                    <a:pt x="37" y="77"/>
                    <a:pt x="37" y="77"/>
                  </a:cubicBezTo>
                  <a:cubicBezTo>
                    <a:pt x="37" y="77"/>
                    <a:pt x="38" y="77"/>
                    <a:pt x="38" y="77"/>
                  </a:cubicBezTo>
                  <a:cubicBezTo>
                    <a:pt x="38" y="78"/>
                    <a:pt x="38" y="78"/>
                    <a:pt x="38" y="78"/>
                  </a:cubicBezTo>
                  <a:cubicBezTo>
                    <a:pt x="38" y="78"/>
                    <a:pt x="38" y="78"/>
                    <a:pt x="39" y="79"/>
                  </a:cubicBezTo>
                  <a:cubicBezTo>
                    <a:pt x="39" y="79"/>
                    <a:pt x="39" y="79"/>
                    <a:pt x="39" y="80"/>
                  </a:cubicBezTo>
                  <a:cubicBezTo>
                    <a:pt x="39" y="80"/>
                    <a:pt x="39" y="80"/>
                    <a:pt x="39" y="81"/>
                  </a:cubicBezTo>
                  <a:cubicBezTo>
                    <a:pt x="39" y="81"/>
                    <a:pt x="39" y="80"/>
                    <a:pt x="39" y="80"/>
                  </a:cubicBezTo>
                  <a:cubicBezTo>
                    <a:pt x="40" y="80"/>
                    <a:pt x="39" y="80"/>
                    <a:pt x="40" y="80"/>
                  </a:cubicBezTo>
                  <a:cubicBezTo>
                    <a:pt x="40" y="81"/>
                    <a:pt x="40" y="81"/>
                    <a:pt x="40" y="82"/>
                  </a:cubicBezTo>
                  <a:cubicBezTo>
                    <a:pt x="41" y="82"/>
                    <a:pt x="41" y="81"/>
                    <a:pt x="42" y="82"/>
                  </a:cubicBezTo>
                  <a:cubicBezTo>
                    <a:pt x="42" y="82"/>
                    <a:pt x="42" y="82"/>
                    <a:pt x="41" y="83"/>
                  </a:cubicBezTo>
                  <a:cubicBezTo>
                    <a:pt x="41" y="83"/>
                    <a:pt x="41" y="83"/>
                    <a:pt x="41" y="83"/>
                  </a:cubicBezTo>
                  <a:cubicBezTo>
                    <a:pt x="41" y="82"/>
                    <a:pt x="41" y="82"/>
                    <a:pt x="40" y="82"/>
                  </a:cubicBezTo>
                  <a:cubicBezTo>
                    <a:pt x="40" y="82"/>
                    <a:pt x="40" y="82"/>
                    <a:pt x="40" y="82"/>
                  </a:cubicBezTo>
                  <a:cubicBezTo>
                    <a:pt x="39" y="82"/>
                    <a:pt x="40" y="82"/>
                    <a:pt x="39" y="81"/>
                  </a:cubicBezTo>
                  <a:cubicBezTo>
                    <a:pt x="39" y="81"/>
                    <a:pt x="39" y="81"/>
                    <a:pt x="39" y="81"/>
                  </a:cubicBezTo>
                  <a:cubicBezTo>
                    <a:pt x="38" y="80"/>
                    <a:pt x="38" y="81"/>
                    <a:pt x="38" y="81"/>
                  </a:cubicBezTo>
                  <a:cubicBezTo>
                    <a:pt x="39" y="82"/>
                    <a:pt x="39" y="82"/>
                    <a:pt x="39" y="83"/>
                  </a:cubicBezTo>
                  <a:cubicBezTo>
                    <a:pt x="39" y="83"/>
                    <a:pt x="39" y="84"/>
                    <a:pt x="39" y="84"/>
                  </a:cubicBezTo>
                  <a:cubicBezTo>
                    <a:pt x="39" y="84"/>
                    <a:pt x="39" y="85"/>
                    <a:pt x="39" y="85"/>
                  </a:cubicBezTo>
                  <a:cubicBezTo>
                    <a:pt x="39" y="85"/>
                    <a:pt x="40" y="85"/>
                    <a:pt x="40" y="85"/>
                  </a:cubicBezTo>
                  <a:cubicBezTo>
                    <a:pt x="40" y="85"/>
                    <a:pt x="40" y="86"/>
                    <a:pt x="40" y="86"/>
                  </a:cubicBezTo>
                  <a:cubicBezTo>
                    <a:pt x="40" y="86"/>
                    <a:pt x="40" y="87"/>
                    <a:pt x="41" y="87"/>
                  </a:cubicBezTo>
                  <a:cubicBezTo>
                    <a:pt x="41" y="88"/>
                    <a:pt x="41" y="88"/>
                    <a:pt x="42" y="88"/>
                  </a:cubicBezTo>
                  <a:cubicBezTo>
                    <a:pt x="42" y="88"/>
                    <a:pt x="43" y="89"/>
                    <a:pt x="43" y="89"/>
                  </a:cubicBezTo>
                  <a:cubicBezTo>
                    <a:pt x="43" y="90"/>
                    <a:pt x="44" y="90"/>
                    <a:pt x="44" y="90"/>
                  </a:cubicBezTo>
                  <a:cubicBezTo>
                    <a:pt x="44" y="91"/>
                    <a:pt x="44" y="92"/>
                    <a:pt x="45" y="91"/>
                  </a:cubicBezTo>
                  <a:cubicBezTo>
                    <a:pt x="45" y="91"/>
                    <a:pt x="45" y="91"/>
                    <a:pt x="45" y="91"/>
                  </a:cubicBezTo>
                  <a:cubicBezTo>
                    <a:pt x="45" y="90"/>
                    <a:pt x="45" y="90"/>
                    <a:pt x="45" y="90"/>
                  </a:cubicBezTo>
                  <a:cubicBezTo>
                    <a:pt x="46" y="91"/>
                    <a:pt x="46" y="92"/>
                    <a:pt x="46" y="92"/>
                  </a:cubicBezTo>
                  <a:cubicBezTo>
                    <a:pt x="46" y="93"/>
                    <a:pt x="46" y="93"/>
                    <a:pt x="46" y="93"/>
                  </a:cubicBezTo>
                  <a:cubicBezTo>
                    <a:pt x="46" y="93"/>
                    <a:pt x="46" y="94"/>
                    <a:pt x="47" y="94"/>
                  </a:cubicBezTo>
                  <a:cubicBezTo>
                    <a:pt x="47" y="94"/>
                    <a:pt x="47" y="94"/>
                    <a:pt x="47" y="94"/>
                  </a:cubicBezTo>
                  <a:cubicBezTo>
                    <a:pt x="47" y="94"/>
                    <a:pt x="47" y="94"/>
                    <a:pt x="48" y="94"/>
                  </a:cubicBezTo>
                  <a:cubicBezTo>
                    <a:pt x="48" y="93"/>
                    <a:pt x="48" y="93"/>
                    <a:pt x="48" y="93"/>
                  </a:cubicBezTo>
                  <a:cubicBezTo>
                    <a:pt x="48" y="93"/>
                    <a:pt x="48" y="93"/>
                    <a:pt x="49" y="94"/>
                  </a:cubicBezTo>
                  <a:cubicBezTo>
                    <a:pt x="49" y="94"/>
                    <a:pt x="49" y="94"/>
                    <a:pt x="50" y="94"/>
                  </a:cubicBezTo>
                  <a:cubicBezTo>
                    <a:pt x="50" y="93"/>
                    <a:pt x="50" y="94"/>
                    <a:pt x="51" y="94"/>
                  </a:cubicBezTo>
                  <a:cubicBezTo>
                    <a:pt x="51" y="94"/>
                    <a:pt x="51" y="94"/>
                    <a:pt x="51" y="94"/>
                  </a:cubicBezTo>
                  <a:cubicBezTo>
                    <a:pt x="51" y="94"/>
                    <a:pt x="52" y="94"/>
                    <a:pt x="53" y="94"/>
                  </a:cubicBezTo>
                  <a:cubicBezTo>
                    <a:pt x="53" y="94"/>
                    <a:pt x="53" y="95"/>
                    <a:pt x="54" y="94"/>
                  </a:cubicBezTo>
                  <a:cubicBezTo>
                    <a:pt x="54" y="94"/>
                    <a:pt x="54" y="94"/>
                    <a:pt x="55" y="94"/>
                  </a:cubicBezTo>
                  <a:cubicBezTo>
                    <a:pt x="55" y="93"/>
                    <a:pt x="55" y="92"/>
                    <a:pt x="55" y="92"/>
                  </a:cubicBezTo>
                  <a:cubicBezTo>
                    <a:pt x="56" y="91"/>
                    <a:pt x="55" y="90"/>
                    <a:pt x="55" y="90"/>
                  </a:cubicBezTo>
                  <a:cubicBezTo>
                    <a:pt x="55" y="90"/>
                    <a:pt x="55" y="90"/>
                    <a:pt x="56" y="90"/>
                  </a:cubicBezTo>
                  <a:cubicBezTo>
                    <a:pt x="56" y="91"/>
                    <a:pt x="56" y="91"/>
                    <a:pt x="56" y="91"/>
                  </a:cubicBezTo>
                  <a:cubicBezTo>
                    <a:pt x="56" y="91"/>
                    <a:pt x="58" y="91"/>
                    <a:pt x="58" y="91"/>
                  </a:cubicBezTo>
                  <a:cubicBezTo>
                    <a:pt x="58" y="91"/>
                    <a:pt x="57" y="90"/>
                    <a:pt x="57" y="90"/>
                  </a:cubicBezTo>
                  <a:cubicBezTo>
                    <a:pt x="57" y="90"/>
                    <a:pt x="57" y="90"/>
                    <a:pt x="57" y="90"/>
                  </a:cubicBezTo>
                  <a:cubicBezTo>
                    <a:pt x="58" y="89"/>
                    <a:pt x="58" y="89"/>
                    <a:pt x="58" y="89"/>
                  </a:cubicBezTo>
                  <a:cubicBezTo>
                    <a:pt x="58" y="89"/>
                    <a:pt x="58" y="88"/>
                    <a:pt x="58" y="88"/>
                  </a:cubicBezTo>
                  <a:cubicBezTo>
                    <a:pt x="58" y="88"/>
                    <a:pt x="59" y="88"/>
                    <a:pt x="58" y="87"/>
                  </a:cubicBezTo>
                  <a:cubicBezTo>
                    <a:pt x="59" y="87"/>
                    <a:pt x="60" y="88"/>
                    <a:pt x="60" y="88"/>
                  </a:cubicBezTo>
                  <a:cubicBezTo>
                    <a:pt x="60" y="87"/>
                    <a:pt x="59" y="87"/>
                    <a:pt x="60" y="86"/>
                  </a:cubicBezTo>
                  <a:cubicBezTo>
                    <a:pt x="60" y="86"/>
                    <a:pt x="60" y="86"/>
                    <a:pt x="60" y="86"/>
                  </a:cubicBezTo>
                  <a:cubicBezTo>
                    <a:pt x="60" y="86"/>
                    <a:pt x="60" y="86"/>
                    <a:pt x="60" y="86"/>
                  </a:cubicBezTo>
                  <a:cubicBezTo>
                    <a:pt x="61" y="86"/>
                    <a:pt x="60" y="87"/>
                    <a:pt x="60" y="87"/>
                  </a:cubicBezTo>
                  <a:cubicBezTo>
                    <a:pt x="61" y="87"/>
                    <a:pt x="61" y="87"/>
                    <a:pt x="61" y="87"/>
                  </a:cubicBezTo>
                  <a:cubicBezTo>
                    <a:pt x="61" y="88"/>
                    <a:pt x="62" y="88"/>
                    <a:pt x="62" y="88"/>
                  </a:cubicBezTo>
                  <a:cubicBezTo>
                    <a:pt x="63" y="87"/>
                    <a:pt x="63" y="86"/>
                    <a:pt x="64" y="86"/>
                  </a:cubicBezTo>
                  <a:cubicBezTo>
                    <a:pt x="64" y="85"/>
                    <a:pt x="64" y="85"/>
                    <a:pt x="64" y="85"/>
                  </a:cubicBezTo>
                  <a:cubicBezTo>
                    <a:pt x="64" y="84"/>
                    <a:pt x="63" y="84"/>
                    <a:pt x="63" y="84"/>
                  </a:cubicBezTo>
                  <a:cubicBezTo>
                    <a:pt x="63" y="84"/>
                    <a:pt x="64" y="84"/>
                    <a:pt x="64" y="84"/>
                  </a:cubicBezTo>
                  <a:cubicBezTo>
                    <a:pt x="64" y="83"/>
                    <a:pt x="64" y="84"/>
                    <a:pt x="64" y="83"/>
                  </a:cubicBezTo>
                  <a:cubicBezTo>
                    <a:pt x="64" y="83"/>
                    <a:pt x="64" y="83"/>
                    <a:pt x="64" y="82"/>
                  </a:cubicBezTo>
                  <a:cubicBezTo>
                    <a:pt x="64" y="82"/>
                    <a:pt x="64" y="82"/>
                    <a:pt x="64" y="81"/>
                  </a:cubicBezTo>
                  <a:cubicBezTo>
                    <a:pt x="64" y="81"/>
                    <a:pt x="65" y="81"/>
                    <a:pt x="65" y="80"/>
                  </a:cubicBezTo>
                  <a:cubicBezTo>
                    <a:pt x="65" y="80"/>
                    <a:pt x="65" y="80"/>
                    <a:pt x="65" y="79"/>
                  </a:cubicBezTo>
                  <a:cubicBezTo>
                    <a:pt x="66" y="79"/>
                    <a:pt x="66" y="79"/>
                    <a:pt x="66" y="79"/>
                  </a:cubicBezTo>
                  <a:cubicBezTo>
                    <a:pt x="67" y="80"/>
                    <a:pt x="67" y="82"/>
                    <a:pt x="67" y="82"/>
                  </a:cubicBezTo>
                  <a:cubicBezTo>
                    <a:pt x="67" y="81"/>
                    <a:pt x="67" y="81"/>
                    <a:pt x="67" y="81"/>
                  </a:cubicBezTo>
                  <a:cubicBezTo>
                    <a:pt x="67" y="80"/>
                    <a:pt x="67" y="80"/>
                    <a:pt x="67" y="80"/>
                  </a:cubicBezTo>
                  <a:cubicBezTo>
                    <a:pt x="67" y="80"/>
                    <a:pt x="67" y="80"/>
                    <a:pt x="67" y="80"/>
                  </a:cubicBezTo>
                  <a:cubicBezTo>
                    <a:pt x="67" y="79"/>
                    <a:pt x="67" y="79"/>
                    <a:pt x="67" y="78"/>
                  </a:cubicBezTo>
                  <a:cubicBezTo>
                    <a:pt x="67" y="78"/>
                    <a:pt x="67" y="78"/>
                    <a:pt x="67" y="77"/>
                  </a:cubicBezTo>
                  <a:cubicBezTo>
                    <a:pt x="67" y="77"/>
                    <a:pt x="67" y="77"/>
                    <a:pt x="67" y="77"/>
                  </a:cubicBezTo>
                  <a:cubicBezTo>
                    <a:pt x="67" y="77"/>
                    <a:pt x="67" y="76"/>
                    <a:pt x="67" y="76"/>
                  </a:cubicBezTo>
                  <a:cubicBezTo>
                    <a:pt x="67" y="76"/>
                    <a:pt x="67" y="76"/>
                    <a:pt x="67" y="75"/>
                  </a:cubicBezTo>
                  <a:cubicBezTo>
                    <a:pt x="67" y="75"/>
                    <a:pt x="67" y="75"/>
                    <a:pt x="67" y="75"/>
                  </a:cubicBezTo>
                  <a:cubicBezTo>
                    <a:pt x="67" y="74"/>
                    <a:pt x="67" y="74"/>
                    <a:pt x="67" y="74"/>
                  </a:cubicBezTo>
                  <a:cubicBezTo>
                    <a:pt x="67" y="74"/>
                    <a:pt x="67" y="74"/>
                    <a:pt x="66" y="73"/>
                  </a:cubicBezTo>
                  <a:cubicBezTo>
                    <a:pt x="67" y="73"/>
                    <a:pt x="67" y="72"/>
                    <a:pt x="67" y="72"/>
                  </a:cubicBezTo>
                  <a:cubicBezTo>
                    <a:pt x="68" y="72"/>
                    <a:pt x="67" y="72"/>
                    <a:pt x="67" y="72"/>
                  </a:cubicBezTo>
                  <a:close/>
                  <a:moveTo>
                    <a:pt x="64" y="89"/>
                  </a:moveTo>
                  <a:cubicBezTo>
                    <a:pt x="64" y="88"/>
                    <a:pt x="64" y="88"/>
                    <a:pt x="64" y="88"/>
                  </a:cubicBezTo>
                  <a:cubicBezTo>
                    <a:pt x="64" y="87"/>
                    <a:pt x="63" y="87"/>
                    <a:pt x="63" y="88"/>
                  </a:cubicBezTo>
                  <a:cubicBezTo>
                    <a:pt x="63" y="88"/>
                    <a:pt x="63" y="89"/>
                    <a:pt x="63" y="89"/>
                  </a:cubicBezTo>
                  <a:cubicBezTo>
                    <a:pt x="62" y="89"/>
                    <a:pt x="62" y="89"/>
                    <a:pt x="62" y="89"/>
                  </a:cubicBezTo>
                  <a:cubicBezTo>
                    <a:pt x="62" y="89"/>
                    <a:pt x="61" y="89"/>
                    <a:pt x="61" y="89"/>
                  </a:cubicBezTo>
                  <a:cubicBezTo>
                    <a:pt x="61" y="89"/>
                    <a:pt x="61" y="88"/>
                    <a:pt x="61" y="89"/>
                  </a:cubicBezTo>
                  <a:cubicBezTo>
                    <a:pt x="60" y="89"/>
                    <a:pt x="61" y="89"/>
                    <a:pt x="61" y="89"/>
                  </a:cubicBezTo>
                  <a:cubicBezTo>
                    <a:pt x="61" y="89"/>
                    <a:pt x="61" y="89"/>
                    <a:pt x="61" y="90"/>
                  </a:cubicBezTo>
                  <a:cubicBezTo>
                    <a:pt x="62" y="90"/>
                    <a:pt x="62" y="90"/>
                    <a:pt x="62" y="90"/>
                  </a:cubicBezTo>
                  <a:cubicBezTo>
                    <a:pt x="62" y="91"/>
                    <a:pt x="63" y="90"/>
                    <a:pt x="63" y="90"/>
                  </a:cubicBezTo>
                  <a:cubicBezTo>
                    <a:pt x="64" y="90"/>
                    <a:pt x="64" y="90"/>
                    <a:pt x="64" y="91"/>
                  </a:cubicBezTo>
                  <a:cubicBezTo>
                    <a:pt x="64" y="91"/>
                    <a:pt x="64" y="91"/>
                    <a:pt x="64" y="91"/>
                  </a:cubicBezTo>
                  <a:cubicBezTo>
                    <a:pt x="65" y="91"/>
                    <a:pt x="64" y="90"/>
                    <a:pt x="64" y="89"/>
                  </a:cubicBezTo>
                  <a:cubicBezTo>
                    <a:pt x="64" y="89"/>
                    <a:pt x="64" y="89"/>
                    <a:pt x="64" y="89"/>
                  </a:cubicBezTo>
                  <a:close/>
                  <a:moveTo>
                    <a:pt x="58" y="91"/>
                  </a:moveTo>
                  <a:cubicBezTo>
                    <a:pt x="58" y="91"/>
                    <a:pt x="58" y="91"/>
                    <a:pt x="58" y="91"/>
                  </a:cubicBezTo>
                  <a:cubicBezTo>
                    <a:pt x="58" y="91"/>
                    <a:pt x="57" y="92"/>
                    <a:pt x="57" y="92"/>
                  </a:cubicBezTo>
                  <a:cubicBezTo>
                    <a:pt x="57" y="92"/>
                    <a:pt x="57" y="92"/>
                    <a:pt x="57" y="92"/>
                  </a:cubicBezTo>
                  <a:cubicBezTo>
                    <a:pt x="57" y="92"/>
                    <a:pt x="56" y="92"/>
                    <a:pt x="56" y="92"/>
                  </a:cubicBezTo>
                  <a:cubicBezTo>
                    <a:pt x="56" y="92"/>
                    <a:pt x="56" y="92"/>
                    <a:pt x="56" y="92"/>
                  </a:cubicBezTo>
                  <a:cubicBezTo>
                    <a:pt x="56" y="93"/>
                    <a:pt x="56" y="93"/>
                    <a:pt x="57" y="93"/>
                  </a:cubicBezTo>
                  <a:cubicBezTo>
                    <a:pt x="57" y="93"/>
                    <a:pt x="57" y="93"/>
                    <a:pt x="57" y="93"/>
                  </a:cubicBezTo>
                  <a:cubicBezTo>
                    <a:pt x="57" y="93"/>
                    <a:pt x="57" y="93"/>
                    <a:pt x="57" y="93"/>
                  </a:cubicBezTo>
                  <a:cubicBezTo>
                    <a:pt x="58" y="94"/>
                    <a:pt x="58" y="92"/>
                    <a:pt x="58" y="92"/>
                  </a:cubicBezTo>
                  <a:cubicBezTo>
                    <a:pt x="58" y="92"/>
                    <a:pt x="58" y="91"/>
                    <a:pt x="58" y="91"/>
                  </a:cubicBezTo>
                  <a:close/>
                  <a:moveTo>
                    <a:pt x="59" y="90"/>
                  </a:moveTo>
                  <a:cubicBezTo>
                    <a:pt x="59" y="89"/>
                    <a:pt x="60" y="89"/>
                    <a:pt x="60" y="89"/>
                  </a:cubicBezTo>
                  <a:cubicBezTo>
                    <a:pt x="59" y="89"/>
                    <a:pt x="59" y="89"/>
                    <a:pt x="59" y="89"/>
                  </a:cubicBezTo>
                  <a:cubicBezTo>
                    <a:pt x="60" y="89"/>
                    <a:pt x="60" y="89"/>
                    <a:pt x="60" y="88"/>
                  </a:cubicBezTo>
                  <a:cubicBezTo>
                    <a:pt x="59" y="88"/>
                    <a:pt x="59" y="89"/>
                    <a:pt x="59" y="90"/>
                  </a:cubicBezTo>
                  <a:close/>
                  <a:moveTo>
                    <a:pt x="65" y="86"/>
                  </a:moveTo>
                  <a:cubicBezTo>
                    <a:pt x="64" y="86"/>
                    <a:pt x="65" y="87"/>
                    <a:pt x="65" y="86"/>
                  </a:cubicBezTo>
                  <a:cubicBezTo>
                    <a:pt x="66" y="86"/>
                    <a:pt x="66" y="85"/>
                    <a:pt x="65" y="86"/>
                  </a:cubicBezTo>
                  <a:close/>
                  <a:moveTo>
                    <a:pt x="65" y="84"/>
                  </a:moveTo>
                  <a:cubicBezTo>
                    <a:pt x="65" y="84"/>
                    <a:pt x="64" y="85"/>
                    <a:pt x="65" y="85"/>
                  </a:cubicBezTo>
                  <a:cubicBezTo>
                    <a:pt x="65" y="85"/>
                    <a:pt x="65" y="85"/>
                    <a:pt x="65" y="85"/>
                  </a:cubicBezTo>
                  <a:cubicBezTo>
                    <a:pt x="65" y="85"/>
                    <a:pt x="65" y="85"/>
                    <a:pt x="65" y="85"/>
                  </a:cubicBezTo>
                  <a:cubicBezTo>
                    <a:pt x="65" y="85"/>
                    <a:pt x="66" y="85"/>
                    <a:pt x="66" y="85"/>
                  </a:cubicBezTo>
                  <a:cubicBezTo>
                    <a:pt x="66" y="85"/>
                    <a:pt x="65" y="84"/>
                    <a:pt x="65" y="84"/>
                  </a:cubicBezTo>
                  <a:close/>
                  <a:moveTo>
                    <a:pt x="66" y="64"/>
                  </a:moveTo>
                  <a:cubicBezTo>
                    <a:pt x="65" y="64"/>
                    <a:pt x="65" y="64"/>
                    <a:pt x="65" y="64"/>
                  </a:cubicBezTo>
                  <a:cubicBezTo>
                    <a:pt x="65" y="64"/>
                    <a:pt x="66" y="64"/>
                    <a:pt x="66" y="64"/>
                  </a:cubicBezTo>
                  <a:cubicBezTo>
                    <a:pt x="67" y="64"/>
                    <a:pt x="66" y="64"/>
                    <a:pt x="66" y="64"/>
                  </a:cubicBezTo>
                  <a:cubicBezTo>
                    <a:pt x="67" y="64"/>
                    <a:pt x="66" y="63"/>
                    <a:pt x="66" y="64"/>
                  </a:cubicBezTo>
                  <a:close/>
                  <a:moveTo>
                    <a:pt x="67" y="62"/>
                  </a:moveTo>
                  <a:cubicBezTo>
                    <a:pt x="67" y="61"/>
                    <a:pt x="67" y="61"/>
                    <a:pt x="66" y="62"/>
                  </a:cubicBezTo>
                  <a:cubicBezTo>
                    <a:pt x="66" y="62"/>
                    <a:pt x="66" y="62"/>
                    <a:pt x="66" y="62"/>
                  </a:cubicBezTo>
                  <a:cubicBezTo>
                    <a:pt x="65" y="62"/>
                    <a:pt x="65" y="62"/>
                    <a:pt x="64" y="62"/>
                  </a:cubicBezTo>
                  <a:cubicBezTo>
                    <a:pt x="64" y="62"/>
                    <a:pt x="64" y="62"/>
                    <a:pt x="64" y="62"/>
                  </a:cubicBezTo>
                  <a:cubicBezTo>
                    <a:pt x="64" y="63"/>
                    <a:pt x="64" y="63"/>
                    <a:pt x="65" y="63"/>
                  </a:cubicBezTo>
                  <a:cubicBezTo>
                    <a:pt x="65" y="63"/>
                    <a:pt x="65" y="63"/>
                    <a:pt x="66" y="63"/>
                  </a:cubicBezTo>
                  <a:cubicBezTo>
                    <a:pt x="66" y="63"/>
                    <a:pt x="67" y="63"/>
                    <a:pt x="67" y="63"/>
                  </a:cubicBezTo>
                  <a:cubicBezTo>
                    <a:pt x="67" y="63"/>
                    <a:pt x="67" y="63"/>
                    <a:pt x="67" y="63"/>
                  </a:cubicBezTo>
                  <a:cubicBezTo>
                    <a:pt x="67" y="63"/>
                    <a:pt x="67" y="63"/>
                    <a:pt x="68" y="63"/>
                  </a:cubicBezTo>
                  <a:cubicBezTo>
                    <a:pt x="68" y="64"/>
                    <a:pt x="68" y="64"/>
                    <a:pt x="68" y="63"/>
                  </a:cubicBezTo>
                  <a:cubicBezTo>
                    <a:pt x="69" y="63"/>
                    <a:pt x="68" y="62"/>
                    <a:pt x="67" y="62"/>
                  </a:cubicBezTo>
                  <a:close/>
                  <a:moveTo>
                    <a:pt x="66" y="58"/>
                  </a:moveTo>
                  <a:cubicBezTo>
                    <a:pt x="66" y="58"/>
                    <a:pt x="66" y="58"/>
                    <a:pt x="65" y="57"/>
                  </a:cubicBezTo>
                  <a:cubicBezTo>
                    <a:pt x="65" y="57"/>
                    <a:pt x="65" y="57"/>
                    <a:pt x="64" y="57"/>
                  </a:cubicBezTo>
                  <a:cubicBezTo>
                    <a:pt x="64" y="56"/>
                    <a:pt x="64" y="56"/>
                    <a:pt x="64" y="56"/>
                  </a:cubicBezTo>
                  <a:cubicBezTo>
                    <a:pt x="63" y="56"/>
                    <a:pt x="63" y="56"/>
                    <a:pt x="63" y="57"/>
                  </a:cubicBezTo>
                  <a:cubicBezTo>
                    <a:pt x="63" y="57"/>
                    <a:pt x="62" y="57"/>
                    <a:pt x="62" y="57"/>
                  </a:cubicBezTo>
                  <a:cubicBezTo>
                    <a:pt x="62" y="58"/>
                    <a:pt x="63" y="58"/>
                    <a:pt x="63" y="58"/>
                  </a:cubicBezTo>
                  <a:cubicBezTo>
                    <a:pt x="63" y="58"/>
                    <a:pt x="63" y="58"/>
                    <a:pt x="63" y="59"/>
                  </a:cubicBezTo>
                  <a:cubicBezTo>
                    <a:pt x="64" y="59"/>
                    <a:pt x="63" y="59"/>
                    <a:pt x="64" y="60"/>
                  </a:cubicBezTo>
                  <a:cubicBezTo>
                    <a:pt x="64" y="60"/>
                    <a:pt x="64" y="60"/>
                    <a:pt x="64" y="60"/>
                  </a:cubicBezTo>
                  <a:cubicBezTo>
                    <a:pt x="64" y="61"/>
                    <a:pt x="64" y="61"/>
                    <a:pt x="64" y="61"/>
                  </a:cubicBezTo>
                  <a:cubicBezTo>
                    <a:pt x="65" y="62"/>
                    <a:pt x="66" y="61"/>
                    <a:pt x="66" y="61"/>
                  </a:cubicBezTo>
                  <a:cubicBezTo>
                    <a:pt x="66" y="60"/>
                    <a:pt x="66" y="60"/>
                    <a:pt x="66" y="60"/>
                  </a:cubicBezTo>
                  <a:cubicBezTo>
                    <a:pt x="66" y="61"/>
                    <a:pt x="67" y="61"/>
                    <a:pt x="67" y="61"/>
                  </a:cubicBezTo>
                  <a:cubicBezTo>
                    <a:pt x="67" y="61"/>
                    <a:pt x="67" y="61"/>
                    <a:pt x="67" y="60"/>
                  </a:cubicBezTo>
                  <a:cubicBezTo>
                    <a:pt x="67" y="59"/>
                    <a:pt x="66" y="59"/>
                    <a:pt x="67" y="58"/>
                  </a:cubicBezTo>
                  <a:cubicBezTo>
                    <a:pt x="67" y="58"/>
                    <a:pt x="66" y="58"/>
                    <a:pt x="66" y="58"/>
                  </a:cubicBezTo>
                  <a:close/>
                  <a:moveTo>
                    <a:pt x="66" y="27"/>
                  </a:moveTo>
                  <a:cubicBezTo>
                    <a:pt x="66" y="27"/>
                    <a:pt x="66" y="26"/>
                    <a:pt x="65" y="26"/>
                  </a:cubicBezTo>
                  <a:cubicBezTo>
                    <a:pt x="66" y="26"/>
                    <a:pt x="66" y="25"/>
                    <a:pt x="65" y="24"/>
                  </a:cubicBezTo>
                  <a:cubicBezTo>
                    <a:pt x="65" y="24"/>
                    <a:pt x="66" y="23"/>
                    <a:pt x="66" y="23"/>
                  </a:cubicBezTo>
                  <a:cubicBezTo>
                    <a:pt x="65" y="23"/>
                    <a:pt x="65" y="23"/>
                    <a:pt x="65" y="23"/>
                  </a:cubicBezTo>
                  <a:cubicBezTo>
                    <a:pt x="64" y="23"/>
                    <a:pt x="64" y="23"/>
                    <a:pt x="64" y="22"/>
                  </a:cubicBezTo>
                  <a:cubicBezTo>
                    <a:pt x="64" y="22"/>
                    <a:pt x="64" y="21"/>
                    <a:pt x="64" y="21"/>
                  </a:cubicBezTo>
                  <a:cubicBezTo>
                    <a:pt x="64" y="21"/>
                    <a:pt x="64" y="21"/>
                    <a:pt x="64" y="20"/>
                  </a:cubicBezTo>
                  <a:cubicBezTo>
                    <a:pt x="64" y="19"/>
                    <a:pt x="64" y="20"/>
                    <a:pt x="63" y="19"/>
                  </a:cubicBezTo>
                  <a:cubicBezTo>
                    <a:pt x="62" y="19"/>
                    <a:pt x="61" y="18"/>
                    <a:pt x="59" y="19"/>
                  </a:cubicBezTo>
                  <a:cubicBezTo>
                    <a:pt x="59" y="19"/>
                    <a:pt x="58" y="19"/>
                    <a:pt x="58" y="19"/>
                  </a:cubicBezTo>
                  <a:cubicBezTo>
                    <a:pt x="58" y="19"/>
                    <a:pt x="58" y="20"/>
                    <a:pt x="58" y="20"/>
                  </a:cubicBezTo>
                  <a:cubicBezTo>
                    <a:pt x="57" y="20"/>
                    <a:pt x="57" y="19"/>
                    <a:pt x="56" y="19"/>
                  </a:cubicBezTo>
                  <a:cubicBezTo>
                    <a:pt x="57" y="21"/>
                    <a:pt x="54" y="20"/>
                    <a:pt x="54" y="20"/>
                  </a:cubicBezTo>
                  <a:cubicBezTo>
                    <a:pt x="53" y="19"/>
                    <a:pt x="52" y="20"/>
                    <a:pt x="51" y="19"/>
                  </a:cubicBezTo>
                  <a:cubicBezTo>
                    <a:pt x="51" y="19"/>
                    <a:pt x="50" y="19"/>
                    <a:pt x="49" y="19"/>
                  </a:cubicBezTo>
                  <a:cubicBezTo>
                    <a:pt x="48" y="19"/>
                    <a:pt x="48" y="20"/>
                    <a:pt x="46" y="19"/>
                  </a:cubicBezTo>
                  <a:cubicBezTo>
                    <a:pt x="46" y="19"/>
                    <a:pt x="46" y="19"/>
                    <a:pt x="45" y="19"/>
                  </a:cubicBezTo>
                  <a:cubicBezTo>
                    <a:pt x="45" y="19"/>
                    <a:pt x="45" y="19"/>
                    <a:pt x="44" y="19"/>
                  </a:cubicBezTo>
                  <a:cubicBezTo>
                    <a:pt x="44" y="19"/>
                    <a:pt x="43" y="19"/>
                    <a:pt x="43" y="19"/>
                  </a:cubicBezTo>
                  <a:cubicBezTo>
                    <a:pt x="42" y="18"/>
                    <a:pt x="42" y="18"/>
                    <a:pt x="42" y="18"/>
                  </a:cubicBezTo>
                  <a:cubicBezTo>
                    <a:pt x="42" y="17"/>
                    <a:pt x="41" y="17"/>
                    <a:pt x="40" y="17"/>
                  </a:cubicBezTo>
                  <a:cubicBezTo>
                    <a:pt x="40" y="17"/>
                    <a:pt x="39" y="17"/>
                    <a:pt x="39" y="17"/>
                  </a:cubicBezTo>
                  <a:cubicBezTo>
                    <a:pt x="39" y="17"/>
                    <a:pt x="38" y="17"/>
                    <a:pt x="38" y="17"/>
                  </a:cubicBezTo>
                  <a:cubicBezTo>
                    <a:pt x="37" y="17"/>
                    <a:pt x="36" y="18"/>
                    <a:pt x="36" y="18"/>
                  </a:cubicBezTo>
                  <a:cubicBezTo>
                    <a:pt x="35" y="19"/>
                    <a:pt x="37" y="19"/>
                    <a:pt x="36" y="20"/>
                  </a:cubicBezTo>
                  <a:cubicBezTo>
                    <a:pt x="36" y="20"/>
                    <a:pt x="36" y="20"/>
                    <a:pt x="35" y="20"/>
                  </a:cubicBezTo>
                  <a:cubicBezTo>
                    <a:pt x="35" y="20"/>
                    <a:pt x="35" y="20"/>
                    <a:pt x="35" y="20"/>
                  </a:cubicBezTo>
                  <a:cubicBezTo>
                    <a:pt x="34" y="20"/>
                    <a:pt x="35" y="20"/>
                    <a:pt x="34" y="20"/>
                  </a:cubicBezTo>
                  <a:cubicBezTo>
                    <a:pt x="33" y="20"/>
                    <a:pt x="32" y="19"/>
                    <a:pt x="32" y="19"/>
                  </a:cubicBezTo>
                  <a:cubicBezTo>
                    <a:pt x="32" y="19"/>
                    <a:pt x="31" y="18"/>
                    <a:pt x="31" y="18"/>
                  </a:cubicBezTo>
                  <a:cubicBezTo>
                    <a:pt x="31" y="18"/>
                    <a:pt x="31" y="17"/>
                    <a:pt x="30" y="17"/>
                  </a:cubicBezTo>
                  <a:cubicBezTo>
                    <a:pt x="30" y="16"/>
                    <a:pt x="29" y="16"/>
                    <a:pt x="29" y="16"/>
                  </a:cubicBezTo>
                  <a:cubicBezTo>
                    <a:pt x="29" y="16"/>
                    <a:pt x="29" y="15"/>
                    <a:pt x="28" y="15"/>
                  </a:cubicBezTo>
                  <a:cubicBezTo>
                    <a:pt x="28" y="15"/>
                    <a:pt x="27" y="15"/>
                    <a:pt x="27" y="15"/>
                  </a:cubicBezTo>
                  <a:cubicBezTo>
                    <a:pt x="27" y="15"/>
                    <a:pt x="27" y="14"/>
                    <a:pt x="26" y="14"/>
                  </a:cubicBezTo>
                  <a:cubicBezTo>
                    <a:pt x="26" y="13"/>
                    <a:pt x="25" y="13"/>
                    <a:pt x="24" y="13"/>
                  </a:cubicBezTo>
                  <a:cubicBezTo>
                    <a:pt x="24" y="13"/>
                    <a:pt x="23" y="13"/>
                    <a:pt x="23" y="13"/>
                  </a:cubicBezTo>
                  <a:cubicBezTo>
                    <a:pt x="23" y="12"/>
                    <a:pt x="23" y="12"/>
                    <a:pt x="23" y="11"/>
                  </a:cubicBezTo>
                  <a:cubicBezTo>
                    <a:pt x="22" y="11"/>
                    <a:pt x="22" y="11"/>
                    <a:pt x="22" y="11"/>
                  </a:cubicBezTo>
                  <a:cubicBezTo>
                    <a:pt x="22" y="11"/>
                    <a:pt x="22" y="11"/>
                    <a:pt x="22" y="11"/>
                  </a:cubicBezTo>
                  <a:cubicBezTo>
                    <a:pt x="21" y="10"/>
                    <a:pt x="21" y="10"/>
                    <a:pt x="21" y="10"/>
                  </a:cubicBezTo>
                  <a:cubicBezTo>
                    <a:pt x="21" y="9"/>
                    <a:pt x="21" y="8"/>
                    <a:pt x="21" y="7"/>
                  </a:cubicBezTo>
                  <a:cubicBezTo>
                    <a:pt x="21" y="7"/>
                    <a:pt x="20" y="7"/>
                    <a:pt x="20" y="7"/>
                  </a:cubicBezTo>
                  <a:cubicBezTo>
                    <a:pt x="19" y="6"/>
                    <a:pt x="19" y="6"/>
                    <a:pt x="18" y="6"/>
                  </a:cubicBezTo>
                  <a:cubicBezTo>
                    <a:pt x="17" y="6"/>
                    <a:pt x="17" y="5"/>
                    <a:pt x="16" y="5"/>
                  </a:cubicBezTo>
                  <a:cubicBezTo>
                    <a:pt x="15" y="5"/>
                    <a:pt x="16" y="6"/>
                    <a:pt x="15" y="6"/>
                  </a:cubicBezTo>
                  <a:cubicBezTo>
                    <a:pt x="15" y="7"/>
                    <a:pt x="14" y="7"/>
                    <a:pt x="14" y="7"/>
                  </a:cubicBezTo>
                  <a:cubicBezTo>
                    <a:pt x="13" y="6"/>
                    <a:pt x="13" y="5"/>
                    <a:pt x="13" y="5"/>
                  </a:cubicBezTo>
                  <a:cubicBezTo>
                    <a:pt x="12" y="4"/>
                    <a:pt x="12" y="5"/>
                    <a:pt x="12" y="4"/>
                  </a:cubicBezTo>
                  <a:cubicBezTo>
                    <a:pt x="12" y="3"/>
                    <a:pt x="12" y="3"/>
                    <a:pt x="12" y="2"/>
                  </a:cubicBezTo>
                  <a:cubicBezTo>
                    <a:pt x="11" y="2"/>
                    <a:pt x="11" y="2"/>
                    <a:pt x="10" y="1"/>
                  </a:cubicBezTo>
                  <a:cubicBezTo>
                    <a:pt x="10" y="1"/>
                    <a:pt x="9" y="1"/>
                    <a:pt x="9" y="1"/>
                  </a:cubicBezTo>
                  <a:cubicBezTo>
                    <a:pt x="8" y="0"/>
                    <a:pt x="8" y="1"/>
                    <a:pt x="7" y="1"/>
                  </a:cubicBezTo>
                  <a:cubicBezTo>
                    <a:pt x="6" y="0"/>
                    <a:pt x="6" y="0"/>
                    <a:pt x="5" y="1"/>
                  </a:cubicBezTo>
                  <a:cubicBezTo>
                    <a:pt x="5" y="1"/>
                    <a:pt x="4" y="1"/>
                    <a:pt x="4" y="1"/>
                  </a:cubicBezTo>
                  <a:cubicBezTo>
                    <a:pt x="4" y="1"/>
                    <a:pt x="3" y="1"/>
                    <a:pt x="3" y="0"/>
                  </a:cubicBezTo>
                  <a:cubicBezTo>
                    <a:pt x="3" y="0"/>
                    <a:pt x="2" y="1"/>
                    <a:pt x="2" y="1"/>
                  </a:cubicBezTo>
                  <a:cubicBezTo>
                    <a:pt x="1" y="1"/>
                    <a:pt x="1" y="0"/>
                    <a:pt x="0" y="0"/>
                  </a:cubicBezTo>
                  <a:cubicBezTo>
                    <a:pt x="0" y="40"/>
                    <a:pt x="0" y="40"/>
                    <a:pt x="0" y="40"/>
                  </a:cubicBezTo>
                  <a:cubicBezTo>
                    <a:pt x="0" y="40"/>
                    <a:pt x="0" y="40"/>
                    <a:pt x="0" y="40"/>
                  </a:cubicBezTo>
                  <a:cubicBezTo>
                    <a:pt x="1" y="40"/>
                    <a:pt x="1" y="40"/>
                    <a:pt x="1" y="40"/>
                  </a:cubicBezTo>
                  <a:cubicBezTo>
                    <a:pt x="1" y="40"/>
                    <a:pt x="2" y="40"/>
                    <a:pt x="2" y="41"/>
                  </a:cubicBezTo>
                  <a:cubicBezTo>
                    <a:pt x="2" y="41"/>
                    <a:pt x="2" y="41"/>
                    <a:pt x="2" y="41"/>
                  </a:cubicBezTo>
                  <a:cubicBezTo>
                    <a:pt x="3" y="42"/>
                    <a:pt x="3" y="42"/>
                    <a:pt x="3" y="43"/>
                  </a:cubicBezTo>
                  <a:cubicBezTo>
                    <a:pt x="3" y="43"/>
                    <a:pt x="3" y="43"/>
                    <a:pt x="3" y="43"/>
                  </a:cubicBezTo>
                  <a:cubicBezTo>
                    <a:pt x="4" y="43"/>
                    <a:pt x="4" y="43"/>
                    <a:pt x="4" y="43"/>
                  </a:cubicBezTo>
                  <a:cubicBezTo>
                    <a:pt x="4" y="43"/>
                    <a:pt x="4" y="43"/>
                    <a:pt x="4" y="43"/>
                  </a:cubicBezTo>
                  <a:cubicBezTo>
                    <a:pt x="5" y="43"/>
                    <a:pt x="5" y="43"/>
                    <a:pt x="5" y="43"/>
                  </a:cubicBezTo>
                  <a:cubicBezTo>
                    <a:pt x="5" y="42"/>
                    <a:pt x="5" y="42"/>
                    <a:pt x="6" y="42"/>
                  </a:cubicBezTo>
                  <a:cubicBezTo>
                    <a:pt x="6" y="42"/>
                    <a:pt x="6" y="42"/>
                    <a:pt x="6" y="42"/>
                  </a:cubicBezTo>
                  <a:cubicBezTo>
                    <a:pt x="6" y="42"/>
                    <a:pt x="6" y="41"/>
                    <a:pt x="6" y="41"/>
                  </a:cubicBezTo>
                  <a:cubicBezTo>
                    <a:pt x="6" y="41"/>
                    <a:pt x="7" y="41"/>
                    <a:pt x="7" y="41"/>
                  </a:cubicBezTo>
                  <a:cubicBezTo>
                    <a:pt x="7" y="41"/>
                    <a:pt x="8" y="41"/>
                    <a:pt x="8" y="42"/>
                  </a:cubicBezTo>
                  <a:cubicBezTo>
                    <a:pt x="8" y="42"/>
                    <a:pt x="9" y="42"/>
                    <a:pt x="9" y="42"/>
                  </a:cubicBezTo>
                  <a:cubicBezTo>
                    <a:pt x="10" y="43"/>
                    <a:pt x="11" y="43"/>
                    <a:pt x="11" y="42"/>
                  </a:cubicBezTo>
                  <a:cubicBezTo>
                    <a:pt x="13" y="42"/>
                    <a:pt x="14" y="43"/>
                    <a:pt x="16" y="44"/>
                  </a:cubicBezTo>
                  <a:cubicBezTo>
                    <a:pt x="16" y="45"/>
                    <a:pt x="17" y="45"/>
                    <a:pt x="18" y="45"/>
                  </a:cubicBezTo>
                  <a:cubicBezTo>
                    <a:pt x="19" y="45"/>
                    <a:pt x="19" y="46"/>
                    <a:pt x="20" y="46"/>
                  </a:cubicBezTo>
                  <a:cubicBezTo>
                    <a:pt x="20" y="47"/>
                    <a:pt x="21" y="46"/>
                    <a:pt x="21" y="46"/>
                  </a:cubicBezTo>
                  <a:cubicBezTo>
                    <a:pt x="22" y="47"/>
                    <a:pt x="22" y="48"/>
                    <a:pt x="23" y="47"/>
                  </a:cubicBezTo>
                  <a:cubicBezTo>
                    <a:pt x="23" y="47"/>
                    <a:pt x="23" y="47"/>
                    <a:pt x="23" y="47"/>
                  </a:cubicBezTo>
                  <a:cubicBezTo>
                    <a:pt x="23" y="47"/>
                    <a:pt x="23" y="47"/>
                    <a:pt x="23" y="47"/>
                  </a:cubicBezTo>
                  <a:cubicBezTo>
                    <a:pt x="24" y="47"/>
                    <a:pt x="24" y="46"/>
                    <a:pt x="24" y="46"/>
                  </a:cubicBezTo>
                  <a:cubicBezTo>
                    <a:pt x="24" y="46"/>
                    <a:pt x="24" y="46"/>
                    <a:pt x="24" y="46"/>
                  </a:cubicBezTo>
                  <a:cubicBezTo>
                    <a:pt x="24" y="46"/>
                    <a:pt x="24" y="46"/>
                    <a:pt x="25" y="46"/>
                  </a:cubicBezTo>
                  <a:cubicBezTo>
                    <a:pt x="25" y="46"/>
                    <a:pt x="25" y="46"/>
                    <a:pt x="25" y="45"/>
                  </a:cubicBezTo>
                  <a:cubicBezTo>
                    <a:pt x="26" y="45"/>
                    <a:pt x="26" y="45"/>
                    <a:pt x="26" y="45"/>
                  </a:cubicBezTo>
                  <a:cubicBezTo>
                    <a:pt x="27" y="44"/>
                    <a:pt x="27" y="44"/>
                    <a:pt x="27" y="44"/>
                  </a:cubicBezTo>
                  <a:cubicBezTo>
                    <a:pt x="28" y="43"/>
                    <a:pt x="29" y="43"/>
                    <a:pt x="29" y="43"/>
                  </a:cubicBezTo>
                  <a:cubicBezTo>
                    <a:pt x="30" y="43"/>
                    <a:pt x="30" y="42"/>
                    <a:pt x="30" y="42"/>
                  </a:cubicBezTo>
                  <a:cubicBezTo>
                    <a:pt x="31" y="42"/>
                    <a:pt x="31" y="42"/>
                    <a:pt x="32" y="41"/>
                  </a:cubicBezTo>
                  <a:cubicBezTo>
                    <a:pt x="32" y="41"/>
                    <a:pt x="32" y="41"/>
                    <a:pt x="32" y="41"/>
                  </a:cubicBezTo>
                  <a:cubicBezTo>
                    <a:pt x="33" y="41"/>
                    <a:pt x="33" y="41"/>
                    <a:pt x="33" y="41"/>
                  </a:cubicBezTo>
                  <a:cubicBezTo>
                    <a:pt x="33" y="41"/>
                    <a:pt x="33" y="41"/>
                    <a:pt x="33" y="41"/>
                  </a:cubicBezTo>
                  <a:cubicBezTo>
                    <a:pt x="34" y="41"/>
                    <a:pt x="34" y="41"/>
                    <a:pt x="34" y="41"/>
                  </a:cubicBezTo>
                  <a:cubicBezTo>
                    <a:pt x="34" y="40"/>
                    <a:pt x="34" y="40"/>
                    <a:pt x="33" y="40"/>
                  </a:cubicBezTo>
                  <a:cubicBezTo>
                    <a:pt x="33" y="40"/>
                    <a:pt x="33" y="40"/>
                    <a:pt x="33" y="40"/>
                  </a:cubicBezTo>
                  <a:cubicBezTo>
                    <a:pt x="33" y="40"/>
                    <a:pt x="33" y="40"/>
                    <a:pt x="32" y="40"/>
                  </a:cubicBezTo>
                  <a:cubicBezTo>
                    <a:pt x="32" y="40"/>
                    <a:pt x="31" y="40"/>
                    <a:pt x="31" y="40"/>
                  </a:cubicBezTo>
                  <a:cubicBezTo>
                    <a:pt x="31" y="40"/>
                    <a:pt x="30" y="39"/>
                    <a:pt x="31" y="39"/>
                  </a:cubicBezTo>
                  <a:cubicBezTo>
                    <a:pt x="31" y="39"/>
                    <a:pt x="31" y="39"/>
                    <a:pt x="32" y="39"/>
                  </a:cubicBezTo>
                  <a:cubicBezTo>
                    <a:pt x="32" y="39"/>
                    <a:pt x="32" y="39"/>
                    <a:pt x="32" y="39"/>
                  </a:cubicBezTo>
                  <a:cubicBezTo>
                    <a:pt x="32" y="39"/>
                    <a:pt x="33" y="39"/>
                    <a:pt x="33" y="39"/>
                  </a:cubicBezTo>
                  <a:cubicBezTo>
                    <a:pt x="34" y="39"/>
                    <a:pt x="34" y="38"/>
                    <a:pt x="34" y="38"/>
                  </a:cubicBezTo>
                  <a:cubicBezTo>
                    <a:pt x="35" y="37"/>
                    <a:pt x="35" y="37"/>
                    <a:pt x="35" y="37"/>
                  </a:cubicBezTo>
                  <a:cubicBezTo>
                    <a:pt x="35" y="37"/>
                    <a:pt x="35" y="37"/>
                    <a:pt x="35" y="37"/>
                  </a:cubicBezTo>
                  <a:cubicBezTo>
                    <a:pt x="36" y="37"/>
                    <a:pt x="36" y="36"/>
                    <a:pt x="37" y="37"/>
                  </a:cubicBezTo>
                  <a:cubicBezTo>
                    <a:pt x="37" y="37"/>
                    <a:pt x="37" y="38"/>
                    <a:pt x="37" y="38"/>
                  </a:cubicBezTo>
                  <a:cubicBezTo>
                    <a:pt x="37" y="38"/>
                    <a:pt x="37" y="38"/>
                    <a:pt x="38" y="38"/>
                  </a:cubicBezTo>
                  <a:cubicBezTo>
                    <a:pt x="38" y="39"/>
                    <a:pt x="37" y="41"/>
                    <a:pt x="36" y="41"/>
                  </a:cubicBezTo>
                  <a:cubicBezTo>
                    <a:pt x="36" y="42"/>
                    <a:pt x="36" y="42"/>
                    <a:pt x="35" y="42"/>
                  </a:cubicBezTo>
                  <a:cubicBezTo>
                    <a:pt x="35" y="42"/>
                    <a:pt x="34" y="42"/>
                    <a:pt x="34" y="42"/>
                  </a:cubicBezTo>
                  <a:cubicBezTo>
                    <a:pt x="33" y="42"/>
                    <a:pt x="34" y="43"/>
                    <a:pt x="34" y="43"/>
                  </a:cubicBezTo>
                  <a:cubicBezTo>
                    <a:pt x="35" y="43"/>
                    <a:pt x="35" y="43"/>
                    <a:pt x="35" y="43"/>
                  </a:cubicBezTo>
                  <a:cubicBezTo>
                    <a:pt x="35" y="44"/>
                    <a:pt x="35" y="44"/>
                    <a:pt x="36" y="44"/>
                  </a:cubicBezTo>
                  <a:cubicBezTo>
                    <a:pt x="36" y="44"/>
                    <a:pt x="36" y="44"/>
                    <a:pt x="37" y="43"/>
                  </a:cubicBezTo>
                  <a:cubicBezTo>
                    <a:pt x="37" y="43"/>
                    <a:pt x="37" y="43"/>
                    <a:pt x="37" y="43"/>
                  </a:cubicBezTo>
                  <a:cubicBezTo>
                    <a:pt x="37" y="43"/>
                    <a:pt x="38" y="42"/>
                    <a:pt x="38" y="42"/>
                  </a:cubicBezTo>
                  <a:cubicBezTo>
                    <a:pt x="38" y="42"/>
                    <a:pt x="38" y="41"/>
                    <a:pt x="38" y="41"/>
                  </a:cubicBezTo>
                  <a:cubicBezTo>
                    <a:pt x="39" y="41"/>
                    <a:pt x="39" y="41"/>
                    <a:pt x="39" y="41"/>
                  </a:cubicBezTo>
                  <a:cubicBezTo>
                    <a:pt x="40" y="41"/>
                    <a:pt x="40" y="41"/>
                    <a:pt x="40" y="41"/>
                  </a:cubicBezTo>
                  <a:cubicBezTo>
                    <a:pt x="40" y="41"/>
                    <a:pt x="41" y="41"/>
                    <a:pt x="41" y="41"/>
                  </a:cubicBezTo>
                  <a:cubicBezTo>
                    <a:pt x="41" y="41"/>
                    <a:pt x="42" y="42"/>
                    <a:pt x="42" y="42"/>
                  </a:cubicBezTo>
                  <a:cubicBezTo>
                    <a:pt x="42" y="42"/>
                    <a:pt x="41" y="43"/>
                    <a:pt x="41" y="43"/>
                  </a:cubicBezTo>
                  <a:cubicBezTo>
                    <a:pt x="40" y="43"/>
                    <a:pt x="40" y="43"/>
                    <a:pt x="40" y="43"/>
                  </a:cubicBezTo>
                  <a:cubicBezTo>
                    <a:pt x="40" y="43"/>
                    <a:pt x="40" y="44"/>
                    <a:pt x="40" y="44"/>
                  </a:cubicBezTo>
                  <a:cubicBezTo>
                    <a:pt x="40" y="44"/>
                    <a:pt x="41" y="44"/>
                    <a:pt x="41" y="44"/>
                  </a:cubicBezTo>
                  <a:cubicBezTo>
                    <a:pt x="41" y="44"/>
                    <a:pt x="41" y="44"/>
                    <a:pt x="41" y="45"/>
                  </a:cubicBezTo>
                  <a:cubicBezTo>
                    <a:pt x="41" y="45"/>
                    <a:pt x="41" y="46"/>
                    <a:pt x="41" y="46"/>
                  </a:cubicBezTo>
                  <a:cubicBezTo>
                    <a:pt x="42" y="46"/>
                    <a:pt x="43" y="45"/>
                    <a:pt x="43" y="46"/>
                  </a:cubicBezTo>
                  <a:cubicBezTo>
                    <a:pt x="44" y="46"/>
                    <a:pt x="44" y="47"/>
                    <a:pt x="45" y="47"/>
                  </a:cubicBezTo>
                  <a:cubicBezTo>
                    <a:pt x="45" y="47"/>
                    <a:pt x="45" y="48"/>
                    <a:pt x="45" y="48"/>
                  </a:cubicBezTo>
                  <a:cubicBezTo>
                    <a:pt x="46" y="48"/>
                    <a:pt x="46" y="48"/>
                    <a:pt x="46" y="47"/>
                  </a:cubicBezTo>
                  <a:cubicBezTo>
                    <a:pt x="46" y="47"/>
                    <a:pt x="46" y="47"/>
                    <a:pt x="47" y="47"/>
                  </a:cubicBezTo>
                  <a:cubicBezTo>
                    <a:pt x="47" y="47"/>
                    <a:pt x="48" y="47"/>
                    <a:pt x="48" y="48"/>
                  </a:cubicBezTo>
                  <a:cubicBezTo>
                    <a:pt x="48" y="48"/>
                    <a:pt x="48" y="48"/>
                    <a:pt x="48" y="48"/>
                  </a:cubicBezTo>
                  <a:cubicBezTo>
                    <a:pt x="48" y="49"/>
                    <a:pt x="49" y="49"/>
                    <a:pt x="49" y="49"/>
                  </a:cubicBezTo>
                  <a:cubicBezTo>
                    <a:pt x="49" y="49"/>
                    <a:pt x="49" y="50"/>
                    <a:pt x="49" y="50"/>
                  </a:cubicBezTo>
                  <a:cubicBezTo>
                    <a:pt x="49" y="50"/>
                    <a:pt x="50" y="50"/>
                    <a:pt x="50" y="50"/>
                  </a:cubicBezTo>
                  <a:cubicBezTo>
                    <a:pt x="50" y="50"/>
                    <a:pt x="50" y="49"/>
                    <a:pt x="50" y="49"/>
                  </a:cubicBezTo>
                  <a:cubicBezTo>
                    <a:pt x="50" y="49"/>
                    <a:pt x="50" y="49"/>
                    <a:pt x="50" y="49"/>
                  </a:cubicBezTo>
                  <a:cubicBezTo>
                    <a:pt x="50" y="48"/>
                    <a:pt x="50" y="48"/>
                    <a:pt x="50" y="48"/>
                  </a:cubicBezTo>
                  <a:cubicBezTo>
                    <a:pt x="50" y="48"/>
                    <a:pt x="50" y="47"/>
                    <a:pt x="50" y="47"/>
                  </a:cubicBezTo>
                  <a:cubicBezTo>
                    <a:pt x="49" y="47"/>
                    <a:pt x="49" y="47"/>
                    <a:pt x="49" y="47"/>
                  </a:cubicBezTo>
                  <a:cubicBezTo>
                    <a:pt x="49" y="48"/>
                    <a:pt x="49" y="47"/>
                    <a:pt x="48" y="47"/>
                  </a:cubicBezTo>
                  <a:cubicBezTo>
                    <a:pt x="48" y="47"/>
                    <a:pt x="48" y="47"/>
                    <a:pt x="48" y="47"/>
                  </a:cubicBezTo>
                  <a:cubicBezTo>
                    <a:pt x="48" y="47"/>
                    <a:pt x="47" y="46"/>
                    <a:pt x="48" y="46"/>
                  </a:cubicBezTo>
                  <a:cubicBezTo>
                    <a:pt x="48" y="45"/>
                    <a:pt x="49" y="46"/>
                    <a:pt x="49" y="46"/>
                  </a:cubicBezTo>
                  <a:cubicBezTo>
                    <a:pt x="49" y="46"/>
                    <a:pt x="49" y="45"/>
                    <a:pt x="49" y="46"/>
                  </a:cubicBezTo>
                  <a:cubicBezTo>
                    <a:pt x="49" y="46"/>
                    <a:pt x="49" y="46"/>
                    <a:pt x="50" y="46"/>
                  </a:cubicBezTo>
                  <a:cubicBezTo>
                    <a:pt x="50" y="46"/>
                    <a:pt x="50" y="46"/>
                    <a:pt x="50" y="46"/>
                  </a:cubicBezTo>
                  <a:cubicBezTo>
                    <a:pt x="51" y="46"/>
                    <a:pt x="51" y="46"/>
                    <a:pt x="51" y="46"/>
                  </a:cubicBezTo>
                  <a:cubicBezTo>
                    <a:pt x="52" y="47"/>
                    <a:pt x="53" y="46"/>
                    <a:pt x="54" y="45"/>
                  </a:cubicBezTo>
                  <a:cubicBezTo>
                    <a:pt x="54" y="45"/>
                    <a:pt x="54" y="45"/>
                    <a:pt x="55" y="45"/>
                  </a:cubicBezTo>
                  <a:cubicBezTo>
                    <a:pt x="55" y="44"/>
                    <a:pt x="55" y="44"/>
                    <a:pt x="55" y="44"/>
                  </a:cubicBezTo>
                  <a:cubicBezTo>
                    <a:pt x="55" y="43"/>
                    <a:pt x="56" y="43"/>
                    <a:pt x="56" y="43"/>
                  </a:cubicBezTo>
                  <a:cubicBezTo>
                    <a:pt x="56" y="43"/>
                    <a:pt x="56" y="43"/>
                    <a:pt x="57" y="42"/>
                  </a:cubicBezTo>
                  <a:cubicBezTo>
                    <a:pt x="57" y="42"/>
                    <a:pt x="58" y="42"/>
                    <a:pt x="58" y="42"/>
                  </a:cubicBezTo>
                  <a:cubicBezTo>
                    <a:pt x="59" y="41"/>
                    <a:pt x="59" y="40"/>
                    <a:pt x="60" y="40"/>
                  </a:cubicBezTo>
                  <a:cubicBezTo>
                    <a:pt x="61" y="39"/>
                    <a:pt x="61" y="39"/>
                    <a:pt x="61" y="39"/>
                  </a:cubicBezTo>
                  <a:cubicBezTo>
                    <a:pt x="62" y="39"/>
                    <a:pt x="62" y="38"/>
                    <a:pt x="62" y="38"/>
                  </a:cubicBezTo>
                  <a:cubicBezTo>
                    <a:pt x="63" y="38"/>
                    <a:pt x="63" y="38"/>
                    <a:pt x="63" y="38"/>
                  </a:cubicBezTo>
                  <a:cubicBezTo>
                    <a:pt x="64" y="38"/>
                    <a:pt x="64" y="38"/>
                    <a:pt x="64" y="38"/>
                  </a:cubicBezTo>
                  <a:cubicBezTo>
                    <a:pt x="65" y="37"/>
                    <a:pt x="66" y="37"/>
                    <a:pt x="66" y="37"/>
                  </a:cubicBezTo>
                  <a:cubicBezTo>
                    <a:pt x="67" y="37"/>
                    <a:pt x="68" y="37"/>
                    <a:pt x="69" y="37"/>
                  </a:cubicBezTo>
                  <a:cubicBezTo>
                    <a:pt x="70" y="37"/>
                    <a:pt x="70" y="37"/>
                    <a:pt x="71" y="37"/>
                  </a:cubicBezTo>
                  <a:cubicBezTo>
                    <a:pt x="72" y="37"/>
                    <a:pt x="72" y="37"/>
                    <a:pt x="72" y="37"/>
                  </a:cubicBezTo>
                  <a:cubicBezTo>
                    <a:pt x="73" y="37"/>
                    <a:pt x="73" y="37"/>
                    <a:pt x="73" y="37"/>
                  </a:cubicBezTo>
                  <a:cubicBezTo>
                    <a:pt x="74" y="37"/>
                    <a:pt x="74" y="37"/>
                    <a:pt x="74" y="37"/>
                  </a:cubicBezTo>
                  <a:cubicBezTo>
                    <a:pt x="75" y="37"/>
                    <a:pt x="75" y="37"/>
                    <a:pt x="75" y="37"/>
                  </a:cubicBezTo>
                  <a:cubicBezTo>
                    <a:pt x="75" y="37"/>
                    <a:pt x="75" y="37"/>
                    <a:pt x="76" y="37"/>
                  </a:cubicBezTo>
                  <a:cubicBezTo>
                    <a:pt x="76" y="37"/>
                    <a:pt x="76" y="37"/>
                    <a:pt x="77" y="37"/>
                  </a:cubicBezTo>
                  <a:cubicBezTo>
                    <a:pt x="77" y="37"/>
                    <a:pt x="77" y="37"/>
                    <a:pt x="78" y="36"/>
                  </a:cubicBezTo>
                  <a:cubicBezTo>
                    <a:pt x="78" y="36"/>
                    <a:pt x="79" y="36"/>
                    <a:pt x="79" y="36"/>
                  </a:cubicBezTo>
                  <a:cubicBezTo>
                    <a:pt x="79" y="36"/>
                    <a:pt x="80" y="36"/>
                    <a:pt x="80" y="36"/>
                  </a:cubicBezTo>
                  <a:cubicBezTo>
                    <a:pt x="80" y="35"/>
                    <a:pt x="80" y="35"/>
                    <a:pt x="80" y="35"/>
                  </a:cubicBezTo>
                  <a:cubicBezTo>
                    <a:pt x="80" y="35"/>
                    <a:pt x="81" y="34"/>
                    <a:pt x="81" y="34"/>
                  </a:cubicBezTo>
                  <a:cubicBezTo>
                    <a:pt x="81" y="34"/>
                    <a:pt x="82" y="35"/>
                    <a:pt x="82" y="35"/>
                  </a:cubicBezTo>
                  <a:cubicBezTo>
                    <a:pt x="82" y="35"/>
                    <a:pt x="82" y="34"/>
                    <a:pt x="82" y="34"/>
                  </a:cubicBezTo>
                  <a:lnTo>
                    <a:pt x="66" y="27"/>
                  </a:lnTo>
                  <a:close/>
                </a:path>
              </a:pathLst>
            </a:custGeom>
            <a:grpFill/>
            <a:ln w="317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7" name="New South Wales">
              <a:extLst>
                <a:ext uri="{FF2B5EF4-FFF2-40B4-BE49-F238E27FC236}">
                  <a16:creationId xmlns:a16="http://schemas.microsoft.com/office/drawing/2014/main" xmlns="" id="{B4DD39D0-95AB-42EC-83CE-0BCA15EC025B}"/>
                </a:ext>
              </a:extLst>
            </p:cNvPr>
            <p:cNvSpPr>
              <a:spLocks noEditPoints="1"/>
            </p:cNvSpPr>
            <p:nvPr/>
          </p:nvSpPr>
          <p:spPr bwMode="auto">
            <a:xfrm>
              <a:off x="4149362" y="3844900"/>
              <a:ext cx="1626682" cy="1301348"/>
            </a:xfrm>
            <a:custGeom>
              <a:avLst/>
              <a:gdLst>
                <a:gd name="T0" fmla="*/ 115 w 116"/>
                <a:gd name="T1" fmla="*/ 0 h 93"/>
                <a:gd name="T2" fmla="*/ 110 w 116"/>
                <a:gd name="T3" fmla="*/ 2 h 93"/>
                <a:gd name="T4" fmla="*/ 106 w 116"/>
                <a:gd name="T5" fmla="*/ 2 h 93"/>
                <a:gd name="T6" fmla="*/ 101 w 116"/>
                <a:gd name="T7" fmla="*/ 5 h 93"/>
                <a:gd name="T8" fmla="*/ 97 w 116"/>
                <a:gd name="T9" fmla="*/ 8 h 93"/>
                <a:gd name="T10" fmla="*/ 94 w 116"/>
                <a:gd name="T11" fmla="*/ 9 h 93"/>
                <a:gd name="T12" fmla="*/ 91 w 116"/>
                <a:gd name="T13" fmla="*/ 6 h 93"/>
                <a:gd name="T14" fmla="*/ 83 w 116"/>
                <a:gd name="T15" fmla="*/ 5 h 93"/>
                <a:gd name="T16" fmla="*/ 75 w 116"/>
                <a:gd name="T17" fmla="*/ 7 h 93"/>
                <a:gd name="T18" fmla="*/ 0 w 116"/>
                <a:gd name="T19" fmla="*/ 59 h 93"/>
                <a:gd name="T20" fmla="*/ 5 w 116"/>
                <a:gd name="T21" fmla="*/ 60 h 93"/>
                <a:gd name="T22" fmla="*/ 12 w 116"/>
                <a:gd name="T23" fmla="*/ 61 h 93"/>
                <a:gd name="T24" fmla="*/ 15 w 116"/>
                <a:gd name="T25" fmla="*/ 65 h 93"/>
                <a:gd name="T26" fmla="*/ 21 w 116"/>
                <a:gd name="T27" fmla="*/ 66 h 93"/>
                <a:gd name="T28" fmla="*/ 23 w 116"/>
                <a:gd name="T29" fmla="*/ 70 h 93"/>
                <a:gd name="T30" fmla="*/ 27 w 116"/>
                <a:gd name="T31" fmla="*/ 74 h 93"/>
                <a:gd name="T32" fmla="*/ 31 w 116"/>
                <a:gd name="T33" fmla="*/ 77 h 93"/>
                <a:gd name="T34" fmla="*/ 35 w 116"/>
                <a:gd name="T35" fmla="*/ 79 h 93"/>
                <a:gd name="T36" fmla="*/ 39 w 116"/>
                <a:gd name="T37" fmla="*/ 76 h 93"/>
                <a:gd name="T38" fmla="*/ 44 w 116"/>
                <a:gd name="T39" fmla="*/ 78 h 93"/>
                <a:gd name="T40" fmla="*/ 51 w 116"/>
                <a:gd name="T41" fmla="*/ 78 h 93"/>
                <a:gd name="T42" fmla="*/ 58 w 116"/>
                <a:gd name="T43" fmla="*/ 78 h 93"/>
                <a:gd name="T44" fmla="*/ 64 w 116"/>
                <a:gd name="T45" fmla="*/ 80 h 93"/>
                <a:gd name="T46" fmla="*/ 65 w 116"/>
                <a:gd name="T47" fmla="*/ 83 h 93"/>
                <a:gd name="T48" fmla="*/ 82 w 116"/>
                <a:gd name="T49" fmla="*/ 93 h 93"/>
                <a:gd name="T50" fmla="*/ 83 w 116"/>
                <a:gd name="T51" fmla="*/ 90 h 93"/>
                <a:gd name="T52" fmla="*/ 82 w 116"/>
                <a:gd name="T53" fmla="*/ 87 h 93"/>
                <a:gd name="T54" fmla="*/ 83 w 116"/>
                <a:gd name="T55" fmla="*/ 84 h 93"/>
                <a:gd name="T56" fmla="*/ 84 w 116"/>
                <a:gd name="T57" fmla="*/ 81 h 93"/>
                <a:gd name="T58" fmla="*/ 85 w 116"/>
                <a:gd name="T59" fmla="*/ 76 h 93"/>
                <a:gd name="T60" fmla="*/ 86 w 116"/>
                <a:gd name="T61" fmla="*/ 74 h 93"/>
                <a:gd name="T62" fmla="*/ 88 w 116"/>
                <a:gd name="T63" fmla="*/ 71 h 93"/>
                <a:gd name="T64" fmla="*/ 90 w 116"/>
                <a:gd name="T65" fmla="*/ 67 h 93"/>
                <a:gd name="T66" fmla="*/ 91 w 116"/>
                <a:gd name="T67" fmla="*/ 62 h 93"/>
                <a:gd name="T68" fmla="*/ 95 w 116"/>
                <a:gd name="T69" fmla="*/ 57 h 93"/>
                <a:gd name="T70" fmla="*/ 96 w 116"/>
                <a:gd name="T71" fmla="*/ 53 h 93"/>
                <a:gd name="T72" fmla="*/ 99 w 116"/>
                <a:gd name="T73" fmla="*/ 49 h 93"/>
                <a:gd name="T74" fmla="*/ 101 w 116"/>
                <a:gd name="T75" fmla="*/ 46 h 93"/>
                <a:gd name="T76" fmla="*/ 104 w 116"/>
                <a:gd name="T77" fmla="*/ 45 h 93"/>
                <a:gd name="T78" fmla="*/ 106 w 116"/>
                <a:gd name="T79" fmla="*/ 41 h 93"/>
                <a:gd name="T80" fmla="*/ 107 w 116"/>
                <a:gd name="T81" fmla="*/ 38 h 93"/>
                <a:gd name="T82" fmla="*/ 110 w 116"/>
                <a:gd name="T83" fmla="*/ 33 h 93"/>
                <a:gd name="T84" fmla="*/ 110 w 116"/>
                <a:gd name="T85" fmla="*/ 27 h 93"/>
                <a:gd name="T86" fmla="*/ 111 w 116"/>
                <a:gd name="T87" fmla="*/ 23 h 93"/>
                <a:gd name="T88" fmla="*/ 112 w 116"/>
                <a:gd name="T89" fmla="*/ 19 h 93"/>
                <a:gd name="T90" fmla="*/ 114 w 116"/>
                <a:gd name="T91" fmla="*/ 12 h 93"/>
                <a:gd name="T92" fmla="*/ 116 w 116"/>
                <a:gd name="T93" fmla="*/ 8 h 93"/>
                <a:gd name="T94" fmla="*/ 76 w 116"/>
                <a:gd name="T95" fmla="*/ 72 h 93"/>
                <a:gd name="T96" fmla="*/ 74 w 116"/>
                <a:gd name="T97" fmla="*/ 75 h 93"/>
                <a:gd name="T98" fmla="*/ 74 w 116"/>
                <a:gd name="T99" fmla="*/ 77 h 93"/>
                <a:gd name="T100" fmla="*/ 72 w 116"/>
                <a:gd name="T101" fmla="*/ 76 h 93"/>
                <a:gd name="T102" fmla="*/ 71 w 116"/>
                <a:gd name="T103" fmla="*/ 72 h 93"/>
                <a:gd name="T104" fmla="*/ 74 w 116"/>
                <a:gd name="T105" fmla="*/ 69 h 93"/>
                <a:gd name="T106" fmla="*/ 77 w 116"/>
                <a:gd name="T107" fmla="*/ 7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93">
                  <a:moveTo>
                    <a:pt x="116" y="5"/>
                  </a:moveTo>
                  <a:cubicBezTo>
                    <a:pt x="115" y="4"/>
                    <a:pt x="115" y="3"/>
                    <a:pt x="115" y="2"/>
                  </a:cubicBezTo>
                  <a:cubicBezTo>
                    <a:pt x="115" y="2"/>
                    <a:pt x="116" y="1"/>
                    <a:pt x="115" y="1"/>
                  </a:cubicBezTo>
                  <a:cubicBezTo>
                    <a:pt x="115" y="0"/>
                    <a:pt x="115" y="0"/>
                    <a:pt x="115" y="0"/>
                  </a:cubicBezTo>
                  <a:cubicBezTo>
                    <a:pt x="114" y="1"/>
                    <a:pt x="114" y="1"/>
                    <a:pt x="114" y="2"/>
                  </a:cubicBezTo>
                  <a:cubicBezTo>
                    <a:pt x="113" y="1"/>
                    <a:pt x="114" y="0"/>
                    <a:pt x="112" y="1"/>
                  </a:cubicBezTo>
                  <a:cubicBezTo>
                    <a:pt x="111" y="1"/>
                    <a:pt x="112" y="2"/>
                    <a:pt x="112" y="2"/>
                  </a:cubicBezTo>
                  <a:cubicBezTo>
                    <a:pt x="111" y="3"/>
                    <a:pt x="110" y="3"/>
                    <a:pt x="110" y="2"/>
                  </a:cubicBezTo>
                  <a:cubicBezTo>
                    <a:pt x="109" y="2"/>
                    <a:pt x="109" y="2"/>
                    <a:pt x="109" y="2"/>
                  </a:cubicBezTo>
                  <a:cubicBezTo>
                    <a:pt x="108" y="2"/>
                    <a:pt x="108" y="3"/>
                    <a:pt x="108" y="3"/>
                  </a:cubicBezTo>
                  <a:cubicBezTo>
                    <a:pt x="107" y="3"/>
                    <a:pt x="107" y="2"/>
                    <a:pt x="106" y="2"/>
                  </a:cubicBezTo>
                  <a:cubicBezTo>
                    <a:pt x="106" y="2"/>
                    <a:pt x="106" y="2"/>
                    <a:pt x="106" y="2"/>
                  </a:cubicBezTo>
                  <a:cubicBezTo>
                    <a:pt x="106" y="2"/>
                    <a:pt x="106" y="2"/>
                    <a:pt x="106" y="2"/>
                  </a:cubicBezTo>
                  <a:cubicBezTo>
                    <a:pt x="105" y="2"/>
                    <a:pt x="105" y="2"/>
                    <a:pt x="104" y="3"/>
                  </a:cubicBezTo>
                  <a:cubicBezTo>
                    <a:pt x="103" y="3"/>
                    <a:pt x="102" y="3"/>
                    <a:pt x="102" y="4"/>
                  </a:cubicBezTo>
                  <a:cubicBezTo>
                    <a:pt x="100" y="4"/>
                    <a:pt x="100" y="4"/>
                    <a:pt x="101" y="5"/>
                  </a:cubicBezTo>
                  <a:cubicBezTo>
                    <a:pt x="101" y="6"/>
                    <a:pt x="101" y="5"/>
                    <a:pt x="101" y="6"/>
                  </a:cubicBezTo>
                  <a:cubicBezTo>
                    <a:pt x="101" y="6"/>
                    <a:pt x="101" y="7"/>
                    <a:pt x="101" y="7"/>
                  </a:cubicBezTo>
                  <a:cubicBezTo>
                    <a:pt x="101" y="8"/>
                    <a:pt x="100" y="8"/>
                    <a:pt x="99" y="8"/>
                  </a:cubicBezTo>
                  <a:cubicBezTo>
                    <a:pt x="98" y="9"/>
                    <a:pt x="98" y="8"/>
                    <a:pt x="97" y="8"/>
                  </a:cubicBezTo>
                  <a:cubicBezTo>
                    <a:pt x="97" y="8"/>
                    <a:pt x="97" y="9"/>
                    <a:pt x="96" y="9"/>
                  </a:cubicBezTo>
                  <a:cubicBezTo>
                    <a:pt x="96" y="9"/>
                    <a:pt x="96" y="9"/>
                    <a:pt x="96" y="9"/>
                  </a:cubicBezTo>
                  <a:cubicBezTo>
                    <a:pt x="96" y="10"/>
                    <a:pt x="96" y="10"/>
                    <a:pt x="96" y="10"/>
                  </a:cubicBezTo>
                  <a:cubicBezTo>
                    <a:pt x="95" y="11"/>
                    <a:pt x="94" y="10"/>
                    <a:pt x="94" y="9"/>
                  </a:cubicBezTo>
                  <a:cubicBezTo>
                    <a:pt x="94" y="9"/>
                    <a:pt x="94" y="8"/>
                    <a:pt x="94" y="8"/>
                  </a:cubicBezTo>
                  <a:cubicBezTo>
                    <a:pt x="94" y="7"/>
                    <a:pt x="93" y="8"/>
                    <a:pt x="93" y="8"/>
                  </a:cubicBezTo>
                  <a:cubicBezTo>
                    <a:pt x="92" y="7"/>
                    <a:pt x="92" y="7"/>
                    <a:pt x="92" y="6"/>
                  </a:cubicBezTo>
                  <a:cubicBezTo>
                    <a:pt x="92" y="6"/>
                    <a:pt x="92" y="6"/>
                    <a:pt x="91" y="6"/>
                  </a:cubicBezTo>
                  <a:cubicBezTo>
                    <a:pt x="90" y="6"/>
                    <a:pt x="90" y="5"/>
                    <a:pt x="89" y="5"/>
                  </a:cubicBezTo>
                  <a:cubicBezTo>
                    <a:pt x="88" y="6"/>
                    <a:pt x="87" y="6"/>
                    <a:pt x="86" y="5"/>
                  </a:cubicBezTo>
                  <a:cubicBezTo>
                    <a:pt x="85" y="5"/>
                    <a:pt x="85" y="4"/>
                    <a:pt x="84" y="4"/>
                  </a:cubicBezTo>
                  <a:cubicBezTo>
                    <a:pt x="84" y="5"/>
                    <a:pt x="83" y="5"/>
                    <a:pt x="83" y="5"/>
                  </a:cubicBezTo>
                  <a:cubicBezTo>
                    <a:pt x="82" y="5"/>
                    <a:pt x="82" y="5"/>
                    <a:pt x="81" y="5"/>
                  </a:cubicBezTo>
                  <a:cubicBezTo>
                    <a:pt x="81" y="5"/>
                    <a:pt x="80" y="5"/>
                    <a:pt x="79" y="5"/>
                  </a:cubicBezTo>
                  <a:cubicBezTo>
                    <a:pt x="78" y="4"/>
                    <a:pt x="77" y="5"/>
                    <a:pt x="77" y="6"/>
                  </a:cubicBezTo>
                  <a:cubicBezTo>
                    <a:pt x="76" y="6"/>
                    <a:pt x="76" y="6"/>
                    <a:pt x="75" y="7"/>
                  </a:cubicBezTo>
                  <a:cubicBezTo>
                    <a:pt x="74" y="7"/>
                    <a:pt x="74" y="8"/>
                    <a:pt x="73" y="8"/>
                  </a:cubicBezTo>
                  <a:cubicBezTo>
                    <a:pt x="73" y="9"/>
                    <a:pt x="70" y="9"/>
                    <a:pt x="70" y="9"/>
                  </a:cubicBezTo>
                  <a:cubicBezTo>
                    <a:pt x="0" y="9"/>
                    <a:pt x="0" y="9"/>
                    <a:pt x="0" y="9"/>
                  </a:cubicBezTo>
                  <a:cubicBezTo>
                    <a:pt x="0" y="59"/>
                    <a:pt x="0" y="59"/>
                    <a:pt x="0" y="59"/>
                  </a:cubicBezTo>
                  <a:cubicBezTo>
                    <a:pt x="1" y="59"/>
                    <a:pt x="1" y="60"/>
                    <a:pt x="2" y="60"/>
                  </a:cubicBezTo>
                  <a:cubicBezTo>
                    <a:pt x="2" y="60"/>
                    <a:pt x="3" y="59"/>
                    <a:pt x="3" y="59"/>
                  </a:cubicBezTo>
                  <a:cubicBezTo>
                    <a:pt x="3" y="60"/>
                    <a:pt x="4" y="60"/>
                    <a:pt x="4" y="60"/>
                  </a:cubicBezTo>
                  <a:cubicBezTo>
                    <a:pt x="4" y="60"/>
                    <a:pt x="5" y="60"/>
                    <a:pt x="5" y="60"/>
                  </a:cubicBezTo>
                  <a:cubicBezTo>
                    <a:pt x="6" y="59"/>
                    <a:pt x="6" y="59"/>
                    <a:pt x="7" y="60"/>
                  </a:cubicBezTo>
                  <a:cubicBezTo>
                    <a:pt x="8" y="60"/>
                    <a:pt x="8" y="59"/>
                    <a:pt x="9" y="60"/>
                  </a:cubicBezTo>
                  <a:cubicBezTo>
                    <a:pt x="9" y="60"/>
                    <a:pt x="10" y="60"/>
                    <a:pt x="10" y="60"/>
                  </a:cubicBezTo>
                  <a:cubicBezTo>
                    <a:pt x="11" y="61"/>
                    <a:pt x="11" y="61"/>
                    <a:pt x="12" y="61"/>
                  </a:cubicBezTo>
                  <a:cubicBezTo>
                    <a:pt x="12" y="62"/>
                    <a:pt x="12" y="62"/>
                    <a:pt x="12" y="63"/>
                  </a:cubicBezTo>
                  <a:cubicBezTo>
                    <a:pt x="12" y="64"/>
                    <a:pt x="12" y="63"/>
                    <a:pt x="13" y="64"/>
                  </a:cubicBezTo>
                  <a:cubicBezTo>
                    <a:pt x="13" y="64"/>
                    <a:pt x="13" y="65"/>
                    <a:pt x="14" y="66"/>
                  </a:cubicBezTo>
                  <a:cubicBezTo>
                    <a:pt x="14" y="66"/>
                    <a:pt x="15" y="66"/>
                    <a:pt x="15" y="65"/>
                  </a:cubicBezTo>
                  <a:cubicBezTo>
                    <a:pt x="16" y="65"/>
                    <a:pt x="15" y="64"/>
                    <a:pt x="16" y="64"/>
                  </a:cubicBezTo>
                  <a:cubicBezTo>
                    <a:pt x="17" y="64"/>
                    <a:pt x="17" y="65"/>
                    <a:pt x="18" y="65"/>
                  </a:cubicBezTo>
                  <a:cubicBezTo>
                    <a:pt x="19" y="65"/>
                    <a:pt x="19" y="65"/>
                    <a:pt x="20" y="66"/>
                  </a:cubicBezTo>
                  <a:cubicBezTo>
                    <a:pt x="20" y="66"/>
                    <a:pt x="21" y="66"/>
                    <a:pt x="21" y="66"/>
                  </a:cubicBezTo>
                  <a:cubicBezTo>
                    <a:pt x="21" y="67"/>
                    <a:pt x="21" y="68"/>
                    <a:pt x="21" y="69"/>
                  </a:cubicBezTo>
                  <a:cubicBezTo>
                    <a:pt x="21" y="69"/>
                    <a:pt x="21" y="69"/>
                    <a:pt x="22" y="70"/>
                  </a:cubicBezTo>
                  <a:cubicBezTo>
                    <a:pt x="22" y="70"/>
                    <a:pt x="22" y="70"/>
                    <a:pt x="22" y="70"/>
                  </a:cubicBezTo>
                  <a:cubicBezTo>
                    <a:pt x="22" y="70"/>
                    <a:pt x="22" y="70"/>
                    <a:pt x="23" y="70"/>
                  </a:cubicBezTo>
                  <a:cubicBezTo>
                    <a:pt x="23" y="71"/>
                    <a:pt x="23" y="71"/>
                    <a:pt x="23" y="72"/>
                  </a:cubicBezTo>
                  <a:cubicBezTo>
                    <a:pt x="23" y="72"/>
                    <a:pt x="24" y="72"/>
                    <a:pt x="24" y="72"/>
                  </a:cubicBezTo>
                  <a:cubicBezTo>
                    <a:pt x="25" y="72"/>
                    <a:pt x="26" y="72"/>
                    <a:pt x="26" y="73"/>
                  </a:cubicBezTo>
                  <a:cubicBezTo>
                    <a:pt x="27" y="73"/>
                    <a:pt x="27" y="74"/>
                    <a:pt x="27" y="74"/>
                  </a:cubicBezTo>
                  <a:cubicBezTo>
                    <a:pt x="27" y="74"/>
                    <a:pt x="28" y="74"/>
                    <a:pt x="28" y="74"/>
                  </a:cubicBezTo>
                  <a:cubicBezTo>
                    <a:pt x="29" y="74"/>
                    <a:pt x="29" y="75"/>
                    <a:pt x="29" y="75"/>
                  </a:cubicBezTo>
                  <a:cubicBezTo>
                    <a:pt x="29" y="75"/>
                    <a:pt x="30" y="75"/>
                    <a:pt x="30" y="76"/>
                  </a:cubicBezTo>
                  <a:cubicBezTo>
                    <a:pt x="31" y="76"/>
                    <a:pt x="31" y="77"/>
                    <a:pt x="31" y="77"/>
                  </a:cubicBezTo>
                  <a:cubicBezTo>
                    <a:pt x="31" y="77"/>
                    <a:pt x="32" y="78"/>
                    <a:pt x="32" y="78"/>
                  </a:cubicBezTo>
                  <a:cubicBezTo>
                    <a:pt x="32" y="78"/>
                    <a:pt x="33" y="79"/>
                    <a:pt x="34" y="79"/>
                  </a:cubicBezTo>
                  <a:cubicBezTo>
                    <a:pt x="35" y="79"/>
                    <a:pt x="34" y="79"/>
                    <a:pt x="35" y="79"/>
                  </a:cubicBezTo>
                  <a:cubicBezTo>
                    <a:pt x="35" y="79"/>
                    <a:pt x="35" y="79"/>
                    <a:pt x="35" y="79"/>
                  </a:cubicBezTo>
                  <a:cubicBezTo>
                    <a:pt x="36" y="79"/>
                    <a:pt x="36" y="79"/>
                    <a:pt x="36" y="79"/>
                  </a:cubicBezTo>
                  <a:cubicBezTo>
                    <a:pt x="37" y="78"/>
                    <a:pt x="35" y="78"/>
                    <a:pt x="36" y="77"/>
                  </a:cubicBezTo>
                  <a:cubicBezTo>
                    <a:pt x="36" y="77"/>
                    <a:pt x="37" y="76"/>
                    <a:pt x="38" y="76"/>
                  </a:cubicBezTo>
                  <a:cubicBezTo>
                    <a:pt x="38" y="76"/>
                    <a:pt x="39" y="76"/>
                    <a:pt x="39" y="76"/>
                  </a:cubicBezTo>
                  <a:cubicBezTo>
                    <a:pt x="39" y="76"/>
                    <a:pt x="40" y="76"/>
                    <a:pt x="40" y="76"/>
                  </a:cubicBezTo>
                  <a:cubicBezTo>
                    <a:pt x="41" y="76"/>
                    <a:pt x="42" y="76"/>
                    <a:pt x="42" y="77"/>
                  </a:cubicBezTo>
                  <a:cubicBezTo>
                    <a:pt x="42" y="77"/>
                    <a:pt x="42" y="77"/>
                    <a:pt x="43" y="78"/>
                  </a:cubicBezTo>
                  <a:cubicBezTo>
                    <a:pt x="43" y="78"/>
                    <a:pt x="44" y="78"/>
                    <a:pt x="44" y="78"/>
                  </a:cubicBezTo>
                  <a:cubicBezTo>
                    <a:pt x="45" y="78"/>
                    <a:pt x="45" y="78"/>
                    <a:pt x="45" y="78"/>
                  </a:cubicBezTo>
                  <a:cubicBezTo>
                    <a:pt x="46" y="78"/>
                    <a:pt x="46" y="78"/>
                    <a:pt x="46" y="78"/>
                  </a:cubicBezTo>
                  <a:cubicBezTo>
                    <a:pt x="48" y="79"/>
                    <a:pt x="48" y="78"/>
                    <a:pt x="49" y="78"/>
                  </a:cubicBezTo>
                  <a:cubicBezTo>
                    <a:pt x="50" y="78"/>
                    <a:pt x="51" y="78"/>
                    <a:pt x="51" y="78"/>
                  </a:cubicBezTo>
                  <a:cubicBezTo>
                    <a:pt x="52" y="79"/>
                    <a:pt x="53" y="78"/>
                    <a:pt x="54" y="79"/>
                  </a:cubicBezTo>
                  <a:cubicBezTo>
                    <a:pt x="54" y="79"/>
                    <a:pt x="57" y="80"/>
                    <a:pt x="56" y="78"/>
                  </a:cubicBezTo>
                  <a:cubicBezTo>
                    <a:pt x="57" y="78"/>
                    <a:pt x="57" y="79"/>
                    <a:pt x="58" y="79"/>
                  </a:cubicBezTo>
                  <a:cubicBezTo>
                    <a:pt x="58" y="79"/>
                    <a:pt x="58" y="78"/>
                    <a:pt x="58" y="78"/>
                  </a:cubicBezTo>
                  <a:cubicBezTo>
                    <a:pt x="58" y="78"/>
                    <a:pt x="59" y="78"/>
                    <a:pt x="59" y="78"/>
                  </a:cubicBezTo>
                  <a:cubicBezTo>
                    <a:pt x="61" y="77"/>
                    <a:pt x="62" y="78"/>
                    <a:pt x="63" y="78"/>
                  </a:cubicBezTo>
                  <a:cubicBezTo>
                    <a:pt x="64" y="79"/>
                    <a:pt x="64" y="78"/>
                    <a:pt x="64" y="79"/>
                  </a:cubicBezTo>
                  <a:cubicBezTo>
                    <a:pt x="64" y="80"/>
                    <a:pt x="64" y="80"/>
                    <a:pt x="64" y="80"/>
                  </a:cubicBezTo>
                  <a:cubicBezTo>
                    <a:pt x="64" y="80"/>
                    <a:pt x="64" y="81"/>
                    <a:pt x="64" y="81"/>
                  </a:cubicBezTo>
                  <a:cubicBezTo>
                    <a:pt x="64" y="82"/>
                    <a:pt x="64" y="82"/>
                    <a:pt x="65" y="82"/>
                  </a:cubicBezTo>
                  <a:cubicBezTo>
                    <a:pt x="65" y="82"/>
                    <a:pt x="65" y="82"/>
                    <a:pt x="66" y="82"/>
                  </a:cubicBezTo>
                  <a:cubicBezTo>
                    <a:pt x="66" y="82"/>
                    <a:pt x="65" y="83"/>
                    <a:pt x="65" y="83"/>
                  </a:cubicBezTo>
                  <a:cubicBezTo>
                    <a:pt x="66" y="84"/>
                    <a:pt x="66" y="85"/>
                    <a:pt x="65" y="85"/>
                  </a:cubicBezTo>
                  <a:cubicBezTo>
                    <a:pt x="66" y="85"/>
                    <a:pt x="66" y="86"/>
                    <a:pt x="66" y="86"/>
                  </a:cubicBezTo>
                  <a:cubicBezTo>
                    <a:pt x="82" y="93"/>
                    <a:pt x="82" y="93"/>
                    <a:pt x="82" y="93"/>
                  </a:cubicBezTo>
                  <a:cubicBezTo>
                    <a:pt x="82" y="93"/>
                    <a:pt x="82" y="93"/>
                    <a:pt x="82" y="93"/>
                  </a:cubicBezTo>
                  <a:cubicBezTo>
                    <a:pt x="82" y="93"/>
                    <a:pt x="82" y="93"/>
                    <a:pt x="82" y="93"/>
                  </a:cubicBezTo>
                  <a:cubicBezTo>
                    <a:pt x="82" y="93"/>
                    <a:pt x="82" y="92"/>
                    <a:pt x="82" y="92"/>
                  </a:cubicBezTo>
                  <a:cubicBezTo>
                    <a:pt x="82" y="92"/>
                    <a:pt x="82" y="91"/>
                    <a:pt x="82" y="91"/>
                  </a:cubicBezTo>
                  <a:cubicBezTo>
                    <a:pt x="82" y="90"/>
                    <a:pt x="83" y="91"/>
                    <a:pt x="83" y="90"/>
                  </a:cubicBezTo>
                  <a:cubicBezTo>
                    <a:pt x="83" y="90"/>
                    <a:pt x="83" y="89"/>
                    <a:pt x="82" y="89"/>
                  </a:cubicBezTo>
                  <a:cubicBezTo>
                    <a:pt x="82" y="89"/>
                    <a:pt x="81" y="89"/>
                    <a:pt x="82" y="89"/>
                  </a:cubicBezTo>
                  <a:cubicBezTo>
                    <a:pt x="82" y="88"/>
                    <a:pt x="82" y="88"/>
                    <a:pt x="82" y="88"/>
                  </a:cubicBezTo>
                  <a:cubicBezTo>
                    <a:pt x="82" y="88"/>
                    <a:pt x="82" y="88"/>
                    <a:pt x="82" y="87"/>
                  </a:cubicBezTo>
                  <a:cubicBezTo>
                    <a:pt x="82" y="87"/>
                    <a:pt x="82" y="87"/>
                    <a:pt x="82" y="87"/>
                  </a:cubicBezTo>
                  <a:cubicBezTo>
                    <a:pt x="82" y="86"/>
                    <a:pt x="82" y="86"/>
                    <a:pt x="82" y="86"/>
                  </a:cubicBezTo>
                  <a:cubicBezTo>
                    <a:pt x="82" y="86"/>
                    <a:pt x="83" y="85"/>
                    <a:pt x="83" y="85"/>
                  </a:cubicBezTo>
                  <a:cubicBezTo>
                    <a:pt x="83" y="84"/>
                    <a:pt x="83" y="84"/>
                    <a:pt x="83" y="84"/>
                  </a:cubicBezTo>
                  <a:cubicBezTo>
                    <a:pt x="83" y="83"/>
                    <a:pt x="83" y="83"/>
                    <a:pt x="83" y="83"/>
                  </a:cubicBezTo>
                  <a:cubicBezTo>
                    <a:pt x="83" y="82"/>
                    <a:pt x="83" y="82"/>
                    <a:pt x="84" y="82"/>
                  </a:cubicBezTo>
                  <a:cubicBezTo>
                    <a:pt x="84" y="82"/>
                    <a:pt x="84" y="81"/>
                    <a:pt x="84" y="81"/>
                  </a:cubicBezTo>
                  <a:cubicBezTo>
                    <a:pt x="84" y="81"/>
                    <a:pt x="84" y="81"/>
                    <a:pt x="84" y="81"/>
                  </a:cubicBezTo>
                  <a:cubicBezTo>
                    <a:pt x="84" y="80"/>
                    <a:pt x="84" y="80"/>
                    <a:pt x="84" y="79"/>
                  </a:cubicBezTo>
                  <a:cubicBezTo>
                    <a:pt x="84" y="79"/>
                    <a:pt x="84" y="79"/>
                    <a:pt x="84" y="78"/>
                  </a:cubicBezTo>
                  <a:cubicBezTo>
                    <a:pt x="84" y="77"/>
                    <a:pt x="84" y="77"/>
                    <a:pt x="84" y="77"/>
                  </a:cubicBezTo>
                  <a:cubicBezTo>
                    <a:pt x="85" y="77"/>
                    <a:pt x="85" y="77"/>
                    <a:pt x="85" y="76"/>
                  </a:cubicBezTo>
                  <a:cubicBezTo>
                    <a:pt x="85" y="76"/>
                    <a:pt x="85" y="76"/>
                    <a:pt x="85" y="76"/>
                  </a:cubicBezTo>
                  <a:cubicBezTo>
                    <a:pt x="85" y="76"/>
                    <a:pt x="85" y="76"/>
                    <a:pt x="85" y="75"/>
                  </a:cubicBezTo>
                  <a:cubicBezTo>
                    <a:pt x="85" y="75"/>
                    <a:pt x="85" y="75"/>
                    <a:pt x="85" y="75"/>
                  </a:cubicBezTo>
                  <a:cubicBezTo>
                    <a:pt x="85" y="74"/>
                    <a:pt x="86" y="74"/>
                    <a:pt x="86" y="74"/>
                  </a:cubicBezTo>
                  <a:cubicBezTo>
                    <a:pt x="86" y="74"/>
                    <a:pt x="86" y="73"/>
                    <a:pt x="86" y="73"/>
                  </a:cubicBezTo>
                  <a:cubicBezTo>
                    <a:pt x="86" y="73"/>
                    <a:pt x="86" y="73"/>
                    <a:pt x="87" y="73"/>
                  </a:cubicBezTo>
                  <a:cubicBezTo>
                    <a:pt x="87" y="72"/>
                    <a:pt x="87" y="72"/>
                    <a:pt x="87" y="72"/>
                  </a:cubicBezTo>
                  <a:cubicBezTo>
                    <a:pt x="88" y="71"/>
                    <a:pt x="88" y="71"/>
                    <a:pt x="88" y="71"/>
                  </a:cubicBezTo>
                  <a:cubicBezTo>
                    <a:pt x="88" y="70"/>
                    <a:pt x="89" y="70"/>
                    <a:pt x="89" y="70"/>
                  </a:cubicBezTo>
                  <a:cubicBezTo>
                    <a:pt x="89" y="69"/>
                    <a:pt x="89" y="69"/>
                    <a:pt x="90" y="69"/>
                  </a:cubicBezTo>
                  <a:cubicBezTo>
                    <a:pt x="90" y="69"/>
                    <a:pt x="90" y="70"/>
                    <a:pt x="90" y="69"/>
                  </a:cubicBezTo>
                  <a:cubicBezTo>
                    <a:pt x="90" y="69"/>
                    <a:pt x="90" y="68"/>
                    <a:pt x="90" y="67"/>
                  </a:cubicBezTo>
                  <a:cubicBezTo>
                    <a:pt x="90" y="67"/>
                    <a:pt x="89" y="67"/>
                    <a:pt x="89" y="66"/>
                  </a:cubicBezTo>
                  <a:cubicBezTo>
                    <a:pt x="90" y="66"/>
                    <a:pt x="90" y="66"/>
                    <a:pt x="90" y="65"/>
                  </a:cubicBezTo>
                  <a:cubicBezTo>
                    <a:pt x="91" y="65"/>
                    <a:pt x="91" y="64"/>
                    <a:pt x="91" y="63"/>
                  </a:cubicBezTo>
                  <a:cubicBezTo>
                    <a:pt x="91" y="63"/>
                    <a:pt x="91" y="62"/>
                    <a:pt x="91" y="62"/>
                  </a:cubicBezTo>
                  <a:cubicBezTo>
                    <a:pt x="91" y="62"/>
                    <a:pt x="91" y="61"/>
                    <a:pt x="92" y="61"/>
                  </a:cubicBezTo>
                  <a:cubicBezTo>
                    <a:pt x="92" y="60"/>
                    <a:pt x="93" y="60"/>
                    <a:pt x="94" y="59"/>
                  </a:cubicBezTo>
                  <a:cubicBezTo>
                    <a:pt x="94" y="59"/>
                    <a:pt x="93" y="58"/>
                    <a:pt x="94" y="58"/>
                  </a:cubicBezTo>
                  <a:cubicBezTo>
                    <a:pt x="94" y="57"/>
                    <a:pt x="95" y="58"/>
                    <a:pt x="95" y="57"/>
                  </a:cubicBezTo>
                  <a:cubicBezTo>
                    <a:pt x="95" y="57"/>
                    <a:pt x="95" y="56"/>
                    <a:pt x="95" y="56"/>
                  </a:cubicBezTo>
                  <a:cubicBezTo>
                    <a:pt x="95" y="55"/>
                    <a:pt x="94" y="54"/>
                    <a:pt x="95" y="54"/>
                  </a:cubicBezTo>
                  <a:cubicBezTo>
                    <a:pt x="95" y="53"/>
                    <a:pt x="95" y="53"/>
                    <a:pt x="96" y="53"/>
                  </a:cubicBezTo>
                  <a:cubicBezTo>
                    <a:pt x="96" y="53"/>
                    <a:pt x="96" y="53"/>
                    <a:pt x="96" y="53"/>
                  </a:cubicBezTo>
                  <a:cubicBezTo>
                    <a:pt x="96" y="53"/>
                    <a:pt x="96" y="52"/>
                    <a:pt x="97" y="52"/>
                  </a:cubicBezTo>
                  <a:cubicBezTo>
                    <a:pt x="97" y="51"/>
                    <a:pt x="97" y="51"/>
                    <a:pt x="97" y="51"/>
                  </a:cubicBezTo>
                  <a:cubicBezTo>
                    <a:pt x="98" y="51"/>
                    <a:pt x="98" y="50"/>
                    <a:pt x="98" y="50"/>
                  </a:cubicBezTo>
                  <a:cubicBezTo>
                    <a:pt x="98" y="49"/>
                    <a:pt x="98" y="49"/>
                    <a:pt x="99" y="49"/>
                  </a:cubicBezTo>
                  <a:cubicBezTo>
                    <a:pt x="99" y="48"/>
                    <a:pt x="99" y="48"/>
                    <a:pt x="99" y="48"/>
                  </a:cubicBezTo>
                  <a:cubicBezTo>
                    <a:pt x="100" y="47"/>
                    <a:pt x="100" y="47"/>
                    <a:pt x="100" y="47"/>
                  </a:cubicBezTo>
                  <a:cubicBezTo>
                    <a:pt x="101" y="46"/>
                    <a:pt x="101" y="47"/>
                    <a:pt x="101" y="46"/>
                  </a:cubicBezTo>
                  <a:cubicBezTo>
                    <a:pt x="101" y="46"/>
                    <a:pt x="101" y="46"/>
                    <a:pt x="101" y="46"/>
                  </a:cubicBezTo>
                  <a:cubicBezTo>
                    <a:pt x="101" y="45"/>
                    <a:pt x="102" y="45"/>
                    <a:pt x="102" y="45"/>
                  </a:cubicBezTo>
                  <a:cubicBezTo>
                    <a:pt x="102" y="45"/>
                    <a:pt x="103" y="45"/>
                    <a:pt x="103" y="45"/>
                  </a:cubicBezTo>
                  <a:cubicBezTo>
                    <a:pt x="103" y="45"/>
                    <a:pt x="103" y="45"/>
                    <a:pt x="104" y="45"/>
                  </a:cubicBezTo>
                  <a:cubicBezTo>
                    <a:pt x="104" y="45"/>
                    <a:pt x="104" y="45"/>
                    <a:pt x="104" y="45"/>
                  </a:cubicBezTo>
                  <a:cubicBezTo>
                    <a:pt x="104" y="44"/>
                    <a:pt x="104" y="44"/>
                    <a:pt x="104" y="44"/>
                  </a:cubicBezTo>
                  <a:cubicBezTo>
                    <a:pt x="105" y="44"/>
                    <a:pt x="105" y="44"/>
                    <a:pt x="105" y="44"/>
                  </a:cubicBezTo>
                  <a:cubicBezTo>
                    <a:pt x="105" y="43"/>
                    <a:pt x="106" y="43"/>
                    <a:pt x="106" y="43"/>
                  </a:cubicBezTo>
                  <a:cubicBezTo>
                    <a:pt x="106" y="43"/>
                    <a:pt x="106" y="42"/>
                    <a:pt x="106" y="41"/>
                  </a:cubicBezTo>
                  <a:cubicBezTo>
                    <a:pt x="106" y="41"/>
                    <a:pt x="106" y="41"/>
                    <a:pt x="106" y="40"/>
                  </a:cubicBezTo>
                  <a:cubicBezTo>
                    <a:pt x="106" y="40"/>
                    <a:pt x="106" y="40"/>
                    <a:pt x="106" y="39"/>
                  </a:cubicBezTo>
                  <a:cubicBezTo>
                    <a:pt x="106" y="39"/>
                    <a:pt x="106" y="39"/>
                    <a:pt x="106" y="39"/>
                  </a:cubicBezTo>
                  <a:cubicBezTo>
                    <a:pt x="106" y="38"/>
                    <a:pt x="107" y="38"/>
                    <a:pt x="107" y="38"/>
                  </a:cubicBezTo>
                  <a:cubicBezTo>
                    <a:pt x="107" y="37"/>
                    <a:pt x="108" y="37"/>
                    <a:pt x="108" y="37"/>
                  </a:cubicBezTo>
                  <a:cubicBezTo>
                    <a:pt x="108" y="36"/>
                    <a:pt x="108" y="36"/>
                    <a:pt x="108" y="36"/>
                  </a:cubicBezTo>
                  <a:cubicBezTo>
                    <a:pt x="109" y="35"/>
                    <a:pt x="109" y="35"/>
                    <a:pt x="109" y="35"/>
                  </a:cubicBezTo>
                  <a:cubicBezTo>
                    <a:pt x="109" y="34"/>
                    <a:pt x="110" y="34"/>
                    <a:pt x="110" y="33"/>
                  </a:cubicBezTo>
                  <a:cubicBezTo>
                    <a:pt x="110" y="32"/>
                    <a:pt x="110" y="31"/>
                    <a:pt x="110" y="29"/>
                  </a:cubicBezTo>
                  <a:cubicBezTo>
                    <a:pt x="111" y="29"/>
                    <a:pt x="111" y="29"/>
                    <a:pt x="111" y="28"/>
                  </a:cubicBezTo>
                  <a:cubicBezTo>
                    <a:pt x="111" y="28"/>
                    <a:pt x="111" y="28"/>
                    <a:pt x="111" y="28"/>
                  </a:cubicBezTo>
                  <a:cubicBezTo>
                    <a:pt x="111" y="28"/>
                    <a:pt x="110" y="27"/>
                    <a:pt x="110" y="27"/>
                  </a:cubicBezTo>
                  <a:cubicBezTo>
                    <a:pt x="110" y="27"/>
                    <a:pt x="110" y="27"/>
                    <a:pt x="110" y="27"/>
                  </a:cubicBezTo>
                  <a:cubicBezTo>
                    <a:pt x="110" y="27"/>
                    <a:pt x="110" y="26"/>
                    <a:pt x="110" y="26"/>
                  </a:cubicBezTo>
                  <a:cubicBezTo>
                    <a:pt x="110" y="25"/>
                    <a:pt x="111" y="25"/>
                    <a:pt x="111" y="24"/>
                  </a:cubicBezTo>
                  <a:cubicBezTo>
                    <a:pt x="111" y="24"/>
                    <a:pt x="111" y="23"/>
                    <a:pt x="111" y="23"/>
                  </a:cubicBezTo>
                  <a:cubicBezTo>
                    <a:pt x="111" y="23"/>
                    <a:pt x="111" y="23"/>
                    <a:pt x="112" y="23"/>
                  </a:cubicBezTo>
                  <a:cubicBezTo>
                    <a:pt x="112" y="23"/>
                    <a:pt x="112" y="22"/>
                    <a:pt x="112" y="22"/>
                  </a:cubicBezTo>
                  <a:cubicBezTo>
                    <a:pt x="112" y="21"/>
                    <a:pt x="112" y="21"/>
                    <a:pt x="112" y="20"/>
                  </a:cubicBezTo>
                  <a:cubicBezTo>
                    <a:pt x="112" y="20"/>
                    <a:pt x="112" y="20"/>
                    <a:pt x="112" y="19"/>
                  </a:cubicBezTo>
                  <a:cubicBezTo>
                    <a:pt x="112" y="19"/>
                    <a:pt x="113" y="19"/>
                    <a:pt x="113" y="18"/>
                  </a:cubicBezTo>
                  <a:cubicBezTo>
                    <a:pt x="113" y="18"/>
                    <a:pt x="113" y="17"/>
                    <a:pt x="113" y="17"/>
                  </a:cubicBezTo>
                  <a:cubicBezTo>
                    <a:pt x="113" y="16"/>
                    <a:pt x="113" y="15"/>
                    <a:pt x="114" y="15"/>
                  </a:cubicBezTo>
                  <a:cubicBezTo>
                    <a:pt x="114" y="14"/>
                    <a:pt x="114" y="13"/>
                    <a:pt x="114" y="12"/>
                  </a:cubicBezTo>
                  <a:cubicBezTo>
                    <a:pt x="114" y="12"/>
                    <a:pt x="114" y="12"/>
                    <a:pt x="114" y="11"/>
                  </a:cubicBezTo>
                  <a:cubicBezTo>
                    <a:pt x="114" y="11"/>
                    <a:pt x="114" y="10"/>
                    <a:pt x="115" y="9"/>
                  </a:cubicBezTo>
                  <a:cubicBezTo>
                    <a:pt x="115" y="9"/>
                    <a:pt x="115" y="8"/>
                    <a:pt x="115" y="8"/>
                  </a:cubicBezTo>
                  <a:cubicBezTo>
                    <a:pt x="115" y="8"/>
                    <a:pt x="116" y="8"/>
                    <a:pt x="116" y="8"/>
                  </a:cubicBezTo>
                  <a:cubicBezTo>
                    <a:pt x="116" y="8"/>
                    <a:pt x="116" y="7"/>
                    <a:pt x="116" y="7"/>
                  </a:cubicBezTo>
                  <a:cubicBezTo>
                    <a:pt x="116" y="7"/>
                    <a:pt x="116" y="6"/>
                    <a:pt x="116" y="6"/>
                  </a:cubicBezTo>
                  <a:cubicBezTo>
                    <a:pt x="116" y="5"/>
                    <a:pt x="116" y="5"/>
                    <a:pt x="116" y="5"/>
                  </a:cubicBezTo>
                  <a:close/>
                  <a:moveTo>
                    <a:pt x="76" y="72"/>
                  </a:moveTo>
                  <a:cubicBezTo>
                    <a:pt x="76" y="72"/>
                    <a:pt x="75" y="72"/>
                    <a:pt x="75" y="72"/>
                  </a:cubicBezTo>
                  <a:cubicBezTo>
                    <a:pt x="74" y="73"/>
                    <a:pt x="74" y="73"/>
                    <a:pt x="74" y="73"/>
                  </a:cubicBezTo>
                  <a:cubicBezTo>
                    <a:pt x="75" y="74"/>
                    <a:pt x="75" y="74"/>
                    <a:pt x="75" y="75"/>
                  </a:cubicBezTo>
                  <a:cubicBezTo>
                    <a:pt x="75" y="75"/>
                    <a:pt x="75" y="75"/>
                    <a:pt x="74" y="75"/>
                  </a:cubicBezTo>
                  <a:cubicBezTo>
                    <a:pt x="74" y="75"/>
                    <a:pt x="74" y="75"/>
                    <a:pt x="74" y="75"/>
                  </a:cubicBezTo>
                  <a:cubicBezTo>
                    <a:pt x="74" y="75"/>
                    <a:pt x="74" y="75"/>
                    <a:pt x="74" y="75"/>
                  </a:cubicBezTo>
                  <a:cubicBezTo>
                    <a:pt x="74" y="76"/>
                    <a:pt x="74" y="76"/>
                    <a:pt x="74" y="77"/>
                  </a:cubicBezTo>
                  <a:cubicBezTo>
                    <a:pt x="74" y="77"/>
                    <a:pt x="74" y="77"/>
                    <a:pt x="74" y="77"/>
                  </a:cubicBezTo>
                  <a:cubicBezTo>
                    <a:pt x="74" y="77"/>
                    <a:pt x="74" y="77"/>
                    <a:pt x="74" y="78"/>
                  </a:cubicBezTo>
                  <a:cubicBezTo>
                    <a:pt x="74" y="78"/>
                    <a:pt x="74" y="77"/>
                    <a:pt x="73" y="77"/>
                  </a:cubicBezTo>
                  <a:cubicBezTo>
                    <a:pt x="73" y="77"/>
                    <a:pt x="73" y="77"/>
                    <a:pt x="73" y="77"/>
                  </a:cubicBezTo>
                  <a:cubicBezTo>
                    <a:pt x="72" y="77"/>
                    <a:pt x="73" y="76"/>
                    <a:pt x="72" y="76"/>
                  </a:cubicBezTo>
                  <a:cubicBezTo>
                    <a:pt x="72" y="76"/>
                    <a:pt x="72" y="76"/>
                    <a:pt x="71" y="76"/>
                  </a:cubicBezTo>
                  <a:cubicBezTo>
                    <a:pt x="71" y="75"/>
                    <a:pt x="71" y="75"/>
                    <a:pt x="71" y="75"/>
                  </a:cubicBezTo>
                  <a:cubicBezTo>
                    <a:pt x="71" y="74"/>
                    <a:pt x="71" y="73"/>
                    <a:pt x="71" y="73"/>
                  </a:cubicBezTo>
                  <a:cubicBezTo>
                    <a:pt x="71" y="72"/>
                    <a:pt x="71" y="72"/>
                    <a:pt x="71" y="72"/>
                  </a:cubicBezTo>
                  <a:cubicBezTo>
                    <a:pt x="72" y="71"/>
                    <a:pt x="71" y="71"/>
                    <a:pt x="72" y="71"/>
                  </a:cubicBezTo>
                  <a:cubicBezTo>
                    <a:pt x="72" y="71"/>
                    <a:pt x="72" y="71"/>
                    <a:pt x="73" y="71"/>
                  </a:cubicBezTo>
                  <a:cubicBezTo>
                    <a:pt x="73" y="70"/>
                    <a:pt x="73" y="70"/>
                    <a:pt x="73" y="70"/>
                  </a:cubicBezTo>
                  <a:cubicBezTo>
                    <a:pt x="74" y="70"/>
                    <a:pt x="74" y="70"/>
                    <a:pt x="74" y="69"/>
                  </a:cubicBezTo>
                  <a:cubicBezTo>
                    <a:pt x="74" y="69"/>
                    <a:pt x="75" y="69"/>
                    <a:pt x="75" y="70"/>
                  </a:cubicBezTo>
                  <a:cubicBezTo>
                    <a:pt x="75" y="70"/>
                    <a:pt x="75" y="70"/>
                    <a:pt x="75" y="70"/>
                  </a:cubicBezTo>
                  <a:cubicBezTo>
                    <a:pt x="76" y="71"/>
                    <a:pt x="76" y="71"/>
                    <a:pt x="76" y="71"/>
                  </a:cubicBezTo>
                  <a:cubicBezTo>
                    <a:pt x="77" y="71"/>
                    <a:pt x="77" y="71"/>
                    <a:pt x="77" y="71"/>
                  </a:cubicBezTo>
                  <a:cubicBezTo>
                    <a:pt x="77" y="72"/>
                    <a:pt x="76" y="72"/>
                    <a:pt x="76" y="72"/>
                  </a:cubicBezTo>
                  <a:close/>
                </a:path>
              </a:pathLst>
            </a:custGeom>
            <a:grpFill/>
            <a:ln w="317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8" name="Queensland">
              <a:extLst>
                <a:ext uri="{FF2B5EF4-FFF2-40B4-BE49-F238E27FC236}">
                  <a16:creationId xmlns:a16="http://schemas.microsoft.com/office/drawing/2014/main" xmlns="" id="{DB740C6B-F239-4FC0-88E5-A3B3F77F4862}"/>
                </a:ext>
              </a:extLst>
            </p:cNvPr>
            <p:cNvSpPr>
              <a:spLocks noEditPoints="1"/>
            </p:cNvSpPr>
            <p:nvPr/>
          </p:nvSpPr>
          <p:spPr bwMode="auto">
            <a:xfrm>
              <a:off x="3758956" y="1378251"/>
              <a:ext cx="1999347" cy="2620443"/>
            </a:xfrm>
            <a:custGeom>
              <a:avLst/>
              <a:gdLst>
                <a:gd name="T0" fmla="*/ 10 w 143"/>
                <a:gd name="T1" fmla="*/ 62 h 187"/>
                <a:gd name="T2" fmla="*/ 14 w 143"/>
                <a:gd name="T3" fmla="*/ 61 h 187"/>
                <a:gd name="T4" fmla="*/ 10 w 143"/>
                <a:gd name="T5" fmla="*/ 64 h 187"/>
                <a:gd name="T6" fmla="*/ 14 w 143"/>
                <a:gd name="T7" fmla="*/ 68 h 187"/>
                <a:gd name="T8" fmla="*/ 40 w 143"/>
                <a:gd name="T9" fmla="*/ 3 h 187"/>
                <a:gd name="T10" fmla="*/ 39 w 143"/>
                <a:gd name="T11" fmla="*/ 1 h 187"/>
                <a:gd name="T12" fmla="*/ 117 w 143"/>
                <a:gd name="T13" fmla="*/ 120 h 187"/>
                <a:gd name="T14" fmla="*/ 122 w 143"/>
                <a:gd name="T15" fmla="*/ 133 h 187"/>
                <a:gd name="T16" fmla="*/ 123 w 143"/>
                <a:gd name="T17" fmla="*/ 132 h 187"/>
                <a:gd name="T18" fmla="*/ 139 w 143"/>
                <a:gd name="T19" fmla="*/ 153 h 187"/>
                <a:gd name="T20" fmla="*/ 141 w 143"/>
                <a:gd name="T21" fmla="*/ 144 h 187"/>
                <a:gd name="T22" fmla="*/ 139 w 143"/>
                <a:gd name="T23" fmla="*/ 153 h 187"/>
                <a:gd name="T24" fmla="*/ 142 w 143"/>
                <a:gd name="T25" fmla="*/ 167 h 187"/>
                <a:gd name="T26" fmla="*/ 142 w 143"/>
                <a:gd name="T27" fmla="*/ 169 h 187"/>
                <a:gd name="T28" fmla="*/ 139 w 143"/>
                <a:gd name="T29" fmla="*/ 161 h 187"/>
                <a:gd name="T30" fmla="*/ 138 w 143"/>
                <a:gd name="T31" fmla="*/ 153 h 187"/>
                <a:gd name="T32" fmla="*/ 135 w 143"/>
                <a:gd name="T33" fmla="*/ 147 h 187"/>
                <a:gd name="T34" fmla="*/ 130 w 143"/>
                <a:gd name="T35" fmla="*/ 141 h 187"/>
                <a:gd name="T36" fmla="*/ 123 w 143"/>
                <a:gd name="T37" fmla="*/ 135 h 187"/>
                <a:gd name="T38" fmla="*/ 118 w 143"/>
                <a:gd name="T39" fmla="*/ 129 h 187"/>
                <a:gd name="T40" fmla="*/ 118 w 143"/>
                <a:gd name="T41" fmla="*/ 122 h 187"/>
                <a:gd name="T42" fmla="*/ 111 w 143"/>
                <a:gd name="T43" fmla="*/ 117 h 187"/>
                <a:gd name="T44" fmla="*/ 110 w 143"/>
                <a:gd name="T45" fmla="*/ 121 h 187"/>
                <a:gd name="T46" fmla="*/ 106 w 143"/>
                <a:gd name="T47" fmla="*/ 115 h 187"/>
                <a:gd name="T48" fmla="*/ 104 w 143"/>
                <a:gd name="T49" fmla="*/ 109 h 187"/>
                <a:gd name="T50" fmla="*/ 102 w 143"/>
                <a:gd name="T51" fmla="*/ 105 h 187"/>
                <a:gd name="T52" fmla="*/ 99 w 143"/>
                <a:gd name="T53" fmla="*/ 101 h 187"/>
                <a:gd name="T54" fmla="*/ 98 w 143"/>
                <a:gd name="T55" fmla="*/ 97 h 187"/>
                <a:gd name="T56" fmla="*/ 92 w 143"/>
                <a:gd name="T57" fmla="*/ 95 h 187"/>
                <a:gd name="T58" fmla="*/ 88 w 143"/>
                <a:gd name="T59" fmla="*/ 92 h 187"/>
                <a:gd name="T60" fmla="*/ 84 w 143"/>
                <a:gd name="T61" fmla="*/ 89 h 187"/>
                <a:gd name="T62" fmla="*/ 77 w 143"/>
                <a:gd name="T63" fmla="*/ 86 h 187"/>
                <a:gd name="T64" fmla="*/ 75 w 143"/>
                <a:gd name="T65" fmla="*/ 80 h 187"/>
                <a:gd name="T66" fmla="*/ 74 w 143"/>
                <a:gd name="T67" fmla="*/ 71 h 187"/>
                <a:gd name="T68" fmla="*/ 69 w 143"/>
                <a:gd name="T69" fmla="*/ 62 h 187"/>
                <a:gd name="T70" fmla="*/ 67 w 143"/>
                <a:gd name="T71" fmla="*/ 53 h 187"/>
                <a:gd name="T72" fmla="*/ 67 w 143"/>
                <a:gd name="T73" fmla="*/ 46 h 187"/>
                <a:gd name="T74" fmla="*/ 62 w 143"/>
                <a:gd name="T75" fmla="*/ 42 h 187"/>
                <a:gd name="T76" fmla="*/ 56 w 143"/>
                <a:gd name="T77" fmla="*/ 41 h 187"/>
                <a:gd name="T78" fmla="*/ 51 w 143"/>
                <a:gd name="T79" fmla="*/ 32 h 187"/>
                <a:gd name="T80" fmla="*/ 49 w 143"/>
                <a:gd name="T81" fmla="*/ 25 h 187"/>
                <a:gd name="T82" fmla="*/ 47 w 143"/>
                <a:gd name="T83" fmla="*/ 19 h 187"/>
                <a:gd name="T84" fmla="*/ 44 w 143"/>
                <a:gd name="T85" fmla="*/ 10 h 187"/>
                <a:gd name="T86" fmla="*/ 43 w 143"/>
                <a:gd name="T87" fmla="*/ 4 h 187"/>
                <a:gd name="T88" fmla="*/ 37 w 143"/>
                <a:gd name="T89" fmla="*/ 12 h 187"/>
                <a:gd name="T90" fmla="*/ 33 w 143"/>
                <a:gd name="T91" fmla="*/ 21 h 187"/>
                <a:gd name="T92" fmla="*/ 33 w 143"/>
                <a:gd name="T93" fmla="*/ 27 h 187"/>
                <a:gd name="T94" fmla="*/ 33 w 143"/>
                <a:gd name="T95" fmla="*/ 38 h 187"/>
                <a:gd name="T96" fmla="*/ 32 w 143"/>
                <a:gd name="T97" fmla="*/ 51 h 187"/>
                <a:gd name="T98" fmla="*/ 28 w 143"/>
                <a:gd name="T99" fmla="*/ 64 h 187"/>
                <a:gd name="T100" fmla="*/ 22 w 143"/>
                <a:gd name="T101" fmla="*/ 73 h 187"/>
                <a:gd name="T102" fmla="*/ 11 w 143"/>
                <a:gd name="T103" fmla="*/ 70 h 187"/>
                <a:gd name="T104" fmla="*/ 8 w 143"/>
                <a:gd name="T105" fmla="*/ 65 h 187"/>
                <a:gd name="T106" fmla="*/ 28 w 143"/>
                <a:gd name="T107" fmla="*/ 185 h 187"/>
                <a:gd name="T108" fmla="*/ 112 w 143"/>
                <a:gd name="T109" fmla="*/ 180 h 187"/>
                <a:gd name="T110" fmla="*/ 124 w 143"/>
                <a:gd name="T111" fmla="*/ 186 h 187"/>
                <a:gd name="T112" fmla="*/ 130 w 143"/>
                <a:gd name="T113" fmla="*/ 180 h 187"/>
                <a:gd name="T114" fmla="*/ 140 w 143"/>
                <a:gd name="T115" fmla="*/ 17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87">
                  <a:moveTo>
                    <a:pt x="10" y="64"/>
                  </a:moveTo>
                  <a:cubicBezTo>
                    <a:pt x="10" y="64"/>
                    <a:pt x="10" y="64"/>
                    <a:pt x="10" y="64"/>
                  </a:cubicBezTo>
                  <a:cubicBezTo>
                    <a:pt x="10" y="64"/>
                    <a:pt x="10" y="64"/>
                    <a:pt x="10" y="64"/>
                  </a:cubicBezTo>
                  <a:cubicBezTo>
                    <a:pt x="10" y="64"/>
                    <a:pt x="10" y="64"/>
                    <a:pt x="10" y="64"/>
                  </a:cubicBezTo>
                  <a:cubicBezTo>
                    <a:pt x="10" y="64"/>
                    <a:pt x="10" y="64"/>
                    <a:pt x="10" y="64"/>
                  </a:cubicBezTo>
                  <a:cubicBezTo>
                    <a:pt x="10" y="63"/>
                    <a:pt x="10" y="63"/>
                    <a:pt x="10" y="63"/>
                  </a:cubicBezTo>
                  <a:cubicBezTo>
                    <a:pt x="10" y="63"/>
                    <a:pt x="10" y="63"/>
                    <a:pt x="10" y="63"/>
                  </a:cubicBezTo>
                  <a:cubicBezTo>
                    <a:pt x="11" y="62"/>
                    <a:pt x="10" y="62"/>
                    <a:pt x="10" y="62"/>
                  </a:cubicBezTo>
                  <a:cubicBezTo>
                    <a:pt x="11" y="61"/>
                    <a:pt x="11" y="61"/>
                    <a:pt x="12" y="61"/>
                  </a:cubicBezTo>
                  <a:cubicBezTo>
                    <a:pt x="12" y="61"/>
                    <a:pt x="12" y="61"/>
                    <a:pt x="13" y="61"/>
                  </a:cubicBezTo>
                  <a:cubicBezTo>
                    <a:pt x="13" y="61"/>
                    <a:pt x="13" y="61"/>
                    <a:pt x="14" y="61"/>
                  </a:cubicBezTo>
                  <a:cubicBezTo>
                    <a:pt x="14" y="61"/>
                    <a:pt x="14" y="60"/>
                    <a:pt x="14" y="60"/>
                  </a:cubicBezTo>
                  <a:cubicBezTo>
                    <a:pt x="14" y="60"/>
                    <a:pt x="15" y="61"/>
                    <a:pt x="15" y="61"/>
                  </a:cubicBezTo>
                  <a:cubicBezTo>
                    <a:pt x="16" y="61"/>
                    <a:pt x="16" y="61"/>
                    <a:pt x="16" y="61"/>
                  </a:cubicBezTo>
                  <a:cubicBezTo>
                    <a:pt x="16" y="62"/>
                    <a:pt x="15" y="62"/>
                    <a:pt x="14" y="62"/>
                  </a:cubicBezTo>
                  <a:cubicBezTo>
                    <a:pt x="14" y="61"/>
                    <a:pt x="14" y="61"/>
                    <a:pt x="14" y="61"/>
                  </a:cubicBezTo>
                  <a:cubicBezTo>
                    <a:pt x="13" y="61"/>
                    <a:pt x="13" y="62"/>
                    <a:pt x="13" y="62"/>
                  </a:cubicBezTo>
                  <a:cubicBezTo>
                    <a:pt x="13" y="62"/>
                    <a:pt x="13" y="62"/>
                    <a:pt x="13" y="62"/>
                  </a:cubicBezTo>
                  <a:cubicBezTo>
                    <a:pt x="13" y="62"/>
                    <a:pt x="13" y="62"/>
                    <a:pt x="13" y="62"/>
                  </a:cubicBezTo>
                  <a:cubicBezTo>
                    <a:pt x="13" y="63"/>
                    <a:pt x="13" y="63"/>
                    <a:pt x="13" y="63"/>
                  </a:cubicBezTo>
                  <a:cubicBezTo>
                    <a:pt x="13" y="63"/>
                    <a:pt x="14" y="63"/>
                    <a:pt x="13" y="63"/>
                  </a:cubicBezTo>
                  <a:cubicBezTo>
                    <a:pt x="13" y="64"/>
                    <a:pt x="13" y="63"/>
                    <a:pt x="12" y="63"/>
                  </a:cubicBezTo>
                  <a:cubicBezTo>
                    <a:pt x="12" y="63"/>
                    <a:pt x="12" y="64"/>
                    <a:pt x="11" y="64"/>
                  </a:cubicBezTo>
                  <a:cubicBezTo>
                    <a:pt x="11" y="64"/>
                    <a:pt x="11" y="63"/>
                    <a:pt x="10" y="64"/>
                  </a:cubicBezTo>
                  <a:cubicBezTo>
                    <a:pt x="10" y="64"/>
                    <a:pt x="10" y="64"/>
                    <a:pt x="10" y="64"/>
                  </a:cubicBezTo>
                  <a:close/>
                  <a:moveTo>
                    <a:pt x="14" y="67"/>
                  </a:moveTo>
                  <a:cubicBezTo>
                    <a:pt x="14" y="67"/>
                    <a:pt x="14" y="67"/>
                    <a:pt x="14" y="66"/>
                  </a:cubicBezTo>
                  <a:cubicBezTo>
                    <a:pt x="14" y="66"/>
                    <a:pt x="14" y="66"/>
                    <a:pt x="13" y="66"/>
                  </a:cubicBezTo>
                  <a:cubicBezTo>
                    <a:pt x="13" y="66"/>
                    <a:pt x="13" y="66"/>
                    <a:pt x="13" y="67"/>
                  </a:cubicBezTo>
                  <a:cubicBezTo>
                    <a:pt x="13" y="67"/>
                    <a:pt x="13" y="67"/>
                    <a:pt x="12" y="67"/>
                  </a:cubicBezTo>
                  <a:cubicBezTo>
                    <a:pt x="13" y="67"/>
                    <a:pt x="13" y="68"/>
                    <a:pt x="14" y="68"/>
                  </a:cubicBezTo>
                  <a:cubicBezTo>
                    <a:pt x="14" y="68"/>
                    <a:pt x="14" y="68"/>
                    <a:pt x="14" y="68"/>
                  </a:cubicBezTo>
                  <a:cubicBezTo>
                    <a:pt x="15" y="67"/>
                    <a:pt x="15" y="67"/>
                    <a:pt x="15" y="67"/>
                  </a:cubicBezTo>
                  <a:cubicBezTo>
                    <a:pt x="15" y="67"/>
                    <a:pt x="15" y="67"/>
                    <a:pt x="14" y="67"/>
                  </a:cubicBezTo>
                  <a:close/>
                  <a:moveTo>
                    <a:pt x="38" y="5"/>
                  </a:moveTo>
                  <a:cubicBezTo>
                    <a:pt x="38" y="5"/>
                    <a:pt x="39" y="5"/>
                    <a:pt x="39" y="5"/>
                  </a:cubicBezTo>
                  <a:cubicBezTo>
                    <a:pt x="39" y="4"/>
                    <a:pt x="39" y="5"/>
                    <a:pt x="39" y="4"/>
                  </a:cubicBezTo>
                  <a:cubicBezTo>
                    <a:pt x="39" y="4"/>
                    <a:pt x="39" y="4"/>
                    <a:pt x="39" y="3"/>
                  </a:cubicBezTo>
                  <a:cubicBezTo>
                    <a:pt x="39" y="3"/>
                    <a:pt x="39" y="3"/>
                    <a:pt x="40" y="3"/>
                  </a:cubicBezTo>
                  <a:cubicBezTo>
                    <a:pt x="40" y="3"/>
                    <a:pt x="40" y="3"/>
                    <a:pt x="40" y="3"/>
                  </a:cubicBezTo>
                  <a:cubicBezTo>
                    <a:pt x="40" y="3"/>
                    <a:pt x="40" y="3"/>
                    <a:pt x="39" y="2"/>
                  </a:cubicBezTo>
                  <a:cubicBezTo>
                    <a:pt x="39" y="2"/>
                    <a:pt x="39" y="2"/>
                    <a:pt x="39" y="2"/>
                  </a:cubicBezTo>
                  <a:cubicBezTo>
                    <a:pt x="38" y="2"/>
                    <a:pt x="38" y="3"/>
                    <a:pt x="38" y="3"/>
                  </a:cubicBezTo>
                  <a:cubicBezTo>
                    <a:pt x="38" y="3"/>
                    <a:pt x="38" y="3"/>
                    <a:pt x="38" y="3"/>
                  </a:cubicBezTo>
                  <a:cubicBezTo>
                    <a:pt x="38" y="4"/>
                    <a:pt x="38" y="4"/>
                    <a:pt x="38" y="4"/>
                  </a:cubicBezTo>
                  <a:cubicBezTo>
                    <a:pt x="38" y="4"/>
                    <a:pt x="38" y="4"/>
                    <a:pt x="38" y="5"/>
                  </a:cubicBezTo>
                  <a:close/>
                  <a:moveTo>
                    <a:pt x="38" y="1"/>
                  </a:moveTo>
                  <a:cubicBezTo>
                    <a:pt x="38" y="2"/>
                    <a:pt x="39" y="1"/>
                    <a:pt x="39" y="1"/>
                  </a:cubicBezTo>
                  <a:cubicBezTo>
                    <a:pt x="38" y="0"/>
                    <a:pt x="38" y="1"/>
                    <a:pt x="38" y="1"/>
                  </a:cubicBezTo>
                  <a:close/>
                  <a:moveTo>
                    <a:pt x="115" y="119"/>
                  </a:moveTo>
                  <a:cubicBezTo>
                    <a:pt x="116" y="119"/>
                    <a:pt x="116" y="120"/>
                    <a:pt x="116" y="121"/>
                  </a:cubicBezTo>
                  <a:cubicBezTo>
                    <a:pt x="116" y="121"/>
                    <a:pt x="117" y="121"/>
                    <a:pt x="117" y="121"/>
                  </a:cubicBezTo>
                  <a:cubicBezTo>
                    <a:pt x="117" y="121"/>
                    <a:pt x="117" y="122"/>
                    <a:pt x="118" y="122"/>
                  </a:cubicBezTo>
                  <a:cubicBezTo>
                    <a:pt x="118" y="122"/>
                    <a:pt x="118" y="120"/>
                    <a:pt x="118" y="120"/>
                  </a:cubicBezTo>
                  <a:cubicBezTo>
                    <a:pt x="117" y="120"/>
                    <a:pt x="117" y="120"/>
                    <a:pt x="117" y="120"/>
                  </a:cubicBezTo>
                  <a:cubicBezTo>
                    <a:pt x="117" y="120"/>
                    <a:pt x="117" y="120"/>
                    <a:pt x="117" y="120"/>
                  </a:cubicBezTo>
                  <a:cubicBezTo>
                    <a:pt x="117" y="119"/>
                    <a:pt x="117" y="119"/>
                    <a:pt x="117" y="119"/>
                  </a:cubicBezTo>
                  <a:cubicBezTo>
                    <a:pt x="117" y="119"/>
                    <a:pt x="117" y="119"/>
                    <a:pt x="116" y="119"/>
                  </a:cubicBezTo>
                  <a:cubicBezTo>
                    <a:pt x="116" y="118"/>
                    <a:pt x="116" y="119"/>
                    <a:pt x="116" y="118"/>
                  </a:cubicBezTo>
                  <a:cubicBezTo>
                    <a:pt x="115" y="118"/>
                    <a:pt x="115" y="117"/>
                    <a:pt x="115" y="118"/>
                  </a:cubicBezTo>
                  <a:cubicBezTo>
                    <a:pt x="114" y="118"/>
                    <a:pt x="115" y="119"/>
                    <a:pt x="115" y="119"/>
                  </a:cubicBezTo>
                  <a:close/>
                  <a:moveTo>
                    <a:pt x="121" y="132"/>
                  </a:moveTo>
                  <a:cubicBezTo>
                    <a:pt x="121" y="132"/>
                    <a:pt x="121" y="132"/>
                    <a:pt x="121" y="132"/>
                  </a:cubicBezTo>
                  <a:cubicBezTo>
                    <a:pt x="122" y="132"/>
                    <a:pt x="122" y="132"/>
                    <a:pt x="122" y="133"/>
                  </a:cubicBezTo>
                  <a:cubicBezTo>
                    <a:pt x="122" y="133"/>
                    <a:pt x="122" y="133"/>
                    <a:pt x="122" y="133"/>
                  </a:cubicBezTo>
                  <a:cubicBezTo>
                    <a:pt x="123" y="133"/>
                    <a:pt x="123" y="133"/>
                    <a:pt x="123" y="134"/>
                  </a:cubicBezTo>
                  <a:cubicBezTo>
                    <a:pt x="123" y="134"/>
                    <a:pt x="123" y="134"/>
                    <a:pt x="123" y="134"/>
                  </a:cubicBezTo>
                  <a:cubicBezTo>
                    <a:pt x="123" y="134"/>
                    <a:pt x="123" y="134"/>
                    <a:pt x="123" y="134"/>
                  </a:cubicBezTo>
                  <a:cubicBezTo>
                    <a:pt x="123" y="134"/>
                    <a:pt x="123" y="134"/>
                    <a:pt x="123" y="134"/>
                  </a:cubicBezTo>
                  <a:cubicBezTo>
                    <a:pt x="124" y="134"/>
                    <a:pt x="124" y="134"/>
                    <a:pt x="124" y="134"/>
                  </a:cubicBezTo>
                  <a:cubicBezTo>
                    <a:pt x="123" y="134"/>
                    <a:pt x="123" y="134"/>
                    <a:pt x="123" y="134"/>
                  </a:cubicBezTo>
                  <a:cubicBezTo>
                    <a:pt x="123" y="133"/>
                    <a:pt x="123" y="133"/>
                    <a:pt x="123" y="132"/>
                  </a:cubicBezTo>
                  <a:cubicBezTo>
                    <a:pt x="122" y="132"/>
                    <a:pt x="122" y="132"/>
                    <a:pt x="122" y="131"/>
                  </a:cubicBezTo>
                  <a:cubicBezTo>
                    <a:pt x="122" y="131"/>
                    <a:pt x="122" y="131"/>
                    <a:pt x="122" y="131"/>
                  </a:cubicBezTo>
                  <a:cubicBezTo>
                    <a:pt x="122" y="130"/>
                    <a:pt x="122" y="130"/>
                    <a:pt x="122" y="130"/>
                  </a:cubicBezTo>
                  <a:cubicBezTo>
                    <a:pt x="121" y="130"/>
                    <a:pt x="121" y="130"/>
                    <a:pt x="121" y="130"/>
                  </a:cubicBezTo>
                  <a:cubicBezTo>
                    <a:pt x="120" y="130"/>
                    <a:pt x="121" y="130"/>
                    <a:pt x="120" y="130"/>
                  </a:cubicBezTo>
                  <a:cubicBezTo>
                    <a:pt x="119" y="130"/>
                    <a:pt x="120" y="130"/>
                    <a:pt x="120" y="131"/>
                  </a:cubicBezTo>
                  <a:cubicBezTo>
                    <a:pt x="120" y="131"/>
                    <a:pt x="120" y="131"/>
                    <a:pt x="121" y="132"/>
                  </a:cubicBezTo>
                  <a:close/>
                  <a:moveTo>
                    <a:pt x="139" y="153"/>
                  </a:moveTo>
                  <a:cubicBezTo>
                    <a:pt x="139" y="153"/>
                    <a:pt x="140" y="153"/>
                    <a:pt x="139" y="153"/>
                  </a:cubicBezTo>
                  <a:cubicBezTo>
                    <a:pt x="139" y="152"/>
                    <a:pt x="139" y="152"/>
                    <a:pt x="139" y="151"/>
                  </a:cubicBezTo>
                  <a:cubicBezTo>
                    <a:pt x="140" y="150"/>
                    <a:pt x="140" y="149"/>
                    <a:pt x="140" y="148"/>
                  </a:cubicBezTo>
                  <a:cubicBezTo>
                    <a:pt x="141" y="148"/>
                    <a:pt x="141" y="147"/>
                    <a:pt x="141" y="146"/>
                  </a:cubicBezTo>
                  <a:cubicBezTo>
                    <a:pt x="142" y="145"/>
                    <a:pt x="141" y="145"/>
                    <a:pt x="141" y="144"/>
                  </a:cubicBezTo>
                  <a:cubicBezTo>
                    <a:pt x="141" y="144"/>
                    <a:pt x="141" y="142"/>
                    <a:pt x="140" y="142"/>
                  </a:cubicBezTo>
                  <a:cubicBezTo>
                    <a:pt x="140" y="143"/>
                    <a:pt x="140" y="143"/>
                    <a:pt x="140" y="143"/>
                  </a:cubicBezTo>
                  <a:cubicBezTo>
                    <a:pt x="140" y="144"/>
                    <a:pt x="141" y="144"/>
                    <a:pt x="141" y="144"/>
                  </a:cubicBezTo>
                  <a:cubicBezTo>
                    <a:pt x="141" y="145"/>
                    <a:pt x="140" y="145"/>
                    <a:pt x="140" y="146"/>
                  </a:cubicBezTo>
                  <a:cubicBezTo>
                    <a:pt x="140" y="146"/>
                    <a:pt x="139" y="146"/>
                    <a:pt x="139" y="147"/>
                  </a:cubicBezTo>
                  <a:cubicBezTo>
                    <a:pt x="139" y="147"/>
                    <a:pt x="138" y="147"/>
                    <a:pt x="138" y="147"/>
                  </a:cubicBezTo>
                  <a:cubicBezTo>
                    <a:pt x="138" y="147"/>
                    <a:pt x="139" y="147"/>
                    <a:pt x="139" y="148"/>
                  </a:cubicBezTo>
                  <a:cubicBezTo>
                    <a:pt x="139" y="148"/>
                    <a:pt x="139" y="149"/>
                    <a:pt x="139" y="149"/>
                  </a:cubicBezTo>
                  <a:cubicBezTo>
                    <a:pt x="138" y="150"/>
                    <a:pt x="138" y="150"/>
                    <a:pt x="138" y="150"/>
                  </a:cubicBezTo>
                  <a:cubicBezTo>
                    <a:pt x="138" y="151"/>
                    <a:pt x="138" y="151"/>
                    <a:pt x="138" y="152"/>
                  </a:cubicBezTo>
                  <a:cubicBezTo>
                    <a:pt x="138" y="152"/>
                    <a:pt x="139" y="154"/>
                    <a:pt x="139" y="153"/>
                  </a:cubicBezTo>
                  <a:close/>
                  <a:moveTo>
                    <a:pt x="142" y="168"/>
                  </a:moveTo>
                  <a:cubicBezTo>
                    <a:pt x="142" y="168"/>
                    <a:pt x="142" y="168"/>
                    <a:pt x="142" y="168"/>
                  </a:cubicBezTo>
                  <a:cubicBezTo>
                    <a:pt x="142" y="168"/>
                    <a:pt x="142" y="168"/>
                    <a:pt x="142" y="168"/>
                  </a:cubicBezTo>
                  <a:cubicBezTo>
                    <a:pt x="142" y="168"/>
                    <a:pt x="142" y="168"/>
                    <a:pt x="142" y="168"/>
                  </a:cubicBezTo>
                  <a:cubicBezTo>
                    <a:pt x="143" y="168"/>
                    <a:pt x="142" y="167"/>
                    <a:pt x="143" y="166"/>
                  </a:cubicBezTo>
                  <a:cubicBezTo>
                    <a:pt x="143" y="166"/>
                    <a:pt x="143" y="165"/>
                    <a:pt x="143" y="165"/>
                  </a:cubicBezTo>
                  <a:cubicBezTo>
                    <a:pt x="142" y="165"/>
                    <a:pt x="142" y="166"/>
                    <a:pt x="142" y="166"/>
                  </a:cubicBezTo>
                  <a:cubicBezTo>
                    <a:pt x="142" y="167"/>
                    <a:pt x="142" y="167"/>
                    <a:pt x="142" y="167"/>
                  </a:cubicBezTo>
                  <a:cubicBezTo>
                    <a:pt x="142" y="168"/>
                    <a:pt x="142" y="168"/>
                    <a:pt x="142" y="168"/>
                  </a:cubicBezTo>
                  <a:close/>
                  <a:moveTo>
                    <a:pt x="142" y="173"/>
                  </a:moveTo>
                  <a:cubicBezTo>
                    <a:pt x="142" y="173"/>
                    <a:pt x="142" y="172"/>
                    <a:pt x="142" y="172"/>
                  </a:cubicBezTo>
                  <a:cubicBezTo>
                    <a:pt x="142" y="172"/>
                    <a:pt x="142" y="171"/>
                    <a:pt x="142" y="171"/>
                  </a:cubicBezTo>
                  <a:cubicBezTo>
                    <a:pt x="142" y="171"/>
                    <a:pt x="142" y="170"/>
                    <a:pt x="142" y="170"/>
                  </a:cubicBezTo>
                  <a:cubicBezTo>
                    <a:pt x="142" y="170"/>
                    <a:pt x="142" y="170"/>
                    <a:pt x="142" y="170"/>
                  </a:cubicBezTo>
                  <a:cubicBezTo>
                    <a:pt x="143" y="169"/>
                    <a:pt x="143" y="169"/>
                    <a:pt x="143" y="169"/>
                  </a:cubicBezTo>
                  <a:cubicBezTo>
                    <a:pt x="142" y="168"/>
                    <a:pt x="142" y="169"/>
                    <a:pt x="142" y="169"/>
                  </a:cubicBezTo>
                  <a:cubicBezTo>
                    <a:pt x="141" y="170"/>
                    <a:pt x="141" y="169"/>
                    <a:pt x="141" y="169"/>
                  </a:cubicBezTo>
                  <a:cubicBezTo>
                    <a:pt x="141" y="168"/>
                    <a:pt x="140" y="168"/>
                    <a:pt x="139" y="168"/>
                  </a:cubicBezTo>
                  <a:cubicBezTo>
                    <a:pt x="139" y="168"/>
                    <a:pt x="139" y="167"/>
                    <a:pt x="139" y="167"/>
                  </a:cubicBezTo>
                  <a:cubicBezTo>
                    <a:pt x="139" y="166"/>
                    <a:pt x="140" y="166"/>
                    <a:pt x="140" y="166"/>
                  </a:cubicBezTo>
                  <a:cubicBezTo>
                    <a:pt x="140" y="165"/>
                    <a:pt x="139" y="165"/>
                    <a:pt x="139" y="165"/>
                  </a:cubicBezTo>
                  <a:cubicBezTo>
                    <a:pt x="139" y="164"/>
                    <a:pt x="139" y="165"/>
                    <a:pt x="139" y="164"/>
                  </a:cubicBezTo>
                  <a:cubicBezTo>
                    <a:pt x="140" y="164"/>
                    <a:pt x="140" y="163"/>
                    <a:pt x="140" y="163"/>
                  </a:cubicBezTo>
                  <a:cubicBezTo>
                    <a:pt x="140" y="162"/>
                    <a:pt x="139" y="162"/>
                    <a:pt x="139" y="161"/>
                  </a:cubicBezTo>
                  <a:cubicBezTo>
                    <a:pt x="139" y="161"/>
                    <a:pt x="139" y="161"/>
                    <a:pt x="139" y="160"/>
                  </a:cubicBezTo>
                  <a:cubicBezTo>
                    <a:pt x="139" y="160"/>
                    <a:pt x="139" y="160"/>
                    <a:pt x="139" y="160"/>
                  </a:cubicBezTo>
                  <a:cubicBezTo>
                    <a:pt x="139" y="159"/>
                    <a:pt x="139" y="159"/>
                    <a:pt x="139" y="159"/>
                  </a:cubicBezTo>
                  <a:cubicBezTo>
                    <a:pt x="139" y="159"/>
                    <a:pt x="139" y="159"/>
                    <a:pt x="139" y="158"/>
                  </a:cubicBezTo>
                  <a:cubicBezTo>
                    <a:pt x="139" y="157"/>
                    <a:pt x="139" y="156"/>
                    <a:pt x="140" y="155"/>
                  </a:cubicBezTo>
                  <a:cubicBezTo>
                    <a:pt x="140" y="155"/>
                    <a:pt x="139" y="155"/>
                    <a:pt x="139" y="154"/>
                  </a:cubicBezTo>
                  <a:cubicBezTo>
                    <a:pt x="138" y="154"/>
                    <a:pt x="139" y="154"/>
                    <a:pt x="139" y="153"/>
                  </a:cubicBezTo>
                  <a:cubicBezTo>
                    <a:pt x="138" y="153"/>
                    <a:pt x="138" y="153"/>
                    <a:pt x="138" y="153"/>
                  </a:cubicBezTo>
                  <a:cubicBezTo>
                    <a:pt x="138" y="153"/>
                    <a:pt x="138" y="153"/>
                    <a:pt x="138" y="153"/>
                  </a:cubicBezTo>
                  <a:cubicBezTo>
                    <a:pt x="138" y="152"/>
                    <a:pt x="138" y="152"/>
                    <a:pt x="138" y="151"/>
                  </a:cubicBezTo>
                  <a:cubicBezTo>
                    <a:pt x="138" y="151"/>
                    <a:pt x="138" y="151"/>
                    <a:pt x="137" y="150"/>
                  </a:cubicBezTo>
                  <a:cubicBezTo>
                    <a:pt x="137" y="150"/>
                    <a:pt x="137" y="150"/>
                    <a:pt x="137" y="150"/>
                  </a:cubicBezTo>
                  <a:cubicBezTo>
                    <a:pt x="138" y="150"/>
                    <a:pt x="138" y="150"/>
                    <a:pt x="138" y="149"/>
                  </a:cubicBezTo>
                  <a:cubicBezTo>
                    <a:pt x="138" y="149"/>
                    <a:pt x="137" y="148"/>
                    <a:pt x="137" y="148"/>
                  </a:cubicBezTo>
                  <a:cubicBezTo>
                    <a:pt x="137" y="148"/>
                    <a:pt x="136" y="148"/>
                    <a:pt x="136" y="148"/>
                  </a:cubicBezTo>
                  <a:cubicBezTo>
                    <a:pt x="136" y="148"/>
                    <a:pt x="135" y="148"/>
                    <a:pt x="135" y="147"/>
                  </a:cubicBezTo>
                  <a:cubicBezTo>
                    <a:pt x="135" y="147"/>
                    <a:pt x="134" y="147"/>
                    <a:pt x="134" y="146"/>
                  </a:cubicBezTo>
                  <a:cubicBezTo>
                    <a:pt x="134" y="146"/>
                    <a:pt x="134" y="146"/>
                    <a:pt x="134" y="145"/>
                  </a:cubicBezTo>
                  <a:cubicBezTo>
                    <a:pt x="134" y="144"/>
                    <a:pt x="134" y="144"/>
                    <a:pt x="134" y="144"/>
                  </a:cubicBezTo>
                  <a:cubicBezTo>
                    <a:pt x="133" y="144"/>
                    <a:pt x="133" y="143"/>
                    <a:pt x="133" y="143"/>
                  </a:cubicBezTo>
                  <a:cubicBezTo>
                    <a:pt x="133" y="143"/>
                    <a:pt x="133" y="143"/>
                    <a:pt x="133" y="143"/>
                  </a:cubicBezTo>
                  <a:cubicBezTo>
                    <a:pt x="132" y="143"/>
                    <a:pt x="132" y="142"/>
                    <a:pt x="131" y="142"/>
                  </a:cubicBezTo>
                  <a:cubicBezTo>
                    <a:pt x="131" y="142"/>
                    <a:pt x="131" y="142"/>
                    <a:pt x="131" y="142"/>
                  </a:cubicBezTo>
                  <a:cubicBezTo>
                    <a:pt x="130" y="142"/>
                    <a:pt x="130" y="141"/>
                    <a:pt x="130" y="141"/>
                  </a:cubicBezTo>
                  <a:cubicBezTo>
                    <a:pt x="130" y="141"/>
                    <a:pt x="130" y="140"/>
                    <a:pt x="129" y="140"/>
                  </a:cubicBezTo>
                  <a:cubicBezTo>
                    <a:pt x="129" y="140"/>
                    <a:pt x="129" y="139"/>
                    <a:pt x="129" y="139"/>
                  </a:cubicBezTo>
                  <a:cubicBezTo>
                    <a:pt x="129" y="138"/>
                    <a:pt x="128" y="138"/>
                    <a:pt x="127" y="137"/>
                  </a:cubicBezTo>
                  <a:cubicBezTo>
                    <a:pt x="127" y="137"/>
                    <a:pt x="127" y="136"/>
                    <a:pt x="127" y="136"/>
                  </a:cubicBezTo>
                  <a:cubicBezTo>
                    <a:pt x="126" y="135"/>
                    <a:pt x="126" y="136"/>
                    <a:pt x="125" y="136"/>
                  </a:cubicBezTo>
                  <a:cubicBezTo>
                    <a:pt x="125" y="136"/>
                    <a:pt x="125" y="136"/>
                    <a:pt x="125" y="136"/>
                  </a:cubicBezTo>
                  <a:cubicBezTo>
                    <a:pt x="124" y="136"/>
                    <a:pt x="124" y="136"/>
                    <a:pt x="124" y="136"/>
                  </a:cubicBezTo>
                  <a:cubicBezTo>
                    <a:pt x="123" y="135"/>
                    <a:pt x="123" y="135"/>
                    <a:pt x="123" y="135"/>
                  </a:cubicBezTo>
                  <a:cubicBezTo>
                    <a:pt x="123" y="134"/>
                    <a:pt x="123" y="134"/>
                    <a:pt x="122" y="134"/>
                  </a:cubicBezTo>
                  <a:cubicBezTo>
                    <a:pt x="122" y="134"/>
                    <a:pt x="122" y="133"/>
                    <a:pt x="122" y="133"/>
                  </a:cubicBezTo>
                  <a:cubicBezTo>
                    <a:pt x="121" y="133"/>
                    <a:pt x="121" y="133"/>
                    <a:pt x="121" y="133"/>
                  </a:cubicBezTo>
                  <a:cubicBezTo>
                    <a:pt x="120" y="132"/>
                    <a:pt x="120" y="132"/>
                    <a:pt x="120" y="131"/>
                  </a:cubicBezTo>
                  <a:cubicBezTo>
                    <a:pt x="119" y="131"/>
                    <a:pt x="120" y="132"/>
                    <a:pt x="119" y="132"/>
                  </a:cubicBezTo>
                  <a:cubicBezTo>
                    <a:pt x="119" y="131"/>
                    <a:pt x="118" y="131"/>
                    <a:pt x="118" y="131"/>
                  </a:cubicBezTo>
                  <a:cubicBezTo>
                    <a:pt x="119" y="131"/>
                    <a:pt x="118" y="130"/>
                    <a:pt x="118" y="129"/>
                  </a:cubicBezTo>
                  <a:cubicBezTo>
                    <a:pt x="118" y="129"/>
                    <a:pt x="118" y="129"/>
                    <a:pt x="118" y="129"/>
                  </a:cubicBezTo>
                  <a:cubicBezTo>
                    <a:pt x="118" y="129"/>
                    <a:pt x="118" y="129"/>
                    <a:pt x="118" y="129"/>
                  </a:cubicBezTo>
                  <a:cubicBezTo>
                    <a:pt x="118" y="128"/>
                    <a:pt x="119" y="128"/>
                    <a:pt x="118" y="128"/>
                  </a:cubicBezTo>
                  <a:cubicBezTo>
                    <a:pt x="118" y="128"/>
                    <a:pt x="118" y="127"/>
                    <a:pt x="118" y="127"/>
                  </a:cubicBezTo>
                  <a:cubicBezTo>
                    <a:pt x="118" y="127"/>
                    <a:pt x="118" y="126"/>
                    <a:pt x="118" y="126"/>
                  </a:cubicBezTo>
                  <a:cubicBezTo>
                    <a:pt x="118" y="126"/>
                    <a:pt x="118" y="126"/>
                    <a:pt x="118" y="125"/>
                  </a:cubicBezTo>
                  <a:cubicBezTo>
                    <a:pt x="118" y="125"/>
                    <a:pt x="118" y="125"/>
                    <a:pt x="118" y="125"/>
                  </a:cubicBezTo>
                  <a:cubicBezTo>
                    <a:pt x="118" y="125"/>
                    <a:pt x="118" y="124"/>
                    <a:pt x="118" y="124"/>
                  </a:cubicBezTo>
                  <a:cubicBezTo>
                    <a:pt x="118" y="124"/>
                    <a:pt x="118" y="123"/>
                    <a:pt x="118" y="122"/>
                  </a:cubicBezTo>
                  <a:cubicBezTo>
                    <a:pt x="118" y="122"/>
                    <a:pt x="117" y="122"/>
                    <a:pt x="117" y="122"/>
                  </a:cubicBezTo>
                  <a:cubicBezTo>
                    <a:pt x="117" y="121"/>
                    <a:pt x="117" y="121"/>
                    <a:pt x="117" y="121"/>
                  </a:cubicBezTo>
                  <a:cubicBezTo>
                    <a:pt x="116" y="121"/>
                    <a:pt x="116" y="121"/>
                    <a:pt x="116" y="121"/>
                  </a:cubicBezTo>
                  <a:cubicBezTo>
                    <a:pt x="116" y="121"/>
                    <a:pt x="116" y="121"/>
                    <a:pt x="115" y="121"/>
                  </a:cubicBezTo>
                  <a:cubicBezTo>
                    <a:pt x="115" y="121"/>
                    <a:pt x="114" y="120"/>
                    <a:pt x="114" y="120"/>
                  </a:cubicBezTo>
                  <a:cubicBezTo>
                    <a:pt x="114" y="120"/>
                    <a:pt x="113" y="120"/>
                    <a:pt x="113" y="119"/>
                  </a:cubicBezTo>
                  <a:cubicBezTo>
                    <a:pt x="112" y="120"/>
                    <a:pt x="112" y="118"/>
                    <a:pt x="111" y="118"/>
                  </a:cubicBezTo>
                  <a:cubicBezTo>
                    <a:pt x="111" y="118"/>
                    <a:pt x="111" y="117"/>
                    <a:pt x="111" y="117"/>
                  </a:cubicBezTo>
                  <a:cubicBezTo>
                    <a:pt x="111" y="117"/>
                    <a:pt x="111" y="117"/>
                    <a:pt x="111" y="117"/>
                  </a:cubicBezTo>
                  <a:cubicBezTo>
                    <a:pt x="110" y="117"/>
                    <a:pt x="110" y="117"/>
                    <a:pt x="110" y="116"/>
                  </a:cubicBezTo>
                  <a:cubicBezTo>
                    <a:pt x="110" y="116"/>
                    <a:pt x="110" y="116"/>
                    <a:pt x="110" y="116"/>
                  </a:cubicBezTo>
                  <a:cubicBezTo>
                    <a:pt x="110" y="117"/>
                    <a:pt x="110" y="117"/>
                    <a:pt x="110" y="117"/>
                  </a:cubicBezTo>
                  <a:cubicBezTo>
                    <a:pt x="110" y="118"/>
                    <a:pt x="110" y="118"/>
                    <a:pt x="110" y="118"/>
                  </a:cubicBezTo>
                  <a:cubicBezTo>
                    <a:pt x="110" y="119"/>
                    <a:pt x="110" y="119"/>
                    <a:pt x="110" y="119"/>
                  </a:cubicBezTo>
                  <a:cubicBezTo>
                    <a:pt x="110" y="119"/>
                    <a:pt x="110" y="119"/>
                    <a:pt x="110" y="120"/>
                  </a:cubicBezTo>
                  <a:cubicBezTo>
                    <a:pt x="110" y="120"/>
                    <a:pt x="110" y="121"/>
                    <a:pt x="110" y="121"/>
                  </a:cubicBezTo>
                  <a:cubicBezTo>
                    <a:pt x="110" y="121"/>
                    <a:pt x="109" y="120"/>
                    <a:pt x="109" y="120"/>
                  </a:cubicBezTo>
                  <a:cubicBezTo>
                    <a:pt x="109" y="120"/>
                    <a:pt x="109" y="120"/>
                    <a:pt x="108" y="120"/>
                  </a:cubicBezTo>
                  <a:cubicBezTo>
                    <a:pt x="108" y="120"/>
                    <a:pt x="108" y="120"/>
                    <a:pt x="108" y="120"/>
                  </a:cubicBezTo>
                  <a:cubicBezTo>
                    <a:pt x="108" y="120"/>
                    <a:pt x="108" y="120"/>
                    <a:pt x="108" y="119"/>
                  </a:cubicBezTo>
                  <a:cubicBezTo>
                    <a:pt x="108" y="119"/>
                    <a:pt x="107" y="118"/>
                    <a:pt x="107" y="118"/>
                  </a:cubicBezTo>
                  <a:cubicBezTo>
                    <a:pt x="106" y="117"/>
                    <a:pt x="107" y="117"/>
                    <a:pt x="106" y="116"/>
                  </a:cubicBezTo>
                  <a:cubicBezTo>
                    <a:pt x="106" y="116"/>
                    <a:pt x="106" y="116"/>
                    <a:pt x="106" y="115"/>
                  </a:cubicBezTo>
                  <a:cubicBezTo>
                    <a:pt x="106" y="115"/>
                    <a:pt x="106" y="115"/>
                    <a:pt x="106" y="115"/>
                  </a:cubicBezTo>
                  <a:cubicBezTo>
                    <a:pt x="106" y="114"/>
                    <a:pt x="106" y="114"/>
                    <a:pt x="106" y="113"/>
                  </a:cubicBezTo>
                  <a:cubicBezTo>
                    <a:pt x="106" y="113"/>
                    <a:pt x="106" y="113"/>
                    <a:pt x="106" y="112"/>
                  </a:cubicBezTo>
                  <a:cubicBezTo>
                    <a:pt x="106" y="112"/>
                    <a:pt x="106" y="112"/>
                    <a:pt x="106" y="112"/>
                  </a:cubicBezTo>
                  <a:cubicBezTo>
                    <a:pt x="106" y="111"/>
                    <a:pt x="105" y="111"/>
                    <a:pt x="105" y="111"/>
                  </a:cubicBezTo>
                  <a:cubicBezTo>
                    <a:pt x="105" y="111"/>
                    <a:pt x="104" y="111"/>
                    <a:pt x="104" y="110"/>
                  </a:cubicBezTo>
                  <a:cubicBezTo>
                    <a:pt x="104" y="110"/>
                    <a:pt x="104" y="110"/>
                    <a:pt x="104" y="110"/>
                  </a:cubicBezTo>
                  <a:cubicBezTo>
                    <a:pt x="104" y="110"/>
                    <a:pt x="104" y="110"/>
                    <a:pt x="104" y="110"/>
                  </a:cubicBezTo>
                  <a:cubicBezTo>
                    <a:pt x="104" y="110"/>
                    <a:pt x="104" y="109"/>
                    <a:pt x="104" y="109"/>
                  </a:cubicBezTo>
                  <a:cubicBezTo>
                    <a:pt x="104" y="109"/>
                    <a:pt x="104" y="109"/>
                    <a:pt x="103" y="109"/>
                  </a:cubicBezTo>
                  <a:cubicBezTo>
                    <a:pt x="103" y="109"/>
                    <a:pt x="103" y="109"/>
                    <a:pt x="103" y="109"/>
                  </a:cubicBezTo>
                  <a:cubicBezTo>
                    <a:pt x="103" y="108"/>
                    <a:pt x="103" y="108"/>
                    <a:pt x="103" y="108"/>
                  </a:cubicBezTo>
                  <a:cubicBezTo>
                    <a:pt x="103" y="107"/>
                    <a:pt x="104" y="107"/>
                    <a:pt x="104" y="107"/>
                  </a:cubicBezTo>
                  <a:cubicBezTo>
                    <a:pt x="104" y="107"/>
                    <a:pt x="103" y="107"/>
                    <a:pt x="103" y="107"/>
                  </a:cubicBezTo>
                  <a:cubicBezTo>
                    <a:pt x="103" y="106"/>
                    <a:pt x="103" y="106"/>
                    <a:pt x="103" y="106"/>
                  </a:cubicBezTo>
                  <a:cubicBezTo>
                    <a:pt x="103" y="106"/>
                    <a:pt x="102" y="106"/>
                    <a:pt x="102" y="106"/>
                  </a:cubicBezTo>
                  <a:cubicBezTo>
                    <a:pt x="102" y="105"/>
                    <a:pt x="102" y="105"/>
                    <a:pt x="102" y="105"/>
                  </a:cubicBezTo>
                  <a:cubicBezTo>
                    <a:pt x="102" y="105"/>
                    <a:pt x="101" y="105"/>
                    <a:pt x="101" y="105"/>
                  </a:cubicBezTo>
                  <a:cubicBezTo>
                    <a:pt x="101" y="105"/>
                    <a:pt x="101" y="104"/>
                    <a:pt x="101" y="104"/>
                  </a:cubicBezTo>
                  <a:cubicBezTo>
                    <a:pt x="101" y="104"/>
                    <a:pt x="100" y="104"/>
                    <a:pt x="100" y="104"/>
                  </a:cubicBezTo>
                  <a:cubicBezTo>
                    <a:pt x="100" y="104"/>
                    <a:pt x="100" y="103"/>
                    <a:pt x="99" y="103"/>
                  </a:cubicBezTo>
                  <a:cubicBezTo>
                    <a:pt x="99" y="103"/>
                    <a:pt x="99" y="103"/>
                    <a:pt x="99" y="103"/>
                  </a:cubicBezTo>
                  <a:cubicBezTo>
                    <a:pt x="99" y="103"/>
                    <a:pt x="99" y="103"/>
                    <a:pt x="99" y="102"/>
                  </a:cubicBezTo>
                  <a:cubicBezTo>
                    <a:pt x="99" y="102"/>
                    <a:pt x="99" y="102"/>
                    <a:pt x="99" y="102"/>
                  </a:cubicBezTo>
                  <a:cubicBezTo>
                    <a:pt x="98" y="102"/>
                    <a:pt x="99" y="101"/>
                    <a:pt x="99" y="101"/>
                  </a:cubicBezTo>
                  <a:cubicBezTo>
                    <a:pt x="99" y="101"/>
                    <a:pt x="99" y="101"/>
                    <a:pt x="99" y="101"/>
                  </a:cubicBezTo>
                  <a:cubicBezTo>
                    <a:pt x="99" y="101"/>
                    <a:pt x="99" y="100"/>
                    <a:pt x="99" y="101"/>
                  </a:cubicBezTo>
                  <a:cubicBezTo>
                    <a:pt x="100" y="101"/>
                    <a:pt x="100" y="101"/>
                    <a:pt x="101" y="101"/>
                  </a:cubicBezTo>
                  <a:cubicBezTo>
                    <a:pt x="100" y="100"/>
                    <a:pt x="100" y="100"/>
                    <a:pt x="100" y="100"/>
                  </a:cubicBezTo>
                  <a:cubicBezTo>
                    <a:pt x="100" y="99"/>
                    <a:pt x="100" y="99"/>
                    <a:pt x="99" y="99"/>
                  </a:cubicBezTo>
                  <a:cubicBezTo>
                    <a:pt x="99" y="98"/>
                    <a:pt x="99" y="99"/>
                    <a:pt x="99" y="99"/>
                  </a:cubicBezTo>
                  <a:cubicBezTo>
                    <a:pt x="99" y="99"/>
                    <a:pt x="98" y="98"/>
                    <a:pt x="98" y="98"/>
                  </a:cubicBezTo>
                  <a:cubicBezTo>
                    <a:pt x="98" y="98"/>
                    <a:pt x="98" y="98"/>
                    <a:pt x="98" y="97"/>
                  </a:cubicBezTo>
                  <a:cubicBezTo>
                    <a:pt x="98" y="97"/>
                    <a:pt x="98" y="97"/>
                    <a:pt x="98" y="97"/>
                  </a:cubicBezTo>
                  <a:cubicBezTo>
                    <a:pt x="97" y="97"/>
                    <a:pt x="97" y="97"/>
                    <a:pt x="96" y="97"/>
                  </a:cubicBezTo>
                  <a:cubicBezTo>
                    <a:pt x="96" y="98"/>
                    <a:pt x="96" y="97"/>
                    <a:pt x="95" y="97"/>
                  </a:cubicBezTo>
                  <a:cubicBezTo>
                    <a:pt x="95" y="97"/>
                    <a:pt x="95" y="97"/>
                    <a:pt x="95" y="96"/>
                  </a:cubicBezTo>
                  <a:cubicBezTo>
                    <a:pt x="95" y="96"/>
                    <a:pt x="95" y="96"/>
                    <a:pt x="94" y="96"/>
                  </a:cubicBezTo>
                  <a:cubicBezTo>
                    <a:pt x="94" y="95"/>
                    <a:pt x="94" y="95"/>
                    <a:pt x="94" y="95"/>
                  </a:cubicBezTo>
                  <a:cubicBezTo>
                    <a:pt x="93" y="95"/>
                    <a:pt x="93" y="95"/>
                    <a:pt x="93" y="95"/>
                  </a:cubicBezTo>
                  <a:cubicBezTo>
                    <a:pt x="93" y="95"/>
                    <a:pt x="92" y="94"/>
                    <a:pt x="92" y="95"/>
                  </a:cubicBezTo>
                  <a:cubicBezTo>
                    <a:pt x="92" y="95"/>
                    <a:pt x="92" y="95"/>
                    <a:pt x="92" y="95"/>
                  </a:cubicBezTo>
                  <a:cubicBezTo>
                    <a:pt x="92" y="95"/>
                    <a:pt x="91" y="95"/>
                    <a:pt x="91" y="95"/>
                  </a:cubicBezTo>
                  <a:cubicBezTo>
                    <a:pt x="91" y="95"/>
                    <a:pt x="91" y="94"/>
                    <a:pt x="91" y="94"/>
                  </a:cubicBezTo>
                  <a:cubicBezTo>
                    <a:pt x="91" y="94"/>
                    <a:pt x="91" y="94"/>
                    <a:pt x="90" y="94"/>
                  </a:cubicBezTo>
                  <a:cubicBezTo>
                    <a:pt x="90" y="94"/>
                    <a:pt x="90" y="93"/>
                    <a:pt x="90" y="93"/>
                  </a:cubicBezTo>
                  <a:cubicBezTo>
                    <a:pt x="89" y="94"/>
                    <a:pt x="90" y="94"/>
                    <a:pt x="90" y="94"/>
                  </a:cubicBezTo>
                  <a:cubicBezTo>
                    <a:pt x="90" y="94"/>
                    <a:pt x="89" y="94"/>
                    <a:pt x="88" y="93"/>
                  </a:cubicBezTo>
                  <a:cubicBezTo>
                    <a:pt x="88" y="93"/>
                    <a:pt x="88" y="92"/>
                    <a:pt x="88" y="92"/>
                  </a:cubicBezTo>
                  <a:cubicBezTo>
                    <a:pt x="88" y="92"/>
                    <a:pt x="88" y="92"/>
                    <a:pt x="88" y="92"/>
                  </a:cubicBezTo>
                  <a:cubicBezTo>
                    <a:pt x="88" y="91"/>
                    <a:pt x="88" y="91"/>
                    <a:pt x="88" y="91"/>
                  </a:cubicBezTo>
                  <a:cubicBezTo>
                    <a:pt x="88" y="91"/>
                    <a:pt x="87" y="90"/>
                    <a:pt x="87" y="90"/>
                  </a:cubicBezTo>
                  <a:cubicBezTo>
                    <a:pt x="87" y="90"/>
                    <a:pt x="87" y="90"/>
                    <a:pt x="86" y="90"/>
                  </a:cubicBezTo>
                  <a:cubicBezTo>
                    <a:pt x="86" y="90"/>
                    <a:pt x="85" y="90"/>
                    <a:pt x="85" y="90"/>
                  </a:cubicBezTo>
                  <a:cubicBezTo>
                    <a:pt x="85" y="90"/>
                    <a:pt x="84" y="90"/>
                    <a:pt x="84" y="90"/>
                  </a:cubicBezTo>
                  <a:cubicBezTo>
                    <a:pt x="84" y="90"/>
                    <a:pt x="84" y="90"/>
                    <a:pt x="84" y="89"/>
                  </a:cubicBezTo>
                  <a:cubicBezTo>
                    <a:pt x="83" y="89"/>
                    <a:pt x="84" y="89"/>
                    <a:pt x="84" y="89"/>
                  </a:cubicBezTo>
                  <a:cubicBezTo>
                    <a:pt x="84" y="88"/>
                    <a:pt x="83" y="88"/>
                    <a:pt x="83" y="88"/>
                  </a:cubicBezTo>
                  <a:cubicBezTo>
                    <a:pt x="83" y="88"/>
                    <a:pt x="83" y="88"/>
                    <a:pt x="82" y="89"/>
                  </a:cubicBezTo>
                  <a:cubicBezTo>
                    <a:pt x="82" y="89"/>
                    <a:pt x="82" y="89"/>
                    <a:pt x="82" y="89"/>
                  </a:cubicBezTo>
                  <a:cubicBezTo>
                    <a:pt x="81" y="89"/>
                    <a:pt x="81" y="88"/>
                    <a:pt x="80" y="88"/>
                  </a:cubicBezTo>
                  <a:cubicBezTo>
                    <a:pt x="80" y="87"/>
                    <a:pt x="79" y="88"/>
                    <a:pt x="79" y="87"/>
                  </a:cubicBezTo>
                  <a:cubicBezTo>
                    <a:pt x="79" y="87"/>
                    <a:pt x="79" y="87"/>
                    <a:pt x="78" y="87"/>
                  </a:cubicBezTo>
                  <a:cubicBezTo>
                    <a:pt x="78" y="87"/>
                    <a:pt x="78" y="87"/>
                    <a:pt x="78" y="86"/>
                  </a:cubicBezTo>
                  <a:cubicBezTo>
                    <a:pt x="77" y="86"/>
                    <a:pt x="77" y="86"/>
                    <a:pt x="77" y="86"/>
                  </a:cubicBezTo>
                  <a:cubicBezTo>
                    <a:pt x="77" y="86"/>
                    <a:pt x="77" y="86"/>
                    <a:pt x="77" y="85"/>
                  </a:cubicBezTo>
                  <a:cubicBezTo>
                    <a:pt x="77" y="85"/>
                    <a:pt x="76" y="85"/>
                    <a:pt x="76" y="85"/>
                  </a:cubicBezTo>
                  <a:cubicBezTo>
                    <a:pt x="76" y="84"/>
                    <a:pt x="76" y="84"/>
                    <a:pt x="76" y="84"/>
                  </a:cubicBezTo>
                  <a:cubicBezTo>
                    <a:pt x="77" y="84"/>
                    <a:pt x="77" y="83"/>
                    <a:pt x="77" y="83"/>
                  </a:cubicBezTo>
                  <a:cubicBezTo>
                    <a:pt x="77" y="82"/>
                    <a:pt x="78" y="82"/>
                    <a:pt x="77" y="81"/>
                  </a:cubicBezTo>
                  <a:cubicBezTo>
                    <a:pt x="77" y="81"/>
                    <a:pt x="77" y="81"/>
                    <a:pt x="76" y="81"/>
                  </a:cubicBezTo>
                  <a:cubicBezTo>
                    <a:pt x="76" y="81"/>
                    <a:pt x="76" y="80"/>
                    <a:pt x="76" y="80"/>
                  </a:cubicBezTo>
                  <a:cubicBezTo>
                    <a:pt x="76" y="80"/>
                    <a:pt x="76" y="80"/>
                    <a:pt x="75" y="80"/>
                  </a:cubicBezTo>
                  <a:cubicBezTo>
                    <a:pt x="75" y="80"/>
                    <a:pt x="75" y="79"/>
                    <a:pt x="75" y="79"/>
                  </a:cubicBezTo>
                  <a:cubicBezTo>
                    <a:pt x="75" y="79"/>
                    <a:pt x="74" y="79"/>
                    <a:pt x="74" y="78"/>
                  </a:cubicBezTo>
                  <a:cubicBezTo>
                    <a:pt x="73" y="78"/>
                    <a:pt x="74" y="77"/>
                    <a:pt x="74" y="77"/>
                  </a:cubicBezTo>
                  <a:cubicBezTo>
                    <a:pt x="74" y="76"/>
                    <a:pt x="74" y="76"/>
                    <a:pt x="74" y="75"/>
                  </a:cubicBezTo>
                  <a:cubicBezTo>
                    <a:pt x="74" y="75"/>
                    <a:pt x="74" y="74"/>
                    <a:pt x="75" y="74"/>
                  </a:cubicBezTo>
                  <a:cubicBezTo>
                    <a:pt x="75" y="73"/>
                    <a:pt x="75" y="73"/>
                    <a:pt x="75" y="73"/>
                  </a:cubicBezTo>
                  <a:cubicBezTo>
                    <a:pt x="75" y="73"/>
                    <a:pt x="75" y="72"/>
                    <a:pt x="75" y="72"/>
                  </a:cubicBezTo>
                  <a:cubicBezTo>
                    <a:pt x="75" y="72"/>
                    <a:pt x="74" y="71"/>
                    <a:pt x="74" y="71"/>
                  </a:cubicBezTo>
                  <a:cubicBezTo>
                    <a:pt x="74" y="70"/>
                    <a:pt x="74" y="70"/>
                    <a:pt x="74" y="69"/>
                  </a:cubicBezTo>
                  <a:cubicBezTo>
                    <a:pt x="74" y="69"/>
                    <a:pt x="74" y="68"/>
                    <a:pt x="73" y="68"/>
                  </a:cubicBezTo>
                  <a:cubicBezTo>
                    <a:pt x="73" y="67"/>
                    <a:pt x="73" y="67"/>
                    <a:pt x="73" y="67"/>
                  </a:cubicBezTo>
                  <a:cubicBezTo>
                    <a:pt x="73" y="67"/>
                    <a:pt x="74" y="66"/>
                    <a:pt x="73" y="65"/>
                  </a:cubicBezTo>
                  <a:cubicBezTo>
                    <a:pt x="73" y="65"/>
                    <a:pt x="72" y="66"/>
                    <a:pt x="72" y="66"/>
                  </a:cubicBezTo>
                  <a:cubicBezTo>
                    <a:pt x="72" y="65"/>
                    <a:pt x="71" y="64"/>
                    <a:pt x="71" y="64"/>
                  </a:cubicBezTo>
                  <a:cubicBezTo>
                    <a:pt x="70" y="64"/>
                    <a:pt x="70" y="63"/>
                    <a:pt x="70" y="63"/>
                  </a:cubicBezTo>
                  <a:cubicBezTo>
                    <a:pt x="70" y="62"/>
                    <a:pt x="69" y="62"/>
                    <a:pt x="69" y="62"/>
                  </a:cubicBezTo>
                  <a:cubicBezTo>
                    <a:pt x="69" y="61"/>
                    <a:pt x="68" y="61"/>
                    <a:pt x="68" y="61"/>
                  </a:cubicBezTo>
                  <a:cubicBezTo>
                    <a:pt x="68" y="60"/>
                    <a:pt x="68" y="60"/>
                    <a:pt x="69" y="60"/>
                  </a:cubicBezTo>
                  <a:cubicBezTo>
                    <a:pt x="69" y="59"/>
                    <a:pt x="69" y="59"/>
                    <a:pt x="69" y="58"/>
                  </a:cubicBezTo>
                  <a:cubicBezTo>
                    <a:pt x="69" y="57"/>
                    <a:pt x="69" y="57"/>
                    <a:pt x="68" y="57"/>
                  </a:cubicBezTo>
                  <a:cubicBezTo>
                    <a:pt x="68" y="56"/>
                    <a:pt x="68" y="56"/>
                    <a:pt x="68" y="56"/>
                  </a:cubicBezTo>
                  <a:cubicBezTo>
                    <a:pt x="68" y="56"/>
                    <a:pt x="68" y="56"/>
                    <a:pt x="68" y="55"/>
                  </a:cubicBezTo>
                  <a:cubicBezTo>
                    <a:pt x="68" y="55"/>
                    <a:pt x="68" y="55"/>
                    <a:pt x="68" y="54"/>
                  </a:cubicBezTo>
                  <a:cubicBezTo>
                    <a:pt x="67" y="54"/>
                    <a:pt x="67" y="53"/>
                    <a:pt x="67" y="53"/>
                  </a:cubicBezTo>
                  <a:cubicBezTo>
                    <a:pt x="67" y="53"/>
                    <a:pt x="67" y="52"/>
                    <a:pt x="67" y="52"/>
                  </a:cubicBezTo>
                  <a:cubicBezTo>
                    <a:pt x="67" y="52"/>
                    <a:pt x="67" y="52"/>
                    <a:pt x="67" y="52"/>
                  </a:cubicBezTo>
                  <a:cubicBezTo>
                    <a:pt x="67" y="51"/>
                    <a:pt x="67" y="51"/>
                    <a:pt x="67" y="50"/>
                  </a:cubicBezTo>
                  <a:cubicBezTo>
                    <a:pt x="67" y="50"/>
                    <a:pt x="67" y="50"/>
                    <a:pt x="68" y="49"/>
                  </a:cubicBezTo>
                  <a:cubicBezTo>
                    <a:pt x="67" y="49"/>
                    <a:pt x="67" y="48"/>
                    <a:pt x="67" y="48"/>
                  </a:cubicBezTo>
                  <a:cubicBezTo>
                    <a:pt x="67" y="47"/>
                    <a:pt x="67" y="47"/>
                    <a:pt x="67" y="47"/>
                  </a:cubicBezTo>
                  <a:cubicBezTo>
                    <a:pt x="67" y="46"/>
                    <a:pt x="68" y="46"/>
                    <a:pt x="68" y="46"/>
                  </a:cubicBezTo>
                  <a:cubicBezTo>
                    <a:pt x="68" y="46"/>
                    <a:pt x="67" y="46"/>
                    <a:pt x="67" y="46"/>
                  </a:cubicBezTo>
                  <a:cubicBezTo>
                    <a:pt x="67" y="46"/>
                    <a:pt x="67" y="46"/>
                    <a:pt x="67" y="46"/>
                  </a:cubicBezTo>
                  <a:cubicBezTo>
                    <a:pt x="67" y="45"/>
                    <a:pt x="67" y="45"/>
                    <a:pt x="67" y="45"/>
                  </a:cubicBezTo>
                  <a:cubicBezTo>
                    <a:pt x="66" y="45"/>
                    <a:pt x="66" y="45"/>
                    <a:pt x="66" y="45"/>
                  </a:cubicBezTo>
                  <a:cubicBezTo>
                    <a:pt x="65" y="45"/>
                    <a:pt x="65" y="45"/>
                    <a:pt x="65" y="44"/>
                  </a:cubicBezTo>
                  <a:cubicBezTo>
                    <a:pt x="65" y="44"/>
                    <a:pt x="64" y="44"/>
                    <a:pt x="64" y="43"/>
                  </a:cubicBezTo>
                  <a:cubicBezTo>
                    <a:pt x="64" y="43"/>
                    <a:pt x="64" y="42"/>
                    <a:pt x="63" y="42"/>
                  </a:cubicBezTo>
                  <a:cubicBezTo>
                    <a:pt x="63" y="42"/>
                    <a:pt x="63" y="42"/>
                    <a:pt x="62" y="42"/>
                  </a:cubicBezTo>
                  <a:cubicBezTo>
                    <a:pt x="62" y="42"/>
                    <a:pt x="62" y="42"/>
                    <a:pt x="62" y="42"/>
                  </a:cubicBezTo>
                  <a:cubicBezTo>
                    <a:pt x="61" y="42"/>
                    <a:pt x="61" y="42"/>
                    <a:pt x="61" y="42"/>
                  </a:cubicBezTo>
                  <a:cubicBezTo>
                    <a:pt x="61" y="41"/>
                    <a:pt x="61" y="41"/>
                    <a:pt x="61" y="40"/>
                  </a:cubicBezTo>
                  <a:cubicBezTo>
                    <a:pt x="61" y="40"/>
                    <a:pt x="60" y="41"/>
                    <a:pt x="60" y="40"/>
                  </a:cubicBezTo>
                  <a:cubicBezTo>
                    <a:pt x="60" y="40"/>
                    <a:pt x="60" y="40"/>
                    <a:pt x="60" y="39"/>
                  </a:cubicBezTo>
                  <a:cubicBezTo>
                    <a:pt x="60" y="39"/>
                    <a:pt x="60" y="38"/>
                    <a:pt x="59" y="39"/>
                  </a:cubicBezTo>
                  <a:cubicBezTo>
                    <a:pt x="59" y="39"/>
                    <a:pt x="59" y="40"/>
                    <a:pt x="58" y="39"/>
                  </a:cubicBezTo>
                  <a:cubicBezTo>
                    <a:pt x="58" y="39"/>
                    <a:pt x="57" y="39"/>
                    <a:pt x="57" y="40"/>
                  </a:cubicBezTo>
                  <a:cubicBezTo>
                    <a:pt x="56" y="40"/>
                    <a:pt x="56" y="41"/>
                    <a:pt x="56" y="41"/>
                  </a:cubicBezTo>
                  <a:cubicBezTo>
                    <a:pt x="55" y="42"/>
                    <a:pt x="54" y="41"/>
                    <a:pt x="53" y="40"/>
                  </a:cubicBezTo>
                  <a:cubicBezTo>
                    <a:pt x="52" y="39"/>
                    <a:pt x="53" y="39"/>
                    <a:pt x="53" y="38"/>
                  </a:cubicBezTo>
                  <a:cubicBezTo>
                    <a:pt x="52" y="38"/>
                    <a:pt x="52" y="37"/>
                    <a:pt x="52" y="37"/>
                  </a:cubicBezTo>
                  <a:cubicBezTo>
                    <a:pt x="52" y="36"/>
                    <a:pt x="52" y="36"/>
                    <a:pt x="52" y="36"/>
                  </a:cubicBezTo>
                  <a:cubicBezTo>
                    <a:pt x="52" y="35"/>
                    <a:pt x="52" y="35"/>
                    <a:pt x="51" y="35"/>
                  </a:cubicBezTo>
                  <a:cubicBezTo>
                    <a:pt x="51" y="35"/>
                    <a:pt x="51" y="34"/>
                    <a:pt x="51" y="34"/>
                  </a:cubicBezTo>
                  <a:cubicBezTo>
                    <a:pt x="51" y="33"/>
                    <a:pt x="51" y="33"/>
                    <a:pt x="51" y="33"/>
                  </a:cubicBezTo>
                  <a:cubicBezTo>
                    <a:pt x="51" y="32"/>
                    <a:pt x="51" y="32"/>
                    <a:pt x="51" y="32"/>
                  </a:cubicBezTo>
                  <a:cubicBezTo>
                    <a:pt x="51" y="31"/>
                    <a:pt x="51" y="31"/>
                    <a:pt x="51" y="30"/>
                  </a:cubicBezTo>
                  <a:cubicBezTo>
                    <a:pt x="51" y="29"/>
                    <a:pt x="51" y="29"/>
                    <a:pt x="51" y="28"/>
                  </a:cubicBezTo>
                  <a:cubicBezTo>
                    <a:pt x="51" y="28"/>
                    <a:pt x="51" y="28"/>
                    <a:pt x="51" y="28"/>
                  </a:cubicBezTo>
                  <a:cubicBezTo>
                    <a:pt x="51" y="27"/>
                    <a:pt x="51" y="27"/>
                    <a:pt x="51" y="27"/>
                  </a:cubicBezTo>
                  <a:cubicBezTo>
                    <a:pt x="51" y="26"/>
                    <a:pt x="51" y="27"/>
                    <a:pt x="51" y="26"/>
                  </a:cubicBezTo>
                  <a:cubicBezTo>
                    <a:pt x="51" y="26"/>
                    <a:pt x="51" y="26"/>
                    <a:pt x="51" y="26"/>
                  </a:cubicBezTo>
                  <a:cubicBezTo>
                    <a:pt x="51" y="26"/>
                    <a:pt x="51" y="26"/>
                    <a:pt x="50" y="25"/>
                  </a:cubicBezTo>
                  <a:cubicBezTo>
                    <a:pt x="50" y="25"/>
                    <a:pt x="50" y="25"/>
                    <a:pt x="49" y="25"/>
                  </a:cubicBezTo>
                  <a:cubicBezTo>
                    <a:pt x="49" y="25"/>
                    <a:pt x="49" y="25"/>
                    <a:pt x="49" y="25"/>
                  </a:cubicBezTo>
                  <a:cubicBezTo>
                    <a:pt x="49" y="24"/>
                    <a:pt x="49" y="24"/>
                    <a:pt x="49" y="24"/>
                  </a:cubicBezTo>
                  <a:cubicBezTo>
                    <a:pt x="49" y="24"/>
                    <a:pt x="50" y="23"/>
                    <a:pt x="50" y="23"/>
                  </a:cubicBezTo>
                  <a:cubicBezTo>
                    <a:pt x="50" y="23"/>
                    <a:pt x="50" y="23"/>
                    <a:pt x="49" y="22"/>
                  </a:cubicBezTo>
                  <a:cubicBezTo>
                    <a:pt x="49" y="22"/>
                    <a:pt x="49" y="23"/>
                    <a:pt x="48" y="22"/>
                  </a:cubicBezTo>
                  <a:cubicBezTo>
                    <a:pt x="48" y="22"/>
                    <a:pt x="48" y="21"/>
                    <a:pt x="48" y="21"/>
                  </a:cubicBezTo>
                  <a:cubicBezTo>
                    <a:pt x="48" y="21"/>
                    <a:pt x="47" y="20"/>
                    <a:pt x="47" y="20"/>
                  </a:cubicBezTo>
                  <a:cubicBezTo>
                    <a:pt x="47" y="20"/>
                    <a:pt x="47" y="20"/>
                    <a:pt x="47" y="19"/>
                  </a:cubicBezTo>
                  <a:cubicBezTo>
                    <a:pt x="47" y="18"/>
                    <a:pt x="48" y="18"/>
                    <a:pt x="48" y="17"/>
                  </a:cubicBezTo>
                  <a:cubicBezTo>
                    <a:pt x="48" y="17"/>
                    <a:pt x="48" y="17"/>
                    <a:pt x="48" y="16"/>
                  </a:cubicBezTo>
                  <a:cubicBezTo>
                    <a:pt x="47" y="16"/>
                    <a:pt x="47" y="16"/>
                    <a:pt x="47" y="16"/>
                  </a:cubicBezTo>
                  <a:cubicBezTo>
                    <a:pt x="46" y="16"/>
                    <a:pt x="45" y="16"/>
                    <a:pt x="45" y="16"/>
                  </a:cubicBezTo>
                  <a:cubicBezTo>
                    <a:pt x="44" y="15"/>
                    <a:pt x="44" y="15"/>
                    <a:pt x="44" y="14"/>
                  </a:cubicBezTo>
                  <a:cubicBezTo>
                    <a:pt x="44" y="13"/>
                    <a:pt x="44" y="13"/>
                    <a:pt x="44" y="12"/>
                  </a:cubicBezTo>
                  <a:cubicBezTo>
                    <a:pt x="44" y="12"/>
                    <a:pt x="45" y="11"/>
                    <a:pt x="45" y="11"/>
                  </a:cubicBezTo>
                  <a:cubicBezTo>
                    <a:pt x="45" y="10"/>
                    <a:pt x="44" y="10"/>
                    <a:pt x="44" y="10"/>
                  </a:cubicBezTo>
                  <a:cubicBezTo>
                    <a:pt x="44" y="9"/>
                    <a:pt x="44" y="8"/>
                    <a:pt x="44" y="8"/>
                  </a:cubicBezTo>
                  <a:cubicBezTo>
                    <a:pt x="44" y="8"/>
                    <a:pt x="43" y="8"/>
                    <a:pt x="43" y="7"/>
                  </a:cubicBezTo>
                  <a:cubicBezTo>
                    <a:pt x="43" y="7"/>
                    <a:pt x="43" y="7"/>
                    <a:pt x="43" y="7"/>
                  </a:cubicBezTo>
                  <a:cubicBezTo>
                    <a:pt x="43" y="6"/>
                    <a:pt x="43" y="6"/>
                    <a:pt x="43" y="6"/>
                  </a:cubicBezTo>
                  <a:cubicBezTo>
                    <a:pt x="42" y="6"/>
                    <a:pt x="42" y="6"/>
                    <a:pt x="42" y="6"/>
                  </a:cubicBezTo>
                  <a:cubicBezTo>
                    <a:pt x="42" y="6"/>
                    <a:pt x="42" y="6"/>
                    <a:pt x="42" y="6"/>
                  </a:cubicBezTo>
                  <a:cubicBezTo>
                    <a:pt x="42" y="5"/>
                    <a:pt x="42" y="5"/>
                    <a:pt x="42" y="5"/>
                  </a:cubicBezTo>
                  <a:cubicBezTo>
                    <a:pt x="42" y="5"/>
                    <a:pt x="43" y="4"/>
                    <a:pt x="43" y="4"/>
                  </a:cubicBezTo>
                  <a:cubicBezTo>
                    <a:pt x="42" y="3"/>
                    <a:pt x="42" y="4"/>
                    <a:pt x="41" y="4"/>
                  </a:cubicBezTo>
                  <a:cubicBezTo>
                    <a:pt x="41" y="4"/>
                    <a:pt x="41" y="4"/>
                    <a:pt x="40" y="5"/>
                  </a:cubicBezTo>
                  <a:cubicBezTo>
                    <a:pt x="40" y="5"/>
                    <a:pt x="40" y="5"/>
                    <a:pt x="39" y="6"/>
                  </a:cubicBezTo>
                  <a:cubicBezTo>
                    <a:pt x="39" y="6"/>
                    <a:pt x="38" y="6"/>
                    <a:pt x="37" y="6"/>
                  </a:cubicBezTo>
                  <a:cubicBezTo>
                    <a:pt x="38" y="7"/>
                    <a:pt x="38" y="7"/>
                    <a:pt x="38" y="8"/>
                  </a:cubicBezTo>
                  <a:cubicBezTo>
                    <a:pt x="38" y="8"/>
                    <a:pt x="38" y="9"/>
                    <a:pt x="38" y="9"/>
                  </a:cubicBezTo>
                  <a:cubicBezTo>
                    <a:pt x="38" y="10"/>
                    <a:pt x="38" y="10"/>
                    <a:pt x="38" y="11"/>
                  </a:cubicBezTo>
                  <a:cubicBezTo>
                    <a:pt x="38" y="11"/>
                    <a:pt x="38" y="12"/>
                    <a:pt x="37" y="12"/>
                  </a:cubicBezTo>
                  <a:cubicBezTo>
                    <a:pt x="37" y="13"/>
                    <a:pt x="36" y="14"/>
                    <a:pt x="36" y="15"/>
                  </a:cubicBezTo>
                  <a:cubicBezTo>
                    <a:pt x="36" y="16"/>
                    <a:pt x="36" y="17"/>
                    <a:pt x="36" y="18"/>
                  </a:cubicBezTo>
                  <a:cubicBezTo>
                    <a:pt x="36" y="18"/>
                    <a:pt x="36" y="18"/>
                    <a:pt x="36" y="18"/>
                  </a:cubicBezTo>
                  <a:cubicBezTo>
                    <a:pt x="36" y="18"/>
                    <a:pt x="36" y="17"/>
                    <a:pt x="35" y="17"/>
                  </a:cubicBezTo>
                  <a:cubicBezTo>
                    <a:pt x="35" y="17"/>
                    <a:pt x="35" y="18"/>
                    <a:pt x="35" y="18"/>
                  </a:cubicBezTo>
                  <a:cubicBezTo>
                    <a:pt x="34" y="19"/>
                    <a:pt x="34" y="19"/>
                    <a:pt x="34" y="19"/>
                  </a:cubicBezTo>
                  <a:cubicBezTo>
                    <a:pt x="34" y="19"/>
                    <a:pt x="34" y="20"/>
                    <a:pt x="34" y="20"/>
                  </a:cubicBezTo>
                  <a:cubicBezTo>
                    <a:pt x="34" y="20"/>
                    <a:pt x="34" y="21"/>
                    <a:pt x="33" y="21"/>
                  </a:cubicBezTo>
                  <a:cubicBezTo>
                    <a:pt x="33" y="21"/>
                    <a:pt x="33" y="21"/>
                    <a:pt x="33" y="22"/>
                  </a:cubicBezTo>
                  <a:cubicBezTo>
                    <a:pt x="33" y="23"/>
                    <a:pt x="34" y="22"/>
                    <a:pt x="34" y="22"/>
                  </a:cubicBezTo>
                  <a:cubicBezTo>
                    <a:pt x="34" y="22"/>
                    <a:pt x="35" y="22"/>
                    <a:pt x="35" y="23"/>
                  </a:cubicBezTo>
                  <a:cubicBezTo>
                    <a:pt x="35" y="23"/>
                    <a:pt x="35" y="23"/>
                    <a:pt x="35" y="23"/>
                  </a:cubicBezTo>
                  <a:cubicBezTo>
                    <a:pt x="35" y="24"/>
                    <a:pt x="35" y="24"/>
                    <a:pt x="34" y="25"/>
                  </a:cubicBezTo>
                  <a:cubicBezTo>
                    <a:pt x="34" y="25"/>
                    <a:pt x="34" y="25"/>
                    <a:pt x="34" y="26"/>
                  </a:cubicBezTo>
                  <a:cubicBezTo>
                    <a:pt x="34" y="26"/>
                    <a:pt x="33" y="26"/>
                    <a:pt x="33" y="26"/>
                  </a:cubicBezTo>
                  <a:cubicBezTo>
                    <a:pt x="33" y="26"/>
                    <a:pt x="33" y="26"/>
                    <a:pt x="33" y="27"/>
                  </a:cubicBezTo>
                  <a:cubicBezTo>
                    <a:pt x="33" y="27"/>
                    <a:pt x="33" y="28"/>
                    <a:pt x="33" y="28"/>
                  </a:cubicBezTo>
                  <a:cubicBezTo>
                    <a:pt x="34" y="29"/>
                    <a:pt x="34" y="29"/>
                    <a:pt x="34" y="29"/>
                  </a:cubicBezTo>
                  <a:cubicBezTo>
                    <a:pt x="34" y="31"/>
                    <a:pt x="33" y="31"/>
                    <a:pt x="32" y="32"/>
                  </a:cubicBezTo>
                  <a:cubicBezTo>
                    <a:pt x="32" y="32"/>
                    <a:pt x="32" y="33"/>
                    <a:pt x="32" y="33"/>
                  </a:cubicBezTo>
                  <a:cubicBezTo>
                    <a:pt x="32" y="34"/>
                    <a:pt x="32" y="34"/>
                    <a:pt x="32" y="35"/>
                  </a:cubicBezTo>
                  <a:cubicBezTo>
                    <a:pt x="32" y="35"/>
                    <a:pt x="32" y="36"/>
                    <a:pt x="33" y="36"/>
                  </a:cubicBezTo>
                  <a:cubicBezTo>
                    <a:pt x="33" y="37"/>
                    <a:pt x="33" y="37"/>
                    <a:pt x="33" y="37"/>
                  </a:cubicBezTo>
                  <a:cubicBezTo>
                    <a:pt x="33" y="38"/>
                    <a:pt x="33" y="38"/>
                    <a:pt x="33" y="38"/>
                  </a:cubicBezTo>
                  <a:cubicBezTo>
                    <a:pt x="33" y="39"/>
                    <a:pt x="33" y="39"/>
                    <a:pt x="33" y="40"/>
                  </a:cubicBezTo>
                  <a:cubicBezTo>
                    <a:pt x="33" y="40"/>
                    <a:pt x="32" y="41"/>
                    <a:pt x="32" y="41"/>
                  </a:cubicBezTo>
                  <a:cubicBezTo>
                    <a:pt x="33" y="42"/>
                    <a:pt x="33" y="43"/>
                    <a:pt x="33" y="44"/>
                  </a:cubicBezTo>
                  <a:cubicBezTo>
                    <a:pt x="33" y="45"/>
                    <a:pt x="33" y="45"/>
                    <a:pt x="33" y="46"/>
                  </a:cubicBezTo>
                  <a:cubicBezTo>
                    <a:pt x="33" y="46"/>
                    <a:pt x="34" y="46"/>
                    <a:pt x="34" y="46"/>
                  </a:cubicBezTo>
                  <a:cubicBezTo>
                    <a:pt x="34" y="46"/>
                    <a:pt x="34" y="46"/>
                    <a:pt x="34" y="46"/>
                  </a:cubicBezTo>
                  <a:cubicBezTo>
                    <a:pt x="33" y="47"/>
                    <a:pt x="33" y="48"/>
                    <a:pt x="33" y="49"/>
                  </a:cubicBezTo>
                  <a:cubicBezTo>
                    <a:pt x="33" y="49"/>
                    <a:pt x="32" y="50"/>
                    <a:pt x="32" y="51"/>
                  </a:cubicBezTo>
                  <a:cubicBezTo>
                    <a:pt x="32" y="52"/>
                    <a:pt x="31" y="53"/>
                    <a:pt x="31" y="53"/>
                  </a:cubicBezTo>
                  <a:cubicBezTo>
                    <a:pt x="31" y="54"/>
                    <a:pt x="31" y="55"/>
                    <a:pt x="31" y="56"/>
                  </a:cubicBezTo>
                  <a:cubicBezTo>
                    <a:pt x="31" y="57"/>
                    <a:pt x="31" y="57"/>
                    <a:pt x="31" y="58"/>
                  </a:cubicBezTo>
                  <a:cubicBezTo>
                    <a:pt x="31" y="59"/>
                    <a:pt x="30" y="59"/>
                    <a:pt x="30" y="59"/>
                  </a:cubicBezTo>
                  <a:cubicBezTo>
                    <a:pt x="30" y="60"/>
                    <a:pt x="31" y="60"/>
                    <a:pt x="31" y="61"/>
                  </a:cubicBezTo>
                  <a:cubicBezTo>
                    <a:pt x="31" y="61"/>
                    <a:pt x="30" y="61"/>
                    <a:pt x="30" y="62"/>
                  </a:cubicBezTo>
                  <a:cubicBezTo>
                    <a:pt x="30" y="62"/>
                    <a:pt x="30" y="63"/>
                    <a:pt x="30" y="63"/>
                  </a:cubicBezTo>
                  <a:cubicBezTo>
                    <a:pt x="29" y="63"/>
                    <a:pt x="28" y="64"/>
                    <a:pt x="28" y="64"/>
                  </a:cubicBezTo>
                  <a:cubicBezTo>
                    <a:pt x="28" y="65"/>
                    <a:pt x="28" y="65"/>
                    <a:pt x="28" y="65"/>
                  </a:cubicBezTo>
                  <a:cubicBezTo>
                    <a:pt x="28" y="66"/>
                    <a:pt x="27" y="66"/>
                    <a:pt x="27" y="66"/>
                  </a:cubicBezTo>
                  <a:cubicBezTo>
                    <a:pt x="27" y="67"/>
                    <a:pt x="27" y="67"/>
                    <a:pt x="27" y="68"/>
                  </a:cubicBezTo>
                  <a:cubicBezTo>
                    <a:pt x="27" y="69"/>
                    <a:pt x="27" y="69"/>
                    <a:pt x="26" y="70"/>
                  </a:cubicBezTo>
                  <a:cubicBezTo>
                    <a:pt x="26" y="70"/>
                    <a:pt x="26" y="70"/>
                    <a:pt x="26" y="70"/>
                  </a:cubicBezTo>
                  <a:cubicBezTo>
                    <a:pt x="26" y="71"/>
                    <a:pt x="26" y="71"/>
                    <a:pt x="25" y="71"/>
                  </a:cubicBezTo>
                  <a:cubicBezTo>
                    <a:pt x="25" y="72"/>
                    <a:pt x="24" y="71"/>
                    <a:pt x="24" y="72"/>
                  </a:cubicBezTo>
                  <a:cubicBezTo>
                    <a:pt x="23" y="72"/>
                    <a:pt x="23" y="72"/>
                    <a:pt x="22" y="73"/>
                  </a:cubicBezTo>
                  <a:cubicBezTo>
                    <a:pt x="22" y="73"/>
                    <a:pt x="21" y="73"/>
                    <a:pt x="21" y="73"/>
                  </a:cubicBezTo>
                  <a:cubicBezTo>
                    <a:pt x="20" y="73"/>
                    <a:pt x="19" y="73"/>
                    <a:pt x="18" y="73"/>
                  </a:cubicBezTo>
                  <a:cubicBezTo>
                    <a:pt x="18" y="73"/>
                    <a:pt x="17" y="73"/>
                    <a:pt x="17" y="72"/>
                  </a:cubicBezTo>
                  <a:cubicBezTo>
                    <a:pt x="16" y="72"/>
                    <a:pt x="16" y="72"/>
                    <a:pt x="16" y="72"/>
                  </a:cubicBezTo>
                  <a:cubicBezTo>
                    <a:pt x="15" y="71"/>
                    <a:pt x="15" y="71"/>
                    <a:pt x="14" y="71"/>
                  </a:cubicBezTo>
                  <a:cubicBezTo>
                    <a:pt x="14" y="70"/>
                    <a:pt x="14" y="70"/>
                    <a:pt x="14" y="70"/>
                  </a:cubicBezTo>
                  <a:cubicBezTo>
                    <a:pt x="13" y="70"/>
                    <a:pt x="13" y="70"/>
                    <a:pt x="13" y="70"/>
                  </a:cubicBezTo>
                  <a:cubicBezTo>
                    <a:pt x="13" y="70"/>
                    <a:pt x="12" y="70"/>
                    <a:pt x="11" y="70"/>
                  </a:cubicBezTo>
                  <a:cubicBezTo>
                    <a:pt x="11" y="70"/>
                    <a:pt x="11" y="70"/>
                    <a:pt x="11" y="70"/>
                  </a:cubicBezTo>
                  <a:cubicBezTo>
                    <a:pt x="11" y="70"/>
                    <a:pt x="11" y="69"/>
                    <a:pt x="11" y="69"/>
                  </a:cubicBezTo>
                  <a:cubicBezTo>
                    <a:pt x="11" y="69"/>
                    <a:pt x="11" y="68"/>
                    <a:pt x="11" y="68"/>
                  </a:cubicBezTo>
                  <a:cubicBezTo>
                    <a:pt x="11" y="68"/>
                    <a:pt x="10" y="68"/>
                    <a:pt x="10" y="67"/>
                  </a:cubicBezTo>
                  <a:cubicBezTo>
                    <a:pt x="10" y="67"/>
                    <a:pt x="11" y="67"/>
                    <a:pt x="11" y="67"/>
                  </a:cubicBezTo>
                  <a:cubicBezTo>
                    <a:pt x="10" y="66"/>
                    <a:pt x="10" y="66"/>
                    <a:pt x="9" y="66"/>
                  </a:cubicBezTo>
                  <a:cubicBezTo>
                    <a:pt x="9" y="66"/>
                    <a:pt x="9" y="65"/>
                    <a:pt x="9" y="65"/>
                  </a:cubicBezTo>
                  <a:cubicBezTo>
                    <a:pt x="9" y="65"/>
                    <a:pt x="9" y="65"/>
                    <a:pt x="8" y="65"/>
                  </a:cubicBezTo>
                  <a:cubicBezTo>
                    <a:pt x="8" y="65"/>
                    <a:pt x="8" y="65"/>
                    <a:pt x="7" y="64"/>
                  </a:cubicBezTo>
                  <a:cubicBezTo>
                    <a:pt x="7" y="64"/>
                    <a:pt x="6" y="64"/>
                    <a:pt x="5" y="64"/>
                  </a:cubicBezTo>
                  <a:cubicBezTo>
                    <a:pt x="4" y="64"/>
                    <a:pt x="4" y="64"/>
                    <a:pt x="3" y="64"/>
                  </a:cubicBezTo>
                  <a:cubicBezTo>
                    <a:pt x="2" y="64"/>
                    <a:pt x="1" y="63"/>
                    <a:pt x="1" y="63"/>
                  </a:cubicBezTo>
                  <a:cubicBezTo>
                    <a:pt x="1" y="62"/>
                    <a:pt x="0" y="62"/>
                    <a:pt x="0" y="62"/>
                  </a:cubicBezTo>
                  <a:cubicBezTo>
                    <a:pt x="0" y="156"/>
                    <a:pt x="0" y="156"/>
                    <a:pt x="0" y="156"/>
                  </a:cubicBezTo>
                  <a:cubicBezTo>
                    <a:pt x="28" y="156"/>
                    <a:pt x="28" y="156"/>
                    <a:pt x="28" y="156"/>
                  </a:cubicBezTo>
                  <a:cubicBezTo>
                    <a:pt x="28" y="185"/>
                    <a:pt x="28" y="185"/>
                    <a:pt x="28" y="185"/>
                  </a:cubicBezTo>
                  <a:cubicBezTo>
                    <a:pt x="98" y="185"/>
                    <a:pt x="98" y="185"/>
                    <a:pt x="98" y="185"/>
                  </a:cubicBezTo>
                  <a:cubicBezTo>
                    <a:pt x="98" y="185"/>
                    <a:pt x="101" y="185"/>
                    <a:pt x="101" y="184"/>
                  </a:cubicBezTo>
                  <a:cubicBezTo>
                    <a:pt x="102" y="184"/>
                    <a:pt x="102" y="183"/>
                    <a:pt x="103" y="183"/>
                  </a:cubicBezTo>
                  <a:cubicBezTo>
                    <a:pt x="104" y="182"/>
                    <a:pt x="104" y="182"/>
                    <a:pt x="105" y="182"/>
                  </a:cubicBezTo>
                  <a:cubicBezTo>
                    <a:pt x="105" y="181"/>
                    <a:pt x="106" y="180"/>
                    <a:pt x="107" y="181"/>
                  </a:cubicBezTo>
                  <a:cubicBezTo>
                    <a:pt x="108" y="181"/>
                    <a:pt x="109" y="181"/>
                    <a:pt x="109" y="181"/>
                  </a:cubicBezTo>
                  <a:cubicBezTo>
                    <a:pt x="110" y="181"/>
                    <a:pt x="110" y="181"/>
                    <a:pt x="111" y="181"/>
                  </a:cubicBezTo>
                  <a:cubicBezTo>
                    <a:pt x="111" y="181"/>
                    <a:pt x="112" y="181"/>
                    <a:pt x="112" y="180"/>
                  </a:cubicBezTo>
                  <a:cubicBezTo>
                    <a:pt x="113" y="180"/>
                    <a:pt x="113" y="181"/>
                    <a:pt x="114" y="181"/>
                  </a:cubicBezTo>
                  <a:cubicBezTo>
                    <a:pt x="115" y="182"/>
                    <a:pt x="116" y="182"/>
                    <a:pt x="117" y="181"/>
                  </a:cubicBezTo>
                  <a:cubicBezTo>
                    <a:pt x="118" y="181"/>
                    <a:pt x="118" y="182"/>
                    <a:pt x="119" y="182"/>
                  </a:cubicBezTo>
                  <a:cubicBezTo>
                    <a:pt x="120" y="182"/>
                    <a:pt x="120" y="182"/>
                    <a:pt x="120" y="182"/>
                  </a:cubicBezTo>
                  <a:cubicBezTo>
                    <a:pt x="120" y="183"/>
                    <a:pt x="120" y="183"/>
                    <a:pt x="121" y="184"/>
                  </a:cubicBezTo>
                  <a:cubicBezTo>
                    <a:pt x="121" y="184"/>
                    <a:pt x="122" y="183"/>
                    <a:pt x="122" y="184"/>
                  </a:cubicBezTo>
                  <a:cubicBezTo>
                    <a:pt x="122" y="184"/>
                    <a:pt x="122" y="185"/>
                    <a:pt x="122" y="185"/>
                  </a:cubicBezTo>
                  <a:cubicBezTo>
                    <a:pt x="122" y="186"/>
                    <a:pt x="123" y="187"/>
                    <a:pt x="124" y="186"/>
                  </a:cubicBezTo>
                  <a:cubicBezTo>
                    <a:pt x="124" y="186"/>
                    <a:pt x="124" y="186"/>
                    <a:pt x="124" y="185"/>
                  </a:cubicBezTo>
                  <a:cubicBezTo>
                    <a:pt x="124" y="185"/>
                    <a:pt x="124" y="185"/>
                    <a:pt x="124" y="185"/>
                  </a:cubicBezTo>
                  <a:cubicBezTo>
                    <a:pt x="125" y="185"/>
                    <a:pt x="125" y="184"/>
                    <a:pt x="125" y="184"/>
                  </a:cubicBezTo>
                  <a:cubicBezTo>
                    <a:pt x="126" y="184"/>
                    <a:pt x="126" y="185"/>
                    <a:pt x="127" y="184"/>
                  </a:cubicBezTo>
                  <a:cubicBezTo>
                    <a:pt x="128" y="184"/>
                    <a:pt x="129" y="184"/>
                    <a:pt x="129" y="183"/>
                  </a:cubicBezTo>
                  <a:cubicBezTo>
                    <a:pt x="129" y="183"/>
                    <a:pt x="129" y="182"/>
                    <a:pt x="129" y="182"/>
                  </a:cubicBezTo>
                  <a:cubicBezTo>
                    <a:pt x="129" y="181"/>
                    <a:pt x="129" y="182"/>
                    <a:pt x="129" y="181"/>
                  </a:cubicBezTo>
                  <a:cubicBezTo>
                    <a:pt x="128" y="180"/>
                    <a:pt x="128" y="180"/>
                    <a:pt x="130" y="180"/>
                  </a:cubicBezTo>
                  <a:cubicBezTo>
                    <a:pt x="130" y="179"/>
                    <a:pt x="131" y="179"/>
                    <a:pt x="132" y="179"/>
                  </a:cubicBezTo>
                  <a:cubicBezTo>
                    <a:pt x="133" y="178"/>
                    <a:pt x="133" y="178"/>
                    <a:pt x="134" y="178"/>
                  </a:cubicBezTo>
                  <a:cubicBezTo>
                    <a:pt x="134" y="178"/>
                    <a:pt x="134" y="178"/>
                    <a:pt x="134" y="178"/>
                  </a:cubicBezTo>
                  <a:cubicBezTo>
                    <a:pt x="134" y="178"/>
                    <a:pt x="134" y="178"/>
                    <a:pt x="134" y="178"/>
                  </a:cubicBezTo>
                  <a:cubicBezTo>
                    <a:pt x="135" y="178"/>
                    <a:pt x="135" y="179"/>
                    <a:pt x="136" y="179"/>
                  </a:cubicBezTo>
                  <a:cubicBezTo>
                    <a:pt x="136" y="179"/>
                    <a:pt x="136" y="178"/>
                    <a:pt x="137" y="178"/>
                  </a:cubicBezTo>
                  <a:cubicBezTo>
                    <a:pt x="137" y="178"/>
                    <a:pt x="137" y="178"/>
                    <a:pt x="138" y="178"/>
                  </a:cubicBezTo>
                  <a:cubicBezTo>
                    <a:pt x="138" y="179"/>
                    <a:pt x="139" y="179"/>
                    <a:pt x="140" y="178"/>
                  </a:cubicBezTo>
                  <a:cubicBezTo>
                    <a:pt x="140" y="178"/>
                    <a:pt x="139" y="177"/>
                    <a:pt x="140" y="177"/>
                  </a:cubicBezTo>
                  <a:cubicBezTo>
                    <a:pt x="142" y="176"/>
                    <a:pt x="141" y="177"/>
                    <a:pt x="142" y="178"/>
                  </a:cubicBezTo>
                  <a:cubicBezTo>
                    <a:pt x="142" y="177"/>
                    <a:pt x="142" y="177"/>
                    <a:pt x="143" y="176"/>
                  </a:cubicBezTo>
                  <a:cubicBezTo>
                    <a:pt x="143" y="176"/>
                    <a:pt x="143" y="176"/>
                    <a:pt x="143" y="176"/>
                  </a:cubicBezTo>
                  <a:cubicBezTo>
                    <a:pt x="142" y="175"/>
                    <a:pt x="142" y="174"/>
                    <a:pt x="142" y="173"/>
                  </a:cubicBezTo>
                  <a:close/>
                </a:path>
              </a:pathLst>
            </a:custGeom>
            <a:grpFill/>
            <a:ln w="317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9" name="South Australia">
              <a:extLst>
                <a:ext uri="{FF2B5EF4-FFF2-40B4-BE49-F238E27FC236}">
                  <a16:creationId xmlns:a16="http://schemas.microsoft.com/office/drawing/2014/main" xmlns="" id="{9508C487-6898-4F6D-826F-933AC4769DDC}"/>
                </a:ext>
              </a:extLst>
            </p:cNvPr>
            <p:cNvSpPr>
              <a:spLocks noEditPoints="1"/>
            </p:cNvSpPr>
            <p:nvPr/>
          </p:nvSpPr>
          <p:spPr bwMode="auto">
            <a:xfrm>
              <a:off x="2587741" y="3566880"/>
              <a:ext cx="1561621" cy="1662177"/>
            </a:xfrm>
            <a:custGeom>
              <a:avLst/>
              <a:gdLst>
                <a:gd name="T0" fmla="*/ 111 w 112"/>
                <a:gd name="T1" fmla="*/ 118 h 119"/>
                <a:gd name="T2" fmla="*/ 105 w 112"/>
                <a:gd name="T3" fmla="*/ 116 h 119"/>
                <a:gd name="T4" fmla="*/ 102 w 112"/>
                <a:gd name="T5" fmla="*/ 113 h 119"/>
                <a:gd name="T6" fmla="*/ 100 w 112"/>
                <a:gd name="T7" fmla="*/ 108 h 119"/>
                <a:gd name="T8" fmla="*/ 100 w 112"/>
                <a:gd name="T9" fmla="*/ 102 h 119"/>
                <a:gd name="T10" fmla="*/ 94 w 112"/>
                <a:gd name="T11" fmla="*/ 95 h 119"/>
                <a:gd name="T12" fmla="*/ 87 w 112"/>
                <a:gd name="T13" fmla="*/ 94 h 119"/>
                <a:gd name="T14" fmla="*/ 87 w 112"/>
                <a:gd name="T15" fmla="*/ 92 h 119"/>
                <a:gd name="T16" fmla="*/ 88 w 112"/>
                <a:gd name="T17" fmla="*/ 87 h 119"/>
                <a:gd name="T18" fmla="*/ 88 w 112"/>
                <a:gd name="T19" fmla="*/ 85 h 119"/>
                <a:gd name="T20" fmla="*/ 85 w 112"/>
                <a:gd name="T21" fmla="*/ 80 h 119"/>
                <a:gd name="T22" fmla="*/ 83 w 112"/>
                <a:gd name="T23" fmla="*/ 85 h 119"/>
                <a:gd name="T24" fmla="*/ 80 w 112"/>
                <a:gd name="T25" fmla="*/ 90 h 119"/>
                <a:gd name="T26" fmla="*/ 76 w 112"/>
                <a:gd name="T27" fmla="*/ 90 h 119"/>
                <a:gd name="T28" fmla="*/ 74 w 112"/>
                <a:gd name="T29" fmla="*/ 90 h 119"/>
                <a:gd name="T30" fmla="*/ 76 w 112"/>
                <a:gd name="T31" fmla="*/ 87 h 119"/>
                <a:gd name="T32" fmla="*/ 79 w 112"/>
                <a:gd name="T33" fmla="*/ 84 h 119"/>
                <a:gd name="T34" fmla="*/ 80 w 112"/>
                <a:gd name="T35" fmla="*/ 79 h 119"/>
                <a:gd name="T36" fmla="*/ 81 w 112"/>
                <a:gd name="T37" fmla="*/ 76 h 119"/>
                <a:gd name="T38" fmla="*/ 83 w 112"/>
                <a:gd name="T39" fmla="*/ 73 h 119"/>
                <a:gd name="T40" fmla="*/ 84 w 112"/>
                <a:gd name="T41" fmla="*/ 70 h 119"/>
                <a:gd name="T42" fmla="*/ 83 w 112"/>
                <a:gd name="T43" fmla="*/ 66 h 119"/>
                <a:gd name="T44" fmla="*/ 82 w 112"/>
                <a:gd name="T45" fmla="*/ 67 h 119"/>
                <a:gd name="T46" fmla="*/ 79 w 112"/>
                <a:gd name="T47" fmla="*/ 70 h 119"/>
                <a:gd name="T48" fmla="*/ 75 w 112"/>
                <a:gd name="T49" fmla="*/ 75 h 119"/>
                <a:gd name="T50" fmla="*/ 71 w 112"/>
                <a:gd name="T51" fmla="*/ 77 h 119"/>
                <a:gd name="T52" fmla="*/ 68 w 112"/>
                <a:gd name="T53" fmla="*/ 80 h 119"/>
                <a:gd name="T54" fmla="*/ 65 w 112"/>
                <a:gd name="T55" fmla="*/ 83 h 119"/>
                <a:gd name="T56" fmla="*/ 65 w 112"/>
                <a:gd name="T57" fmla="*/ 87 h 119"/>
                <a:gd name="T58" fmla="*/ 64 w 112"/>
                <a:gd name="T59" fmla="*/ 88 h 119"/>
                <a:gd name="T60" fmla="*/ 61 w 112"/>
                <a:gd name="T61" fmla="*/ 86 h 119"/>
                <a:gd name="T62" fmla="*/ 57 w 112"/>
                <a:gd name="T63" fmla="*/ 84 h 119"/>
                <a:gd name="T64" fmla="*/ 60 w 112"/>
                <a:gd name="T65" fmla="*/ 84 h 119"/>
                <a:gd name="T66" fmla="*/ 59 w 112"/>
                <a:gd name="T67" fmla="*/ 81 h 119"/>
                <a:gd name="T68" fmla="*/ 57 w 112"/>
                <a:gd name="T69" fmla="*/ 77 h 119"/>
                <a:gd name="T70" fmla="*/ 54 w 112"/>
                <a:gd name="T71" fmla="*/ 74 h 119"/>
                <a:gd name="T72" fmla="*/ 53 w 112"/>
                <a:gd name="T73" fmla="*/ 70 h 119"/>
                <a:gd name="T74" fmla="*/ 48 w 112"/>
                <a:gd name="T75" fmla="*/ 69 h 119"/>
                <a:gd name="T76" fmla="*/ 47 w 112"/>
                <a:gd name="T77" fmla="*/ 66 h 119"/>
                <a:gd name="T78" fmla="*/ 47 w 112"/>
                <a:gd name="T79" fmla="*/ 64 h 119"/>
                <a:gd name="T80" fmla="*/ 46 w 112"/>
                <a:gd name="T81" fmla="*/ 62 h 119"/>
                <a:gd name="T82" fmla="*/ 43 w 112"/>
                <a:gd name="T83" fmla="*/ 60 h 119"/>
                <a:gd name="T84" fmla="*/ 39 w 112"/>
                <a:gd name="T85" fmla="*/ 60 h 119"/>
                <a:gd name="T86" fmla="*/ 35 w 112"/>
                <a:gd name="T87" fmla="*/ 58 h 119"/>
                <a:gd name="T88" fmla="*/ 32 w 112"/>
                <a:gd name="T89" fmla="*/ 58 h 119"/>
                <a:gd name="T90" fmla="*/ 30 w 112"/>
                <a:gd name="T91" fmla="*/ 59 h 119"/>
                <a:gd name="T92" fmla="*/ 24 w 112"/>
                <a:gd name="T93" fmla="*/ 55 h 119"/>
                <a:gd name="T94" fmla="*/ 21 w 112"/>
                <a:gd name="T95" fmla="*/ 53 h 119"/>
                <a:gd name="T96" fmla="*/ 15 w 112"/>
                <a:gd name="T97" fmla="*/ 55 h 119"/>
                <a:gd name="T98" fmla="*/ 5 w 112"/>
                <a:gd name="T99" fmla="*/ 55 h 119"/>
                <a:gd name="T100" fmla="*/ 84 w 112"/>
                <a:gd name="T101" fmla="*/ 0 h 119"/>
                <a:gd name="T102" fmla="*/ 80 w 112"/>
                <a:gd name="T103" fmla="*/ 95 h 119"/>
                <a:gd name="T104" fmla="*/ 74 w 112"/>
                <a:gd name="T105" fmla="*/ 95 h 119"/>
                <a:gd name="T106" fmla="*/ 72 w 112"/>
                <a:gd name="T107" fmla="*/ 99 h 119"/>
                <a:gd name="T108" fmla="*/ 79 w 112"/>
                <a:gd name="T109" fmla="*/ 99 h 119"/>
                <a:gd name="T110" fmla="*/ 82 w 112"/>
                <a:gd name="T111" fmla="*/ 97 h 119"/>
                <a:gd name="T112" fmla="*/ 84 w 112"/>
                <a:gd name="T113" fmla="*/ 97 h 119"/>
                <a:gd name="T114" fmla="*/ 83 w 112"/>
                <a:gd name="T115"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19">
                  <a:moveTo>
                    <a:pt x="112" y="0"/>
                  </a:moveTo>
                  <a:cubicBezTo>
                    <a:pt x="112" y="119"/>
                    <a:pt x="112" y="119"/>
                    <a:pt x="112" y="119"/>
                  </a:cubicBezTo>
                  <a:cubicBezTo>
                    <a:pt x="112" y="119"/>
                    <a:pt x="112" y="119"/>
                    <a:pt x="112" y="119"/>
                  </a:cubicBezTo>
                  <a:cubicBezTo>
                    <a:pt x="111" y="119"/>
                    <a:pt x="111" y="118"/>
                    <a:pt x="111" y="118"/>
                  </a:cubicBezTo>
                  <a:cubicBezTo>
                    <a:pt x="111" y="118"/>
                    <a:pt x="111" y="118"/>
                    <a:pt x="111" y="118"/>
                  </a:cubicBezTo>
                  <a:cubicBezTo>
                    <a:pt x="110" y="118"/>
                    <a:pt x="110" y="118"/>
                    <a:pt x="110" y="118"/>
                  </a:cubicBezTo>
                  <a:cubicBezTo>
                    <a:pt x="109" y="119"/>
                    <a:pt x="109" y="119"/>
                    <a:pt x="109" y="118"/>
                  </a:cubicBezTo>
                  <a:cubicBezTo>
                    <a:pt x="109" y="118"/>
                    <a:pt x="108" y="118"/>
                    <a:pt x="108" y="118"/>
                  </a:cubicBezTo>
                  <a:cubicBezTo>
                    <a:pt x="107" y="118"/>
                    <a:pt x="106" y="117"/>
                    <a:pt x="106" y="117"/>
                  </a:cubicBezTo>
                  <a:cubicBezTo>
                    <a:pt x="105" y="116"/>
                    <a:pt x="105" y="116"/>
                    <a:pt x="105" y="116"/>
                  </a:cubicBezTo>
                  <a:cubicBezTo>
                    <a:pt x="105" y="115"/>
                    <a:pt x="105" y="115"/>
                    <a:pt x="104" y="115"/>
                  </a:cubicBezTo>
                  <a:cubicBezTo>
                    <a:pt x="104" y="114"/>
                    <a:pt x="104" y="114"/>
                    <a:pt x="103" y="114"/>
                  </a:cubicBezTo>
                  <a:cubicBezTo>
                    <a:pt x="103" y="114"/>
                    <a:pt x="103" y="113"/>
                    <a:pt x="103" y="113"/>
                  </a:cubicBezTo>
                  <a:cubicBezTo>
                    <a:pt x="103" y="113"/>
                    <a:pt x="103" y="113"/>
                    <a:pt x="102" y="113"/>
                  </a:cubicBezTo>
                  <a:cubicBezTo>
                    <a:pt x="102" y="113"/>
                    <a:pt x="102" y="113"/>
                    <a:pt x="102" y="113"/>
                  </a:cubicBezTo>
                  <a:cubicBezTo>
                    <a:pt x="102" y="112"/>
                    <a:pt x="101" y="112"/>
                    <a:pt x="101" y="112"/>
                  </a:cubicBezTo>
                  <a:cubicBezTo>
                    <a:pt x="100" y="111"/>
                    <a:pt x="101" y="110"/>
                    <a:pt x="100" y="110"/>
                  </a:cubicBezTo>
                  <a:cubicBezTo>
                    <a:pt x="100" y="110"/>
                    <a:pt x="100" y="110"/>
                    <a:pt x="100" y="109"/>
                  </a:cubicBezTo>
                  <a:cubicBezTo>
                    <a:pt x="101" y="109"/>
                    <a:pt x="100" y="109"/>
                    <a:pt x="100" y="109"/>
                  </a:cubicBezTo>
                  <a:cubicBezTo>
                    <a:pt x="100" y="109"/>
                    <a:pt x="100" y="109"/>
                    <a:pt x="100" y="108"/>
                  </a:cubicBezTo>
                  <a:cubicBezTo>
                    <a:pt x="100" y="108"/>
                    <a:pt x="99" y="108"/>
                    <a:pt x="99" y="108"/>
                  </a:cubicBezTo>
                  <a:cubicBezTo>
                    <a:pt x="99" y="107"/>
                    <a:pt x="100" y="107"/>
                    <a:pt x="100" y="107"/>
                  </a:cubicBezTo>
                  <a:cubicBezTo>
                    <a:pt x="101" y="107"/>
                    <a:pt x="101" y="106"/>
                    <a:pt x="101" y="106"/>
                  </a:cubicBezTo>
                  <a:cubicBezTo>
                    <a:pt x="101" y="105"/>
                    <a:pt x="101" y="104"/>
                    <a:pt x="100" y="103"/>
                  </a:cubicBezTo>
                  <a:cubicBezTo>
                    <a:pt x="100" y="103"/>
                    <a:pt x="100" y="102"/>
                    <a:pt x="100" y="102"/>
                  </a:cubicBezTo>
                  <a:cubicBezTo>
                    <a:pt x="100" y="101"/>
                    <a:pt x="99" y="101"/>
                    <a:pt x="99" y="100"/>
                  </a:cubicBezTo>
                  <a:cubicBezTo>
                    <a:pt x="99" y="100"/>
                    <a:pt x="98" y="99"/>
                    <a:pt x="97" y="99"/>
                  </a:cubicBezTo>
                  <a:cubicBezTo>
                    <a:pt x="97" y="98"/>
                    <a:pt x="97" y="98"/>
                    <a:pt x="97" y="97"/>
                  </a:cubicBezTo>
                  <a:cubicBezTo>
                    <a:pt x="97" y="97"/>
                    <a:pt x="96" y="97"/>
                    <a:pt x="96" y="96"/>
                  </a:cubicBezTo>
                  <a:cubicBezTo>
                    <a:pt x="95" y="96"/>
                    <a:pt x="95" y="95"/>
                    <a:pt x="94" y="95"/>
                  </a:cubicBezTo>
                  <a:cubicBezTo>
                    <a:pt x="93" y="94"/>
                    <a:pt x="92" y="94"/>
                    <a:pt x="91" y="94"/>
                  </a:cubicBezTo>
                  <a:cubicBezTo>
                    <a:pt x="91" y="94"/>
                    <a:pt x="91" y="93"/>
                    <a:pt x="90" y="93"/>
                  </a:cubicBezTo>
                  <a:cubicBezTo>
                    <a:pt x="90" y="93"/>
                    <a:pt x="90" y="94"/>
                    <a:pt x="89" y="94"/>
                  </a:cubicBezTo>
                  <a:cubicBezTo>
                    <a:pt x="89" y="94"/>
                    <a:pt x="89" y="94"/>
                    <a:pt x="88" y="95"/>
                  </a:cubicBezTo>
                  <a:cubicBezTo>
                    <a:pt x="88" y="95"/>
                    <a:pt x="88" y="95"/>
                    <a:pt x="87" y="94"/>
                  </a:cubicBezTo>
                  <a:cubicBezTo>
                    <a:pt x="87" y="94"/>
                    <a:pt x="87" y="94"/>
                    <a:pt x="86" y="94"/>
                  </a:cubicBezTo>
                  <a:cubicBezTo>
                    <a:pt x="86" y="95"/>
                    <a:pt x="85" y="95"/>
                    <a:pt x="85" y="94"/>
                  </a:cubicBezTo>
                  <a:cubicBezTo>
                    <a:pt x="84" y="94"/>
                    <a:pt x="85" y="94"/>
                    <a:pt x="85" y="94"/>
                  </a:cubicBezTo>
                  <a:cubicBezTo>
                    <a:pt x="85" y="93"/>
                    <a:pt x="86" y="93"/>
                    <a:pt x="86" y="93"/>
                  </a:cubicBezTo>
                  <a:cubicBezTo>
                    <a:pt x="87" y="92"/>
                    <a:pt x="87" y="92"/>
                    <a:pt x="87" y="92"/>
                  </a:cubicBezTo>
                  <a:cubicBezTo>
                    <a:pt x="87" y="92"/>
                    <a:pt x="88" y="92"/>
                    <a:pt x="88" y="91"/>
                  </a:cubicBezTo>
                  <a:cubicBezTo>
                    <a:pt x="88" y="91"/>
                    <a:pt x="88" y="90"/>
                    <a:pt x="88" y="90"/>
                  </a:cubicBezTo>
                  <a:cubicBezTo>
                    <a:pt x="88" y="90"/>
                    <a:pt x="88" y="89"/>
                    <a:pt x="88" y="89"/>
                  </a:cubicBezTo>
                  <a:cubicBezTo>
                    <a:pt x="88" y="88"/>
                    <a:pt x="89" y="88"/>
                    <a:pt x="88" y="88"/>
                  </a:cubicBezTo>
                  <a:cubicBezTo>
                    <a:pt x="88" y="88"/>
                    <a:pt x="88" y="87"/>
                    <a:pt x="88" y="87"/>
                  </a:cubicBezTo>
                  <a:cubicBezTo>
                    <a:pt x="88" y="87"/>
                    <a:pt x="88" y="87"/>
                    <a:pt x="88" y="87"/>
                  </a:cubicBezTo>
                  <a:cubicBezTo>
                    <a:pt x="88" y="86"/>
                    <a:pt x="88" y="86"/>
                    <a:pt x="88" y="86"/>
                  </a:cubicBezTo>
                  <a:cubicBezTo>
                    <a:pt x="88" y="86"/>
                    <a:pt x="88" y="86"/>
                    <a:pt x="88" y="86"/>
                  </a:cubicBezTo>
                  <a:cubicBezTo>
                    <a:pt x="88" y="86"/>
                    <a:pt x="89" y="86"/>
                    <a:pt x="89" y="85"/>
                  </a:cubicBezTo>
                  <a:cubicBezTo>
                    <a:pt x="88" y="85"/>
                    <a:pt x="88" y="85"/>
                    <a:pt x="88" y="85"/>
                  </a:cubicBezTo>
                  <a:cubicBezTo>
                    <a:pt x="87" y="84"/>
                    <a:pt x="87" y="84"/>
                    <a:pt x="87" y="84"/>
                  </a:cubicBezTo>
                  <a:cubicBezTo>
                    <a:pt x="86" y="83"/>
                    <a:pt x="86" y="83"/>
                    <a:pt x="86" y="83"/>
                  </a:cubicBezTo>
                  <a:cubicBezTo>
                    <a:pt x="86" y="82"/>
                    <a:pt x="86" y="82"/>
                    <a:pt x="86" y="82"/>
                  </a:cubicBezTo>
                  <a:cubicBezTo>
                    <a:pt x="86" y="82"/>
                    <a:pt x="86" y="82"/>
                    <a:pt x="86" y="81"/>
                  </a:cubicBezTo>
                  <a:cubicBezTo>
                    <a:pt x="86" y="81"/>
                    <a:pt x="85" y="81"/>
                    <a:pt x="85" y="80"/>
                  </a:cubicBezTo>
                  <a:cubicBezTo>
                    <a:pt x="85" y="80"/>
                    <a:pt x="85" y="79"/>
                    <a:pt x="84" y="80"/>
                  </a:cubicBezTo>
                  <a:cubicBezTo>
                    <a:pt x="84" y="80"/>
                    <a:pt x="84" y="80"/>
                    <a:pt x="84" y="81"/>
                  </a:cubicBezTo>
                  <a:cubicBezTo>
                    <a:pt x="84" y="82"/>
                    <a:pt x="83" y="82"/>
                    <a:pt x="83" y="83"/>
                  </a:cubicBezTo>
                  <a:cubicBezTo>
                    <a:pt x="83" y="84"/>
                    <a:pt x="83" y="84"/>
                    <a:pt x="83" y="85"/>
                  </a:cubicBezTo>
                  <a:cubicBezTo>
                    <a:pt x="83" y="85"/>
                    <a:pt x="83" y="85"/>
                    <a:pt x="83" y="85"/>
                  </a:cubicBezTo>
                  <a:cubicBezTo>
                    <a:pt x="82" y="86"/>
                    <a:pt x="82" y="86"/>
                    <a:pt x="82" y="86"/>
                  </a:cubicBezTo>
                  <a:cubicBezTo>
                    <a:pt x="82" y="86"/>
                    <a:pt x="82" y="87"/>
                    <a:pt x="82" y="87"/>
                  </a:cubicBezTo>
                  <a:cubicBezTo>
                    <a:pt x="82" y="88"/>
                    <a:pt x="81" y="88"/>
                    <a:pt x="81" y="88"/>
                  </a:cubicBezTo>
                  <a:cubicBezTo>
                    <a:pt x="81" y="89"/>
                    <a:pt x="81" y="89"/>
                    <a:pt x="81" y="90"/>
                  </a:cubicBezTo>
                  <a:cubicBezTo>
                    <a:pt x="80" y="90"/>
                    <a:pt x="80" y="90"/>
                    <a:pt x="80" y="90"/>
                  </a:cubicBezTo>
                  <a:cubicBezTo>
                    <a:pt x="80" y="89"/>
                    <a:pt x="79" y="89"/>
                    <a:pt x="79" y="89"/>
                  </a:cubicBezTo>
                  <a:cubicBezTo>
                    <a:pt x="79" y="89"/>
                    <a:pt x="79" y="90"/>
                    <a:pt x="79" y="90"/>
                  </a:cubicBezTo>
                  <a:cubicBezTo>
                    <a:pt x="79" y="90"/>
                    <a:pt x="79" y="90"/>
                    <a:pt x="79" y="90"/>
                  </a:cubicBezTo>
                  <a:cubicBezTo>
                    <a:pt x="78" y="90"/>
                    <a:pt x="78" y="90"/>
                    <a:pt x="77" y="90"/>
                  </a:cubicBezTo>
                  <a:cubicBezTo>
                    <a:pt x="77" y="90"/>
                    <a:pt x="77" y="90"/>
                    <a:pt x="76" y="90"/>
                  </a:cubicBezTo>
                  <a:cubicBezTo>
                    <a:pt x="76" y="91"/>
                    <a:pt x="75" y="91"/>
                    <a:pt x="75" y="91"/>
                  </a:cubicBezTo>
                  <a:cubicBezTo>
                    <a:pt x="75" y="91"/>
                    <a:pt x="74" y="91"/>
                    <a:pt x="74" y="91"/>
                  </a:cubicBezTo>
                  <a:cubicBezTo>
                    <a:pt x="74" y="91"/>
                    <a:pt x="74" y="91"/>
                    <a:pt x="74" y="91"/>
                  </a:cubicBezTo>
                  <a:cubicBezTo>
                    <a:pt x="73" y="91"/>
                    <a:pt x="73" y="91"/>
                    <a:pt x="73" y="91"/>
                  </a:cubicBezTo>
                  <a:cubicBezTo>
                    <a:pt x="73" y="90"/>
                    <a:pt x="74" y="90"/>
                    <a:pt x="74" y="90"/>
                  </a:cubicBezTo>
                  <a:cubicBezTo>
                    <a:pt x="74" y="89"/>
                    <a:pt x="74" y="89"/>
                    <a:pt x="74" y="89"/>
                  </a:cubicBezTo>
                  <a:cubicBezTo>
                    <a:pt x="74" y="89"/>
                    <a:pt x="74" y="89"/>
                    <a:pt x="74" y="88"/>
                  </a:cubicBezTo>
                  <a:cubicBezTo>
                    <a:pt x="74" y="88"/>
                    <a:pt x="74" y="87"/>
                    <a:pt x="75" y="87"/>
                  </a:cubicBezTo>
                  <a:cubicBezTo>
                    <a:pt x="75" y="87"/>
                    <a:pt x="75" y="88"/>
                    <a:pt x="75" y="88"/>
                  </a:cubicBezTo>
                  <a:cubicBezTo>
                    <a:pt x="76" y="88"/>
                    <a:pt x="76" y="87"/>
                    <a:pt x="76" y="87"/>
                  </a:cubicBezTo>
                  <a:cubicBezTo>
                    <a:pt x="76" y="87"/>
                    <a:pt x="77" y="88"/>
                    <a:pt x="77" y="88"/>
                  </a:cubicBezTo>
                  <a:cubicBezTo>
                    <a:pt x="78" y="88"/>
                    <a:pt x="78" y="88"/>
                    <a:pt x="78" y="88"/>
                  </a:cubicBezTo>
                  <a:cubicBezTo>
                    <a:pt x="79" y="87"/>
                    <a:pt x="79" y="87"/>
                    <a:pt x="79" y="87"/>
                  </a:cubicBezTo>
                  <a:cubicBezTo>
                    <a:pt x="79" y="86"/>
                    <a:pt x="79" y="86"/>
                    <a:pt x="79" y="85"/>
                  </a:cubicBezTo>
                  <a:cubicBezTo>
                    <a:pt x="79" y="85"/>
                    <a:pt x="79" y="84"/>
                    <a:pt x="79" y="84"/>
                  </a:cubicBezTo>
                  <a:cubicBezTo>
                    <a:pt x="79" y="83"/>
                    <a:pt x="79" y="83"/>
                    <a:pt x="78" y="83"/>
                  </a:cubicBezTo>
                  <a:cubicBezTo>
                    <a:pt x="79" y="82"/>
                    <a:pt x="79" y="82"/>
                    <a:pt x="79" y="81"/>
                  </a:cubicBezTo>
                  <a:cubicBezTo>
                    <a:pt x="79" y="81"/>
                    <a:pt x="79" y="81"/>
                    <a:pt x="79" y="80"/>
                  </a:cubicBezTo>
                  <a:cubicBezTo>
                    <a:pt x="79" y="80"/>
                    <a:pt x="79" y="80"/>
                    <a:pt x="79" y="80"/>
                  </a:cubicBezTo>
                  <a:cubicBezTo>
                    <a:pt x="79" y="80"/>
                    <a:pt x="79" y="79"/>
                    <a:pt x="80" y="79"/>
                  </a:cubicBezTo>
                  <a:cubicBezTo>
                    <a:pt x="80" y="79"/>
                    <a:pt x="79" y="79"/>
                    <a:pt x="80" y="78"/>
                  </a:cubicBezTo>
                  <a:cubicBezTo>
                    <a:pt x="80" y="78"/>
                    <a:pt x="80" y="78"/>
                    <a:pt x="80" y="78"/>
                  </a:cubicBezTo>
                  <a:cubicBezTo>
                    <a:pt x="80" y="77"/>
                    <a:pt x="80" y="77"/>
                    <a:pt x="80" y="77"/>
                  </a:cubicBezTo>
                  <a:cubicBezTo>
                    <a:pt x="80" y="76"/>
                    <a:pt x="81" y="76"/>
                    <a:pt x="81" y="76"/>
                  </a:cubicBezTo>
                  <a:cubicBezTo>
                    <a:pt x="81" y="76"/>
                    <a:pt x="81" y="76"/>
                    <a:pt x="81" y="76"/>
                  </a:cubicBezTo>
                  <a:cubicBezTo>
                    <a:pt x="82" y="75"/>
                    <a:pt x="82" y="75"/>
                    <a:pt x="82" y="75"/>
                  </a:cubicBezTo>
                  <a:cubicBezTo>
                    <a:pt x="82" y="75"/>
                    <a:pt x="82" y="74"/>
                    <a:pt x="83" y="74"/>
                  </a:cubicBezTo>
                  <a:cubicBezTo>
                    <a:pt x="83" y="74"/>
                    <a:pt x="83" y="74"/>
                    <a:pt x="83" y="74"/>
                  </a:cubicBezTo>
                  <a:cubicBezTo>
                    <a:pt x="83" y="73"/>
                    <a:pt x="83" y="73"/>
                    <a:pt x="83" y="73"/>
                  </a:cubicBezTo>
                  <a:cubicBezTo>
                    <a:pt x="83" y="73"/>
                    <a:pt x="83" y="73"/>
                    <a:pt x="83" y="73"/>
                  </a:cubicBezTo>
                  <a:cubicBezTo>
                    <a:pt x="83" y="73"/>
                    <a:pt x="83" y="72"/>
                    <a:pt x="83" y="72"/>
                  </a:cubicBezTo>
                  <a:cubicBezTo>
                    <a:pt x="82" y="72"/>
                    <a:pt x="82" y="72"/>
                    <a:pt x="82" y="71"/>
                  </a:cubicBezTo>
                  <a:cubicBezTo>
                    <a:pt x="82" y="71"/>
                    <a:pt x="82" y="70"/>
                    <a:pt x="83" y="70"/>
                  </a:cubicBezTo>
                  <a:cubicBezTo>
                    <a:pt x="83" y="70"/>
                    <a:pt x="83" y="70"/>
                    <a:pt x="83" y="70"/>
                  </a:cubicBezTo>
                  <a:cubicBezTo>
                    <a:pt x="83" y="70"/>
                    <a:pt x="83" y="70"/>
                    <a:pt x="84" y="70"/>
                  </a:cubicBezTo>
                  <a:cubicBezTo>
                    <a:pt x="84" y="70"/>
                    <a:pt x="84" y="70"/>
                    <a:pt x="84" y="69"/>
                  </a:cubicBezTo>
                  <a:cubicBezTo>
                    <a:pt x="84" y="69"/>
                    <a:pt x="84" y="69"/>
                    <a:pt x="83" y="68"/>
                  </a:cubicBezTo>
                  <a:cubicBezTo>
                    <a:pt x="83" y="68"/>
                    <a:pt x="83" y="68"/>
                    <a:pt x="83" y="68"/>
                  </a:cubicBezTo>
                  <a:cubicBezTo>
                    <a:pt x="83" y="68"/>
                    <a:pt x="83" y="68"/>
                    <a:pt x="83" y="67"/>
                  </a:cubicBezTo>
                  <a:cubicBezTo>
                    <a:pt x="83" y="67"/>
                    <a:pt x="83" y="67"/>
                    <a:pt x="83" y="66"/>
                  </a:cubicBezTo>
                  <a:cubicBezTo>
                    <a:pt x="83" y="66"/>
                    <a:pt x="82" y="66"/>
                    <a:pt x="82" y="66"/>
                  </a:cubicBezTo>
                  <a:cubicBezTo>
                    <a:pt x="82" y="65"/>
                    <a:pt x="82" y="65"/>
                    <a:pt x="82" y="65"/>
                  </a:cubicBezTo>
                  <a:cubicBezTo>
                    <a:pt x="82" y="65"/>
                    <a:pt x="82" y="64"/>
                    <a:pt x="81" y="65"/>
                  </a:cubicBezTo>
                  <a:cubicBezTo>
                    <a:pt x="81" y="65"/>
                    <a:pt x="82" y="65"/>
                    <a:pt x="82" y="66"/>
                  </a:cubicBezTo>
                  <a:cubicBezTo>
                    <a:pt x="82" y="66"/>
                    <a:pt x="82" y="67"/>
                    <a:pt x="82" y="67"/>
                  </a:cubicBezTo>
                  <a:cubicBezTo>
                    <a:pt x="82" y="68"/>
                    <a:pt x="81" y="68"/>
                    <a:pt x="81" y="68"/>
                  </a:cubicBezTo>
                  <a:cubicBezTo>
                    <a:pt x="81" y="68"/>
                    <a:pt x="81" y="68"/>
                    <a:pt x="80" y="68"/>
                  </a:cubicBezTo>
                  <a:cubicBezTo>
                    <a:pt x="80" y="68"/>
                    <a:pt x="80" y="69"/>
                    <a:pt x="80" y="69"/>
                  </a:cubicBezTo>
                  <a:cubicBezTo>
                    <a:pt x="79" y="69"/>
                    <a:pt x="79" y="69"/>
                    <a:pt x="79" y="69"/>
                  </a:cubicBezTo>
                  <a:cubicBezTo>
                    <a:pt x="79" y="70"/>
                    <a:pt x="79" y="70"/>
                    <a:pt x="79" y="70"/>
                  </a:cubicBezTo>
                  <a:cubicBezTo>
                    <a:pt x="79" y="70"/>
                    <a:pt x="78" y="71"/>
                    <a:pt x="78" y="71"/>
                  </a:cubicBezTo>
                  <a:cubicBezTo>
                    <a:pt x="78" y="72"/>
                    <a:pt x="78" y="72"/>
                    <a:pt x="78" y="73"/>
                  </a:cubicBezTo>
                  <a:cubicBezTo>
                    <a:pt x="78" y="73"/>
                    <a:pt x="77" y="73"/>
                    <a:pt x="77" y="74"/>
                  </a:cubicBezTo>
                  <a:cubicBezTo>
                    <a:pt x="77" y="74"/>
                    <a:pt x="77" y="75"/>
                    <a:pt x="76" y="75"/>
                  </a:cubicBezTo>
                  <a:cubicBezTo>
                    <a:pt x="76" y="75"/>
                    <a:pt x="75" y="75"/>
                    <a:pt x="75" y="75"/>
                  </a:cubicBezTo>
                  <a:cubicBezTo>
                    <a:pt x="74" y="75"/>
                    <a:pt x="74" y="75"/>
                    <a:pt x="74" y="76"/>
                  </a:cubicBezTo>
                  <a:cubicBezTo>
                    <a:pt x="74" y="76"/>
                    <a:pt x="74" y="76"/>
                    <a:pt x="73" y="76"/>
                  </a:cubicBezTo>
                  <a:cubicBezTo>
                    <a:pt x="73" y="76"/>
                    <a:pt x="73" y="76"/>
                    <a:pt x="73" y="76"/>
                  </a:cubicBezTo>
                  <a:cubicBezTo>
                    <a:pt x="72" y="77"/>
                    <a:pt x="72" y="77"/>
                    <a:pt x="72" y="77"/>
                  </a:cubicBezTo>
                  <a:cubicBezTo>
                    <a:pt x="71" y="77"/>
                    <a:pt x="71" y="77"/>
                    <a:pt x="71" y="77"/>
                  </a:cubicBezTo>
                  <a:cubicBezTo>
                    <a:pt x="70" y="78"/>
                    <a:pt x="70" y="78"/>
                    <a:pt x="70" y="78"/>
                  </a:cubicBezTo>
                  <a:cubicBezTo>
                    <a:pt x="70" y="78"/>
                    <a:pt x="70" y="78"/>
                    <a:pt x="70" y="78"/>
                  </a:cubicBezTo>
                  <a:cubicBezTo>
                    <a:pt x="69" y="78"/>
                    <a:pt x="69" y="79"/>
                    <a:pt x="69" y="79"/>
                  </a:cubicBezTo>
                  <a:cubicBezTo>
                    <a:pt x="68" y="79"/>
                    <a:pt x="68" y="79"/>
                    <a:pt x="68" y="79"/>
                  </a:cubicBezTo>
                  <a:cubicBezTo>
                    <a:pt x="68" y="79"/>
                    <a:pt x="68" y="80"/>
                    <a:pt x="68" y="80"/>
                  </a:cubicBezTo>
                  <a:cubicBezTo>
                    <a:pt x="68" y="80"/>
                    <a:pt x="68" y="81"/>
                    <a:pt x="67" y="81"/>
                  </a:cubicBezTo>
                  <a:cubicBezTo>
                    <a:pt x="67" y="81"/>
                    <a:pt x="67" y="82"/>
                    <a:pt x="67" y="82"/>
                  </a:cubicBezTo>
                  <a:cubicBezTo>
                    <a:pt x="66" y="82"/>
                    <a:pt x="66" y="82"/>
                    <a:pt x="66" y="82"/>
                  </a:cubicBezTo>
                  <a:cubicBezTo>
                    <a:pt x="66" y="82"/>
                    <a:pt x="67" y="83"/>
                    <a:pt x="66" y="84"/>
                  </a:cubicBezTo>
                  <a:cubicBezTo>
                    <a:pt x="66" y="83"/>
                    <a:pt x="65" y="83"/>
                    <a:pt x="65" y="83"/>
                  </a:cubicBezTo>
                  <a:cubicBezTo>
                    <a:pt x="65" y="84"/>
                    <a:pt x="65" y="84"/>
                    <a:pt x="65" y="84"/>
                  </a:cubicBezTo>
                  <a:cubicBezTo>
                    <a:pt x="65" y="84"/>
                    <a:pt x="64" y="84"/>
                    <a:pt x="64" y="85"/>
                  </a:cubicBezTo>
                  <a:cubicBezTo>
                    <a:pt x="64" y="86"/>
                    <a:pt x="65" y="85"/>
                    <a:pt x="65" y="85"/>
                  </a:cubicBezTo>
                  <a:cubicBezTo>
                    <a:pt x="66" y="86"/>
                    <a:pt x="65" y="86"/>
                    <a:pt x="65" y="86"/>
                  </a:cubicBezTo>
                  <a:cubicBezTo>
                    <a:pt x="65" y="86"/>
                    <a:pt x="65" y="86"/>
                    <a:pt x="65" y="87"/>
                  </a:cubicBezTo>
                  <a:cubicBezTo>
                    <a:pt x="65" y="87"/>
                    <a:pt x="66" y="87"/>
                    <a:pt x="66" y="87"/>
                  </a:cubicBezTo>
                  <a:cubicBezTo>
                    <a:pt x="66" y="87"/>
                    <a:pt x="65" y="87"/>
                    <a:pt x="65" y="87"/>
                  </a:cubicBezTo>
                  <a:cubicBezTo>
                    <a:pt x="65" y="88"/>
                    <a:pt x="65" y="88"/>
                    <a:pt x="65" y="88"/>
                  </a:cubicBezTo>
                  <a:cubicBezTo>
                    <a:pt x="65" y="89"/>
                    <a:pt x="65" y="89"/>
                    <a:pt x="65" y="88"/>
                  </a:cubicBezTo>
                  <a:cubicBezTo>
                    <a:pt x="65" y="88"/>
                    <a:pt x="64" y="88"/>
                    <a:pt x="64" y="88"/>
                  </a:cubicBezTo>
                  <a:cubicBezTo>
                    <a:pt x="64" y="88"/>
                    <a:pt x="64" y="87"/>
                    <a:pt x="64" y="87"/>
                  </a:cubicBezTo>
                  <a:cubicBezTo>
                    <a:pt x="64" y="87"/>
                    <a:pt x="63" y="87"/>
                    <a:pt x="63" y="87"/>
                  </a:cubicBezTo>
                  <a:cubicBezTo>
                    <a:pt x="62" y="87"/>
                    <a:pt x="63" y="88"/>
                    <a:pt x="62" y="88"/>
                  </a:cubicBezTo>
                  <a:cubicBezTo>
                    <a:pt x="62" y="87"/>
                    <a:pt x="62" y="87"/>
                    <a:pt x="61" y="87"/>
                  </a:cubicBezTo>
                  <a:cubicBezTo>
                    <a:pt x="61" y="87"/>
                    <a:pt x="61" y="86"/>
                    <a:pt x="61" y="86"/>
                  </a:cubicBezTo>
                  <a:cubicBezTo>
                    <a:pt x="60" y="86"/>
                    <a:pt x="60" y="85"/>
                    <a:pt x="60" y="85"/>
                  </a:cubicBezTo>
                  <a:cubicBezTo>
                    <a:pt x="60" y="85"/>
                    <a:pt x="59" y="85"/>
                    <a:pt x="59" y="85"/>
                  </a:cubicBezTo>
                  <a:cubicBezTo>
                    <a:pt x="60" y="84"/>
                    <a:pt x="59" y="84"/>
                    <a:pt x="58" y="84"/>
                  </a:cubicBezTo>
                  <a:cubicBezTo>
                    <a:pt x="58" y="84"/>
                    <a:pt x="58" y="84"/>
                    <a:pt x="58" y="84"/>
                  </a:cubicBezTo>
                  <a:cubicBezTo>
                    <a:pt x="58" y="84"/>
                    <a:pt x="57" y="84"/>
                    <a:pt x="57" y="84"/>
                  </a:cubicBezTo>
                  <a:cubicBezTo>
                    <a:pt x="57" y="84"/>
                    <a:pt x="57" y="83"/>
                    <a:pt x="57" y="83"/>
                  </a:cubicBezTo>
                  <a:cubicBezTo>
                    <a:pt x="58" y="83"/>
                    <a:pt x="58" y="83"/>
                    <a:pt x="58" y="83"/>
                  </a:cubicBezTo>
                  <a:cubicBezTo>
                    <a:pt x="58" y="83"/>
                    <a:pt x="59" y="83"/>
                    <a:pt x="59" y="83"/>
                  </a:cubicBezTo>
                  <a:cubicBezTo>
                    <a:pt x="59" y="84"/>
                    <a:pt x="59" y="84"/>
                    <a:pt x="59" y="84"/>
                  </a:cubicBezTo>
                  <a:cubicBezTo>
                    <a:pt x="59" y="85"/>
                    <a:pt x="59" y="84"/>
                    <a:pt x="60" y="84"/>
                  </a:cubicBezTo>
                  <a:cubicBezTo>
                    <a:pt x="60" y="84"/>
                    <a:pt x="60" y="84"/>
                    <a:pt x="60" y="84"/>
                  </a:cubicBezTo>
                  <a:cubicBezTo>
                    <a:pt x="60" y="83"/>
                    <a:pt x="60" y="83"/>
                    <a:pt x="59" y="83"/>
                  </a:cubicBezTo>
                  <a:cubicBezTo>
                    <a:pt x="59" y="83"/>
                    <a:pt x="59" y="82"/>
                    <a:pt x="59" y="82"/>
                  </a:cubicBezTo>
                  <a:cubicBezTo>
                    <a:pt x="59" y="82"/>
                    <a:pt x="59" y="82"/>
                    <a:pt x="59" y="81"/>
                  </a:cubicBezTo>
                  <a:cubicBezTo>
                    <a:pt x="59" y="81"/>
                    <a:pt x="59" y="81"/>
                    <a:pt x="59" y="81"/>
                  </a:cubicBezTo>
                  <a:cubicBezTo>
                    <a:pt x="58" y="81"/>
                    <a:pt x="58" y="80"/>
                    <a:pt x="58" y="80"/>
                  </a:cubicBezTo>
                  <a:cubicBezTo>
                    <a:pt x="58" y="79"/>
                    <a:pt x="59" y="79"/>
                    <a:pt x="59" y="79"/>
                  </a:cubicBezTo>
                  <a:cubicBezTo>
                    <a:pt x="58" y="79"/>
                    <a:pt x="58" y="78"/>
                    <a:pt x="58" y="78"/>
                  </a:cubicBezTo>
                  <a:cubicBezTo>
                    <a:pt x="58" y="78"/>
                    <a:pt x="58" y="77"/>
                    <a:pt x="58" y="77"/>
                  </a:cubicBezTo>
                  <a:cubicBezTo>
                    <a:pt x="57" y="77"/>
                    <a:pt x="57" y="77"/>
                    <a:pt x="57" y="77"/>
                  </a:cubicBezTo>
                  <a:cubicBezTo>
                    <a:pt x="57" y="77"/>
                    <a:pt x="57" y="77"/>
                    <a:pt x="57" y="77"/>
                  </a:cubicBezTo>
                  <a:cubicBezTo>
                    <a:pt x="57" y="76"/>
                    <a:pt x="56" y="76"/>
                    <a:pt x="56" y="76"/>
                  </a:cubicBezTo>
                  <a:cubicBezTo>
                    <a:pt x="56" y="76"/>
                    <a:pt x="55" y="75"/>
                    <a:pt x="55" y="75"/>
                  </a:cubicBezTo>
                  <a:cubicBezTo>
                    <a:pt x="55" y="75"/>
                    <a:pt x="55" y="75"/>
                    <a:pt x="55" y="75"/>
                  </a:cubicBezTo>
                  <a:cubicBezTo>
                    <a:pt x="54" y="74"/>
                    <a:pt x="54" y="74"/>
                    <a:pt x="54" y="74"/>
                  </a:cubicBezTo>
                  <a:cubicBezTo>
                    <a:pt x="54" y="74"/>
                    <a:pt x="54" y="74"/>
                    <a:pt x="55" y="74"/>
                  </a:cubicBezTo>
                  <a:cubicBezTo>
                    <a:pt x="55" y="74"/>
                    <a:pt x="55" y="73"/>
                    <a:pt x="54" y="73"/>
                  </a:cubicBezTo>
                  <a:cubicBezTo>
                    <a:pt x="54" y="72"/>
                    <a:pt x="55" y="72"/>
                    <a:pt x="54" y="71"/>
                  </a:cubicBezTo>
                  <a:cubicBezTo>
                    <a:pt x="54" y="71"/>
                    <a:pt x="53" y="71"/>
                    <a:pt x="53" y="71"/>
                  </a:cubicBezTo>
                  <a:cubicBezTo>
                    <a:pt x="53" y="71"/>
                    <a:pt x="53" y="71"/>
                    <a:pt x="53" y="70"/>
                  </a:cubicBezTo>
                  <a:cubicBezTo>
                    <a:pt x="52" y="70"/>
                    <a:pt x="52" y="70"/>
                    <a:pt x="52" y="70"/>
                  </a:cubicBezTo>
                  <a:cubicBezTo>
                    <a:pt x="51" y="70"/>
                    <a:pt x="51" y="70"/>
                    <a:pt x="51" y="70"/>
                  </a:cubicBezTo>
                  <a:cubicBezTo>
                    <a:pt x="50" y="70"/>
                    <a:pt x="50" y="70"/>
                    <a:pt x="49" y="70"/>
                  </a:cubicBezTo>
                  <a:cubicBezTo>
                    <a:pt x="49" y="70"/>
                    <a:pt x="49" y="69"/>
                    <a:pt x="49" y="69"/>
                  </a:cubicBezTo>
                  <a:cubicBezTo>
                    <a:pt x="49" y="69"/>
                    <a:pt x="49" y="69"/>
                    <a:pt x="48" y="69"/>
                  </a:cubicBezTo>
                  <a:cubicBezTo>
                    <a:pt x="49" y="69"/>
                    <a:pt x="48" y="69"/>
                    <a:pt x="48" y="68"/>
                  </a:cubicBezTo>
                  <a:cubicBezTo>
                    <a:pt x="48" y="68"/>
                    <a:pt x="48" y="68"/>
                    <a:pt x="48" y="68"/>
                  </a:cubicBezTo>
                  <a:cubicBezTo>
                    <a:pt x="48" y="68"/>
                    <a:pt x="48" y="68"/>
                    <a:pt x="48" y="67"/>
                  </a:cubicBezTo>
                  <a:cubicBezTo>
                    <a:pt x="47" y="67"/>
                    <a:pt x="48" y="67"/>
                    <a:pt x="48" y="67"/>
                  </a:cubicBezTo>
                  <a:cubicBezTo>
                    <a:pt x="48" y="66"/>
                    <a:pt x="47" y="66"/>
                    <a:pt x="47" y="66"/>
                  </a:cubicBezTo>
                  <a:cubicBezTo>
                    <a:pt x="47" y="65"/>
                    <a:pt x="48" y="66"/>
                    <a:pt x="48" y="66"/>
                  </a:cubicBezTo>
                  <a:cubicBezTo>
                    <a:pt x="49" y="66"/>
                    <a:pt x="49" y="66"/>
                    <a:pt x="49" y="65"/>
                  </a:cubicBezTo>
                  <a:cubicBezTo>
                    <a:pt x="50" y="64"/>
                    <a:pt x="49" y="64"/>
                    <a:pt x="48" y="64"/>
                  </a:cubicBezTo>
                  <a:cubicBezTo>
                    <a:pt x="48" y="63"/>
                    <a:pt x="48" y="63"/>
                    <a:pt x="48" y="63"/>
                  </a:cubicBezTo>
                  <a:cubicBezTo>
                    <a:pt x="47" y="63"/>
                    <a:pt x="47" y="64"/>
                    <a:pt x="47" y="64"/>
                  </a:cubicBezTo>
                  <a:cubicBezTo>
                    <a:pt x="47" y="64"/>
                    <a:pt x="47" y="63"/>
                    <a:pt x="47" y="63"/>
                  </a:cubicBezTo>
                  <a:cubicBezTo>
                    <a:pt x="46" y="63"/>
                    <a:pt x="46" y="64"/>
                    <a:pt x="46" y="64"/>
                  </a:cubicBezTo>
                  <a:cubicBezTo>
                    <a:pt x="45" y="64"/>
                    <a:pt x="45" y="64"/>
                    <a:pt x="45" y="63"/>
                  </a:cubicBezTo>
                  <a:cubicBezTo>
                    <a:pt x="45" y="63"/>
                    <a:pt x="45" y="63"/>
                    <a:pt x="46" y="63"/>
                  </a:cubicBezTo>
                  <a:cubicBezTo>
                    <a:pt x="46" y="62"/>
                    <a:pt x="46" y="62"/>
                    <a:pt x="46" y="62"/>
                  </a:cubicBezTo>
                  <a:cubicBezTo>
                    <a:pt x="46" y="62"/>
                    <a:pt x="45" y="62"/>
                    <a:pt x="45" y="61"/>
                  </a:cubicBezTo>
                  <a:cubicBezTo>
                    <a:pt x="45" y="61"/>
                    <a:pt x="45" y="61"/>
                    <a:pt x="45" y="61"/>
                  </a:cubicBezTo>
                  <a:cubicBezTo>
                    <a:pt x="45" y="61"/>
                    <a:pt x="44" y="61"/>
                    <a:pt x="44" y="61"/>
                  </a:cubicBezTo>
                  <a:cubicBezTo>
                    <a:pt x="45" y="60"/>
                    <a:pt x="43" y="59"/>
                    <a:pt x="43" y="60"/>
                  </a:cubicBezTo>
                  <a:cubicBezTo>
                    <a:pt x="43" y="60"/>
                    <a:pt x="43" y="60"/>
                    <a:pt x="43" y="60"/>
                  </a:cubicBezTo>
                  <a:cubicBezTo>
                    <a:pt x="43" y="60"/>
                    <a:pt x="43" y="60"/>
                    <a:pt x="42" y="60"/>
                  </a:cubicBezTo>
                  <a:cubicBezTo>
                    <a:pt x="42" y="60"/>
                    <a:pt x="42" y="60"/>
                    <a:pt x="42" y="60"/>
                  </a:cubicBezTo>
                  <a:cubicBezTo>
                    <a:pt x="42" y="60"/>
                    <a:pt x="42" y="60"/>
                    <a:pt x="42" y="61"/>
                  </a:cubicBezTo>
                  <a:cubicBezTo>
                    <a:pt x="41" y="61"/>
                    <a:pt x="41" y="61"/>
                    <a:pt x="40" y="61"/>
                  </a:cubicBezTo>
                  <a:cubicBezTo>
                    <a:pt x="40" y="61"/>
                    <a:pt x="40" y="60"/>
                    <a:pt x="39" y="60"/>
                  </a:cubicBezTo>
                  <a:cubicBezTo>
                    <a:pt x="39" y="60"/>
                    <a:pt x="39" y="61"/>
                    <a:pt x="39" y="61"/>
                  </a:cubicBezTo>
                  <a:cubicBezTo>
                    <a:pt x="39" y="60"/>
                    <a:pt x="38" y="60"/>
                    <a:pt x="38" y="60"/>
                  </a:cubicBezTo>
                  <a:cubicBezTo>
                    <a:pt x="37" y="60"/>
                    <a:pt x="37" y="59"/>
                    <a:pt x="37" y="59"/>
                  </a:cubicBezTo>
                  <a:cubicBezTo>
                    <a:pt x="37" y="59"/>
                    <a:pt x="36" y="59"/>
                    <a:pt x="36" y="58"/>
                  </a:cubicBezTo>
                  <a:cubicBezTo>
                    <a:pt x="36" y="58"/>
                    <a:pt x="35" y="58"/>
                    <a:pt x="35" y="58"/>
                  </a:cubicBezTo>
                  <a:cubicBezTo>
                    <a:pt x="35" y="58"/>
                    <a:pt x="35" y="58"/>
                    <a:pt x="35" y="58"/>
                  </a:cubicBezTo>
                  <a:cubicBezTo>
                    <a:pt x="34" y="58"/>
                    <a:pt x="34" y="58"/>
                    <a:pt x="34" y="58"/>
                  </a:cubicBezTo>
                  <a:cubicBezTo>
                    <a:pt x="34" y="58"/>
                    <a:pt x="34" y="58"/>
                    <a:pt x="34" y="58"/>
                  </a:cubicBezTo>
                  <a:cubicBezTo>
                    <a:pt x="34" y="58"/>
                    <a:pt x="34" y="58"/>
                    <a:pt x="33" y="58"/>
                  </a:cubicBezTo>
                  <a:cubicBezTo>
                    <a:pt x="33" y="58"/>
                    <a:pt x="33" y="58"/>
                    <a:pt x="32" y="58"/>
                  </a:cubicBezTo>
                  <a:cubicBezTo>
                    <a:pt x="33" y="59"/>
                    <a:pt x="32" y="59"/>
                    <a:pt x="32" y="59"/>
                  </a:cubicBezTo>
                  <a:cubicBezTo>
                    <a:pt x="32" y="59"/>
                    <a:pt x="32" y="59"/>
                    <a:pt x="32" y="59"/>
                  </a:cubicBezTo>
                  <a:cubicBezTo>
                    <a:pt x="32" y="59"/>
                    <a:pt x="32" y="59"/>
                    <a:pt x="32" y="59"/>
                  </a:cubicBezTo>
                  <a:cubicBezTo>
                    <a:pt x="31" y="59"/>
                    <a:pt x="31" y="59"/>
                    <a:pt x="31" y="59"/>
                  </a:cubicBezTo>
                  <a:cubicBezTo>
                    <a:pt x="30" y="59"/>
                    <a:pt x="30" y="59"/>
                    <a:pt x="30" y="59"/>
                  </a:cubicBezTo>
                  <a:cubicBezTo>
                    <a:pt x="29" y="58"/>
                    <a:pt x="29" y="58"/>
                    <a:pt x="29" y="58"/>
                  </a:cubicBezTo>
                  <a:cubicBezTo>
                    <a:pt x="29" y="58"/>
                    <a:pt x="28" y="58"/>
                    <a:pt x="28" y="57"/>
                  </a:cubicBezTo>
                  <a:cubicBezTo>
                    <a:pt x="27" y="57"/>
                    <a:pt x="27" y="56"/>
                    <a:pt x="26" y="56"/>
                  </a:cubicBezTo>
                  <a:cubicBezTo>
                    <a:pt x="26" y="56"/>
                    <a:pt x="25" y="56"/>
                    <a:pt x="25" y="56"/>
                  </a:cubicBezTo>
                  <a:cubicBezTo>
                    <a:pt x="25" y="55"/>
                    <a:pt x="25" y="55"/>
                    <a:pt x="24" y="55"/>
                  </a:cubicBezTo>
                  <a:cubicBezTo>
                    <a:pt x="24" y="55"/>
                    <a:pt x="24" y="55"/>
                    <a:pt x="23" y="55"/>
                  </a:cubicBezTo>
                  <a:cubicBezTo>
                    <a:pt x="23" y="55"/>
                    <a:pt x="23" y="54"/>
                    <a:pt x="22" y="54"/>
                  </a:cubicBezTo>
                  <a:cubicBezTo>
                    <a:pt x="22" y="54"/>
                    <a:pt x="22" y="54"/>
                    <a:pt x="22" y="54"/>
                  </a:cubicBezTo>
                  <a:cubicBezTo>
                    <a:pt x="22" y="54"/>
                    <a:pt x="22" y="54"/>
                    <a:pt x="22" y="53"/>
                  </a:cubicBezTo>
                  <a:cubicBezTo>
                    <a:pt x="21" y="53"/>
                    <a:pt x="21" y="53"/>
                    <a:pt x="21" y="53"/>
                  </a:cubicBezTo>
                  <a:cubicBezTo>
                    <a:pt x="20" y="53"/>
                    <a:pt x="20" y="53"/>
                    <a:pt x="20" y="54"/>
                  </a:cubicBezTo>
                  <a:cubicBezTo>
                    <a:pt x="20" y="54"/>
                    <a:pt x="20" y="54"/>
                    <a:pt x="19" y="54"/>
                  </a:cubicBezTo>
                  <a:cubicBezTo>
                    <a:pt x="19" y="54"/>
                    <a:pt x="19" y="54"/>
                    <a:pt x="19" y="54"/>
                  </a:cubicBezTo>
                  <a:cubicBezTo>
                    <a:pt x="18" y="55"/>
                    <a:pt x="17" y="55"/>
                    <a:pt x="17" y="55"/>
                  </a:cubicBezTo>
                  <a:cubicBezTo>
                    <a:pt x="16" y="55"/>
                    <a:pt x="16" y="55"/>
                    <a:pt x="15" y="55"/>
                  </a:cubicBezTo>
                  <a:cubicBezTo>
                    <a:pt x="14" y="55"/>
                    <a:pt x="13" y="55"/>
                    <a:pt x="11" y="55"/>
                  </a:cubicBezTo>
                  <a:cubicBezTo>
                    <a:pt x="11" y="54"/>
                    <a:pt x="11" y="54"/>
                    <a:pt x="10" y="54"/>
                  </a:cubicBezTo>
                  <a:cubicBezTo>
                    <a:pt x="10" y="54"/>
                    <a:pt x="10" y="54"/>
                    <a:pt x="9" y="54"/>
                  </a:cubicBezTo>
                  <a:cubicBezTo>
                    <a:pt x="9" y="54"/>
                    <a:pt x="8" y="55"/>
                    <a:pt x="7" y="55"/>
                  </a:cubicBezTo>
                  <a:cubicBezTo>
                    <a:pt x="7" y="55"/>
                    <a:pt x="6" y="55"/>
                    <a:pt x="5" y="55"/>
                  </a:cubicBezTo>
                  <a:cubicBezTo>
                    <a:pt x="5" y="55"/>
                    <a:pt x="4" y="55"/>
                    <a:pt x="3" y="55"/>
                  </a:cubicBezTo>
                  <a:cubicBezTo>
                    <a:pt x="3" y="55"/>
                    <a:pt x="2" y="55"/>
                    <a:pt x="1" y="55"/>
                  </a:cubicBezTo>
                  <a:cubicBezTo>
                    <a:pt x="1" y="56"/>
                    <a:pt x="0" y="56"/>
                    <a:pt x="0" y="56"/>
                  </a:cubicBezTo>
                  <a:cubicBezTo>
                    <a:pt x="0" y="0"/>
                    <a:pt x="0" y="0"/>
                    <a:pt x="0" y="0"/>
                  </a:cubicBezTo>
                  <a:cubicBezTo>
                    <a:pt x="84" y="0"/>
                    <a:pt x="84" y="0"/>
                    <a:pt x="84" y="0"/>
                  </a:cubicBezTo>
                  <a:lnTo>
                    <a:pt x="112" y="0"/>
                  </a:lnTo>
                  <a:close/>
                  <a:moveTo>
                    <a:pt x="83" y="95"/>
                  </a:moveTo>
                  <a:cubicBezTo>
                    <a:pt x="83" y="95"/>
                    <a:pt x="83" y="95"/>
                    <a:pt x="83" y="96"/>
                  </a:cubicBezTo>
                  <a:cubicBezTo>
                    <a:pt x="83" y="96"/>
                    <a:pt x="82" y="96"/>
                    <a:pt x="82" y="96"/>
                  </a:cubicBezTo>
                  <a:cubicBezTo>
                    <a:pt x="82" y="95"/>
                    <a:pt x="81" y="96"/>
                    <a:pt x="80" y="95"/>
                  </a:cubicBezTo>
                  <a:cubicBezTo>
                    <a:pt x="80" y="95"/>
                    <a:pt x="80" y="94"/>
                    <a:pt x="80" y="93"/>
                  </a:cubicBezTo>
                  <a:cubicBezTo>
                    <a:pt x="80" y="93"/>
                    <a:pt x="79" y="94"/>
                    <a:pt x="79" y="94"/>
                  </a:cubicBezTo>
                  <a:cubicBezTo>
                    <a:pt x="78" y="94"/>
                    <a:pt x="78" y="94"/>
                    <a:pt x="77" y="94"/>
                  </a:cubicBezTo>
                  <a:cubicBezTo>
                    <a:pt x="77" y="94"/>
                    <a:pt x="76" y="94"/>
                    <a:pt x="76" y="94"/>
                  </a:cubicBezTo>
                  <a:cubicBezTo>
                    <a:pt x="75" y="95"/>
                    <a:pt x="75" y="95"/>
                    <a:pt x="74" y="95"/>
                  </a:cubicBezTo>
                  <a:cubicBezTo>
                    <a:pt x="74" y="95"/>
                    <a:pt x="74" y="95"/>
                    <a:pt x="73" y="95"/>
                  </a:cubicBezTo>
                  <a:cubicBezTo>
                    <a:pt x="73" y="95"/>
                    <a:pt x="73" y="95"/>
                    <a:pt x="73" y="95"/>
                  </a:cubicBezTo>
                  <a:cubicBezTo>
                    <a:pt x="72" y="95"/>
                    <a:pt x="72" y="95"/>
                    <a:pt x="71" y="95"/>
                  </a:cubicBezTo>
                  <a:cubicBezTo>
                    <a:pt x="70" y="96"/>
                    <a:pt x="70" y="97"/>
                    <a:pt x="71" y="98"/>
                  </a:cubicBezTo>
                  <a:cubicBezTo>
                    <a:pt x="71" y="98"/>
                    <a:pt x="72" y="99"/>
                    <a:pt x="72" y="99"/>
                  </a:cubicBezTo>
                  <a:cubicBezTo>
                    <a:pt x="73" y="99"/>
                    <a:pt x="73" y="98"/>
                    <a:pt x="74" y="98"/>
                  </a:cubicBezTo>
                  <a:cubicBezTo>
                    <a:pt x="74" y="98"/>
                    <a:pt x="75" y="98"/>
                    <a:pt x="75" y="98"/>
                  </a:cubicBezTo>
                  <a:cubicBezTo>
                    <a:pt x="76" y="98"/>
                    <a:pt x="76" y="98"/>
                    <a:pt x="77" y="98"/>
                  </a:cubicBezTo>
                  <a:cubicBezTo>
                    <a:pt x="77" y="98"/>
                    <a:pt x="78" y="98"/>
                    <a:pt x="78" y="98"/>
                  </a:cubicBezTo>
                  <a:cubicBezTo>
                    <a:pt x="79" y="99"/>
                    <a:pt x="79" y="99"/>
                    <a:pt x="79" y="99"/>
                  </a:cubicBezTo>
                  <a:cubicBezTo>
                    <a:pt x="79" y="99"/>
                    <a:pt x="79" y="98"/>
                    <a:pt x="79" y="98"/>
                  </a:cubicBezTo>
                  <a:cubicBezTo>
                    <a:pt x="80" y="98"/>
                    <a:pt x="80" y="98"/>
                    <a:pt x="80" y="98"/>
                  </a:cubicBezTo>
                  <a:cubicBezTo>
                    <a:pt x="80" y="97"/>
                    <a:pt x="80" y="97"/>
                    <a:pt x="80" y="97"/>
                  </a:cubicBezTo>
                  <a:cubicBezTo>
                    <a:pt x="80" y="97"/>
                    <a:pt x="81" y="97"/>
                    <a:pt x="81" y="97"/>
                  </a:cubicBezTo>
                  <a:cubicBezTo>
                    <a:pt x="81" y="97"/>
                    <a:pt x="81" y="97"/>
                    <a:pt x="82" y="97"/>
                  </a:cubicBezTo>
                  <a:cubicBezTo>
                    <a:pt x="82" y="96"/>
                    <a:pt x="82" y="97"/>
                    <a:pt x="83" y="97"/>
                  </a:cubicBezTo>
                  <a:cubicBezTo>
                    <a:pt x="83" y="97"/>
                    <a:pt x="83" y="97"/>
                    <a:pt x="84" y="97"/>
                  </a:cubicBezTo>
                  <a:cubicBezTo>
                    <a:pt x="84" y="98"/>
                    <a:pt x="84" y="98"/>
                    <a:pt x="84" y="98"/>
                  </a:cubicBezTo>
                  <a:cubicBezTo>
                    <a:pt x="84" y="97"/>
                    <a:pt x="84" y="97"/>
                    <a:pt x="84" y="97"/>
                  </a:cubicBezTo>
                  <a:cubicBezTo>
                    <a:pt x="84" y="97"/>
                    <a:pt x="84" y="97"/>
                    <a:pt x="84" y="97"/>
                  </a:cubicBezTo>
                  <a:cubicBezTo>
                    <a:pt x="84" y="97"/>
                    <a:pt x="85" y="97"/>
                    <a:pt x="85" y="97"/>
                  </a:cubicBezTo>
                  <a:cubicBezTo>
                    <a:pt x="85" y="97"/>
                    <a:pt x="85" y="97"/>
                    <a:pt x="85" y="97"/>
                  </a:cubicBezTo>
                  <a:cubicBezTo>
                    <a:pt x="85" y="97"/>
                    <a:pt x="85" y="96"/>
                    <a:pt x="85" y="96"/>
                  </a:cubicBezTo>
                  <a:cubicBezTo>
                    <a:pt x="85" y="96"/>
                    <a:pt x="84" y="96"/>
                    <a:pt x="84" y="96"/>
                  </a:cubicBezTo>
                  <a:cubicBezTo>
                    <a:pt x="84" y="95"/>
                    <a:pt x="84" y="95"/>
                    <a:pt x="83" y="95"/>
                  </a:cubicBezTo>
                  <a:close/>
                </a:path>
              </a:pathLst>
            </a:custGeom>
            <a:grpFill/>
            <a:ln w="317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0" name="Notrhern Territory">
              <a:extLst>
                <a:ext uri="{FF2B5EF4-FFF2-40B4-BE49-F238E27FC236}">
                  <a16:creationId xmlns:a16="http://schemas.microsoft.com/office/drawing/2014/main" xmlns="" id="{8C622ECC-B527-4682-867B-91F817CB8F77}"/>
                </a:ext>
              </a:extLst>
            </p:cNvPr>
            <p:cNvSpPr>
              <a:spLocks noEditPoints="1"/>
            </p:cNvSpPr>
            <p:nvPr/>
          </p:nvSpPr>
          <p:spPr bwMode="auto">
            <a:xfrm>
              <a:off x="2587741" y="1478807"/>
              <a:ext cx="1171214" cy="2088073"/>
            </a:xfrm>
            <a:custGeom>
              <a:avLst/>
              <a:gdLst>
                <a:gd name="T0" fmla="*/ 2 w 84"/>
                <a:gd name="T1" fmla="*/ 41 h 149"/>
                <a:gd name="T2" fmla="*/ 7 w 84"/>
                <a:gd name="T3" fmla="*/ 41 h 149"/>
                <a:gd name="T4" fmla="*/ 10 w 84"/>
                <a:gd name="T5" fmla="*/ 37 h 149"/>
                <a:gd name="T6" fmla="*/ 8 w 84"/>
                <a:gd name="T7" fmla="*/ 35 h 149"/>
                <a:gd name="T8" fmla="*/ 5 w 84"/>
                <a:gd name="T9" fmla="*/ 31 h 149"/>
                <a:gd name="T10" fmla="*/ 8 w 84"/>
                <a:gd name="T11" fmla="*/ 25 h 149"/>
                <a:gd name="T12" fmla="*/ 10 w 84"/>
                <a:gd name="T13" fmla="*/ 22 h 149"/>
                <a:gd name="T14" fmla="*/ 16 w 84"/>
                <a:gd name="T15" fmla="*/ 17 h 149"/>
                <a:gd name="T16" fmla="*/ 19 w 84"/>
                <a:gd name="T17" fmla="*/ 13 h 149"/>
                <a:gd name="T18" fmla="*/ 22 w 84"/>
                <a:gd name="T19" fmla="*/ 13 h 149"/>
                <a:gd name="T20" fmla="*/ 30 w 84"/>
                <a:gd name="T21" fmla="*/ 12 h 149"/>
                <a:gd name="T22" fmla="*/ 34 w 84"/>
                <a:gd name="T23" fmla="*/ 8 h 149"/>
                <a:gd name="T24" fmla="*/ 30 w 84"/>
                <a:gd name="T25" fmla="*/ 5 h 149"/>
                <a:gd name="T26" fmla="*/ 27 w 84"/>
                <a:gd name="T27" fmla="*/ 2 h 149"/>
                <a:gd name="T28" fmla="*/ 32 w 84"/>
                <a:gd name="T29" fmla="*/ 3 h 149"/>
                <a:gd name="T30" fmla="*/ 36 w 84"/>
                <a:gd name="T31" fmla="*/ 4 h 149"/>
                <a:gd name="T32" fmla="*/ 41 w 84"/>
                <a:gd name="T33" fmla="*/ 7 h 149"/>
                <a:gd name="T34" fmla="*/ 48 w 84"/>
                <a:gd name="T35" fmla="*/ 10 h 149"/>
                <a:gd name="T36" fmla="*/ 53 w 84"/>
                <a:gd name="T37" fmla="*/ 11 h 149"/>
                <a:gd name="T38" fmla="*/ 57 w 84"/>
                <a:gd name="T39" fmla="*/ 12 h 149"/>
                <a:gd name="T40" fmla="*/ 61 w 84"/>
                <a:gd name="T41" fmla="*/ 11 h 149"/>
                <a:gd name="T42" fmla="*/ 65 w 84"/>
                <a:gd name="T43" fmla="*/ 12 h 149"/>
                <a:gd name="T44" fmla="*/ 68 w 84"/>
                <a:gd name="T45" fmla="*/ 12 h 149"/>
                <a:gd name="T46" fmla="*/ 71 w 84"/>
                <a:gd name="T47" fmla="*/ 12 h 149"/>
                <a:gd name="T48" fmla="*/ 72 w 84"/>
                <a:gd name="T49" fmla="*/ 15 h 149"/>
                <a:gd name="T50" fmla="*/ 71 w 84"/>
                <a:gd name="T51" fmla="*/ 20 h 149"/>
                <a:gd name="T52" fmla="*/ 68 w 84"/>
                <a:gd name="T53" fmla="*/ 21 h 149"/>
                <a:gd name="T54" fmla="*/ 64 w 84"/>
                <a:gd name="T55" fmla="*/ 24 h 149"/>
                <a:gd name="T56" fmla="*/ 64 w 84"/>
                <a:gd name="T57" fmla="*/ 30 h 149"/>
                <a:gd name="T58" fmla="*/ 60 w 84"/>
                <a:gd name="T59" fmla="*/ 37 h 149"/>
                <a:gd name="T60" fmla="*/ 64 w 84"/>
                <a:gd name="T61" fmla="*/ 42 h 149"/>
                <a:gd name="T62" fmla="*/ 69 w 84"/>
                <a:gd name="T63" fmla="*/ 46 h 149"/>
                <a:gd name="T64" fmla="*/ 74 w 84"/>
                <a:gd name="T65" fmla="*/ 48 h 149"/>
                <a:gd name="T66" fmla="*/ 83 w 84"/>
                <a:gd name="T67" fmla="*/ 54 h 149"/>
                <a:gd name="T68" fmla="*/ 19 w 84"/>
                <a:gd name="T69" fmla="*/ 9 h 149"/>
                <a:gd name="T70" fmla="*/ 24 w 84"/>
                <a:gd name="T71" fmla="*/ 4 h 149"/>
                <a:gd name="T72" fmla="*/ 20 w 84"/>
                <a:gd name="T73" fmla="*/ 3 h 149"/>
                <a:gd name="T74" fmla="*/ 16 w 84"/>
                <a:gd name="T75" fmla="*/ 4 h 149"/>
                <a:gd name="T76" fmla="*/ 13 w 84"/>
                <a:gd name="T77" fmla="*/ 8 h 149"/>
                <a:gd name="T78" fmla="*/ 12 w 84"/>
                <a:gd name="T79" fmla="*/ 4 h 149"/>
                <a:gd name="T80" fmla="*/ 10 w 84"/>
                <a:gd name="T81" fmla="*/ 7 h 149"/>
                <a:gd name="T82" fmla="*/ 34 w 84"/>
                <a:gd name="T83" fmla="*/ 2 h 149"/>
                <a:gd name="T84" fmla="*/ 34 w 84"/>
                <a:gd name="T85" fmla="*/ 3 h 149"/>
                <a:gd name="T86" fmla="*/ 66 w 84"/>
                <a:gd name="T87" fmla="*/ 7 h 149"/>
                <a:gd name="T88" fmla="*/ 69 w 84"/>
                <a:gd name="T89" fmla="*/ 5 h 149"/>
                <a:gd name="T90" fmla="*/ 71 w 84"/>
                <a:gd name="T91" fmla="*/ 2 h 149"/>
                <a:gd name="T92" fmla="*/ 72 w 84"/>
                <a:gd name="T93" fmla="*/ 31 h 149"/>
                <a:gd name="T94" fmla="*/ 74 w 84"/>
                <a:gd name="T95" fmla="*/ 28 h 149"/>
                <a:gd name="T96" fmla="*/ 71 w 84"/>
                <a:gd name="T97" fmla="*/ 26 h 149"/>
                <a:gd name="T98" fmla="*/ 69 w 84"/>
                <a:gd name="T99" fmla="*/ 29 h 149"/>
                <a:gd name="T100" fmla="*/ 74 w 84"/>
                <a:gd name="T101" fmla="*/ 32 h 149"/>
                <a:gd name="T102" fmla="*/ 75 w 84"/>
                <a:gd name="T103" fmla="*/ 46 h 149"/>
                <a:gd name="T104" fmla="*/ 71 w 84"/>
                <a:gd name="T105" fmla="*/ 47 h 149"/>
                <a:gd name="T106" fmla="*/ 71 w 84"/>
                <a:gd name="T107" fmla="*/ 47 h 149"/>
                <a:gd name="T108" fmla="*/ 71 w 84"/>
                <a:gd name="T109" fmla="*/ 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49">
                  <a:moveTo>
                    <a:pt x="84" y="55"/>
                  </a:moveTo>
                  <a:cubicBezTo>
                    <a:pt x="84" y="149"/>
                    <a:pt x="84" y="149"/>
                    <a:pt x="84" y="149"/>
                  </a:cubicBezTo>
                  <a:cubicBezTo>
                    <a:pt x="0" y="149"/>
                    <a:pt x="0" y="149"/>
                    <a:pt x="0" y="149"/>
                  </a:cubicBezTo>
                  <a:cubicBezTo>
                    <a:pt x="0" y="38"/>
                    <a:pt x="0" y="38"/>
                    <a:pt x="0" y="38"/>
                  </a:cubicBezTo>
                  <a:cubicBezTo>
                    <a:pt x="0" y="38"/>
                    <a:pt x="1" y="38"/>
                    <a:pt x="1" y="39"/>
                  </a:cubicBezTo>
                  <a:cubicBezTo>
                    <a:pt x="1" y="39"/>
                    <a:pt x="2" y="40"/>
                    <a:pt x="2" y="40"/>
                  </a:cubicBezTo>
                  <a:cubicBezTo>
                    <a:pt x="2" y="40"/>
                    <a:pt x="2" y="41"/>
                    <a:pt x="2" y="41"/>
                  </a:cubicBezTo>
                  <a:cubicBezTo>
                    <a:pt x="2" y="41"/>
                    <a:pt x="3" y="41"/>
                    <a:pt x="3" y="40"/>
                  </a:cubicBezTo>
                  <a:cubicBezTo>
                    <a:pt x="3" y="40"/>
                    <a:pt x="3" y="40"/>
                    <a:pt x="3" y="40"/>
                  </a:cubicBezTo>
                  <a:cubicBezTo>
                    <a:pt x="3" y="40"/>
                    <a:pt x="3" y="39"/>
                    <a:pt x="3" y="39"/>
                  </a:cubicBezTo>
                  <a:cubicBezTo>
                    <a:pt x="3" y="39"/>
                    <a:pt x="3" y="38"/>
                    <a:pt x="3" y="38"/>
                  </a:cubicBezTo>
                  <a:cubicBezTo>
                    <a:pt x="4" y="38"/>
                    <a:pt x="4" y="38"/>
                    <a:pt x="4" y="39"/>
                  </a:cubicBezTo>
                  <a:cubicBezTo>
                    <a:pt x="5" y="39"/>
                    <a:pt x="5" y="40"/>
                    <a:pt x="6" y="40"/>
                  </a:cubicBezTo>
                  <a:cubicBezTo>
                    <a:pt x="6" y="40"/>
                    <a:pt x="6" y="41"/>
                    <a:pt x="7" y="41"/>
                  </a:cubicBezTo>
                  <a:cubicBezTo>
                    <a:pt x="7" y="41"/>
                    <a:pt x="7" y="41"/>
                    <a:pt x="7" y="41"/>
                  </a:cubicBezTo>
                  <a:cubicBezTo>
                    <a:pt x="6" y="40"/>
                    <a:pt x="6" y="40"/>
                    <a:pt x="6" y="39"/>
                  </a:cubicBezTo>
                  <a:cubicBezTo>
                    <a:pt x="6" y="39"/>
                    <a:pt x="5" y="38"/>
                    <a:pt x="6" y="37"/>
                  </a:cubicBezTo>
                  <a:cubicBezTo>
                    <a:pt x="6" y="37"/>
                    <a:pt x="7" y="38"/>
                    <a:pt x="7" y="38"/>
                  </a:cubicBezTo>
                  <a:cubicBezTo>
                    <a:pt x="7" y="38"/>
                    <a:pt x="7" y="38"/>
                    <a:pt x="8" y="38"/>
                  </a:cubicBezTo>
                  <a:cubicBezTo>
                    <a:pt x="8" y="38"/>
                    <a:pt x="8" y="38"/>
                    <a:pt x="9" y="38"/>
                  </a:cubicBezTo>
                  <a:cubicBezTo>
                    <a:pt x="9" y="38"/>
                    <a:pt x="9" y="37"/>
                    <a:pt x="10" y="37"/>
                  </a:cubicBezTo>
                  <a:cubicBezTo>
                    <a:pt x="9" y="38"/>
                    <a:pt x="9" y="38"/>
                    <a:pt x="9" y="38"/>
                  </a:cubicBezTo>
                  <a:cubicBezTo>
                    <a:pt x="8" y="38"/>
                    <a:pt x="8" y="38"/>
                    <a:pt x="8" y="38"/>
                  </a:cubicBezTo>
                  <a:cubicBezTo>
                    <a:pt x="8" y="38"/>
                    <a:pt x="7" y="37"/>
                    <a:pt x="7" y="37"/>
                  </a:cubicBezTo>
                  <a:cubicBezTo>
                    <a:pt x="7" y="37"/>
                    <a:pt x="7" y="37"/>
                    <a:pt x="6" y="36"/>
                  </a:cubicBezTo>
                  <a:cubicBezTo>
                    <a:pt x="7" y="36"/>
                    <a:pt x="7" y="36"/>
                    <a:pt x="7" y="36"/>
                  </a:cubicBezTo>
                  <a:cubicBezTo>
                    <a:pt x="7" y="36"/>
                    <a:pt x="7" y="35"/>
                    <a:pt x="7" y="35"/>
                  </a:cubicBezTo>
                  <a:cubicBezTo>
                    <a:pt x="7" y="35"/>
                    <a:pt x="7" y="35"/>
                    <a:pt x="8" y="35"/>
                  </a:cubicBezTo>
                  <a:cubicBezTo>
                    <a:pt x="7" y="35"/>
                    <a:pt x="6" y="35"/>
                    <a:pt x="6" y="35"/>
                  </a:cubicBezTo>
                  <a:cubicBezTo>
                    <a:pt x="6" y="35"/>
                    <a:pt x="5" y="35"/>
                    <a:pt x="5" y="35"/>
                  </a:cubicBezTo>
                  <a:cubicBezTo>
                    <a:pt x="5" y="35"/>
                    <a:pt x="5" y="34"/>
                    <a:pt x="5" y="34"/>
                  </a:cubicBezTo>
                  <a:cubicBezTo>
                    <a:pt x="5" y="34"/>
                    <a:pt x="4" y="34"/>
                    <a:pt x="4" y="34"/>
                  </a:cubicBezTo>
                  <a:cubicBezTo>
                    <a:pt x="4" y="34"/>
                    <a:pt x="4" y="34"/>
                    <a:pt x="4" y="33"/>
                  </a:cubicBezTo>
                  <a:cubicBezTo>
                    <a:pt x="4" y="32"/>
                    <a:pt x="4" y="33"/>
                    <a:pt x="5" y="32"/>
                  </a:cubicBezTo>
                  <a:cubicBezTo>
                    <a:pt x="5" y="32"/>
                    <a:pt x="5" y="32"/>
                    <a:pt x="5" y="31"/>
                  </a:cubicBezTo>
                  <a:cubicBezTo>
                    <a:pt x="5" y="31"/>
                    <a:pt x="6" y="31"/>
                    <a:pt x="6" y="30"/>
                  </a:cubicBezTo>
                  <a:cubicBezTo>
                    <a:pt x="6" y="30"/>
                    <a:pt x="6" y="30"/>
                    <a:pt x="7" y="30"/>
                  </a:cubicBezTo>
                  <a:cubicBezTo>
                    <a:pt x="7" y="29"/>
                    <a:pt x="7" y="29"/>
                    <a:pt x="7" y="28"/>
                  </a:cubicBezTo>
                  <a:cubicBezTo>
                    <a:pt x="7" y="28"/>
                    <a:pt x="7" y="28"/>
                    <a:pt x="7" y="28"/>
                  </a:cubicBezTo>
                  <a:cubicBezTo>
                    <a:pt x="8" y="27"/>
                    <a:pt x="8" y="27"/>
                    <a:pt x="8" y="27"/>
                  </a:cubicBezTo>
                  <a:cubicBezTo>
                    <a:pt x="8" y="27"/>
                    <a:pt x="8" y="26"/>
                    <a:pt x="8" y="26"/>
                  </a:cubicBezTo>
                  <a:cubicBezTo>
                    <a:pt x="8" y="26"/>
                    <a:pt x="8" y="25"/>
                    <a:pt x="8" y="25"/>
                  </a:cubicBezTo>
                  <a:cubicBezTo>
                    <a:pt x="8" y="25"/>
                    <a:pt x="8" y="24"/>
                    <a:pt x="9" y="24"/>
                  </a:cubicBezTo>
                  <a:cubicBezTo>
                    <a:pt x="9" y="24"/>
                    <a:pt x="9" y="25"/>
                    <a:pt x="10" y="25"/>
                  </a:cubicBezTo>
                  <a:cubicBezTo>
                    <a:pt x="10" y="25"/>
                    <a:pt x="11" y="25"/>
                    <a:pt x="11" y="24"/>
                  </a:cubicBezTo>
                  <a:cubicBezTo>
                    <a:pt x="12" y="24"/>
                    <a:pt x="12" y="23"/>
                    <a:pt x="12" y="23"/>
                  </a:cubicBezTo>
                  <a:cubicBezTo>
                    <a:pt x="12" y="23"/>
                    <a:pt x="12" y="23"/>
                    <a:pt x="13" y="23"/>
                  </a:cubicBezTo>
                  <a:cubicBezTo>
                    <a:pt x="12" y="23"/>
                    <a:pt x="12" y="22"/>
                    <a:pt x="12" y="22"/>
                  </a:cubicBezTo>
                  <a:cubicBezTo>
                    <a:pt x="11" y="21"/>
                    <a:pt x="11" y="22"/>
                    <a:pt x="10" y="22"/>
                  </a:cubicBezTo>
                  <a:cubicBezTo>
                    <a:pt x="9" y="21"/>
                    <a:pt x="10" y="21"/>
                    <a:pt x="11" y="21"/>
                  </a:cubicBezTo>
                  <a:cubicBezTo>
                    <a:pt x="11" y="20"/>
                    <a:pt x="11" y="19"/>
                    <a:pt x="11" y="19"/>
                  </a:cubicBezTo>
                  <a:cubicBezTo>
                    <a:pt x="12" y="18"/>
                    <a:pt x="12" y="20"/>
                    <a:pt x="13" y="19"/>
                  </a:cubicBezTo>
                  <a:cubicBezTo>
                    <a:pt x="13" y="18"/>
                    <a:pt x="13" y="17"/>
                    <a:pt x="13" y="17"/>
                  </a:cubicBezTo>
                  <a:cubicBezTo>
                    <a:pt x="13" y="16"/>
                    <a:pt x="14" y="17"/>
                    <a:pt x="14" y="16"/>
                  </a:cubicBezTo>
                  <a:cubicBezTo>
                    <a:pt x="15" y="17"/>
                    <a:pt x="16" y="17"/>
                    <a:pt x="16" y="17"/>
                  </a:cubicBezTo>
                  <a:cubicBezTo>
                    <a:pt x="16" y="17"/>
                    <a:pt x="16" y="17"/>
                    <a:pt x="16" y="17"/>
                  </a:cubicBezTo>
                  <a:cubicBezTo>
                    <a:pt x="16" y="17"/>
                    <a:pt x="15" y="16"/>
                    <a:pt x="15" y="16"/>
                  </a:cubicBezTo>
                  <a:cubicBezTo>
                    <a:pt x="15" y="15"/>
                    <a:pt x="16" y="15"/>
                    <a:pt x="15" y="14"/>
                  </a:cubicBezTo>
                  <a:cubicBezTo>
                    <a:pt x="16" y="14"/>
                    <a:pt x="16" y="14"/>
                    <a:pt x="16" y="13"/>
                  </a:cubicBezTo>
                  <a:cubicBezTo>
                    <a:pt x="17" y="13"/>
                    <a:pt x="17" y="14"/>
                    <a:pt x="18" y="14"/>
                  </a:cubicBezTo>
                  <a:cubicBezTo>
                    <a:pt x="18" y="14"/>
                    <a:pt x="18" y="14"/>
                    <a:pt x="19" y="15"/>
                  </a:cubicBezTo>
                  <a:cubicBezTo>
                    <a:pt x="19" y="14"/>
                    <a:pt x="19" y="14"/>
                    <a:pt x="19" y="14"/>
                  </a:cubicBezTo>
                  <a:cubicBezTo>
                    <a:pt x="19" y="14"/>
                    <a:pt x="18" y="14"/>
                    <a:pt x="19" y="13"/>
                  </a:cubicBezTo>
                  <a:cubicBezTo>
                    <a:pt x="19" y="13"/>
                    <a:pt x="19" y="13"/>
                    <a:pt x="19" y="13"/>
                  </a:cubicBezTo>
                  <a:cubicBezTo>
                    <a:pt x="19" y="12"/>
                    <a:pt x="19" y="12"/>
                    <a:pt x="19" y="11"/>
                  </a:cubicBezTo>
                  <a:cubicBezTo>
                    <a:pt x="19" y="11"/>
                    <a:pt x="20" y="11"/>
                    <a:pt x="20" y="11"/>
                  </a:cubicBezTo>
                  <a:cubicBezTo>
                    <a:pt x="20" y="12"/>
                    <a:pt x="20" y="11"/>
                    <a:pt x="21" y="11"/>
                  </a:cubicBezTo>
                  <a:cubicBezTo>
                    <a:pt x="21" y="11"/>
                    <a:pt x="21" y="12"/>
                    <a:pt x="21" y="12"/>
                  </a:cubicBezTo>
                  <a:cubicBezTo>
                    <a:pt x="22" y="11"/>
                    <a:pt x="21" y="11"/>
                    <a:pt x="22" y="11"/>
                  </a:cubicBezTo>
                  <a:cubicBezTo>
                    <a:pt x="22" y="10"/>
                    <a:pt x="22" y="12"/>
                    <a:pt x="22" y="13"/>
                  </a:cubicBezTo>
                  <a:cubicBezTo>
                    <a:pt x="23" y="13"/>
                    <a:pt x="24" y="13"/>
                    <a:pt x="25" y="13"/>
                  </a:cubicBezTo>
                  <a:cubicBezTo>
                    <a:pt x="25" y="13"/>
                    <a:pt x="25" y="13"/>
                    <a:pt x="26" y="13"/>
                  </a:cubicBezTo>
                  <a:cubicBezTo>
                    <a:pt x="26" y="13"/>
                    <a:pt x="26" y="12"/>
                    <a:pt x="27" y="12"/>
                  </a:cubicBezTo>
                  <a:cubicBezTo>
                    <a:pt x="27" y="12"/>
                    <a:pt x="27" y="12"/>
                    <a:pt x="27" y="12"/>
                  </a:cubicBezTo>
                  <a:cubicBezTo>
                    <a:pt x="27" y="12"/>
                    <a:pt x="27" y="13"/>
                    <a:pt x="28" y="13"/>
                  </a:cubicBezTo>
                  <a:cubicBezTo>
                    <a:pt x="28" y="13"/>
                    <a:pt x="29" y="13"/>
                    <a:pt x="29" y="13"/>
                  </a:cubicBezTo>
                  <a:cubicBezTo>
                    <a:pt x="29" y="12"/>
                    <a:pt x="29" y="12"/>
                    <a:pt x="30" y="12"/>
                  </a:cubicBezTo>
                  <a:cubicBezTo>
                    <a:pt x="30" y="12"/>
                    <a:pt x="32" y="11"/>
                    <a:pt x="32" y="12"/>
                  </a:cubicBezTo>
                  <a:cubicBezTo>
                    <a:pt x="32" y="11"/>
                    <a:pt x="32" y="11"/>
                    <a:pt x="33" y="11"/>
                  </a:cubicBezTo>
                  <a:cubicBezTo>
                    <a:pt x="33" y="11"/>
                    <a:pt x="34" y="11"/>
                    <a:pt x="34" y="11"/>
                  </a:cubicBezTo>
                  <a:cubicBezTo>
                    <a:pt x="34" y="11"/>
                    <a:pt x="35" y="11"/>
                    <a:pt x="35" y="11"/>
                  </a:cubicBezTo>
                  <a:cubicBezTo>
                    <a:pt x="34" y="11"/>
                    <a:pt x="34" y="11"/>
                    <a:pt x="34" y="10"/>
                  </a:cubicBezTo>
                  <a:cubicBezTo>
                    <a:pt x="34" y="10"/>
                    <a:pt x="34" y="9"/>
                    <a:pt x="34" y="9"/>
                  </a:cubicBezTo>
                  <a:cubicBezTo>
                    <a:pt x="34" y="9"/>
                    <a:pt x="34" y="9"/>
                    <a:pt x="34" y="8"/>
                  </a:cubicBezTo>
                  <a:cubicBezTo>
                    <a:pt x="34" y="8"/>
                    <a:pt x="34" y="8"/>
                    <a:pt x="34" y="8"/>
                  </a:cubicBezTo>
                  <a:cubicBezTo>
                    <a:pt x="34" y="7"/>
                    <a:pt x="33" y="7"/>
                    <a:pt x="33" y="7"/>
                  </a:cubicBezTo>
                  <a:cubicBezTo>
                    <a:pt x="33" y="6"/>
                    <a:pt x="33" y="6"/>
                    <a:pt x="33" y="5"/>
                  </a:cubicBezTo>
                  <a:cubicBezTo>
                    <a:pt x="33" y="5"/>
                    <a:pt x="33" y="5"/>
                    <a:pt x="33" y="5"/>
                  </a:cubicBezTo>
                  <a:cubicBezTo>
                    <a:pt x="33" y="4"/>
                    <a:pt x="32" y="4"/>
                    <a:pt x="32" y="4"/>
                  </a:cubicBezTo>
                  <a:cubicBezTo>
                    <a:pt x="31" y="4"/>
                    <a:pt x="31" y="4"/>
                    <a:pt x="31" y="5"/>
                  </a:cubicBezTo>
                  <a:cubicBezTo>
                    <a:pt x="30" y="5"/>
                    <a:pt x="30" y="5"/>
                    <a:pt x="30" y="5"/>
                  </a:cubicBezTo>
                  <a:cubicBezTo>
                    <a:pt x="29" y="5"/>
                    <a:pt x="29" y="5"/>
                    <a:pt x="29" y="5"/>
                  </a:cubicBezTo>
                  <a:cubicBezTo>
                    <a:pt x="29" y="5"/>
                    <a:pt x="29" y="5"/>
                    <a:pt x="29" y="4"/>
                  </a:cubicBezTo>
                  <a:cubicBezTo>
                    <a:pt x="29" y="4"/>
                    <a:pt x="28" y="4"/>
                    <a:pt x="28" y="4"/>
                  </a:cubicBezTo>
                  <a:cubicBezTo>
                    <a:pt x="28" y="4"/>
                    <a:pt x="28" y="4"/>
                    <a:pt x="28" y="4"/>
                  </a:cubicBezTo>
                  <a:cubicBezTo>
                    <a:pt x="28" y="3"/>
                    <a:pt x="27" y="3"/>
                    <a:pt x="27" y="3"/>
                  </a:cubicBezTo>
                  <a:cubicBezTo>
                    <a:pt x="27" y="3"/>
                    <a:pt x="27" y="3"/>
                    <a:pt x="26" y="3"/>
                  </a:cubicBezTo>
                  <a:cubicBezTo>
                    <a:pt x="26" y="2"/>
                    <a:pt x="26" y="2"/>
                    <a:pt x="27" y="2"/>
                  </a:cubicBezTo>
                  <a:cubicBezTo>
                    <a:pt x="27" y="2"/>
                    <a:pt x="28" y="3"/>
                    <a:pt x="28" y="2"/>
                  </a:cubicBezTo>
                  <a:cubicBezTo>
                    <a:pt x="29" y="2"/>
                    <a:pt x="29" y="2"/>
                    <a:pt x="29" y="2"/>
                  </a:cubicBezTo>
                  <a:cubicBezTo>
                    <a:pt x="30" y="3"/>
                    <a:pt x="30" y="3"/>
                    <a:pt x="30" y="4"/>
                  </a:cubicBezTo>
                  <a:cubicBezTo>
                    <a:pt x="30" y="3"/>
                    <a:pt x="30" y="2"/>
                    <a:pt x="31" y="3"/>
                  </a:cubicBezTo>
                  <a:cubicBezTo>
                    <a:pt x="31" y="2"/>
                    <a:pt x="31" y="2"/>
                    <a:pt x="31" y="2"/>
                  </a:cubicBezTo>
                  <a:cubicBezTo>
                    <a:pt x="32" y="1"/>
                    <a:pt x="32" y="2"/>
                    <a:pt x="32" y="2"/>
                  </a:cubicBezTo>
                  <a:cubicBezTo>
                    <a:pt x="32" y="2"/>
                    <a:pt x="32" y="2"/>
                    <a:pt x="32" y="3"/>
                  </a:cubicBezTo>
                  <a:cubicBezTo>
                    <a:pt x="32" y="3"/>
                    <a:pt x="32" y="3"/>
                    <a:pt x="33" y="3"/>
                  </a:cubicBezTo>
                  <a:cubicBezTo>
                    <a:pt x="33" y="3"/>
                    <a:pt x="33" y="3"/>
                    <a:pt x="33" y="3"/>
                  </a:cubicBezTo>
                  <a:cubicBezTo>
                    <a:pt x="33" y="3"/>
                    <a:pt x="33" y="3"/>
                    <a:pt x="33" y="3"/>
                  </a:cubicBezTo>
                  <a:cubicBezTo>
                    <a:pt x="34" y="4"/>
                    <a:pt x="34" y="4"/>
                    <a:pt x="34" y="4"/>
                  </a:cubicBezTo>
                  <a:cubicBezTo>
                    <a:pt x="34" y="4"/>
                    <a:pt x="34" y="5"/>
                    <a:pt x="34" y="5"/>
                  </a:cubicBezTo>
                  <a:cubicBezTo>
                    <a:pt x="35" y="5"/>
                    <a:pt x="35" y="5"/>
                    <a:pt x="35" y="5"/>
                  </a:cubicBezTo>
                  <a:cubicBezTo>
                    <a:pt x="36" y="4"/>
                    <a:pt x="36" y="5"/>
                    <a:pt x="36" y="4"/>
                  </a:cubicBezTo>
                  <a:cubicBezTo>
                    <a:pt x="37" y="4"/>
                    <a:pt x="37" y="3"/>
                    <a:pt x="37" y="3"/>
                  </a:cubicBezTo>
                  <a:cubicBezTo>
                    <a:pt x="37" y="4"/>
                    <a:pt x="38" y="4"/>
                    <a:pt x="38" y="4"/>
                  </a:cubicBezTo>
                  <a:cubicBezTo>
                    <a:pt x="38" y="5"/>
                    <a:pt x="38" y="6"/>
                    <a:pt x="39" y="6"/>
                  </a:cubicBezTo>
                  <a:cubicBezTo>
                    <a:pt x="39" y="7"/>
                    <a:pt x="39" y="7"/>
                    <a:pt x="39" y="7"/>
                  </a:cubicBezTo>
                  <a:cubicBezTo>
                    <a:pt x="39" y="7"/>
                    <a:pt x="39" y="7"/>
                    <a:pt x="39" y="7"/>
                  </a:cubicBezTo>
                  <a:cubicBezTo>
                    <a:pt x="40" y="7"/>
                    <a:pt x="40" y="6"/>
                    <a:pt x="41" y="6"/>
                  </a:cubicBezTo>
                  <a:cubicBezTo>
                    <a:pt x="41" y="6"/>
                    <a:pt x="41" y="7"/>
                    <a:pt x="41" y="7"/>
                  </a:cubicBezTo>
                  <a:cubicBezTo>
                    <a:pt x="41" y="7"/>
                    <a:pt x="42" y="8"/>
                    <a:pt x="42" y="8"/>
                  </a:cubicBezTo>
                  <a:cubicBezTo>
                    <a:pt x="43" y="8"/>
                    <a:pt x="43" y="8"/>
                    <a:pt x="44" y="8"/>
                  </a:cubicBezTo>
                  <a:cubicBezTo>
                    <a:pt x="44" y="8"/>
                    <a:pt x="46" y="7"/>
                    <a:pt x="46" y="7"/>
                  </a:cubicBezTo>
                  <a:cubicBezTo>
                    <a:pt x="46" y="8"/>
                    <a:pt x="45" y="8"/>
                    <a:pt x="46" y="9"/>
                  </a:cubicBezTo>
                  <a:cubicBezTo>
                    <a:pt x="46" y="9"/>
                    <a:pt x="46" y="9"/>
                    <a:pt x="46" y="9"/>
                  </a:cubicBezTo>
                  <a:cubicBezTo>
                    <a:pt x="47" y="9"/>
                    <a:pt x="47" y="9"/>
                    <a:pt x="47" y="9"/>
                  </a:cubicBezTo>
                  <a:cubicBezTo>
                    <a:pt x="48" y="9"/>
                    <a:pt x="48" y="9"/>
                    <a:pt x="48" y="10"/>
                  </a:cubicBezTo>
                  <a:cubicBezTo>
                    <a:pt x="48" y="10"/>
                    <a:pt x="48" y="10"/>
                    <a:pt x="48" y="10"/>
                  </a:cubicBezTo>
                  <a:cubicBezTo>
                    <a:pt x="48" y="10"/>
                    <a:pt x="49" y="10"/>
                    <a:pt x="49" y="10"/>
                  </a:cubicBezTo>
                  <a:cubicBezTo>
                    <a:pt x="49" y="10"/>
                    <a:pt x="49" y="10"/>
                    <a:pt x="49" y="10"/>
                  </a:cubicBezTo>
                  <a:cubicBezTo>
                    <a:pt x="50" y="10"/>
                    <a:pt x="49" y="10"/>
                    <a:pt x="50" y="10"/>
                  </a:cubicBezTo>
                  <a:cubicBezTo>
                    <a:pt x="50" y="10"/>
                    <a:pt x="50" y="10"/>
                    <a:pt x="50" y="10"/>
                  </a:cubicBezTo>
                  <a:cubicBezTo>
                    <a:pt x="51" y="10"/>
                    <a:pt x="51" y="10"/>
                    <a:pt x="51" y="10"/>
                  </a:cubicBezTo>
                  <a:cubicBezTo>
                    <a:pt x="52" y="11"/>
                    <a:pt x="52" y="11"/>
                    <a:pt x="53" y="11"/>
                  </a:cubicBezTo>
                  <a:cubicBezTo>
                    <a:pt x="53" y="10"/>
                    <a:pt x="53" y="10"/>
                    <a:pt x="54" y="9"/>
                  </a:cubicBezTo>
                  <a:cubicBezTo>
                    <a:pt x="54" y="10"/>
                    <a:pt x="54" y="10"/>
                    <a:pt x="54" y="10"/>
                  </a:cubicBezTo>
                  <a:cubicBezTo>
                    <a:pt x="54" y="10"/>
                    <a:pt x="54" y="10"/>
                    <a:pt x="55" y="10"/>
                  </a:cubicBezTo>
                  <a:cubicBezTo>
                    <a:pt x="55" y="11"/>
                    <a:pt x="55" y="11"/>
                    <a:pt x="55" y="11"/>
                  </a:cubicBezTo>
                  <a:cubicBezTo>
                    <a:pt x="55" y="11"/>
                    <a:pt x="56" y="11"/>
                    <a:pt x="56" y="11"/>
                  </a:cubicBezTo>
                  <a:cubicBezTo>
                    <a:pt x="56" y="12"/>
                    <a:pt x="56" y="12"/>
                    <a:pt x="56" y="12"/>
                  </a:cubicBezTo>
                  <a:cubicBezTo>
                    <a:pt x="57" y="12"/>
                    <a:pt x="57" y="12"/>
                    <a:pt x="57" y="12"/>
                  </a:cubicBezTo>
                  <a:cubicBezTo>
                    <a:pt x="57" y="12"/>
                    <a:pt x="57" y="13"/>
                    <a:pt x="58" y="13"/>
                  </a:cubicBezTo>
                  <a:cubicBezTo>
                    <a:pt x="58" y="13"/>
                    <a:pt x="58" y="12"/>
                    <a:pt x="59" y="12"/>
                  </a:cubicBezTo>
                  <a:cubicBezTo>
                    <a:pt x="59" y="12"/>
                    <a:pt x="59" y="12"/>
                    <a:pt x="59" y="12"/>
                  </a:cubicBezTo>
                  <a:cubicBezTo>
                    <a:pt x="59" y="12"/>
                    <a:pt x="59" y="12"/>
                    <a:pt x="59" y="12"/>
                  </a:cubicBezTo>
                  <a:cubicBezTo>
                    <a:pt x="59" y="12"/>
                    <a:pt x="60" y="12"/>
                    <a:pt x="60" y="11"/>
                  </a:cubicBezTo>
                  <a:cubicBezTo>
                    <a:pt x="60" y="11"/>
                    <a:pt x="61" y="11"/>
                    <a:pt x="61" y="11"/>
                  </a:cubicBezTo>
                  <a:cubicBezTo>
                    <a:pt x="61" y="11"/>
                    <a:pt x="61" y="11"/>
                    <a:pt x="61" y="11"/>
                  </a:cubicBezTo>
                  <a:cubicBezTo>
                    <a:pt x="62" y="10"/>
                    <a:pt x="64" y="10"/>
                    <a:pt x="64" y="9"/>
                  </a:cubicBezTo>
                  <a:cubicBezTo>
                    <a:pt x="64" y="10"/>
                    <a:pt x="64" y="10"/>
                    <a:pt x="63" y="10"/>
                  </a:cubicBezTo>
                  <a:cubicBezTo>
                    <a:pt x="63" y="11"/>
                    <a:pt x="62" y="11"/>
                    <a:pt x="62" y="11"/>
                  </a:cubicBezTo>
                  <a:cubicBezTo>
                    <a:pt x="62" y="12"/>
                    <a:pt x="62" y="12"/>
                    <a:pt x="63" y="12"/>
                  </a:cubicBezTo>
                  <a:cubicBezTo>
                    <a:pt x="63" y="12"/>
                    <a:pt x="63" y="12"/>
                    <a:pt x="63" y="12"/>
                  </a:cubicBezTo>
                  <a:cubicBezTo>
                    <a:pt x="63" y="12"/>
                    <a:pt x="64" y="12"/>
                    <a:pt x="65" y="12"/>
                  </a:cubicBezTo>
                  <a:cubicBezTo>
                    <a:pt x="65" y="12"/>
                    <a:pt x="65" y="12"/>
                    <a:pt x="65" y="12"/>
                  </a:cubicBezTo>
                  <a:cubicBezTo>
                    <a:pt x="65" y="13"/>
                    <a:pt x="65" y="12"/>
                    <a:pt x="66" y="12"/>
                  </a:cubicBezTo>
                  <a:cubicBezTo>
                    <a:pt x="66" y="13"/>
                    <a:pt x="65" y="13"/>
                    <a:pt x="65" y="14"/>
                  </a:cubicBezTo>
                  <a:cubicBezTo>
                    <a:pt x="65" y="14"/>
                    <a:pt x="66" y="14"/>
                    <a:pt x="65" y="15"/>
                  </a:cubicBezTo>
                  <a:cubicBezTo>
                    <a:pt x="66" y="14"/>
                    <a:pt x="66" y="14"/>
                    <a:pt x="67" y="14"/>
                  </a:cubicBezTo>
                  <a:cubicBezTo>
                    <a:pt x="67" y="14"/>
                    <a:pt x="68" y="15"/>
                    <a:pt x="68" y="14"/>
                  </a:cubicBezTo>
                  <a:cubicBezTo>
                    <a:pt x="69" y="14"/>
                    <a:pt x="68" y="14"/>
                    <a:pt x="68" y="13"/>
                  </a:cubicBezTo>
                  <a:cubicBezTo>
                    <a:pt x="68" y="13"/>
                    <a:pt x="69" y="12"/>
                    <a:pt x="68" y="12"/>
                  </a:cubicBezTo>
                  <a:cubicBezTo>
                    <a:pt x="68" y="12"/>
                    <a:pt x="67" y="12"/>
                    <a:pt x="66" y="12"/>
                  </a:cubicBezTo>
                  <a:cubicBezTo>
                    <a:pt x="67" y="12"/>
                    <a:pt x="67" y="11"/>
                    <a:pt x="67" y="11"/>
                  </a:cubicBezTo>
                  <a:cubicBezTo>
                    <a:pt x="67" y="11"/>
                    <a:pt x="67" y="11"/>
                    <a:pt x="68" y="10"/>
                  </a:cubicBezTo>
                  <a:cubicBezTo>
                    <a:pt x="68" y="10"/>
                    <a:pt x="68" y="10"/>
                    <a:pt x="69" y="10"/>
                  </a:cubicBezTo>
                  <a:cubicBezTo>
                    <a:pt x="69" y="9"/>
                    <a:pt x="69" y="10"/>
                    <a:pt x="70" y="10"/>
                  </a:cubicBezTo>
                  <a:cubicBezTo>
                    <a:pt x="70" y="10"/>
                    <a:pt x="71" y="10"/>
                    <a:pt x="71" y="11"/>
                  </a:cubicBezTo>
                  <a:cubicBezTo>
                    <a:pt x="71" y="11"/>
                    <a:pt x="71" y="12"/>
                    <a:pt x="71" y="12"/>
                  </a:cubicBezTo>
                  <a:cubicBezTo>
                    <a:pt x="71" y="12"/>
                    <a:pt x="71" y="13"/>
                    <a:pt x="72" y="13"/>
                  </a:cubicBezTo>
                  <a:cubicBezTo>
                    <a:pt x="72" y="13"/>
                    <a:pt x="72" y="12"/>
                    <a:pt x="72" y="12"/>
                  </a:cubicBezTo>
                  <a:cubicBezTo>
                    <a:pt x="72" y="12"/>
                    <a:pt x="72" y="12"/>
                    <a:pt x="73" y="12"/>
                  </a:cubicBezTo>
                  <a:cubicBezTo>
                    <a:pt x="73" y="12"/>
                    <a:pt x="74" y="12"/>
                    <a:pt x="74" y="13"/>
                  </a:cubicBezTo>
                  <a:cubicBezTo>
                    <a:pt x="74" y="13"/>
                    <a:pt x="73" y="14"/>
                    <a:pt x="73" y="14"/>
                  </a:cubicBezTo>
                  <a:cubicBezTo>
                    <a:pt x="73" y="14"/>
                    <a:pt x="73" y="14"/>
                    <a:pt x="73" y="15"/>
                  </a:cubicBezTo>
                  <a:cubicBezTo>
                    <a:pt x="72" y="15"/>
                    <a:pt x="72" y="15"/>
                    <a:pt x="72" y="15"/>
                  </a:cubicBezTo>
                  <a:cubicBezTo>
                    <a:pt x="72" y="16"/>
                    <a:pt x="72" y="16"/>
                    <a:pt x="71" y="16"/>
                  </a:cubicBezTo>
                  <a:cubicBezTo>
                    <a:pt x="71" y="17"/>
                    <a:pt x="71" y="17"/>
                    <a:pt x="71" y="17"/>
                  </a:cubicBezTo>
                  <a:cubicBezTo>
                    <a:pt x="71" y="17"/>
                    <a:pt x="70" y="17"/>
                    <a:pt x="70" y="18"/>
                  </a:cubicBezTo>
                  <a:cubicBezTo>
                    <a:pt x="70" y="18"/>
                    <a:pt x="70" y="18"/>
                    <a:pt x="70" y="18"/>
                  </a:cubicBezTo>
                  <a:cubicBezTo>
                    <a:pt x="70" y="19"/>
                    <a:pt x="70" y="19"/>
                    <a:pt x="70" y="19"/>
                  </a:cubicBezTo>
                  <a:cubicBezTo>
                    <a:pt x="70" y="19"/>
                    <a:pt x="70" y="19"/>
                    <a:pt x="70" y="19"/>
                  </a:cubicBezTo>
                  <a:cubicBezTo>
                    <a:pt x="71" y="19"/>
                    <a:pt x="71" y="19"/>
                    <a:pt x="71" y="20"/>
                  </a:cubicBezTo>
                  <a:cubicBezTo>
                    <a:pt x="71" y="20"/>
                    <a:pt x="70" y="20"/>
                    <a:pt x="70" y="20"/>
                  </a:cubicBezTo>
                  <a:cubicBezTo>
                    <a:pt x="70" y="20"/>
                    <a:pt x="70" y="20"/>
                    <a:pt x="70" y="20"/>
                  </a:cubicBezTo>
                  <a:cubicBezTo>
                    <a:pt x="70" y="21"/>
                    <a:pt x="70" y="21"/>
                    <a:pt x="70" y="21"/>
                  </a:cubicBezTo>
                  <a:cubicBezTo>
                    <a:pt x="70" y="22"/>
                    <a:pt x="69" y="23"/>
                    <a:pt x="68" y="23"/>
                  </a:cubicBezTo>
                  <a:cubicBezTo>
                    <a:pt x="68" y="22"/>
                    <a:pt x="69" y="21"/>
                    <a:pt x="68" y="20"/>
                  </a:cubicBezTo>
                  <a:cubicBezTo>
                    <a:pt x="68" y="21"/>
                    <a:pt x="68" y="21"/>
                    <a:pt x="68" y="21"/>
                  </a:cubicBezTo>
                  <a:cubicBezTo>
                    <a:pt x="68" y="21"/>
                    <a:pt x="68" y="21"/>
                    <a:pt x="68" y="21"/>
                  </a:cubicBezTo>
                  <a:cubicBezTo>
                    <a:pt x="67" y="22"/>
                    <a:pt x="67" y="22"/>
                    <a:pt x="67" y="22"/>
                  </a:cubicBezTo>
                  <a:cubicBezTo>
                    <a:pt x="66" y="22"/>
                    <a:pt x="66" y="20"/>
                    <a:pt x="66" y="21"/>
                  </a:cubicBezTo>
                  <a:cubicBezTo>
                    <a:pt x="66" y="22"/>
                    <a:pt x="66" y="22"/>
                    <a:pt x="66" y="22"/>
                  </a:cubicBezTo>
                  <a:cubicBezTo>
                    <a:pt x="65" y="22"/>
                    <a:pt x="65" y="22"/>
                    <a:pt x="65" y="22"/>
                  </a:cubicBezTo>
                  <a:cubicBezTo>
                    <a:pt x="65" y="22"/>
                    <a:pt x="64" y="23"/>
                    <a:pt x="64" y="23"/>
                  </a:cubicBezTo>
                  <a:cubicBezTo>
                    <a:pt x="64" y="24"/>
                    <a:pt x="64" y="24"/>
                    <a:pt x="64" y="24"/>
                  </a:cubicBezTo>
                  <a:cubicBezTo>
                    <a:pt x="64" y="24"/>
                    <a:pt x="64" y="24"/>
                    <a:pt x="64" y="24"/>
                  </a:cubicBezTo>
                  <a:cubicBezTo>
                    <a:pt x="64" y="25"/>
                    <a:pt x="64" y="25"/>
                    <a:pt x="64" y="26"/>
                  </a:cubicBezTo>
                  <a:cubicBezTo>
                    <a:pt x="64" y="26"/>
                    <a:pt x="64" y="27"/>
                    <a:pt x="65" y="27"/>
                  </a:cubicBezTo>
                  <a:cubicBezTo>
                    <a:pt x="65" y="27"/>
                    <a:pt x="65" y="26"/>
                    <a:pt x="66" y="26"/>
                  </a:cubicBezTo>
                  <a:cubicBezTo>
                    <a:pt x="66" y="27"/>
                    <a:pt x="66" y="27"/>
                    <a:pt x="66" y="27"/>
                  </a:cubicBezTo>
                  <a:cubicBezTo>
                    <a:pt x="65" y="27"/>
                    <a:pt x="66" y="28"/>
                    <a:pt x="65" y="28"/>
                  </a:cubicBezTo>
                  <a:cubicBezTo>
                    <a:pt x="65" y="28"/>
                    <a:pt x="65" y="29"/>
                    <a:pt x="65" y="29"/>
                  </a:cubicBezTo>
                  <a:cubicBezTo>
                    <a:pt x="65" y="29"/>
                    <a:pt x="65" y="30"/>
                    <a:pt x="64" y="30"/>
                  </a:cubicBezTo>
                  <a:cubicBezTo>
                    <a:pt x="64" y="31"/>
                    <a:pt x="64" y="31"/>
                    <a:pt x="64" y="31"/>
                  </a:cubicBezTo>
                  <a:cubicBezTo>
                    <a:pt x="64" y="32"/>
                    <a:pt x="63" y="32"/>
                    <a:pt x="63" y="33"/>
                  </a:cubicBezTo>
                  <a:cubicBezTo>
                    <a:pt x="62" y="33"/>
                    <a:pt x="62" y="34"/>
                    <a:pt x="61" y="34"/>
                  </a:cubicBezTo>
                  <a:cubicBezTo>
                    <a:pt x="61" y="35"/>
                    <a:pt x="61" y="35"/>
                    <a:pt x="61" y="35"/>
                  </a:cubicBezTo>
                  <a:cubicBezTo>
                    <a:pt x="61" y="35"/>
                    <a:pt x="61" y="35"/>
                    <a:pt x="61" y="35"/>
                  </a:cubicBezTo>
                  <a:cubicBezTo>
                    <a:pt x="61" y="36"/>
                    <a:pt x="61" y="36"/>
                    <a:pt x="61" y="36"/>
                  </a:cubicBezTo>
                  <a:cubicBezTo>
                    <a:pt x="60" y="36"/>
                    <a:pt x="60" y="37"/>
                    <a:pt x="60" y="37"/>
                  </a:cubicBezTo>
                  <a:cubicBezTo>
                    <a:pt x="60" y="37"/>
                    <a:pt x="60" y="37"/>
                    <a:pt x="60" y="37"/>
                  </a:cubicBezTo>
                  <a:cubicBezTo>
                    <a:pt x="60" y="38"/>
                    <a:pt x="60" y="38"/>
                    <a:pt x="60" y="38"/>
                  </a:cubicBezTo>
                  <a:cubicBezTo>
                    <a:pt x="60" y="39"/>
                    <a:pt x="60" y="39"/>
                    <a:pt x="61" y="40"/>
                  </a:cubicBezTo>
                  <a:cubicBezTo>
                    <a:pt x="61" y="40"/>
                    <a:pt x="62" y="40"/>
                    <a:pt x="62" y="40"/>
                  </a:cubicBezTo>
                  <a:cubicBezTo>
                    <a:pt x="62" y="40"/>
                    <a:pt x="62" y="41"/>
                    <a:pt x="62" y="41"/>
                  </a:cubicBezTo>
                  <a:cubicBezTo>
                    <a:pt x="63" y="41"/>
                    <a:pt x="63" y="41"/>
                    <a:pt x="63" y="41"/>
                  </a:cubicBezTo>
                  <a:cubicBezTo>
                    <a:pt x="63" y="41"/>
                    <a:pt x="64" y="41"/>
                    <a:pt x="64" y="42"/>
                  </a:cubicBezTo>
                  <a:cubicBezTo>
                    <a:pt x="65" y="42"/>
                    <a:pt x="65" y="43"/>
                    <a:pt x="66" y="43"/>
                  </a:cubicBezTo>
                  <a:cubicBezTo>
                    <a:pt x="66" y="43"/>
                    <a:pt x="66" y="43"/>
                    <a:pt x="66" y="43"/>
                  </a:cubicBezTo>
                  <a:cubicBezTo>
                    <a:pt x="67" y="43"/>
                    <a:pt x="67" y="43"/>
                    <a:pt x="67" y="44"/>
                  </a:cubicBezTo>
                  <a:cubicBezTo>
                    <a:pt x="68" y="44"/>
                    <a:pt x="67" y="44"/>
                    <a:pt x="68" y="45"/>
                  </a:cubicBezTo>
                  <a:cubicBezTo>
                    <a:pt x="68" y="45"/>
                    <a:pt x="68" y="45"/>
                    <a:pt x="69" y="45"/>
                  </a:cubicBezTo>
                  <a:cubicBezTo>
                    <a:pt x="69" y="45"/>
                    <a:pt x="69" y="46"/>
                    <a:pt x="69" y="46"/>
                  </a:cubicBezTo>
                  <a:cubicBezTo>
                    <a:pt x="69" y="46"/>
                    <a:pt x="69" y="46"/>
                    <a:pt x="69" y="46"/>
                  </a:cubicBezTo>
                  <a:cubicBezTo>
                    <a:pt x="70" y="46"/>
                    <a:pt x="70" y="47"/>
                    <a:pt x="71" y="47"/>
                  </a:cubicBezTo>
                  <a:cubicBezTo>
                    <a:pt x="71" y="47"/>
                    <a:pt x="71" y="47"/>
                    <a:pt x="71" y="48"/>
                  </a:cubicBezTo>
                  <a:cubicBezTo>
                    <a:pt x="72" y="48"/>
                    <a:pt x="71" y="48"/>
                    <a:pt x="72" y="48"/>
                  </a:cubicBezTo>
                  <a:cubicBezTo>
                    <a:pt x="72" y="48"/>
                    <a:pt x="71" y="49"/>
                    <a:pt x="72" y="49"/>
                  </a:cubicBezTo>
                  <a:cubicBezTo>
                    <a:pt x="72" y="49"/>
                    <a:pt x="72" y="49"/>
                    <a:pt x="72" y="49"/>
                  </a:cubicBezTo>
                  <a:cubicBezTo>
                    <a:pt x="73" y="48"/>
                    <a:pt x="73" y="48"/>
                    <a:pt x="73" y="48"/>
                  </a:cubicBezTo>
                  <a:cubicBezTo>
                    <a:pt x="73" y="48"/>
                    <a:pt x="73" y="48"/>
                    <a:pt x="74" y="48"/>
                  </a:cubicBezTo>
                  <a:cubicBezTo>
                    <a:pt x="74" y="48"/>
                    <a:pt x="74" y="48"/>
                    <a:pt x="74" y="48"/>
                  </a:cubicBezTo>
                  <a:cubicBezTo>
                    <a:pt x="75" y="48"/>
                    <a:pt x="75" y="48"/>
                    <a:pt x="75" y="49"/>
                  </a:cubicBezTo>
                  <a:cubicBezTo>
                    <a:pt x="76" y="49"/>
                    <a:pt x="76" y="49"/>
                    <a:pt x="77" y="50"/>
                  </a:cubicBezTo>
                  <a:cubicBezTo>
                    <a:pt x="78" y="50"/>
                    <a:pt x="78" y="51"/>
                    <a:pt x="79" y="51"/>
                  </a:cubicBezTo>
                  <a:cubicBezTo>
                    <a:pt x="79" y="51"/>
                    <a:pt x="80" y="51"/>
                    <a:pt x="80" y="51"/>
                  </a:cubicBezTo>
                  <a:cubicBezTo>
                    <a:pt x="80" y="52"/>
                    <a:pt x="81" y="52"/>
                    <a:pt x="81" y="52"/>
                  </a:cubicBezTo>
                  <a:cubicBezTo>
                    <a:pt x="82" y="52"/>
                    <a:pt x="82" y="53"/>
                    <a:pt x="83" y="54"/>
                  </a:cubicBezTo>
                  <a:cubicBezTo>
                    <a:pt x="83" y="54"/>
                    <a:pt x="84" y="55"/>
                    <a:pt x="84" y="55"/>
                  </a:cubicBezTo>
                  <a:close/>
                  <a:moveTo>
                    <a:pt x="14" y="5"/>
                  </a:moveTo>
                  <a:cubicBezTo>
                    <a:pt x="14" y="6"/>
                    <a:pt x="14" y="6"/>
                    <a:pt x="14" y="6"/>
                  </a:cubicBezTo>
                  <a:cubicBezTo>
                    <a:pt x="14" y="7"/>
                    <a:pt x="15" y="7"/>
                    <a:pt x="15" y="7"/>
                  </a:cubicBezTo>
                  <a:cubicBezTo>
                    <a:pt x="16" y="7"/>
                    <a:pt x="16" y="8"/>
                    <a:pt x="17" y="8"/>
                  </a:cubicBezTo>
                  <a:cubicBezTo>
                    <a:pt x="17" y="8"/>
                    <a:pt x="18" y="8"/>
                    <a:pt x="18" y="9"/>
                  </a:cubicBezTo>
                  <a:cubicBezTo>
                    <a:pt x="18" y="9"/>
                    <a:pt x="18" y="9"/>
                    <a:pt x="19" y="9"/>
                  </a:cubicBezTo>
                  <a:cubicBezTo>
                    <a:pt x="19" y="9"/>
                    <a:pt x="20" y="8"/>
                    <a:pt x="20" y="8"/>
                  </a:cubicBezTo>
                  <a:cubicBezTo>
                    <a:pt x="20" y="8"/>
                    <a:pt x="21" y="8"/>
                    <a:pt x="21" y="7"/>
                  </a:cubicBezTo>
                  <a:cubicBezTo>
                    <a:pt x="21" y="7"/>
                    <a:pt x="22" y="7"/>
                    <a:pt x="22" y="7"/>
                  </a:cubicBezTo>
                  <a:cubicBezTo>
                    <a:pt x="23" y="6"/>
                    <a:pt x="22" y="6"/>
                    <a:pt x="23" y="6"/>
                  </a:cubicBezTo>
                  <a:cubicBezTo>
                    <a:pt x="23" y="6"/>
                    <a:pt x="23" y="6"/>
                    <a:pt x="23" y="5"/>
                  </a:cubicBezTo>
                  <a:cubicBezTo>
                    <a:pt x="23" y="5"/>
                    <a:pt x="23" y="5"/>
                    <a:pt x="24" y="5"/>
                  </a:cubicBezTo>
                  <a:cubicBezTo>
                    <a:pt x="24" y="5"/>
                    <a:pt x="24" y="5"/>
                    <a:pt x="24" y="4"/>
                  </a:cubicBezTo>
                  <a:cubicBezTo>
                    <a:pt x="24" y="4"/>
                    <a:pt x="24" y="4"/>
                    <a:pt x="24" y="3"/>
                  </a:cubicBezTo>
                  <a:cubicBezTo>
                    <a:pt x="23" y="3"/>
                    <a:pt x="23" y="3"/>
                    <a:pt x="23" y="3"/>
                  </a:cubicBezTo>
                  <a:cubicBezTo>
                    <a:pt x="23" y="3"/>
                    <a:pt x="23" y="3"/>
                    <a:pt x="23" y="3"/>
                  </a:cubicBezTo>
                  <a:cubicBezTo>
                    <a:pt x="22" y="3"/>
                    <a:pt x="21" y="2"/>
                    <a:pt x="21" y="3"/>
                  </a:cubicBezTo>
                  <a:cubicBezTo>
                    <a:pt x="21" y="3"/>
                    <a:pt x="21" y="3"/>
                    <a:pt x="21" y="4"/>
                  </a:cubicBezTo>
                  <a:cubicBezTo>
                    <a:pt x="21" y="4"/>
                    <a:pt x="21" y="4"/>
                    <a:pt x="21" y="4"/>
                  </a:cubicBezTo>
                  <a:cubicBezTo>
                    <a:pt x="21" y="4"/>
                    <a:pt x="20" y="3"/>
                    <a:pt x="20" y="3"/>
                  </a:cubicBezTo>
                  <a:cubicBezTo>
                    <a:pt x="19" y="3"/>
                    <a:pt x="20" y="4"/>
                    <a:pt x="19" y="4"/>
                  </a:cubicBezTo>
                  <a:cubicBezTo>
                    <a:pt x="19" y="4"/>
                    <a:pt x="19" y="3"/>
                    <a:pt x="18" y="3"/>
                  </a:cubicBezTo>
                  <a:cubicBezTo>
                    <a:pt x="18" y="3"/>
                    <a:pt x="18" y="3"/>
                    <a:pt x="17" y="3"/>
                  </a:cubicBezTo>
                  <a:cubicBezTo>
                    <a:pt x="17" y="4"/>
                    <a:pt x="17" y="3"/>
                    <a:pt x="17" y="3"/>
                  </a:cubicBezTo>
                  <a:cubicBezTo>
                    <a:pt x="16" y="4"/>
                    <a:pt x="17" y="4"/>
                    <a:pt x="17" y="5"/>
                  </a:cubicBezTo>
                  <a:cubicBezTo>
                    <a:pt x="17" y="5"/>
                    <a:pt x="17" y="5"/>
                    <a:pt x="17" y="5"/>
                  </a:cubicBezTo>
                  <a:cubicBezTo>
                    <a:pt x="17" y="5"/>
                    <a:pt x="16" y="4"/>
                    <a:pt x="16" y="4"/>
                  </a:cubicBezTo>
                  <a:cubicBezTo>
                    <a:pt x="16" y="4"/>
                    <a:pt x="15" y="4"/>
                    <a:pt x="15" y="4"/>
                  </a:cubicBezTo>
                  <a:cubicBezTo>
                    <a:pt x="15" y="3"/>
                    <a:pt x="15" y="3"/>
                    <a:pt x="15" y="3"/>
                  </a:cubicBezTo>
                  <a:cubicBezTo>
                    <a:pt x="14" y="3"/>
                    <a:pt x="15" y="2"/>
                    <a:pt x="14" y="2"/>
                  </a:cubicBezTo>
                  <a:cubicBezTo>
                    <a:pt x="14" y="2"/>
                    <a:pt x="14" y="2"/>
                    <a:pt x="13" y="3"/>
                  </a:cubicBezTo>
                  <a:cubicBezTo>
                    <a:pt x="13" y="3"/>
                    <a:pt x="14" y="4"/>
                    <a:pt x="14" y="5"/>
                  </a:cubicBezTo>
                  <a:cubicBezTo>
                    <a:pt x="14" y="5"/>
                    <a:pt x="14" y="5"/>
                    <a:pt x="14" y="5"/>
                  </a:cubicBezTo>
                  <a:close/>
                  <a:moveTo>
                    <a:pt x="13" y="8"/>
                  </a:moveTo>
                  <a:cubicBezTo>
                    <a:pt x="13" y="8"/>
                    <a:pt x="14" y="8"/>
                    <a:pt x="15" y="8"/>
                  </a:cubicBezTo>
                  <a:cubicBezTo>
                    <a:pt x="16" y="9"/>
                    <a:pt x="15" y="8"/>
                    <a:pt x="15" y="8"/>
                  </a:cubicBezTo>
                  <a:cubicBezTo>
                    <a:pt x="16" y="8"/>
                    <a:pt x="14" y="7"/>
                    <a:pt x="14" y="6"/>
                  </a:cubicBezTo>
                  <a:cubicBezTo>
                    <a:pt x="14" y="6"/>
                    <a:pt x="14" y="6"/>
                    <a:pt x="14" y="6"/>
                  </a:cubicBezTo>
                  <a:cubicBezTo>
                    <a:pt x="14" y="5"/>
                    <a:pt x="14" y="5"/>
                    <a:pt x="13" y="5"/>
                  </a:cubicBezTo>
                  <a:cubicBezTo>
                    <a:pt x="13" y="5"/>
                    <a:pt x="13" y="4"/>
                    <a:pt x="13" y="4"/>
                  </a:cubicBezTo>
                  <a:cubicBezTo>
                    <a:pt x="13" y="3"/>
                    <a:pt x="13" y="3"/>
                    <a:pt x="12" y="4"/>
                  </a:cubicBezTo>
                  <a:cubicBezTo>
                    <a:pt x="12" y="4"/>
                    <a:pt x="11" y="4"/>
                    <a:pt x="11" y="5"/>
                  </a:cubicBezTo>
                  <a:cubicBezTo>
                    <a:pt x="11" y="5"/>
                    <a:pt x="12" y="5"/>
                    <a:pt x="12" y="5"/>
                  </a:cubicBezTo>
                  <a:cubicBezTo>
                    <a:pt x="12" y="6"/>
                    <a:pt x="11" y="6"/>
                    <a:pt x="12" y="6"/>
                  </a:cubicBezTo>
                  <a:cubicBezTo>
                    <a:pt x="12" y="6"/>
                    <a:pt x="12" y="7"/>
                    <a:pt x="12" y="7"/>
                  </a:cubicBezTo>
                  <a:cubicBezTo>
                    <a:pt x="12" y="7"/>
                    <a:pt x="12" y="7"/>
                    <a:pt x="12" y="7"/>
                  </a:cubicBezTo>
                  <a:cubicBezTo>
                    <a:pt x="12" y="7"/>
                    <a:pt x="11" y="7"/>
                    <a:pt x="11" y="7"/>
                  </a:cubicBezTo>
                  <a:cubicBezTo>
                    <a:pt x="11" y="7"/>
                    <a:pt x="11" y="7"/>
                    <a:pt x="10" y="7"/>
                  </a:cubicBezTo>
                  <a:cubicBezTo>
                    <a:pt x="10" y="7"/>
                    <a:pt x="10" y="8"/>
                    <a:pt x="10" y="8"/>
                  </a:cubicBezTo>
                  <a:cubicBezTo>
                    <a:pt x="10" y="8"/>
                    <a:pt x="10" y="8"/>
                    <a:pt x="11" y="8"/>
                  </a:cubicBezTo>
                  <a:cubicBezTo>
                    <a:pt x="11" y="8"/>
                    <a:pt x="12" y="8"/>
                    <a:pt x="13" y="8"/>
                  </a:cubicBezTo>
                  <a:close/>
                  <a:moveTo>
                    <a:pt x="34" y="3"/>
                  </a:moveTo>
                  <a:cubicBezTo>
                    <a:pt x="34" y="3"/>
                    <a:pt x="34" y="3"/>
                    <a:pt x="34" y="3"/>
                  </a:cubicBezTo>
                  <a:cubicBezTo>
                    <a:pt x="34" y="3"/>
                    <a:pt x="34" y="3"/>
                    <a:pt x="34" y="3"/>
                  </a:cubicBezTo>
                  <a:cubicBezTo>
                    <a:pt x="34" y="3"/>
                    <a:pt x="34" y="3"/>
                    <a:pt x="34" y="2"/>
                  </a:cubicBezTo>
                  <a:cubicBezTo>
                    <a:pt x="34" y="2"/>
                    <a:pt x="34" y="2"/>
                    <a:pt x="34" y="1"/>
                  </a:cubicBezTo>
                  <a:cubicBezTo>
                    <a:pt x="34" y="1"/>
                    <a:pt x="34" y="1"/>
                    <a:pt x="34" y="0"/>
                  </a:cubicBezTo>
                  <a:cubicBezTo>
                    <a:pt x="34" y="0"/>
                    <a:pt x="33" y="0"/>
                    <a:pt x="33" y="0"/>
                  </a:cubicBezTo>
                  <a:cubicBezTo>
                    <a:pt x="33" y="0"/>
                    <a:pt x="33" y="0"/>
                    <a:pt x="33" y="0"/>
                  </a:cubicBezTo>
                  <a:cubicBezTo>
                    <a:pt x="33" y="1"/>
                    <a:pt x="33" y="1"/>
                    <a:pt x="33" y="1"/>
                  </a:cubicBezTo>
                  <a:cubicBezTo>
                    <a:pt x="33" y="1"/>
                    <a:pt x="33" y="2"/>
                    <a:pt x="33" y="2"/>
                  </a:cubicBezTo>
                  <a:cubicBezTo>
                    <a:pt x="33" y="3"/>
                    <a:pt x="33" y="3"/>
                    <a:pt x="34" y="3"/>
                  </a:cubicBezTo>
                  <a:close/>
                  <a:moveTo>
                    <a:pt x="66" y="7"/>
                  </a:moveTo>
                  <a:cubicBezTo>
                    <a:pt x="67" y="7"/>
                    <a:pt x="67" y="7"/>
                    <a:pt x="68" y="7"/>
                  </a:cubicBezTo>
                  <a:cubicBezTo>
                    <a:pt x="68" y="6"/>
                    <a:pt x="68" y="6"/>
                    <a:pt x="68" y="5"/>
                  </a:cubicBezTo>
                  <a:cubicBezTo>
                    <a:pt x="69" y="5"/>
                    <a:pt x="69" y="5"/>
                    <a:pt x="69" y="5"/>
                  </a:cubicBezTo>
                  <a:cubicBezTo>
                    <a:pt x="69" y="5"/>
                    <a:pt x="69" y="5"/>
                    <a:pt x="69" y="5"/>
                  </a:cubicBezTo>
                  <a:cubicBezTo>
                    <a:pt x="68" y="5"/>
                    <a:pt x="67" y="6"/>
                    <a:pt x="67" y="7"/>
                  </a:cubicBezTo>
                  <a:cubicBezTo>
                    <a:pt x="66" y="7"/>
                    <a:pt x="66" y="7"/>
                    <a:pt x="66" y="7"/>
                  </a:cubicBezTo>
                  <a:cubicBezTo>
                    <a:pt x="66" y="7"/>
                    <a:pt x="66" y="7"/>
                    <a:pt x="66" y="7"/>
                  </a:cubicBezTo>
                  <a:cubicBezTo>
                    <a:pt x="65" y="8"/>
                    <a:pt x="65" y="8"/>
                    <a:pt x="65" y="9"/>
                  </a:cubicBezTo>
                  <a:cubicBezTo>
                    <a:pt x="65" y="9"/>
                    <a:pt x="65" y="9"/>
                    <a:pt x="65" y="9"/>
                  </a:cubicBezTo>
                  <a:cubicBezTo>
                    <a:pt x="65" y="9"/>
                    <a:pt x="66" y="8"/>
                    <a:pt x="66" y="7"/>
                  </a:cubicBezTo>
                  <a:close/>
                  <a:moveTo>
                    <a:pt x="70" y="4"/>
                  </a:moveTo>
                  <a:cubicBezTo>
                    <a:pt x="70" y="4"/>
                    <a:pt x="70" y="4"/>
                    <a:pt x="69" y="5"/>
                  </a:cubicBezTo>
                  <a:cubicBezTo>
                    <a:pt x="69" y="5"/>
                    <a:pt x="69" y="5"/>
                    <a:pt x="69" y="5"/>
                  </a:cubicBezTo>
                  <a:cubicBezTo>
                    <a:pt x="69" y="5"/>
                    <a:pt x="70" y="5"/>
                    <a:pt x="70" y="5"/>
                  </a:cubicBezTo>
                  <a:cubicBezTo>
                    <a:pt x="70" y="5"/>
                    <a:pt x="70" y="4"/>
                    <a:pt x="70" y="4"/>
                  </a:cubicBezTo>
                  <a:close/>
                  <a:moveTo>
                    <a:pt x="71" y="3"/>
                  </a:moveTo>
                  <a:cubicBezTo>
                    <a:pt x="72" y="2"/>
                    <a:pt x="72" y="1"/>
                    <a:pt x="72" y="1"/>
                  </a:cubicBezTo>
                  <a:cubicBezTo>
                    <a:pt x="72" y="1"/>
                    <a:pt x="72" y="0"/>
                    <a:pt x="72" y="0"/>
                  </a:cubicBezTo>
                  <a:cubicBezTo>
                    <a:pt x="72" y="0"/>
                    <a:pt x="72" y="1"/>
                    <a:pt x="72" y="1"/>
                  </a:cubicBezTo>
                  <a:cubicBezTo>
                    <a:pt x="71" y="2"/>
                    <a:pt x="71" y="2"/>
                    <a:pt x="71" y="2"/>
                  </a:cubicBezTo>
                  <a:cubicBezTo>
                    <a:pt x="71" y="3"/>
                    <a:pt x="71" y="3"/>
                    <a:pt x="70" y="3"/>
                  </a:cubicBezTo>
                  <a:cubicBezTo>
                    <a:pt x="70" y="4"/>
                    <a:pt x="70" y="4"/>
                    <a:pt x="70" y="4"/>
                  </a:cubicBezTo>
                  <a:cubicBezTo>
                    <a:pt x="70" y="4"/>
                    <a:pt x="70" y="4"/>
                    <a:pt x="70" y="4"/>
                  </a:cubicBezTo>
                  <a:cubicBezTo>
                    <a:pt x="71" y="4"/>
                    <a:pt x="71" y="3"/>
                    <a:pt x="71" y="3"/>
                  </a:cubicBezTo>
                  <a:close/>
                  <a:moveTo>
                    <a:pt x="74" y="31"/>
                  </a:moveTo>
                  <a:cubicBezTo>
                    <a:pt x="73" y="32"/>
                    <a:pt x="73" y="31"/>
                    <a:pt x="73" y="31"/>
                  </a:cubicBezTo>
                  <a:cubicBezTo>
                    <a:pt x="73" y="31"/>
                    <a:pt x="73" y="31"/>
                    <a:pt x="72" y="31"/>
                  </a:cubicBezTo>
                  <a:cubicBezTo>
                    <a:pt x="72" y="31"/>
                    <a:pt x="73" y="31"/>
                    <a:pt x="72" y="31"/>
                  </a:cubicBezTo>
                  <a:cubicBezTo>
                    <a:pt x="72" y="31"/>
                    <a:pt x="72" y="31"/>
                    <a:pt x="72" y="31"/>
                  </a:cubicBezTo>
                  <a:cubicBezTo>
                    <a:pt x="72" y="30"/>
                    <a:pt x="72" y="30"/>
                    <a:pt x="72" y="30"/>
                  </a:cubicBezTo>
                  <a:cubicBezTo>
                    <a:pt x="72" y="30"/>
                    <a:pt x="73" y="30"/>
                    <a:pt x="73" y="30"/>
                  </a:cubicBezTo>
                  <a:cubicBezTo>
                    <a:pt x="73" y="29"/>
                    <a:pt x="72" y="29"/>
                    <a:pt x="72" y="29"/>
                  </a:cubicBezTo>
                  <a:cubicBezTo>
                    <a:pt x="73" y="28"/>
                    <a:pt x="73" y="28"/>
                    <a:pt x="73" y="29"/>
                  </a:cubicBezTo>
                  <a:cubicBezTo>
                    <a:pt x="74" y="29"/>
                    <a:pt x="73" y="28"/>
                    <a:pt x="74" y="28"/>
                  </a:cubicBezTo>
                  <a:cubicBezTo>
                    <a:pt x="74" y="28"/>
                    <a:pt x="74" y="27"/>
                    <a:pt x="74" y="27"/>
                  </a:cubicBezTo>
                  <a:cubicBezTo>
                    <a:pt x="73" y="26"/>
                    <a:pt x="73" y="28"/>
                    <a:pt x="72" y="28"/>
                  </a:cubicBezTo>
                  <a:cubicBezTo>
                    <a:pt x="72" y="28"/>
                    <a:pt x="72" y="28"/>
                    <a:pt x="72" y="28"/>
                  </a:cubicBezTo>
                  <a:cubicBezTo>
                    <a:pt x="72" y="28"/>
                    <a:pt x="72" y="27"/>
                    <a:pt x="72" y="27"/>
                  </a:cubicBezTo>
                  <a:cubicBezTo>
                    <a:pt x="71" y="27"/>
                    <a:pt x="72" y="27"/>
                    <a:pt x="72" y="26"/>
                  </a:cubicBezTo>
                  <a:cubicBezTo>
                    <a:pt x="72" y="26"/>
                    <a:pt x="72" y="26"/>
                    <a:pt x="71" y="26"/>
                  </a:cubicBezTo>
                  <a:cubicBezTo>
                    <a:pt x="71" y="26"/>
                    <a:pt x="71" y="26"/>
                    <a:pt x="71" y="26"/>
                  </a:cubicBezTo>
                  <a:cubicBezTo>
                    <a:pt x="71" y="27"/>
                    <a:pt x="71" y="27"/>
                    <a:pt x="71" y="27"/>
                  </a:cubicBezTo>
                  <a:cubicBezTo>
                    <a:pt x="71" y="27"/>
                    <a:pt x="71" y="28"/>
                    <a:pt x="70" y="27"/>
                  </a:cubicBezTo>
                  <a:cubicBezTo>
                    <a:pt x="70" y="27"/>
                    <a:pt x="70" y="26"/>
                    <a:pt x="70" y="27"/>
                  </a:cubicBezTo>
                  <a:cubicBezTo>
                    <a:pt x="69" y="27"/>
                    <a:pt x="70" y="27"/>
                    <a:pt x="70" y="28"/>
                  </a:cubicBezTo>
                  <a:cubicBezTo>
                    <a:pt x="70" y="28"/>
                    <a:pt x="69" y="28"/>
                    <a:pt x="69" y="28"/>
                  </a:cubicBezTo>
                  <a:cubicBezTo>
                    <a:pt x="69" y="29"/>
                    <a:pt x="69" y="29"/>
                    <a:pt x="69" y="29"/>
                  </a:cubicBezTo>
                  <a:cubicBezTo>
                    <a:pt x="69" y="29"/>
                    <a:pt x="69" y="29"/>
                    <a:pt x="69" y="29"/>
                  </a:cubicBezTo>
                  <a:cubicBezTo>
                    <a:pt x="69" y="30"/>
                    <a:pt x="69" y="30"/>
                    <a:pt x="69" y="30"/>
                  </a:cubicBezTo>
                  <a:cubicBezTo>
                    <a:pt x="69" y="31"/>
                    <a:pt x="68" y="31"/>
                    <a:pt x="68" y="32"/>
                  </a:cubicBezTo>
                  <a:cubicBezTo>
                    <a:pt x="69" y="32"/>
                    <a:pt x="70" y="32"/>
                    <a:pt x="71" y="32"/>
                  </a:cubicBezTo>
                  <a:cubicBezTo>
                    <a:pt x="71" y="32"/>
                    <a:pt x="71" y="32"/>
                    <a:pt x="72" y="32"/>
                  </a:cubicBezTo>
                  <a:cubicBezTo>
                    <a:pt x="72" y="32"/>
                    <a:pt x="72" y="32"/>
                    <a:pt x="72" y="32"/>
                  </a:cubicBezTo>
                  <a:cubicBezTo>
                    <a:pt x="72" y="32"/>
                    <a:pt x="72" y="32"/>
                    <a:pt x="72" y="32"/>
                  </a:cubicBezTo>
                  <a:cubicBezTo>
                    <a:pt x="73" y="33"/>
                    <a:pt x="74" y="33"/>
                    <a:pt x="74" y="32"/>
                  </a:cubicBezTo>
                  <a:cubicBezTo>
                    <a:pt x="74" y="32"/>
                    <a:pt x="74" y="31"/>
                    <a:pt x="74" y="31"/>
                  </a:cubicBezTo>
                  <a:cubicBezTo>
                    <a:pt x="74" y="31"/>
                    <a:pt x="74" y="31"/>
                    <a:pt x="74" y="31"/>
                  </a:cubicBezTo>
                  <a:close/>
                  <a:moveTo>
                    <a:pt x="74" y="46"/>
                  </a:moveTo>
                  <a:cubicBezTo>
                    <a:pt x="74" y="46"/>
                    <a:pt x="74" y="46"/>
                    <a:pt x="74" y="47"/>
                  </a:cubicBezTo>
                  <a:cubicBezTo>
                    <a:pt x="74" y="47"/>
                    <a:pt x="74" y="47"/>
                    <a:pt x="75" y="48"/>
                  </a:cubicBezTo>
                  <a:cubicBezTo>
                    <a:pt x="75" y="48"/>
                    <a:pt x="75" y="47"/>
                    <a:pt x="76" y="47"/>
                  </a:cubicBezTo>
                  <a:cubicBezTo>
                    <a:pt x="76" y="47"/>
                    <a:pt x="75" y="47"/>
                    <a:pt x="75" y="46"/>
                  </a:cubicBezTo>
                  <a:cubicBezTo>
                    <a:pt x="75" y="46"/>
                    <a:pt x="75" y="46"/>
                    <a:pt x="75" y="46"/>
                  </a:cubicBezTo>
                  <a:cubicBezTo>
                    <a:pt x="75" y="46"/>
                    <a:pt x="75" y="46"/>
                    <a:pt x="75" y="45"/>
                  </a:cubicBezTo>
                  <a:cubicBezTo>
                    <a:pt x="75" y="45"/>
                    <a:pt x="75" y="45"/>
                    <a:pt x="75" y="45"/>
                  </a:cubicBezTo>
                  <a:cubicBezTo>
                    <a:pt x="74" y="45"/>
                    <a:pt x="74" y="46"/>
                    <a:pt x="74" y="46"/>
                  </a:cubicBezTo>
                  <a:cubicBezTo>
                    <a:pt x="74" y="46"/>
                    <a:pt x="74" y="46"/>
                    <a:pt x="74" y="46"/>
                  </a:cubicBezTo>
                  <a:close/>
                  <a:moveTo>
                    <a:pt x="71" y="47"/>
                  </a:moveTo>
                  <a:cubicBezTo>
                    <a:pt x="71" y="47"/>
                    <a:pt x="71" y="47"/>
                    <a:pt x="71" y="47"/>
                  </a:cubicBezTo>
                  <a:cubicBezTo>
                    <a:pt x="71" y="47"/>
                    <a:pt x="72" y="47"/>
                    <a:pt x="72" y="47"/>
                  </a:cubicBezTo>
                  <a:cubicBezTo>
                    <a:pt x="72" y="47"/>
                    <a:pt x="73" y="46"/>
                    <a:pt x="73" y="46"/>
                  </a:cubicBezTo>
                  <a:cubicBezTo>
                    <a:pt x="73" y="46"/>
                    <a:pt x="74" y="45"/>
                    <a:pt x="73" y="45"/>
                  </a:cubicBezTo>
                  <a:cubicBezTo>
                    <a:pt x="73" y="44"/>
                    <a:pt x="73" y="45"/>
                    <a:pt x="72" y="45"/>
                  </a:cubicBezTo>
                  <a:cubicBezTo>
                    <a:pt x="72" y="45"/>
                    <a:pt x="73" y="46"/>
                    <a:pt x="72" y="46"/>
                  </a:cubicBezTo>
                  <a:cubicBezTo>
                    <a:pt x="72" y="46"/>
                    <a:pt x="72" y="46"/>
                    <a:pt x="72" y="46"/>
                  </a:cubicBezTo>
                  <a:cubicBezTo>
                    <a:pt x="71" y="46"/>
                    <a:pt x="71" y="46"/>
                    <a:pt x="71" y="47"/>
                  </a:cubicBezTo>
                  <a:cubicBezTo>
                    <a:pt x="71" y="47"/>
                    <a:pt x="71" y="47"/>
                    <a:pt x="71" y="47"/>
                  </a:cubicBezTo>
                  <a:cubicBezTo>
                    <a:pt x="71" y="47"/>
                    <a:pt x="71" y="48"/>
                    <a:pt x="71" y="47"/>
                  </a:cubicBezTo>
                  <a:close/>
                  <a:moveTo>
                    <a:pt x="71" y="45"/>
                  </a:moveTo>
                  <a:cubicBezTo>
                    <a:pt x="71" y="45"/>
                    <a:pt x="71" y="44"/>
                    <a:pt x="70" y="45"/>
                  </a:cubicBezTo>
                  <a:cubicBezTo>
                    <a:pt x="70" y="45"/>
                    <a:pt x="70" y="46"/>
                    <a:pt x="70" y="46"/>
                  </a:cubicBezTo>
                  <a:cubicBezTo>
                    <a:pt x="71" y="46"/>
                    <a:pt x="71" y="46"/>
                    <a:pt x="71" y="45"/>
                  </a:cubicBezTo>
                  <a:cubicBezTo>
                    <a:pt x="71" y="45"/>
                    <a:pt x="71" y="46"/>
                    <a:pt x="71" y="45"/>
                  </a:cubicBezTo>
                  <a:cubicBezTo>
                    <a:pt x="72" y="45"/>
                    <a:pt x="72" y="45"/>
                    <a:pt x="72" y="45"/>
                  </a:cubicBezTo>
                  <a:cubicBezTo>
                    <a:pt x="72" y="45"/>
                    <a:pt x="71" y="45"/>
                    <a:pt x="71" y="45"/>
                  </a:cubicBezTo>
                  <a:cubicBezTo>
                    <a:pt x="71" y="45"/>
                    <a:pt x="72" y="45"/>
                    <a:pt x="72" y="45"/>
                  </a:cubicBezTo>
                  <a:cubicBezTo>
                    <a:pt x="72" y="45"/>
                    <a:pt x="71" y="45"/>
                    <a:pt x="71" y="45"/>
                  </a:cubicBezTo>
                  <a:close/>
                </a:path>
              </a:pathLst>
            </a:custGeom>
            <a:grpFill/>
            <a:ln w="317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51" name="Western Australia">
              <a:extLst>
                <a:ext uri="{FF2B5EF4-FFF2-40B4-BE49-F238E27FC236}">
                  <a16:creationId xmlns:a16="http://schemas.microsoft.com/office/drawing/2014/main" xmlns="" id="{76ED938E-B833-4EE6-8345-5F2F020A1E34}"/>
                </a:ext>
              </a:extLst>
            </p:cNvPr>
            <p:cNvSpPr>
              <a:spLocks noEditPoints="1"/>
            </p:cNvSpPr>
            <p:nvPr/>
          </p:nvSpPr>
          <p:spPr bwMode="auto">
            <a:xfrm>
              <a:off x="499674" y="1857390"/>
              <a:ext cx="2088073" cy="2963524"/>
            </a:xfrm>
            <a:custGeom>
              <a:avLst/>
              <a:gdLst>
                <a:gd name="T0" fmla="*/ 6 w 149"/>
                <a:gd name="T1" fmla="*/ 120 h 212"/>
                <a:gd name="T2" fmla="*/ 3 w 149"/>
                <a:gd name="T3" fmla="*/ 121 h 212"/>
                <a:gd name="T4" fmla="*/ 4 w 149"/>
                <a:gd name="T5" fmla="*/ 122 h 212"/>
                <a:gd name="T6" fmla="*/ 25 w 149"/>
                <a:gd name="T7" fmla="*/ 67 h 212"/>
                <a:gd name="T8" fmla="*/ 142 w 149"/>
                <a:gd name="T9" fmla="*/ 16 h 212"/>
                <a:gd name="T10" fmla="*/ 141 w 149"/>
                <a:gd name="T11" fmla="*/ 9 h 212"/>
                <a:gd name="T12" fmla="*/ 130 w 149"/>
                <a:gd name="T13" fmla="*/ 2 h 212"/>
                <a:gd name="T14" fmla="*/ 125 w 149"/>
                <a:gd name="T15" fmla="*/ 4 h 212"/>
                <a:gd name="T16" fmla="*/ 120 w 149"/>
                <a:gd name="T17" fmla="*/ 8 h 212"/>
                <a:gd name="T18" fmla="*/ 115 w 149"/>
                <a:gd name="T19" fmla="*/ 11 h 212"/>
                <a:gd name="T20" fmla="*/ 113 w 149"/>
                <a:gd name="T21" fmla="*/ 14 h 212"/>
                <a:gd name="T22" fmla="*/ 107 w 149"/>
                <a:gd name="T23" fmla="*/ 19 h 212"/>
                <a:gd name="T24" fmla="*/ 108 w 149"/>
                <a:gd name="T25" fmla="*/ 23 h 212"/>
                <a:gd name="T26" fmla="*/ 103 w 149"/>
                <a:gd name="T27" fmla="*/ 26 h 212"/>
                <a:gd name="T28" fmla="*/ 103 w 149"/>
                <a:gd name="T29" fmla="*/ 31 h 212"/>
                <a:gd name="T30" fmla="*/ 98 w 149"/>
                <a:gd name="T31" fmla="*/ 36 h 212"/>
                <a:gd name="T32" fmla="*/ 95 w 149"/>
                <a:gd name="T33" fmla="*/ 27 h 212"/>
                <a:gd name="T34" fmla="*/ 92 w 149"/>
                <a:gd name="T35" fmla="*/ 30 h 212"/>
                <a:gd name="T36" fmla="*/ 88 w 149"/>
                <a:gd name="T37" fmla="*/ 32 h 212"/>
                <a:gd name="T38" fmla="*/ 86 w 149"/>
                <a:gd name="T39" fmla="*/ 38 h 212"/>
                <a:gd name="T40" fmla="*/ 88 w 149"/>
                <a:gd name="T41" fmla="*/ 44 h 212"/>
                <a:gd name="T42" fmla="*/ 81 w 149"/>
                <a:gd name="T43" fmla="*/ 49 h 212"/>
                <a:gd name="T44" fmla="*/ 68 w 149"/>
                <a:gd name="T45" fmla="*/ 61 h 212"/>
                <a:gd name="T46" fmla="*/ 59 w 149"/>
                <a:gd name="T47" fmla="*/ 61 h 212"/>
                <a:gd name="T48" fmla="*/ 52 w 149"/>
                <a:gd name="T49" fmla="*/ 65 h 212"/>
                <a:gd name="T50" fmla="*/ 44 w 149"/>
                <a:gd name="T51" fmla="*/ 69 h 212"/>
                <a:gd name="T52" fmla="*/ 37 w 149"/>
                <a:gd name="T53" fmla="*/ 68 h 212"/>
                <a:gd name="T54" fmla="*/ 34 w 149"/>
                <a:gd name="T55" fmla="*/ 69 h 212"/>
                <a:gd name="T56" fmla="*/ 28 w 149"/>
                <a:gd name="T57" fmla="*/ 73 h 212"/>
                <a:gd name="T58" fmla="*/ 20 w 149"/>
                <a:gd name="T59" fmla="*/ 78 h 212"/>
                <a:gd name="T60" fmla="*/ 14 w 149"/>
                <a:gd name="T61" fmla="*/ 86 h 212"/>
                <a:gd name="T62" fmla="*/ 12 w 149"/>
                <a:gd name="T63" fmla="*/ 83 h 212"/>
                <a:gd name="T64" fmla="*/ 9 w 149"/>
                <a:gd name="T65" fmla="*/ 84 h 212"/>
                <a:gd name="T66" fmla="*/ 9 w 149"/>
                <a:gd name="T67" fmla="*/ 91 h 212"/>
                <a:gd name="T68" fmla="*/ 6 w 149"/>
                <a:gd name="T69" fmla="*/ 102 h 212"/>
                <a:gd name="T70" fmla="*/ 7 w 149"/>
                <a:gd name="T71" fmla="*/ 110 h 212"/>
                <a:gd name="T72" fmla="*/ 11 w 149"/>
                <a:gd name="T73" fmla="*/ 117 h 212"/>
                <a:gd name="T74" fmla="*/ 12 w 149"/>
                <a:gd name="T75" fmla="*/ 126 h 212"/>
                <a:gd name="T76" fmla="*/ 10 w 149"/>
                <a:gd name="T77" fmla="*/ 125 h 212"/>
                <a:gd name="T78" fmla="*/ 6 w 149"/>
                <a:gd name="T79" fmla="*/ 124 h 212"/>
                <a:gd name="T80" fmla="*/ 8 w 149"/>
                <a:gd name="T81" fmla="*/ 129 h 212"/>
                <a:gd name="T82" fmla="*/ 14 w 149"/>
                <a:gd name="T83" fmla="*/ 143 h 212"/>
                <a:gd name="T84" fmla="*/ 19 w 149"/>
                <a:gd name="T85" fmla="*/ 154 h 212"/>
                <a:gd name="T86" fmla="*/ 22 w 149"/>
                <a:gd name="T87" fmla="*/ 169 h 212"/>
                <a:gd name="T88" fmla="*/ 26 w 149"/>
                <a:gd name="T89" fmla="*/ 181 h 212"/>
                <a:gd name="T90" fmla="*/ 26 w 149"/>
                <a:gd name="T91" fmla="*/ 190 h 212"/>
                <a:gd name="T92" fmla="*/ 21 w 149"/>
                <a:gd name="T93" fmla="*/ 196 h 212"/>
                <a:gd name="T94" fmla="*/ 22 w 149"/>
                <a:gd name="T95" fmla="*/ 204 h 212"/>
                <a:gd name="T96" fmla="*/ 31 w 149"/>
                <a:gd name="T97" fmla="*/ 208 h 212"/>
                <a:gd name="T98" fmla="*/ 42 w 149"/>
                <a:gd name="T99" fmla="*/ 211 h 212"/>
                <a:gd name="T100" fmla="*/ 49 w 149"/>
                <a:gd name="T101" fmla="*/ 210 h 212"/>
                <a:gd name="T102" fmla="*/ 55 w 149"/>
                <a:gd name="T103" fmla="*/ 205 h 212"/>
                <a:gd name="T104" fmla="*/ 61 w 149"/>
                <a:gd name="T105" fmla="*/ 204 h 212"/>
                <a:gd name="T106" fmla="*/ 66 w 149"/>
                <a:gd name="T107" fmla="*/ 200 h 212"/>
                <a:gd name="T108" fmla="*/ 77 w 149"/>
                <a:gd name="T109" fmla="*/ 199 h 212"/>
                <a:gd name="T110" fmla="*/ 87 w 149"/>
                <a:gd name="T111" fmla="*/ 200 h 212"/>
                <a:gd name="T112" fmla="*/ 96 w 149"/>
                <a:gd name="T113" fmla="*/ 201 h 212"/>
                <a:gd name="T114" fmla="*/ 103 w 149"/>
                <a:gd name="T115" fmla="*/ 196 h 212"/>
                <a:gd name="T116" fmla="*/ 109 w 149"/>
                <a:gd name="T117" fmla="*/ 190 h 212"/>
                <a:gd name="T118" fmla="*/ 120 w 149"/>
                <a:gd name="T119" fmla="*/ 184 h 212"/>
                <a:gd name="T120" fmla="*/ 137 w 149"/>
                <a:gd name="T121" fmla="*/ 182 h 212"/>
                <a:gd name="T122" fmla="*/ 147 w 149"/>
                <a:gd name="T123"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212">
                  <a:moveTo>
                    <a:pt x="8" y="120"/>
                  </a:moveTo>
                  <a:cubicBezTo>
                    <a:pt x="9" y="120"/>
                    <a:pt x="8" y="120"/>
                    <a:pt x="8" y="120"/>
                  </a:cubicBezTo>
                  <a:cubicBezTo>
                    <a:pt x="8" y="121"/>
                    <a:pt x="8" y="121"/>
                    <a:pt x="8" y="121"/>
                  </a:cubicBezTo>
                  <a:cubicBezTo>
                    <a:pt x="8" y="122"/>
                    <a:pt x="8" y="122"/>
                    <a:pt x="8" y="122"/>
                  </a:cubicBezTo>
                  <a:cubicBezTo>
                    <a:pt x="8" y="123"/>
                    <a:pt x="8" y="123"/>
                    <a:pt x="8" y="123"/>
                  </a:cubicBezTo>
                  <a:cubicBezTo>
                    <a:pt x="8" y="123"/>
                    <a:pt x="8" y="123"/>
                    <a:pt x="8" y="123"/>
                  </a:cubicBezTo>
                  <a:cubicBezTo>
                    <a:pt x="8" y="123"/>
                    <a:pt x="8" y="123"/>
                    <a:pt x="8" y="123"/>
                  </a:cubicBezTo>
                  <a:cubicBezTo>
                    <a:pt x="7" y="123"/>
                    <a:pt x="7" y="123"/>
                    <a:pt x="7" y="122"/>
                  </a:cubicBezTo>
                  <a:cubicBezTo>
                    <a:pt x="7" y="122"/>
                    <a:pt x="7" y="122"/>
                    <a:pt x="7" y="122"/>
                  </a:cubicBezTo>
                  <a:cubicBezTo>
                    <a:pt x="7" y="122"/>
                    <a:pt x="7" y="122"/>
                    <a:pt x="7" y="121"/>
                  </a:cubicBezTo>
                  <a:cubicBezTo>
                    <a:pt x="7" y="121"/>
                    <a:pt x="6" y="121"/>
                    <a:pt x="6" y="120"/>
                  </a:cubicBezTo>
                  <a:cubicBezTo>
                    <a:pt x="6" y="120"/>
                    <a:pt x="6" y="120"/>
                    <a:pt x="6" y="120"/>
                  </a:cubicBezTo>
                  <a:cubicBezTo>
                    <a:pt x="6" y="119"/>
                    <a:pt x="6" y="119"/>
                    <a:pt x="5" y="119"/>
                  </a:cubicBezTo>
                  <a:cubicBezTo>
                    <a:pt x="5" y="119"/>
                    <a:pt x="5" y="118"/>
                    <a:pt x="5" y="118"/>
                  </a:cubicBezTo>
                  <a:cubicBezTo>
                    <a:pt x="5" y="117"/>
                    <a:pt x="6" y="116"/>
                    <a:pt x="7" y="117"/>
                  </a:cubicBezTo>
                  <a:cubicBezTo>
                    <a:pt x="7" y="117"/>
                    <a:pt x="6" y="117"/>
                    <a:pt x="7" y="118"/>
                  </a:cubicBezTo>
                  <a:cubicBezTo>
                    <a:pt x="7" y="118"/>
                    <a:pt x="7" y="118"/>
                    <a:pt x="7" y="118"/>
                  </a:cubicBezTo>
                  <a:cubicBezTo>
                    <a:pt x="7" y="118"/>
                    <a:pt x="7" y="118"/>
                    <a:pt x="7" y="118"/>
                  </a:cubicBezTo>
                  <a:cubicBezTo>
                    <a:pt x="7" y="119"/>
                    <a:pt x="7" y="119"/>
                    <a:pt x="8" y="119"/>
                  </a:cubicBezTo>
                  <a:cubicBezTo>
                    <a:pt x="8" y="119"/>
                    <a:pt x="8" y="119"/>
                    <a:pt x="8" y="120"/>
                  </a:cubicBezTo>
                  <a:close/>
                  <a:moveTo>
                    <a:pt x="4" y="122"/>
                  </a:moveTo>
                  <a:cubicBezTo>
                    <a:pt x="3" y="121"/>
                    <a:pt x="3" y="121"/>
                    <a:pt x="3" y="121"/>
                  </a:cubicBezTo>
                  <a:cubicBezTo>
                    <a:pt x="3" y="120"/>
                    <a:pt x="3" y="120"/>
                    <a:pt x="3" y="120"/>
                  </a:cubicBezTo>
                  <a:cubicBezTo>
                    <a:pt x="3" y="119"/>
                    <a:pt x="2" y="119"/>
                    <a:pt x="2" y="119"/>
                  </a:cubicBezTo>
                  <a:cubicBezTo>
                    <a:pt x="2" y="118"/>
                    <a:pt x="2" y="118"/>
                    <a:pt x="2" y="118"/>
                  </a:cubicBezTo>
                  <a:cubicBezTo>
                    <a:pt x="1" y="117"/>
                    <a:pt x="2" y="116"/>
                    <a:pt x="1" y="116"/>
                  </a:cubicBezTo>
                  <a:cubicBezTo>
                    <a:pt x="1" y="116"/>
                    <a:pt x="1" y="116"/>
                    <a:pt x="1" y="117"/>
                  </a:cubicBezTo>
                  <a:cubicBezTo>
                    <a:pt x="1" y="117"/>
                    <a:pt x="1" y="117"/>
                    <a:pt x="1" y="117"/>
                  </a:cubicBezTo>
                  <a:cubicBezTo>
                    <a:pt x="0" y="118"/>
                    <a:pt x="1" y="119"/>
                    <a:pt x="1" y="119"/>
                  </a:cubicBezTo>
                  <a:cubicBezTo>
                    <a:pt x="2" y="120"/>
                    <a:pt x="1" y="120"/>
                    <a:pt x="2" y="120"/>
                  </a:cubicBezTo>
                  <a:cubicBezTo>
                    <a:pt x="2" y="121"/>
                    <a:pt x="2" y="121"/>
                    <a:pt x="2" y="121"/>
                  </a:cubicBezTo>
                  <a:cubicBezTo>
                    <a:pt x="3" y="122"/>
                    <a:pt x="3" y="122"/>
                    <a:pt x="3" y="122"/>
                  </a:cubicBezTo>
                  <a:cubicBezTo>
                    <a:pt x="4" y="122"/>
                    <a:pt x="4" y="122"/>
                    <a:pt x="4" y="122"/>
                  </a:cubicBezTo>
                  <a:cubicBezTo>
                    <a:pt x="4" y="122"/>
                    <a:pt x="4" y="122"/>
                    <a:pt x="4" y="122"/>
                  </a:cubicBezTo>
                  <a:close/>
                  <a:moveTo>
                    <a:pt x="23" y="72"/>
                  </a:moveTo>
                  <a:cubicBezTo>
                    <a:pt x="23" y="71"/>
                    <a:pt x="23" y="71"/>
                    <a:pt x="24" y="71"/>
                  </a:cubicBezTo>
                  <a:cubicBezTo>
                    <a:pt x="24" y="70"/>
                    <a:pt x="24" y="70"/>
                    <a:pt x="24" y="70"/>
                  </a:cubicBezTo>
                  <a:cubicBezTo>
                    <a:pt x="24" y="69"/>
                    <a:pt x="25" y="68"/>
                    <a:pt x="24" y="69"/>
                  </a:cubicBezTo>
                  <a:cubicBezTo>
                    <a:pt x="23" y="69"/>
                    <a:pt x="24" y="69"/>
                    <a:pt x="23" y="70"/>
                  </a:cubicBezTo>
                  <a:cubicBezTo>
                    <a:pt x="23" y="70"/>
                    <a:pt x="22" y="71"/>
                    <a:pt x="23" y="71"/>
                  </a:cubicBezTo>
                  <a:cubicBezTo>
                    <a:pt x="23" y="71"/>
                    <a:pt x="23" y="72"/>
                    <a:pt x="23" y="72"/>
                  </a:cubicBezTo>
                  <a:close/>
                  <a:moveTo>
                    <a:pt x="26" y="66"/>
                  </a:moveTo>
                  <a:cubicBezTo>
                    <a:pt x="26" y="65"/>
                    <a:pt x="26" y="66"/>
                    <a:pt x="25" y="66"/>
                  </a:cubicBezTo>
                  <a:cubicBezTo>
                    <a:pt x="24" y="66"/>
                    <a:pt x="25" y="67"/>
                    <a:pt x="25" y="67"/>
                  </a:cubicBezTo>
                  <a:cubicBezTo>
                    <a:pt x="25" y="67"/>
                    <a:pt x="25" y="67"/>
                    <a:pt x="26" y="66"/>
                  </a:cubicBezTo>
                  <a:close/>
                  <a:moveTo>
                    <a:pt x="147" y="11"/>
                  </a:moveTo>
                  <a:cubicBezTo>
                    <a:pt x="147" y="11"/>
                    <a:pt x="146" y="10"/>
                    <a:pt x="146" y="10"/>
                  </a:cubicBezTo>
                  <a:cubicBezTo>
                    <a:pt x="145" y="10"/>
                    <a:pt x="145" y="10"/>
                    <a:pt x="145" y="10"/>
                  </a:cubicBezTo>
                  <a:cubicBezTo>
                    <a:pt x="143" y="11"/>
                    <a:pt x="145" y="11"/>
                    <a:pt x="145" y="12"/>
                  </a:cubicBezTo>
                  <a:cubicBezTo>
                    <a:pt x="144" y="12"/>
                    <a:pt x="144" y="11"/>
                    <a:pt x="144" y="12"/>
                  </a:cubicBezTo>
                  <a:cubicBezTo>
                    <a:pt x="144" y="12"/>
                    <a:pt x="144" y="12"/>
                    <a:pt x="143" y="13"/>
                  </a:cubicBezTo>
                  <a:cubicBezTo>
                    <a:pt x="142" y="12"/>
                    <a:pt x="142" y="13"/>
                    <a:pt x="143" y="14"/>
                  </a:cubicBezTo>
                  <a:cubicBezTo>
                    <a:pt x="142" y="14"/>
                    <a:pt x="142" y="14"/>
                    <a:pt x="142" y="15"/>
                  </a:cubicBezTo>
                  <a:cubicBezTo>
                    <a:pt x="142" y="15"/>
                    <a:pt x="142" y="15"/>
                    <a:pt x="142" y="15"/>
                  </a:cubicBezTo>
                  <a:cubicBezTo>
                    <a:pt x="141" y="14"/>
                    <a:pt x="141" y="15"/>
                    <a:pt x="142" y="16"/>
                  </a:cubicBezTo>
                  <a:cubicBezTo>
                    <a:pt x="142" y="16"/>
                    <a:pt x="141" y="17"/>
                    <a:pt x="141" y="17"/>
                  </a:cubicBezTo>
                  <a:cubicBezTo>
                    <a:pt x="141" y="16"/>
                    <a:pt x="141" y="16"/>
                    <a:pt x="140" y="16"/>
                  </a:cubicBezTo>
                  <a:cubicBezTo>
                    <a:pt x="141" y="15"/>
                    <a:pt x="141" y="15"/>
                    <a:pt x="141" y="15"/>
                  </a:cubicBezTo>
                  <a:cubicBezTo>
                    <a:pt x="141" y="15"/>
                    <a:pt x="141" y="15"/>
                    <a:pt x="141" y="14"/>
                  </a:cubicBezTo>
                  <a:cubicBezTo>
                    <a:pt x="141" y="14"/>
                    <a:pt x="141" y="14"/>
                    <a:pt x="141" y="13"/>
                  </a:cubicBezTo>
                  <a:cubicBezTo>
                    <a:pt x="141" y="13"/>
                    <a:pt x="141" y="13"/>
                    <a:pt x="141" y="13"/>
                  </a:cubicBezTo>
                  <a:cubicBezTo>
                    <a:pt x="141" y="13"/>
                    <a:pt x="141" y="13"/>
                    <a:pt x="141" y="13"/>
                  </a:cubicBezTo>
                  <a:cubicBezTo>
                    <a:pt x="141" y="12"/>
                    <a:pt x="141" y="12"/>
                    <a:pt x="141" y="12"/>
                  </a:cubicBezTo>
                  <a:cubicBezTo>
                    <a:pt x="141" y="12"/>
                    <a:pt x="141" y="11"/>
                    <a:pt x="141" y="11"/>
                  </a:cubicBezTo>
                  <a:cubicBezTo>
                    <a:pt x="141" y="11"/>
                    <a:pt x="142" y="11"/>
                    <a:pt x="142" y="11"/>
                  </a:cubicBezTo>
                  <a:cubicBezTo>
                    <a:pt x="143" y="10"/>
                    <a:pt x="141" y="9"/>
                    <a:pt x="141" y="9"/>
                  </a:cubicBezTo>
                  <a:cubicBezTo>
                    <a:pt x="139" y="8"/>
                    <a:pt x="139" y="7"/>
                    <a:pt x="138" y="6"/>
                  </a:cubicBezTo>
                  <a:cubicBezTo>
                    <a:pt x="138" y="6"/>
                    <a:pt x="137" y="6"/>
                    <a:pt x="137" y="5"/>
                  </a:cubicBezTo>
                  <a:cubicBezTo>
                    <a:pt x="137" y="5"/>
                    <a:pt x="137" y="4"/>
                    <a:pt x="136" y="4"/>
                  </a:cubicBezTo>
                  <a:cubicBezTo>
                    <a:pt x="135" y="3"/>
                    <a:pt x="135" y="2"/>
                    <a:pt x="134" y="2"/>
                  </a:cubicBezTo>
                  <a:cubicBezTo>
                    <a:pt x="133" y="2"/>
                    <a:pt x="133" y="2"/>
                    <a:pt x="132" y="2"/>
                  </a:cubicBezTo>
                  <a:cubicBezTo>
                    <a:pt x="132" y="2"/>
                    <a:pt x="132" y="1"/>
                    <a:pt x="131" y="1"/>
                  </a:cubicBezTo>
                  <a:cubicBezTo>
                    <a:pt x="131" y="1"/>
                    <a:pt x="131" y="1"/>
                    <a:pt x="131" y="1"/>
                  </a:cubicBezTo>
                  <a:cubicBezTo>
                    <a:pt x="131" y="0"/>
                    <a:pt x="131" y="0"/>
                    <a:pt x="130" y="0"/>
                  </a:cubicBezTo>
                  <a:cubicBezTo>
                    <a:pt x="130" y="0"/>
                    <a:pt x="130" y="0"/>
                    <a:pt x="130" y="0"/>
                  </a:cubicBezTo>
                  <a:cubicBezTo>
                    <a:pt x="130" y="0"/>
                    <a:pt x="129" y="0"/>
                    <a:pt x="129" y="0"/>
                  </a:cubicBezTo>
                  <a:cubicBezTo>
                    <a:pt x="128" y="1"/>
                    <a:pt x="129" y="1"/>
                    <a:pt x="130" y="2"/>
                  </a:cubicBezTo>
                  <a:cubicBezTo>
                    <a:pt x="130" y="2"/>
                    <a:pt x="130" y="2"/>
                    <a:pt x="130" y="2"/>
                  </a:cubicBezTo>
                  <a:cubicBezTo>
                    <a:pt x="130" y="2"/>
                    <a:pt x="130" y="2"/>
                    <a:pt x="129" y="2"/>
                  </a:cubicBezTo>
                  <a:cubicBezTo>
                    <a:pt x="129" y="3"/>
                    <a:pt x="129" y="3"/>
                    <a:pt x="129" y="3"/>
                  </a:cubicBezTo>
                  <a:cubicBezTo>
                    <a:pt x="128" y="3"/>
                    <a:pt x="129" y="3"/>
                    <a:pt x="128" y="3"/>
                  </a:cubicBezTo>
                  <a:cubicBezTo>
                    <a:pt x="128" y="4"/>
                    <a:pt x="128" y="4"/>
                    <a:pt x="128" y="4"/>
                  </a:cubicBezTo>
                  <a:cubicBezTo>
                    <a:pt x="127" y="4"/>
                    <a:pt x="128" y="5"/>
                    <a:pt x="127" y="5"/>
                  </a:cubicBezTo>
                  <a:cubicBezTo>
                    <a:pt x="127" y="5"/>
                    <a:pt x="127" y="4"/>
                    <a:pt x="127" y="4"/>
                  </a:cubicBezTo>
                  <a:cubicBezTo>
                    <a:pt x="126" y="4"/>
                    <a:pt x="126" y="4"/>
                    <a:pt x="125" y="4"/>
                  </a:cubicBezTo>
                  <a:cubicBezTo>
                    <a:pt x="126" y="3"/>
                    <a:pt x="127" y="2"/>
                    <a:pt x="127" y="2"/>
                  </a:cubicBezTo>
                  <a:cubicBezTo>
                    <a:pt x="127" y="2"/>
                    <a:pt x="126" y="2"/>
                    <a:pt x="126" y="3"/>
                  </a:cubicBezTo>
                  <a:cubicBezTo>
                    <a:pt x="125" y="3"/>
                    <a:pt x="125" y="3"/>
                    <a:pt x="125" y="4"/>
                  </a:cubicBezTo>
                  <a:cubicBezTo>
                    <a:pt x="125" y="4"/>
                    <a:pt x="125" y="4"/>
                    <a:pt x="125" y="4"/>
                  </a:cubicBezTo>
                  <a:cubicBezTo>
                    <a:pt x="125" y="5"/>
                    <a:pt x="124" y="5"/>
                    <a:pt x="124" y="4"/>
                  </a:cubicBezTo>
                  <a:cubicBezTo>
                    <a:pt x="124" y="4"/>
                    <a:pt x="123" y="3"/>
                    <a:pt x="123" y="4"/>
                  </a:cubicBezTo>
                  <a:cubicBezTo>
                    <a:pt x="123" y="4"/>
                    <a:pt x="123" y="4"/>
                    <a:pt x="123" y="4"/>
                  </a:cubicBezTo>
                  <a:cubicBezTo>
                    <a:pt x="123" y="5"/>
                    <a:pt x="123" y="5"/>
                    <a:pt x="123" y="5"/>
                  </a:cubicBezTo>
                  <a:cubicBezTo>
                    <a:pt x="123" y="5"/>
                    <a:pt x="122" y="5"/>
                    <a:pt x="122" y="5"/>
                  </a:cubicBezTo>
                  <a:cubicBezTo>
                    <a:pt x="122" y="5"/>
                    <a:pt x="123" y="6"/>
                    <a:pt x="122" y="6"/>
                  </a:cubicBezTo>
                  <a:cubicBezTo>
                    <a:pt x="121" y="6"/>
                    <a:pt x="122" y="7"/>
                    <a:pt x="122" y="7"/>
                  </a:cubicBezTo>
                  <a:cubicBezTo>
                    <a:pt x="122" y="8"/>
                    <a:pt x="122" y="8"/>
                    <a:pt x="121" y="8"/>
                  </a:cubicBezTo>
                  <a:cubicBezTo>
                    <a:pt x="121" y="8"/>
                    <a:pt x="121" y="8"/>
                    <a:pt x="121" y="9"/>
                  </a:cubicBezTo>
                  <a:cubicBezTo>
                    <a:pt x="121" y="9"/>
                    <a:pt x="120" y="8"/>
                    <a:pt x="120" y="8"/>
                  </a:cubicBezTo>
                  <a:cubicBezTo>
                    <a:pt x="120" y="8"/>
                    <a:pt x="121" y="7"/>
                    <a:pt x="120" y="7"/>
                  </a:cubicBezTo>
                  <a:cubicBezTo>
                    <a:pt x="120" y="7"/>
                    <a:pt x="119" y="8"/>
                    <a:pt x="119" y="8"/>
                  </a:cubicBezTo>
                  <a:cubicBezTo>
                    <a:pt x="119" y="8"/>
                    <a:pt x="120" y="7"/>
                    <a:pt x="119" y="7"/>
                  </a:cubicBezTo>
                  <a:cubicBezTo>
                    <a:pt x="118" y="7"/>
                    <a:pt x="118" y="7"/>
                    <a:pt x="118" y="8"/>
                  </a:cubicBezTo>
                  <a:cubicBezTo>
                    <a:pt x="118" y="8"/>
                    <a:pt x="118" y="8"/>
                    <a:pt x="118" y="8"/>
                  </a:cubicBezTo>
                  <a:cubicBezTo>
                    <a:pt x="117" y="8"/>
                    <a:pt x="117" y="9"/>
                    <a:pt x="117" y="9"/>
                  </a:cubicBezTo>
                  <a:cubicBezTo>
                    <a:pt x="116" y="9"/>
                    <a:pt x="116" y="8"/>
                    <a:pt x="115" y="8"/>
                  </a:cubicBezTo>
                  <a:cubicBezTo>
                    <a:pt x="115" y="8"/>
                    <a:pt x="115" y="9"/>
                    <a:pt x="115" y="9"/>
                  </a:cubicBezTo>
                  <a:cubicBezTo>
                    <a:pt x="115" y="9"/>
                    <a:pt x="115" y="9"/>
                    <a:pt x="115" y="9"/>
                  </a:cubicBezTo>
                  <a:cubicBezTo>
                    <a:pt x="115" y="9"/>
                    <a:pt x="114" y="9"/>
                    <a:pt x="114" y="9"/>
                  </a:cubicBezTo>
                  <a:cubicBezTo>
                    <a:pt x="114" y="10"/>
                    <a:pt x="114" y="11"/>
                    <a:pt x="115" y="11"/>
                  </a:cubicBezTo>
                  <a:cubicBezTo>
                    <a:pt x="115" y="11"/>
                    <a:pt x="115" y="11"/>
                    <a:pt x="115" y="11"/>
                  </a:cubicBezTo>
                  <a:cubicBezTo>
                    <a:pt x="116" y="12"/>
                    <a:pt x="115" y="12"/>
                    <a:pt x="115" y="12"/>
                  </a:cubicBezTo>
                  <a:cubicBezTo>
                    <a:pt x="116" y="13"/>
                    <a:pt x="118" y="12"/>
                    <a:pt x="116" y="13"/>
                  </a:cubicBezTo>
                  <a:cubicBezTo>
                    <a:pt x="116" y="13"/>
                    <a:pt x="116" y="14"/>
                    <a:pt x="116" y="14"/>
                  </a:cubicBezTo>
                  <a:cubicBezTo>
                    <a:pt x="116" y="14"/>
                    <a:pt x="115" y="14"/>
                    <a:pt x="115" y="14"/>
                  </a:cubicBezTo>
                  <a:cubicBezTo>
                    <a:pt x="115" y="14"/>
                    <a:pt x="115" y="14"/>
                    <a:pt x="115" y="14"/>
                  </a:cubicBezTo>
                  <a:cubicBezTo>
                    <a:pt x="115" y="14"/>
                    <a:pt x="114" y="14"/>
                    <a:pt x="114" y="14"/>
                  </a:cubicBezTo>
                  <a:cubicBezTo>
                    <a:pt x="114" y="14"/>
                    <a:pt x="114" y="13"/>
                    <a:pt x="114" y="13"/>
                  </a:cubicBezTo>
                  <a:cubicBezTo>
                    <a:pt x="113" y="13"/>
                    <a:pt x="113" y="12"/>
                    <a:pt x="113" y="13"/>
                  </a:cubicBezTo>
                  <a:cubicBezTo>
                    <a:pt x="113" y="13"/>
                    <a:pt x="113" y="13"/>
                    <a:pt x="113" y="14"/>
                  </a:cubicBezTo>
                  <a:cubicBezTo>
                    <a:pt x="113" y="14"/>
                    <a:pt x="113" y="14"/>
                    <a:pt x="113" y="14"/>
                  </a:cubicBezTo>
                  <a:cubicBezTo>
                    <a:pt x="112" y="15"/>
                    <a:pt x="112" y="15"/>
                    <a:pt x="112" y="15"/>
                  </a:cubicBezTo>
                  <a:cubicBezTo>
                    <a:pt x="112" y="15"/>
                    <a:pt x="111" y="15"/>
                    <a:pt x="112" y="16"/>
                  </a:cubicBezTo>
                  <a:cubicBezTo>
                    <a:pt x="112" y="16"/>
                    <a:pt x="112" y="16"/>
                    <a:pt x="112" y="16"/>
                  </a:cubicBezTo>
                  <a:cubicBezTo>
                    <a:pt x="113" y="16"/>
                    <a:pt x="113" y="15"/>
                    <a:pt x="113" y="16"/>
                  </a:cubicBezTo>
                  <a:cubicBezTo>
                    <a:pt x="114" y="16"/>
                    <a:pt x="113" y="16"/>
                    <a:pt x="113" y="16"/>
                  </a:cubicBezTo>
                  <a:cubicBezTo>
                    <a:pt x="113" y="17"/>
                    <a:pt x="113" y="18"/>
                    <a:pt x="113" y="18"/>
                  </a:cubicBezTo>
                  <a:cubicBezTo>
                    <a:pt x="113" y="17"/>
                    <a:pt x="112" y="16"/>
                    <a:pt x="111" y="16"/>
                  </a:cubicBezTo>
                  <a:cubicBezTo>
                    <a:pt x="110" y="16"/>
                    <a:pt x="110" y="16"/>
                    <a:pt x="109" y="17"/>
                  </a:cubicBezTo>
                  <a:cubicBezTo>
                    <a:pt x="109" y="17"/>
                    <a:pt x="109" y="17"/>
                    <a:pt x="108" y="17"/>
                  </a:cubicBezTo>
                  <a:cubicBezTo>
                    <a:pt x="108" y="17"/>
                    <a:pt x="108" y="17"/>
                    <a:pt x="108" y="18"/>
                  </a:cubicBezTo>
                  <a:cubicBezTo>
                    <a:pt x="107" y="18"/>
                    <a:pt x="107" y="19"/>
                    <a:pt x="107" y="19"/>
                  </a:cubicBezTo>
                  <a:cubicBezTo>
                    <a:pt x="107" y="19"/>
                    <a:pt x="107" y="20"/>
                    <a:pt x="107" y="20"/>
                  </a:cubicBezTo>
                  <a:cubicBezTo>
                    <a:pt x="107" y="20"/>
                    <a:pt x="107" y="20"/>
                    <a:pt x="107" y="21"/>
                  </a:cubicBezTo>
                  <a:cubicBezTo>
                    <a:pt x="107" y="21"/>
                    <a:pt x="108" y="22"/>
                    <a:pt x="108" y="21"/>
                  </a:cubicBezTo>
                  <a:cubicBezTo>
                    <a:pt x="109" y="21"/>
                    <a:pt x="109" y="20"/>
                    <a:pt x="109" y="20"/>
                  </a:cubicBezTo>
                  <a:cubicBezTo>
                    <a:pt x="110" y="20"/>
                    <a:pt x="110" y="21"/>
                    <a:pt x="110" y="21"/>
                  </a:cubicBezTo>
                  <a:cubicBezTo>
                    <a:pt x="109" y="21"/>
                    <a:pt x="109" y="21"/>
                    <a:pt x="109" y="22"/>
                  </a:cubicBezTo>
                  <a:cubicBezTo>
                    <a:pt x="109" y="22"/>
                    <a:pt x="109" y="22"/>
                    <a:pt x="109" y="23"/>
                  </a:cubicBezTo>
                  <a:cubicBezTo>
                    <a:pt x="109" y="23"/>
                    <a:pt x="109" y="23"/>
                    <a:pt x="109" y="23"/>
                  </a:cubicBezTo>
                  <a:cubicBezTo>
                    <a:pt x="109" y="23"/>
                    <a:pt x="109" y="23"/>
                    <a:pt x="109" y="23"/>
                  </a:cubicBezTo>
                  <a:cubicBezTo>
                    <a:pt x="109" y="24"/>
                    <a:pt x="109" y="24"/>
                    <a:pt x="108" y="24"/>
                  </a:cubicBezTo>
                  <a:cubicBezTo>
                    <a:pt x="108" y="24"/>
                    <a:pt x="108" y="24"/>
                    <a:pt x="108" y="23"/>
                  </a:cubicBezTo>
                  <a:cubicBezTo>
                    <a:pt x="107" y="23"/>
                    <a:pt x="107" y="25"/>
                    <a:pt x="107" y="26"/>
                  </a:cubicBezTo>
                  <a:cubicBezTo>
                    <a:pt x="107" y="26"/>
                    <a:pt x="108" y="26"/>
                    <a:pt x="109" y="26"/>
                  </a:cubicBezTo>
                  <a:cubicBezTo>
                    <a:pt x="109" y="26"/>
                    <a:pt x="110" y="25"/>
                    <a:pt x="110" y="26"/>
                  </a:cubicBezTo>
                  <a:cubicBezTo>
                    <a:pt x="111" y="26"/>
                    <a:pt x="112" y="26"/>
                    <a:pt x="112" y="26"/>
                  </a:cubicBezTo>
                  <a:cubicBezTo>
                    <a:pt x="111" y="26"/>
                    <a:pt x="110" y="26"/>
                    <a:pt x="109" y="26"/>
                  </a:cubicBezTo>
                  <a:cubicBezTo>
                    <a:pt x="109" y="26"/>
                    <a:pt x="108" y="26"/>
                    <a:pt x="108" y="26"/>
                  </a:cubicBezTo>
                  <a:cubicBezTo>
                    <a:pt x="107" y="26"/>
                    <a:pt x="107" y="27"/>
                    <a:pt x="107" y="27"/>
                  </a:cubicBezTo>
                  <a:cubicBezTo>
                    <a:pt x="106" y="27"/>
                    <a:pt x="106" y="26"/>
                    <a:pt x="105" y="26"/>
                  </a:cubicBezTo>
                  <a:cubicBezTo>
                    <a:pt x="105" y="26"/>
                    <a:pt x="105" y="26"/>
                    <a:pt x="105" y="25"/>
                  </a:cubicBezTo>
                  <a:cubicBezTo>
                    <a:pt x="105" y="25"/>
                    <a:pt x="104" y="25"/>
                    <a:pt x="103" y="25"/>
                  </a:cubicBezTo>
                  <a:cubicBezTo>
                    <a:pt x="103" y="25"/>
                    <a:pt x="103" y="25"/>
                    <a:pt x="103" y="26"/>
                  </a:cubicBezTo>
                  <a:cubicBezTo>
                    <a:pt x="102" y="26"/>
                    <a:pt x="102" y="26"/>
                    <a:pt x="102" y="25"/>
                  </a:cubicBezTo>
                  <a:cubicBezTo>
                    <a:pt x="102" y="25"/>
                    <a:pt x="101" y="25"/>
                    <a:pt x="101" y="25"/>
                  </a:cubicBezTo>
                  <a:cubicBezTo>
                    <a:pt x="101" y="25"/>
                    <a:pt x="101" y="24"/>
                    <a:pt x="101" y="24"/>
                  </a:cubicBezTo>
                  <a:cubicBezTo>
                    <a:pt x="101" y="23"/>
                    <a:pt x="100" y="24"/>
                    <a:pt x="100" y="25"/>
                  </a:cubicBezTo>
                  <a:cubicBezTo>
                    <a:pt x="100" y="26"/>
                    <a:pt x="101" y="26"/>
                    <a:pt x="100" y="27"/>
                  </a:cubicBezTo>
                  <a:cubicBezTo>
                    <a:pt x="100" y="27"/>
                    <a:pt x="100" y="27"/>
                    <a:pt x="100" y="27"/>
                  </a:cubicBezTo>
                  <a:cubicBezTo>
                    <a:pt x="99" y="28"/>
                    <a:pt x="99" y="28"/>
                    <a:pt x="99" y="28"/>
                  </a:cubicBezTo>
                  <a:cubicBezTo>
                    <a:pt x="98" y="29"/>
                    <a:pt x="99" y="29"/>
                    <a:pt x="100" y="29"/>
                  </a:cubicBezTo>
                  <a:cubicBezTo>
                    <a:pt x="100" y="30"/>
                    <a:pt x="101" y="30"/>
                    <a:pt x="101" y="30"/>
                  </a:cubicBezTo>
                  <a:cubicBezTo>
                    <a:pt x="101" y="31"/>
                    <a:pt x="101" y="31"/>
                    <a:pt x="102" y="31"/>
                  </a:cubicBezTo>
                  <a:cubicBezTo>
                    <a:pt x="102" y="31"/>
                    <a:pt x="102" y="31"/>
                    <a:pt x="103" y="31"/>
                  </a:cubicBezTo>
                  <a:cubicBezTo>
                    <a:pt x="102" y="31"/>
                    <a:pt x="102" y="31"/>
                    <a:pt x="102" y="32"/>
                  </a:cubicBezTo>
                  <a:cubicBezTo>
                    <a:pt x="102" y="32"/>
                    <a:pt x="102" y="32"/>
                    <a:pt x="102" y="32"/>
                  </a:cubicBezTo>
                  <a:cubicBezTo>
                    <a:pt x="102" y="33"/>
                    <a:pt x="102" y="33"/>
                    <a:pt x="102" y="33"/>
                  </a:cubicBezTo>
                  <a:cubicBezTo>
                    <a:pt x="102" y="34"/>
                    <a:pt x="102" y="34"/>
                    <a:pt x="102" y="34"/>
                  </a:cubicBezTo>
                  <a:cubicBezTo>
                    <a:pt x="102" y="34"/>
                    <a:pt x="102" y="34"/>
                    <a:pt x="101" y="34"/>
                  </a:cubicBezTo>
                  <a:cubicBezTo>
                    <a:pt x="101" y="33"/>
                    <a:pt x="101" y="33"/>
                    <a:pt x="100" y="33"/>
                  </a:cubicBezTo>
                  <a:cubicBezTo>
                    <a:pt x="100" y="32"/>
                    <a:pt x="99" y="33"/>
                    <a:pt x="99" y="34"/>
                  </a:cubicBezTo>
                  <a:cubicBezTo>
                    <a:pt x="100" y="34"/>
                    <a:pt x="100" y="34"/>
                    <a:pt x="100" y="35"/>
                  </a:cubicBezTo>
                  <a:cubicBezTo>
                    <a:pt x="100" y="35"/>
                    <a:pt x="100" y="35"/>
                    <a:pt x="99" y="36"/>
                  </a:cubicBezTo>
                  <a:cubicBezTo>
                    <a:pt x="99" y="36"/>
                    <a:pt x="100" y="37"/>
                    <a:pt x="100" y="37"/>
                  </a:cubicBezTo>
                  <a:cubicBezTo>
                    <a:pt x="99" y="37"/>
                    <a:pt x="99" y="36"/>
                    <a:pt x="98" y="36"/>
                  </a:cubicBezTo>
                  <a:cubicBezTo>
                    <a:pt x="98" y="35"/>
                    <a:pt x="98" y="35"/>
                    <a:pt x="98" y="34"/>
                  </a:cubicBezTo>
                  <a:cubicBezTo>
                    <a:pt x="97" y="34"/>
                    <a:pt x="97" y="34"/>
                    <a:pt x="97" y="34"/>
                  </a:cubicBezTo>
                  <a:cubicBezTo>
                    <a:pt x="97" y="33"/>
                    <a:pt x="97" y="33"/>
                    <a:pt x="97" y="33"/>
                  </a:cubicBezTo>
                  <a:cubicBezTo>
                    <a:pt x="97" y="33"/>
                    <a:pt x="96" y="32"/>
                    <a:pt x="96" y="32"/>
                  </a:cubicBezTo>
                  <a:cubicBezTo>
                    <a:pt x="96" y="32"/>
                    <a:pt x="96" y="32"/>
                    <a:pt x="96" y="32"/>
                  </a:cubicBezTo>
                  <a:cubicBezTo>
                    <a:pt x="96" y="32"/>
                    <a:pt x="96" y="32"/>
                    <a:pt x="96" y="32"/>
                  </a:cubicBezTo>
                  <a:cubicBezTo>
                    <a:pt x="95" y="31"/>
                    <a:pt x="95" y="31"/>
                    <a:pt x="95" y="31"/>
                  </a:cubicBezTo>
                  <a:cubicBezTo>
                    <a:pt x="95" y="30"/>
                    <a:pt x="95" y="30"/>
                    <a:pt x="95" y="29"/>
                  </a:cubicBezTo>
                  <a:cubicBezTo>
                    <a:pt x="95" y="29"/>
                    <a:pt x="95" y="29"/>
                    <a:pt x="95" y="29"/>
                  </a:cubicBezTo>
                  <a:cubicBezTo>
                    <a:pt x="94" y="28"/>
                    <a:pt x="94" y="29"/>
                    <a:pt x="94" y="28"/>
                  </a:cubicBezTo>
                  <a:cubicBezTo>
                    <a:pt x="94" y="27"/>
                    <a:pt x="95" y="27"/>
                    <a:pt x="95" y="27"/>
                  </a:cubicBezTo>
                  <a:cubicBezTo>
                    <a:pt x="95" y="27"/>
                    <a:pt x="95" y="25"/>
                    <a:pt x="94" y="26"/>
                  </a:cubicBezTo>
                  <a:cubicBezTo>
                    <a:pt x="94" y="26"/>
                    <a:pt x="94" y="26"/>
                    <a:pt x="94" y="26"/>
                  </a:cubicBezTo>
                  <a:cubicBezTo>
                    <a:pt x="94" y="26"/>
                    <a:pt x="94" y="26"/>
                    <a:pt x="94" y="26"/>
                  </a:cubicBezTo>
                  <a:cubicBezTo>
                    <a:pt x="94" y="26"/>
                    <a:pt x="94" y="26"/>
                    <a:pt x="94" y="26"/>
                  </a:cubicBezTo>
                  <a:cubicBezTo>
                    <a:pt x="93" y="26"/>
                    <a:pt x="93" y="27"/>
                    <a:pt x="93" y="27"/>
                  </a:cubicBezTo>
                  <a:cubicBezTo>
                    <a:pt x="93" y="27"/>
                    <a:pt x="93" y="27"/>
                    <a:pt x="93" y="28"/>
                  </a:cubicBezTo>
                  <a:cubicBezTo>
                    <a:pt x="93" y="28"/>
                    <a:pt x="93" y="28"/>
                    <a:pt x="93" y="28"/>
                  </a:cubicBezTo>
                  <a:cubicBezTo>
                    <a:pt x="92" y="28"/>
                    <a:pt x="92" y="28"/>
                    <a:pt x="92" y="29"/>
                  </a:cubicBezTo>
                  <a:cubicBezTo>
                    <a:pt x="92" y="29"/>
                    <a:pt x="92" y="29"/>
                    <a:pt x="92" y="29"/>
                  </a:cubicBezTo>
                  <a:cubicBezTo>
                    <a:pt x="92" y="29"/>
                    <a:pt x="92" y="29"/>
                    <a:pt x="92" y="30"/>
                  </a:cubicBezTo>
                  <a:cubicBezTo>
                    <a:pt x="92" y="30"/>
                    <a:pt x="92" y="30"/>
                    <a:pt x="92" y="30"/>
                  </a:cubicBezTo>
                  <a:cubicBezTo>
                    <a:pt x="92" y="30"/>
                    <a:pt x="92" y="30"/>
                    <a:pt x="92" y="30"/>
                  </a:cubicBezTo>
                  <a:cubicBezTo>
                    <a:pt x="92" y="29"/>
                    <a:pt x="91" y="30"/>
                    <a:pt x="90" y="30"/>
                  </a:cubicBezTo>
                  <a:cubicBezTo>
                    <a:pt x="90" y="30"/>
                    <a:pt x="90" y="30"/>
                    <a:pt x="90" y="30"/>
                  </a:cubicBezTo>
                  <a:cubicBezTo>
                    <a:pt x="90" y="30"/>
                    <a:pt x="90" y="30"/>
                    <a:pt x="90" y="30"/>
                  </a:cubicBezTo>
                  <a:cubicBezTo>
                    <a:pt x="90" y="30"/>
                    <a:pt x="90" y="31"/>
                    <a:pt x="90" y="32"/>
                  </a:cubicBezTo>
                  <a:cubicBezTo>
                    <a:pt x="90" y="32"/>
                    <a:pt x="90" y="32"/>
                    <a:pt x="90" y="32"/>
                  </a:cubicBezTo>
                  <a:cubicBezTo>
                    <a:pt x="90" y="32"/>
                    <a:pt x="90" y="32"/>
                    <a:pt x="90" y="32"/>
                  </a:cubicBezTo>
                  <a:cubicBezTo>
                    <a:pt x="90" y="32"/>
                    <a:pt x="90" y="32"/>
                    <a:pt x="90" y="32"/>
                  </a:cubicBezTo>
                  <a:cubicBezTo>
                    <a:pt x="90" y="32"/>
                    <a:pt x="90" y="32"/>
                    <a:pt x="89" y="32"/>
                  </a:cubicBezTo>
                  <a:cubicBezTo>
                    <a:pt x="89" y="31"/>
                    <a:pt x="89" y="32"/>
                    <a:pt x="89" y="32"/>
                  </a:cubicBezTo>
                  <a:cubicBezTo>
                    <a:pt x="89" y="32"/>
                    <a:pt x="88" y="32"/>
                    <a:pt x="88" y="32"/>
                  </a:cubicBezTo>
                  <a:cubicBezTo>
                    <a:pt x="88" y="32"/>
                    <a:pt x="88" y="33"/>
                    <a:pt x="88" y="33"/>
                  </a:cubicBezTo>
                  <a:cubicBezTo>
                    <a:pt x="88" y="33"/>
                    <a:pt x="88" y="33"/>
                    <a:pt x="88" y="33"/>
                  </a:cubicBezTo>
                  <a:cubicBezTo>
                    <a:pt x="87" y="33"/>
                    <a:pt x="88" y="33"/>
                    <a:pt x="87" y="33"/>
                  </a:cubicBezTo>
                  <a:cubicBezTo>
                    <a:pt x="87" y="34"/>
                    <a:pt x="87" y="34"/>
                    <a:pt x="87" y="34"/>
                  </a:cubicBezTo>
                  <a:cubicBezTo>
                    <a:pt x="87" y="34"/>
                    <a:pt x="87" y="34"/>
                    <a:pt x="87" y="34"/>
                  </a:cubicBezTo>
                  <a:cubicBezTo>
                    <a:pt x="87" y="35"/>
                    <a:pt x="86" y="35"/>
                    <a:pt x="86" y="35"/>
                  </a:cubicBezTo>
                  <a:cubicBezTo>
                    <a:pt x="86" y="35"/>
                    <a:pt x="86" y="36"/>
                    <a:pt x="86" y="36"/>
                  </a:cubicBezTo>
                  <a:cubicBezTo>
                    <a:pt x="86" y="36"/>
                    <a:pt x="86" y="36"/>
                    <a:pt x="86" y="36"/>
                  </a:cubicBezTo>
                  <a:cubicBezTo>
                    <a:pt x="86" y="36"/>
                    <a:pt x="86" y="36"/>
                    <a:pt x="86" y="37"/>
                  </a:cubicBezTo>
                  <a:cubicBezTo>
                    <a:pt x="86" y="37"/>
                    <a:pt x="86" y="37"/>
                    <a:pt x="86" y="37"/>
                  </a:cubicBezTo>
                  <a:cubicBezTo>
                    <a:pt x="86" y="38"/>
                    <a:pt x="86" y="38"/>
                    <a:pt x="86" y="38"/>
                  </a:cubicBezTo>
                  <a:cubicBezTo>
                    <a:pt x="87" y="39"/>
                    <a:pt x="86" y="39"/>
                    <a:pt x="87" y="39"/>
                  </a:cubicBezTo>
                  <a:cubicBezTo>
                    <a:pt x="87" y="39"/>
                    <a:pt x="87" y="39"/>
                    <a:pt x="87" y="39"/>
                  </a:cubicBezTo>
                  <a:cubicBezTo>
                    <a:pt x="87" y="39"/>
                    <a:pt x="87" y="39"/>
                    <a:pt x="87" y="39"/>
                  </a:cubicBezTo>
                  <a:cubicBezTo>
                    <a:pt x="87" y="40"/>
                    <a:pt x="87" y="40"/>
                    <a:pt x="87" y="40"/>
                  </a:cubicBezTo>
                  <a:cubicBezTo>
                    <a:pt x="87" y="40"/>
                    <a:pt x="87" y="40"/>
                    <a:pt x="87" y="40"/>
                  </a:cubicBezTo>
                  <a:cubicBezTo>
                    <a:pt x="87" y="41"/>
                    <a:pt x="87" y="41"/>
                    <a:pt x="87" y="41"/>
                  </a:cubicBezTo>
                  <a:cubicBezTo>
                    <a:pt x="87" y="41"/>
                    <a:pt x="87" y="41"/>
                    <a:pt x="87" y="42"/>
                  </a:cubicBezTo>
                  <a:cubicBezTo>
                    <a:pt x="87" y="42"/>
                    <a:pt x="87" y="42"/>
                    <a:pt x="87" y="42"/>
                  </a:cubicBezTo>
                  <a:cubicBezTo>
                    <a:pt x="87" y="42"/>
                    <a:pt x="88" y="42"/>
                    <a:pt x="88" y="42"/>
                  </a:cubicBezTo>
                  <a:cubicBezTo>
                    <a:pt x="88" y="42"/>
                    <a:pt x="88" y="43"/>
                    <a:pt x="88" y="43"/>
                  </a:cubicBezTo>
                  <a:cubicBezTo>
                    <a:pt x="88" y="43"/>
                    <a:pt x="88" y="44"/>
                    <a:pt x="88" y="44"/>
                  </a:cubicBezTo>
                  <a:cubicBezTo>
                    <a:pt x="87" y="44"/>
                    <a:pt x="87" y="44"/>
                    <a:pt x="87" y="44"/>
                  </a:cubicBezTo>
                  <a:cubicBezTo>
                    <a:pt x="87" y="44"/>
                    <a:pt x="87" y="45"/>
                    <a:pt x="86" y="45"/>
                  </a:cubicBezTo>
                  <a:cubicBezTo>
                    <a:pt x="86" y="46"/>
                    <a:pt x="85" y="46"/>
                    <a:pt x="84" y="47"/>
                  </a:cubicBezTo>
                  <a:cubicBezTo>
                    <a:pt x="84" y="47"/>
                    <a:pt x="84" y="47"/>
                    <a:pt x="84" y="47"/>
                  </a:cubicBezTo>
                  <a:cubicBezTo>
                    <a:pt x="83" y="47"/>
                    <a:pt x="83" y="46"/>
                    <a:pt x="83" y="46"/>
                  </a:cubicBezTo>
                  <a:cubicBezTo>
                    <a:pt x="83" y="47"/>
                    <a:pt x="83" y="47"/>
                    <a:pt x="83" y="47"/>
                  </a:cubicBezTo>
                  <a:cubicBezTo>
                    <a:pt x="83" y="47"/>
                    <a:pt x="83" y="47"/>
                    <a:pt x="83" y="47"/>
                  </a:cubicBezTo>
                  <a:cubicBezTo>
                    <a:pt x="83" y="48"/>
                    <a:pt x="82" y="48"/>
                    <a:pt x="82" y="48"/>
                  </a:cubicBezTo>
                  <a:cubicBezTo>
                    <a:pt x="83" y="48"/>
                    <a:pt x="83" y="48"/>
                    <a:pt x="83" y="49"/>
                  </a:cubicBezTo>
                  <a:cubicBezTo>
                    <a:pt x="83" y="49"/>
                    <a:pt x="83" y="49"/>
                    <a:pt x="82" y="49"/>
                  </a:cubicBezTo>
                  <a:cubicBezTo>
                    <a:pt x="82" y="49"/>
                    <a:pt x="82" y="49"/>
                    <a:pt x="81" y="49"/>
                  </a:cubicBezTo>
                  <a:cubicBezTo>
                    <a:pt x="81" y="49"/>
                    <a:pt x="81" y="50"/>
                    <a:pt x="81" y="50"/>
                  </a:cubicBezTo>
                  <a:cubicBezTo>
                    <a:pt x="82" y="51"/>
                    <a:pt x="81" y="51"/>
                    <a:pt x="81" y="52"/>
                  </a:cubicBezTo>
                  <a:cubicBezTo>
                    <a:pt x="80" y="52"/>
                    <a:pt x="80" y="53"/>
                    <a:pt x="80" y="54"/>
                  </a:cubicBezTo>
                  <a:cubicBezTo>
                    <a:pt x="79" y="54"/>
                    <a:pt x="79" y="55"/>
                    <a:pt x="78" y="55"/>
                  </a:cubicBezTo>
                  <a:cubicBezTo>
                    <a:pt x="78" y="56"/>
                    <a:pt x="78" y="56"/>
                    <a:pt x="78" y="56"/>
                  </a:cubicBezTo>
                  <a:cubicBezTo>
                    <a:pt x="78" y="56"/>
                    <a:pt x="77" y="57"/>
                    <a:pt x="77" y="57"/>
                  </a:cubicBezTo>
                  <a:cubicBezTo>
                    <a:pt x="77" y="57"/>
                    <a:pt x="76" y="58"/>
                    <a:pt x="75" y="58"/>
                  </a:cubicBezTo>
                  <a:cubicBezTo>
                    <a:pt x="75" y="58"/>
                    <a:pt x="75" y="58"/>
                    <a:pt x="74" y="59"/>
                  </a:cubicBezTo>
                  <a:cubicBezTo>
                    <a:pt x="74" y="59"/>
                    <a:pt x="74" y="59"/>
                    <a:pt x="73" y="59"/>
                  </a:cubicBezTo>
                  <a:cubicBezTo>
                    <a:pt x="73" y="59"/>
                    <a:pt x="72" y="60"/>
                    <a:pt x="71" y="60"/>
                  </a:cubicBezTo>
                  <a:cubicBezTo>
                    <a:pt x="70" y="60"/>
                    <a:pt x="69" y="61"/>
                    <a:pt x="68" y="61"/>
                  </a:cubicBezTo>
                  <a:cubicBezTo>
                    <a:pt x="67" y="61"/>
                    <a:pt x="67" y="61"/>
                    <a:pt x="66" y="61"/>
                  </a:cubicBezTo>
                  <a:cubicBezTo>
                    <a:pt x="66" y="62"/>
                    <a:pt x="65" y="62"/>
                    <a:pt x="64" y="62"/>
                  </a:cubicBezTo>
                  <a:cubicBezTo>
                    <a:pt x="64" y="62"/>
                    <a:pt x="64" y="62"/>
                    <a:pt x="64" y="62"/>
                  </a:cubicBezTo>
                  <a:cubicBezTo>
                    <a:pt x="64" y="62"/>
                    <a:pt x="64" y="62"/>
                    <a:pt x="64" y="62"/>
                  </a:cubicBezTo>
                  <a:cubicBezTo>
                    <a:pt x="63" y="62"/>
                    <a:pt x="63" y="62"/>
                    <a:pt x="63" y="62"/>
                  </a:cubicBezTo>
                  <a:cubicBezTo>
                    <a:pt x="63" y="62"/>
                    <a:pt x="63" y="62"/>
                    <a:pt x="63" y="63"/>
                  </a:cubicBezTo>
                  <a:cubicBezTo>
                    <a:pt x="63" y="63"/>
                    <a:pt x="62" y="63"/>
                    <a:pt x="62" y="63"/>
                  </a:cubicBezTo>
                  <a:cubicBezTo>
                    <a:pt x="62" y="63"/>
                    <a:pt x="62" y="62"/>
                    <a:pt x="61" y="62"/>
                  </a:cubicBezTo>
                  <a:cubicBezTo>
                    <a:pt x="61" y="62"/>
                    <a:pt x="61" y="62"/>
                    <a:pt x="60" y="62"/>
                  </a:cubicBezTo>
                  <a:cubicBezTo>
                    <a:pt x="60" y="62"/>
                    <a:pt x="60" y="62"/>
                    <a:pt x="60" y="62"/>
                  </a:cubicBezTo>
                  <a:cubicBezTo>
                    <a:pt x="59" y="62"/>
                    <a:pt x="59" y="62"/>
                    <a:pt x="59" y="61"/>
                  </a:cubicBezTo>
                  <a:cubicBezTo>
                    <a:pt x="58" y="61"/>
                    <a:pt x="59" y="62"/>
                    <a:pt x="59" y="62"/>
                  </a:cubicBezTo>
                  <a:cubicBezTo>
                    <a:pt x="59" y="63"/>
                    <a:pt x="59" y="62"/>
                    <a:pt x="58" y="62"/>
                  </a:cubicBezTo>
                  <a:cubicBezTo>
                    <a:pt x="58" y="62"/>
                    <a:pt x="58" y="62"/>
                    <a:pt x="58" y="62"/>
                  </a:cubicBezTo>
                  <a:cubicBezTo>
                    <a:pt x="57" y="62"/>
                    <a:pt x="57" y="62"/>
                    <a:pt x="57" y="63"/>
                  </a:cubicBezTo>
                  <a:cubicBezTo>
                    <a:pt x="57" y="63"/>
                    <a:pt x="57" y="63"/>
                    <a:pt x="57" y="63"/>
                  </a:cubicBezTo>
                  <a:cubicBezTo>
                    <a:pt x="56" y="64"/>
                    <a:pt x="56" y="64"/>
                    <a:pt x="55" y="65"/>
                  </a:cubicBezTo>
                  <a:cubicBezTo>
                    <a:pt x="55" y="65"/>
                    <a:pt x="55" y="65"/>
                    <a:pt x="55" y="65"/>
                  </a:cubicBezTo>
                  <a:cubicBezTo>
                    <a:pt x="55" y="65"/>
                    <a:pt x="54" y="65"/>
                    <a:pt x="54" y="65"/>
                  </a:cubicBezTo>
                  <a:cubicBezTo>
                    <a:pt x="54" y="65"/>
                    <a:pt x="54" y="65"/>
                    <a:pt x="53" y="65"/>
                  </a:cubicBezTo>
                  <a:cubicBezTo>
                    <a:pt x="53" y="65"/>
                    <a:pt x="53" y="65"/>
                    <a:pt x="53" y="65"/>
                  </a:cubicBezTo>
                  <a:cubicBezTo>
                    <a:pt x="53" y="65"/>
                    <a:pt x="52" y="65"/>
                    <a:pt x="52" y="65"/>
                  </a:cubicBezTo>
                  <a:cubicBezTo>
                    <a:pt x="52" y="65"/>
                    <a:pt x="52" y="65"/>
                    <a:pt x="51" y="65"/>
                  </a:cubicBezTo>
                  <a:cubicBezTo>
                    <a:pt x="51" y="66"/>
                    <a:pt x="51" y="66"/>
                    <a:pt x="51" y="66"/>
                  </a:cubicBezTo>
                  <a:cubicBezTo>
                    <a:pt x="50" y="66"/>
                    <a:pt x="50" y="66"/>
                    <a:pt x="50" y="66"/>
                  </a:cubicBezTo>
                  <a:cubicBezTo>
                    <a:pt x="49" y="66"/>
                    <a:pt x="49" y="65"/>
                    <a:pt x="49" y="66"/>
                  </a:cubicBezTo>
                  <a:cubicBezTo>
                    <a:pt x="49" y="66"/>
                    <a:pt x="48" y="66"/>
                    <a:pt x="48" y="66"/>
                  </a:cubicBezTo>
                  <a:cubicBezTo>
                    <a:pt x="48" y="66"/>
                    <a:pt x="48" y="66"/>
                    <a:pt x="48" y="67"/>
                  </a:cubicBezTo>
                  <a:cubicBezTo>
                    <a:pt x="48" y="67"/>
                    <a:pt x="47" y="67"/>
                    <a:pt x="47" y="67"/>
                  </a:cubicBezTo>
                  <a:cubicBezTo>
                    <a:pt x="47" y="67"/>
                    <a:pt x="47" y="67"/>
                    <a:pt x="47" y="67"/>
                  </a:cubicBezTo>
                  <a:cubicBezTo>
                    <a:pt x="47" y="68"/>
                    <a:pt x="46" y="68"/>
                    <a:pt x="46" y="68"/>
                  </a:cubicBezTo>
                  <a:cubicBezTo>
                    <a:pt x="46" y="69"/>
                    <a:pt x="45" y="68"/>
                    <a:pt x="44" y="68"/>
                  </a:cubicBezTo>
                  <a:cubicBezTo>
                    <a:pt x="44" y="69"/>
                    <a:pt x="44" y="69"/>
                    <a:pt x="44" y="69"/>
                  </a:cubicBezTo>
                  <a:cubicBezTo>
                    <a:pt x="43" y="69"/>
                    <a:pt x="43" y="69"/>
                    <a:pt x="43" y="69"/>
                  </a:cubicBezTo>
                  <a:cubicBezTo>
                    <a:pt x="42" y="69"/>
                    <a:pt x="42" y="69"/>
                    <a:pt x="42" y="69"/>
                  </a:cubicBezTo>
                  <a:cubicBezTo>
                    <a:pt x="41" y="69"/>
                    <a:pt x="41" y="69"/>
                    <a:pt x="41" y="69"/>
                  </a:cubicBezTo>
                  <a:cubicBezTo>
                    <a:pt x="41" y="69"/>
                    <a:pt x="40" y="68"/>
                    <a:pt x="40" y="68"/>
                  </a:cubicBezTo>
                  <a:cubicBezTo>
                    <a:pt x="40" y="68"/>
                    <a:pt x="40" y="68"/>
                    <a:pt x="39" y="68"/>
                  </a:cubicBezTo>
                  <a:cubicBezTo>
                    <a:pt x="39" y="68"/>
                    <a:pt x="39" y="68"/>
                    <a:pt x="39" y="68"/>
                  </a:cubicBezTo>
                  <a:cubicBezTo>
                    <a:pt x="39" y="68"/>
                    <a:pt x="39" y="68"/>
                    <a:pt x="38" y="69"/>
                  </a:cubicBezTo>
                  <a:cubicBezTo>
                    <a:pt x="38" y="69"/>
                    <a:pt x="38" y="69"/>
                    <a:pt x="38" y="69"/>
                  </a:cubicBezTo>
                  <a:cubicBezTo>
                    <a:pt x="38" y="69"/>
                    <a:pt x="38" y="69"/>
                    <a:pt x="37" y="69"/>
                  </a:cubicBezTo>
                  <a:cubicBezTo>
                    <a:pt x="37" y="69"/>
                    <a:pt x="37" y="69"/>
                    <a:pt x="37" y="68"/>
                  </a:cubicBezTo>
                  <a:cubicBezTo>
                    <a:pt x="36" y="68"/>
                    <a:pt x="37" y="68"/>
                    <a:pt x="37" y="68"/>
                  </a:cubicBezTo>
                  <a:cubicBezTo>
                    <a:pt x="37" y="68"/>
                    <a:pt x="37" y="67"/>
                    <a:pt x="37" y="67"/>
                  </a:cubicBezTo>
                  <a:cubicBezTo>
                    <a:pt x="37" y="67"/>
                    <a:pt x="38" y="67"/>
                    <a:pt x="38" y="67"/>
                  </a:cubicBezTo>
                  <a:cubicBezTo>
                    <a:pt x="38" y="67"/>
                    <a:pt x="38" y="66"/>
                    <a:pt x="38" y="66"/>
                  </a:cubicBezTo>
                  <a:cubicBezTo>
                    <a:pt x="38" y="66"/>
                    <a:pt x="38" y="66"/>
                    <a:pt x="37" y="65"/>
                  </a:cubicBezTo>
                  <a:cubicBezTo>
                    <a:pt x="37" y="65"/>
                    <a:pt x="37" y="65"/>
                    <a:pt x="37" y="66"/>
                  </a:cubicBezTo>
                  <a:cubicBezTo>
                    <a:pt x="37" y="66"/>
                    <a:pt x="37" y="66"/>
                    <a:pt x="37" y="66"/>
                  </a:cubicBezTo>
                  <a:cubicBezTo>
                    <a:pt x="37" y="66"/>
                    <a:pt x="37" y="67"/>
                    <a:pt x="37" y="67"/>
                  </a:cubicBezTo>
                  <a:cubicBezTo>
                    <a:pt x="37" y="67"/>
                    <a:pt x="37" y="67"/>
                    <a:pt x="37" y="68"/>
                  </a:cubicBezTo>
                  <a:cubicBezTo>
                    <a:pt x="37" y="68"/>
                    <a:pt x="36" y="68"/>
                    <a:pt x="36" y="68"/>
                  </a:cubicBezTo>
                  <a:cubicBezTo>
                    <a:pt x="36" y="69"/>
                    <a:pt x="35" y="69"/>
                    <a:pt x="35" y="69"/>
                  </a:cubicBezTo>
                  <a:cubicBezTo>
                    <a:pt x="35" y="69"/>
                    <a:pt x="35" y="69"/>
                    <a:pt x="34" y="69"/>
                  </a:cubicBezTo>
                  <a:cubicBezTo>
                    <a:pt x="34" y="69"/>
                    <a:pt x="34" y="69"/>
                    <a:pt x="34" y="69"/>
                  </a:cubicBezTo>
                  <a:cubicBezTo>
                    <a:pt x="34" y="70"/>
                    <a:pt x="34" y="70"/>
                    <a:pt x="34" y="70"/>
                  </a:cubicBezTo>
                  <a:cubicBezTo>
                    <a:pt x="34" y="70"/>
                    <a:pt x="34" y="70"/>
                    <a:pt x="33" y="70"/>
                  </a:cubicBezTo>
                  <a:cubicBezTo>
                    <a:pt x="33" y="70"/>
                    <a:pt x="33" y="70"/>
                    <a:pt x="32" y="70"/>
                  </a:cubicBezTo>
                  <a:cubicBezTo>
                    <a:pt x="32" y="70"/>
                    <a:pt x="32" y="70"/>
                    <a:pt x="32" y="70"/>
                  </a:cubicBezTo>
                  <a:cubicBezTo>
                    <a:pt x="31" y="70"/>
                    <a:pt x="31" y="70"/>
                    <a:pt x="31" y="70"/>
                  </a:cubicBezTo>
                  <a:cubicBezTo>
                    <a:pt x="31" y="71"/>
                    <a:pt x="31" y="71"/>
                    <a:pt x="31" y="71"/>
                  </a:cubicBezTo>
                  <a:cubicBezTo>
                    <a:pt x="31" y="71"/>
                    <a:pt x="31" y="71"/>
                    <a:pt x="31" y="71"/>
                  </a:cubicBezTo>
                  <a:cubicBezTo>
                    <a:pt x="31" y="71"/>
                    <a:pt x="30" y="72"/>
                    <a:pt x="30" y="72"/>
                  </a:cubicBezTo>
                  <a:cubicBezTo>
                    <a:pt x="30" y="72"/>
                    <a:pt x="29" y="72"/>
                    <a:pt x="29" y="73"/>
                  </a:cubicBezTo>
                  <a:cubicBezTo>
                    <a:pt x="28" y="73"/>
                    <a:pt x="28" y="73"/>
                    <a:pt x="28" y="73"/>
                  </a:cubicBezTo>
                  <a:cubicBezTo>
                    <a:pt x="28" y="74"/>
                    <a:pt x="28" y="74"/>
                    <a:pt x="28" y="74"/>
                  </a:cubicBezTo>
                  <a:cubicBezTo>
                    <a:pt x="28" y="74"/>
                    <a:pt x="27" y="74"/>
                    <a:pt x="27" y="74"/>
                  </a:cubicBezTo>
                  <a:cubicBezTo>
                    <a:pt x="27" y="74"/>
                    <a:pt x="27" y="74"/>
                    <a:pt x="26" y="75"/>
                  </a:cubicBezTo>
                  <a:cubicBezTo>
                    <a:pt x="26" y="75"/>
                    <a:pt x="26" y="75"/>
                    <a:pt x="26" y="75"/>
                  </a:cubicBezTo>
                  <a:cubicBezTo>
                    <a:pt x="25" y="76"/>
                    <a:pt x="25" y="76"/>
                    <a:pt x="25" y="76"/>
                  </a:cubicBezTo>
                  <a:cubicBezTo>
                    <a:pt x="25" y="76"/>
                    <a:pt x="25" y="77"/>
                    <a:pt x="25" y="77"/>
                  </a:cubicBezTo>
                  <a:cubicBezTo>
                    <a:pt x="24" y="77"/>
                    <a:pt x="24" y="77"/>
                    <a:pt x="24" y="77"/>
                  </a:cubicBezTo>
                  <a:cubicBezTo>
                    <a:pt x="23" y="77"/>
                    <a:pt x="23" y="77"/>
                    <a:pt x="23" y="77"/>
                  </a:cubicBezTo>
                  <a:cubicBezTo>
                    <a:pt x="23" y="77"/>
                    <a:pt x="22" y="77"/>
                    <a:pt x="22" y="78"/>
                  </a:cubicBezTo>
                  <a:cubicBezTo>
                    <a:pt x="22" y="78"/>
                    <a:pt x="22" y="78"/>
                    <a:pt x="21" y="78"/>
                  </a:cubicBezTo>
                  <a:cubicBezTo>
                    <a:pt x="21" y="78"/>
                    <a:pt x="21" y="78"/>
                    <a:pt x="20" y="78"/>
                  </a:cubicBezTo>
                  <a:cubicBezTo>
                    <a:pt x="20" y="79"/>
                    <a:pt x="20" y="78"/>
                    <a:pt x="20" y="78"/>
                  </a:cubicBezTo>
                  <a:cubicBezTo>
                    <a:pt x="19" y="79"/>
                    <a:pt x="19" y="79"/>
                    <a:pt x="19" y="79"/>
                  </a:cubicBezTo>
                  <a:cubicBezTo>
                    <a:pt x="18" y="79"/>
                    <a:pt x="18" y="79"/>
                    <a:pt x="18" y="80"/>
                  </a:cubicBezTo>
                  <a:cubicBezTo>
                    <a:pt x="18" y="80"/>
                    <a:pt x="17" y="80"/>
                    <a:pt x="17" y="80"/>
                  </a:cubicBezTo>
                  <a:cubicBezTo>
                    <a:pt x="17" y="80"/>
                    <a:pt x="17" y="81"/>
                    <a:pt x="16" y="82"/>
                  </a:cubicBezTo>
                  <a:cubicBezTo>
                    <a:pt x="16" y="82"/>
                    <a:pt x="16" y="82"/>
                    <a:pt x="15" y="82"/>
                  </a:cubicBezTo>
                  <a:cubicBezTo>
                    <a:pt x="15" y="83"/>
                    <a:pt x="16" y="83"/>
                    <a:pt x="16" y="83"/>
                  </a:cubicBezTo>
                  <a:cubicBezTo>
                    <a:pt x="16" y="83"/>
                    <a:pt x="15" y="84"/>
                    <a:pt x="15" y="84"/>
                  </a:cubicBezTo>
                  <a:cubicBezTo>
                    <a:pt x="15" y="84"/>
                    <a:pt x="15" y="84"/>
                    <a:pt x="15" y="85"/>
                  </a:cubicBezTo>
                  <a:cubicBezTo>
                    <a:pt x="15" y="85"/>
                    <a:pt x="15" y="85"/>
                    <a:pt x="15" y="85"/>
                  </a:cubicBezTo>
                  <a:cubicBezTo>
                    <a:pt x="15" y="86"/>
                    <a:pt x="14" y="86"/>
                    <a:pt x="14" y="86"/>
                  </a:cubicBezTo>
                  <a:cubicBezTo>
                    <a:pt x="14" y="86"/>
                    <a:pt x="14" y="86"/>
                    <a:pt x="14" y="86"/>
                  </a:cubicBezTo>
                  <a:cubicBezTo>
                    <a:pt x="14" y="87"/>
                    <a:pt x="14" y="87"/>
                    <a:pt x="14" y="86"/>
                  </a:cubicBezTo>
                  <a:cubicBezTo>
                    <a:pt x="14" y="86"/>
                    <a:pt x="13" y="86"/>
                    <a:pt x="13" y="86"/>
                  </a:cubicBezTo>
                  <a:cubicBezTo>
                    <a:pt x="13" y="86"/>
                    <a:pt x="13" y="86"/>
                    <a:pt x="13" y="87"/>
                  </a:cubicBezTo>
                  <a:cubicBezTo>
                    <a:pt x="12" y="88"/>
                    <a:pt x="12" y="86"/>
                    <a:pt x="12" y="86"/>
                  </a:cubicBezTo>
                  <a:cubicBezTo>
                    <a:pt x="12" y="86"/>
                    <a:pt x="12" y="85"/>
                    <a:pt x="12" y="85"/>
                  </a:cubicBezTo>
                  <a:cubicBezTo>
                    <a:pt x="12" y="85"/>
                    <a:pt x="12" y="85"/>
                    <a:pt x="12" y="85"/>
                  </a:cubicBezTo>
                  <a:cubicBezTo>
                    <a:pt x="12" y="85"/>
                    <a:pt x="12" y="85"/>
                    <a:pt x="12" y="84"/>
                  </a:cubicBezTo>
                  <a:cubicBezTo>
                    <a:pt x="12" y="84"/>
                    <a:pt x="12" y="84"/>
                    <a:pt x="12" y="84"/>
                  </a:cubicBezTo>
                  <a:cubicBezTo>
                    <a:pt x="12" y="84"/>
                    <a:pt x="12" y="84"/>
                    <a:pt x="12" y="84"/>
                  </a:cubicBezTo>
                  <a:cubicBezTo>
                    <a:pt x="11" y="83"/>
                    <a:pt x="11" y="83"/>
                    <a:pt x="12" y="83"/>
                  </a:cubicBezTo>
                  <a:cubicBezTo>
                    <a:pt x="12" y="83"/>
                    <a:pt x="12" y="83"/>
                    <a:pt x="12" y="82"/>
                  </a:cubicBezTo>
                  <a:cubicBezTo>
                    <a:pt x="12" y="82"/>
                    <a:pt x="12" y="82"/>
                    <a:pt x="12" y="82"/>
                  </a:cubicBezTo>
                  <a:cubicBezTo>
                    <a:pt x="12" y="82"/>
                    <a:pt x="12" y="82"/>
                    <a:pt x="12" y="82"/>
                  </a:cubicBezTo>
                  <a:cubicBezTo>
                    <a:pt x="12" y="81"/>
                    <a:pt x="12" y="81"/>
                    <a:pt x="12" y="81"/>
                  </a:cubicBezTo>
                  <a:cubicBezTo>
                    <a:pt x="12" y="81"/>
                    <a:pt x="12" y="80"/>
                    <a:pt x="12" y="80"/>
                  </a:cubicBezTo>
                  <a:cubicBezTo>
                    <a:pt x="12" y="80"/>
                    <a:pt x="13" y="80"/>
                    <a:pt x="13" y="79"/>
                  </a:cubicBezTo>
                  <a:cubicBezTo>
                    <a:pt x="12" y="79"/>
                    <a:pt x="12" y="79"/>
                    <a:pt x="12" y="80"/>
                  </a:cubicBezTo>
                  <a:cubicBezTo>
                    <a:pt x="11" y="80"/>
                    <a:pt x="11" y="80"/>
                    <a:pt x="11" y="80"/>
                  </a:cubicBezTo>
                  <a:cubicBezTo>
                    <a:pt x="11" y="80"/>
                    <a:pt x="10" y="81"/>
                    <a:pt x="10" y="81"/>
                  </a:cubicBezTo>
                  <a:cubicBezTo>
                    <a:pt x="10" y="81"/>
                    <a:pt x="10" y="82"/>
                    <a:pt x="10" y="82"/>
                  </a:cubicBezTo>
                  <a:cubicBezTo>
                    <a:pt x="10" y="82"/>
                    <a:pt x="9" y="83"/>
                    <a:pt x="9" y="84"/>
                  </a:cubicBezTo>
                  <a:cubicBezTo>
                    <a:pt x="9" y="84"/>
                    <a:pt x="9" y="85"/>
                    <a:pt x="9" y="85"/>
                  </a:cubicBezTo>
                  <a:cubicBezTo>
                    <a:pt x="9" y="86"/>
                    <a:pt x="8" y="86"/>
                    <a:pt x="8" y="86"/>
                  </a:cubicBezTo>
                  <a:cubicBezTo>
                    <a:pt x="8" y="86"/>
                    <a:pt x="8" y="86"/>
                    <a:pt x="8" y="87"/>
                  </a:cubicBezTo>
                  <a:cubicBezTo>
                    <a:pt x="8" y="87"/>
                    <a:pt x="8" y="87"/>
                    <a:pt x="8" y="87"/>
                  </a:cubicBezTo>
                  <a:cubicBezTo>
                    <a:pt x="7" y="88"/>
                    <a:pt x="8" y="88"/>
                    <a:pt x="8" y="88"/>
                  </a:cubicBezTo>
                  <a:cubicBezTo>
                    <a:pt x="8" y="88"/>
                    <a:pt x="8" y="88"/>
                    <a:pt x="8" y="89"/>
                  </a:cubicBezTo>
                  <a:cubicBezTo>
                    <a:pt x="8" y="89"/>
                    <a:pt x="8" y="89"/>
                    <a:pt x="8" y="89"/>
                  </a:cubicBezTo>
                  <a:cubicBezTo>
                    <a:pt x="8" y="89"/>
                    <a:pt x="9" y="89"/>
                    <a:pt x="9" y="89"/>
                  </a:cubicBezTo>
                  <a:cubicBezTo>
                    <a:pt x="9" y="90"/>
                    <a:pt x="9" y="90"/>
                    <a:pt x="9" y="90"/>
                  </a:cubicBezTo>
                  <a:cubicBezTo>
                    <a:pt x="9" y="90"/>
                    <a:pt x="9" y="90"/>
                    <a:pt x="9" y="91"/>
                  </a:cubicBezTo>
                  <a:cubicBezTo>
                    <a:pt x="9" y="91"/>
                    <a:pt x="9" y="91"/>
                    <a:pt x="9" y="91"/>
                  </a:cubicBezTo>
                  <a:cubicBezTo>
                    <a:pt x="9" y="91"/>
                    <a:pt x="9" y="92"/>
                    <a:pt x="9" y="92"/>
                  </a:cubicBezTo>
                  <a:cubicBezTo>
                    <a:pt x="9" y="93"/>
                    <a:pt x="9" y="93"/>
                    <a:pt x="9" y="93"/>
                  </a:cubicBezTo>
                  <a:cubicBezTo>
                    <a:pt x="9" y="93"/>
                    <a:pt x="9" y="93"/>
                    <a:pt x="9" y="94"/>
                  </a:cubicBezTo>
                  <a:cubicBezTo>
                    <a:pt x="9" y="94"/>
                    <a:pt x="9" y="94"/>
                    <a:pt x="9" y="94"/>
                  </a:cubicBezTo>
                  <a:cubicBezTo>
                    <a:pt x="9" y="94"/>
                    <a:pt x="9" y="95"/>
                    <a:pt x="9" y="95"/>
                  </a:cubicBezTo>
                  <a:cubicBezTo>
                    <a:pt x="9" y="95"/>
                    <a:pt x="9" y="96"/>
                    <a:pt x="9" y="97"/>
                  </a:cubicBezTo>
                  <a:cubicBezTo>
                    <a:pt x="8" y="97"/>
                    <a:pt x="7" y="98"/>
                    <a:pt x="7" y="98"/>
                  </a:cubicBezTo>
                  <a:cubicBezTo>
                    <a:pt x="7" y="99"/>
                    <a:pt x="7" y="99"/>
                    <a:pt x="7" y="99"/>
                  </a:cubicBezTo>
                  <a:cubicBezTo>
                    <a:pt x="7" y="100"/>
                    <a:pt x="6" y="100"/>
                    <a:pt x="6" y="100"/>
                  </a:cubicBezTo>
                  <a:cubicBezTo>
                    <a:pt x="6" y="100"/>
                    <a:pt x="6" y="101"/>
                    <a:pt x="6" y="101"/>
                  </a:cubicBezTo>
                  <a:cubicBezTo>
                    <a:pt x="6" y="101"/>
                    <a:pt x="6" y="102"/>
                    <a:pt x="6" y="102"/>
                  </a:cubicBezTo>
                  <a:cubicBezTo>
                    <a:pt x="6" y="102"/>
                    <a:pt x="6" y="102"/>
                    <a:pt x="6" y="103"/>
                  </a:cubicBezTo>
                  <a:cubicBezTo>
                    <a:pt x="6" y="103"/>
                    <a:pt x="6" y="103"/>
                    <a:pt x="6" y="103"/>
                  </a:cubicBezTo>
                  <a:cubicBezTo>
                    <a:pt x="6" y="103"/>
                    <a:pt x="6" y="103"/>
                    <a:pt x="6" y="103"/>
                  </a:cubicBezTo>
                  <a:cubicBezTo>
                    <a:pt x="6" y="103"/>
                    <a:pt x="6" y="103"/>
                    <a:pt x="6" y="103"/>
                  </a:cubicBezTo>
                  <a:cubicBezTo>
                    <a:pt x="5" y="104"/>
                    <a:pt x="5" y="104"/>
                    <a:pt x="5" y="104"/>
                  </a:cubicBezTo>
                  <a:cubicBezTo>
                    <a:pt x="5" y="105"/>
                    <a:pt x="5" y="105"/>
                    <a:pt x="5" y="105"/>
                  </a:cubicBezTo>
                  <a:cubicBezTo>
                    <a:pt x="5" y="106"/>
                    <a:pt x="5" y="106"/>
                    <a:pt x="6" y="107"/>
                  </a:cubicBezTo>
                  <a:cubicBezTo>
                    <a:pt x="6" y="107"/>
                    <a:pt x="6" y="107"/>
                    <a:pt x="6" y="107"/>
                  </a:cubicBezTo>
                  <a:cubicBezTo>
                    <a:pt x="6" y="108"/>
                    <a:pt x="7" y="108"/>
                    <a:pt x="7" y="108"/>
                  </a:cubicBezTo>
                  <a:cubicBezTo>
                    <a:pt x="7" y="109"/>
                    <a:pt x="7" y="109"/>
                    <a:pt x="7" y="109"/>
                  </a:cubicBezTo>
                  <a:cubicBezTo>
                    <a:pt x="7" y="109"/>
                    <a:pt x="7" y="110"/>
                    <a:pt x="7" y="110"/>
                  </a:cubicBezTo>
                  <a:cubicBezTo>
                    <a:pt x="7" y="110"/>
                    <a:pt x="8" y="110"/>
                    <a:pt x="8" y="110"/>
                  </a:cubicBezTo>
                  <a:cubicBezTo>
                    <a:pt x="8" y="110"/>
                    <a:pt x="8" y="111"/>
                    <a:pt x="8" y="111"/>
                  </a:cubicBezTo>
                  <a:cubicBezTo>
                    <a:pt x="8" y="111"/>
                    <a:pt x="8" y="111"/>
                    <a:pt x="8" y="112"/>
                  </a:cubicBezTo>
                  <a:cubicBezTo>
                    <a:pt x="8" y="112"/>
                    <a:pt x="8" y="112"/>
                    <a:pt x="8" y="113"/>
                  </a:cubicBezTo>
                  <a:cubicBezTo>
                    <a:pt x="8" y="113"/>
                    <a:pt x="9" y="113"/>
                    <a:pt x="9" y="113"/>
                  </a:cubicBezTo>
                  <a:cubicBezTo>
                    <a:pt x="9" y="113"/>
                    <a:pt x="9" y="113"/>
                    <a:pt x="9" y="114"/>
                  </a:cubicBezTo>
                  <a:cubicBezTo>
                    <a:pt x="9" y="114"/>
                    <a:pt x="9" y="114"/>
                    <a:pt x="10" y="114"/>
                  </a:cubicBezTo>
                  <a:cubicBezTo>
                    <a:pt x="10" y="114"/>
                    <a:pt x="10" y="114"/>
                    <a:pt x="10" y="115"/>
                  </a:cubicBezTo>
                  <a:cubicBezTo>
                    <a:pt x="10" y="115"/>
                    <a:pt x="10" y="115"/>
                    <a:pt x="10" y="115"/>
                  </a:cubicBezTo>
                  <a:cubicBezTo>
                    <a:pt x="10" y="116"/>
                    <a:pt x="10" y="116"/>
                    <a:pt x="10" y="116"/>
                  </a:cubicBezTo>
                  <a:cubicBezTo>
                    <a:pt x="11" y="117"/>
                    <a:pt x="10" y="117"/>
                    <a:pt x="11" y="117"/>
                  </a:cubicBezTo>
                  <a:cubicBezTo>
                    <a:pt x="11" y="117"/>
                    <a:pt x="11" y="118"/>
                    <a:pt x="11" y="118"/>
                  </a:cubicBezTo>
                  <a:cubicBezTo>
                    <a:pt x="12" y="118"/>
                    <a:pt x="12" y="119"/>
                    <a:pt x="12" y="119"/>
                  </a:cubicBezTo>
                  <a:cubicBezTo>
                    <a:pt x="13" y="120"/>
                    <a:pt x="13" y="120"/>
                    <a:pt x="13" y="120"/>
                  </a:cubicBezTo>
                  <a:cubicBezTo>
                    <a:pt x="13" y="121"/>
                    <a:pt x="13" y="121"/>
                    <a:pt x="13" y="121"/>
                  </a:cubicBezTo>
                  <a:cubicBezTo>
                    <a:pt x="13" y="121"/>
                    <a:pt x="13" y="122"/>
                    <a:pt x="13" y="122"/>
                  </a:cubicBezTo>
                  <a:cubicBezTo>
                    <a:pt x="13" y="122"/>
                    <a:pt x="13" y="122"/>
                    <a:pt x="13" y="122"/>
                  </a:cubicBezTo>
                  <a:cubicBezTo>
                    <a:pt x="13" y="122"/>
                    <a:pt x="13" y="123"/>
                    <a:pt x="13" y="123"/>
                  </a:cubicBezTo>
                  <a:cubicBezTo>
                    <a:pt x="13" y="123"/>
                    <a:pt x="13" y="123"/>
                    <a:pt x="13" y="123"/>
                  </a:cubicBezTo>
                  <a:cubicBezTo>
                    <a:pt x="13" y="123"/>
                    <a:pt x="13" y="124"/>
                    <a:pt x="13" y="125"/>
                  </a:cubicBezTo>
                  <a:cubicBezTo>
                    <a:pt x="13" y="125"/>
                    <a:pt x="12" y="125"/>
                    <a:pt x="12" y="125"/>
                  </a:cubicBezTo>
                  <a:cubicBezTo>
                    <a:pt x="12" y="126"/>
                    <a:pt x="12" y="126"/>
                    <a:pt x="12" y="126"/>
                  </a:cubicBezTo>
                  <a:cubicBezTo>
                    <a:pt x="11" y="125"/>
                    <a:pt x="11" y="125"/>
                    <a:pt x="11" y="124"/>
                  </a:cubicBezTo>
                  <a:cubicBezTo>
                    <a:pt x="10" y="124"/>
                    <a:pt x="10" y="124"/>
                    <a:pt x="10" y="123"/>
                  </a:cubicBezTo>
                  <a:cubicBezTo>
                    <a:pt x="10" y="123"/>
                    <a:pt x="10" y="123"/>
                    <a:pt x="10" y="123"/>
                  </a:cubicBezTo>
                  <a:cubicBezTo>
                    <a:pt x="10" y="123"/>
                    <a:pt x="10" y="122"/>
                    <a:pt x="10" y="122"/>
                  </a:cubicBezTo>
                  <a:cubicBezTo>
                    <a:pt x="10" y="122"/>
                    <a:pt x="10" y="121"/>
                    <a:pt x="10" y="121"/>
                  </a:cubicBezTo>
                  <a:cubicBezTo>
                    <a:pt x="10" y="121"/>
                    <a:pt x="10" y="122"/>
                    <a:pt x="10" y="122"/>
                  </a:cubicBezTo>
                  <a:cubicBezTo>
                    <a:pt x="9" y="122"/>
                    <a:pt x="9" y="122"/>
                    <a:pt x="9" y="123"/>
                  </a:cubicBezTo>
                  <a:cubicBezTo>
                    <a:pt x="9" y="123"/>
                    <a:pt x="9" y="123"/>
                    <a:pt x="9" y="123"/>
                  </a:cubicBezTo>
                  <a:cubicBezTo>
                    <a:pt x="9" y="123"/>
                    <a:pt x="9" y="123"/>
                    <a:pt x="9" y="123"/>
                  </a:cubicBezTo>
                  <a:cubicBezTo>
                    <a:pt x="8" y="124"/>
                    <a:pt x="9" y="124"/>
                    <a:pt x="10" y="124"/>
                  </a:cubicBezTo>
                  <a:cubicBezTo>
                    <a:pt x="10" y="125"/>
                    <a:pt x="10" y="125"/>
                    <a:pt x="10" y="125"/>
                  </a:cubicBezTo>
                  <a:cubicBezTo>
                    <a:pt x="10" y="126"/>
                    <a:pt x="10" y="126"/>
                    <a:pt x="10" y="126"/>
                  </a:cubicBezTo>
                  <a:cubicBezTo>
                    <a:pt x="10" y="126"/>
                    <a:pt x="10" y="126"/>
                    <a:pt x="10" y="126"/>
                  </a:cubicBezTo>
                  <a:cubicBezTo>
                    <a:pt x="10" y="127"/>
                    <a:pt x="10" y="127"/>
                    <a:pt x="10" y="127"/>
                  </a:cubicBezTo>
                  <a:cubicBezTo>
                    <a:pt x="9" y="127"/>
                    <a:pt x="9" y="127"/>
                    <a:pt x="9" y="127"/>
                  </a:cubicBezTo>
                  <a:cubicBezTo>
                    <a:pt x="8" y="127"/>
                    <a:pt x="8" y="128"/>
                    <a:pt x="8" y="128"/>
                  </a:cubicBezTo>
                  <a:cubicBezTo>
                    <a:pt x="7" y="128"/>
                    <a:pt x="7" y="127"/>
                    <a:pt x="7" y="127"/>
                  </a:cubicBezTo>
                  <a:cubicBezTo>
                    <a:pt x="7" y="127"/>
                    <a:pt x="7" y="127"/>
                    <a:pt x="7" y="127"/>
                  </a:cubicBezTo>
                  <a:cubicBezTo>
                    <a:pt x="7" y="126"/>
                    <a:pt x="7" y="126"/>
                    <a:pt x="7" y="126"/>
                  </a:cubicBezTo>
                  <a:cubicBezTo>
                    <a:pt x="7" y="126"/>
                    <a:pt x="7" y="125"/>
                    <a:pt x="7" y="124"/>
                  </a:cubicBezTo>
                  <a:cubicBezTo>
                    <a:pt x="6" y="125"/>
                    <a:pt x="6" y="125"/>
                    <a:pt x="6" y="125"/>
                  </a:cubicBezTo>
                  <a:cubicBezTo>
                    <a:pt x="6" y="125"/>
                    <a:pt x="6" y="124"/>
                    <a:pt x="6" y="124"/>
                  </a:cubicBezTo>
                  <a:cubicBezTo>
                    <a:pt x="6" y="123"/>
                    <a:pt x="6" y="123"/>
                    <a:pt x="6" y="123"/>
                  </a:cubicBezTo>
                  <a:cubicBezTo>
                    <a:pt x="6" y="122"/>
                    <a:pt x="5" y="122"/>
                    <a:pt x="5" y="122"/>
                  </a:cubicBezTo>
                  <a:cubicBezTo>
                    <a:pt x="5" y="123"/>
                    <a:pt x="5" y="123"/>
                    <a:pt x="5" y="123"/>
                  </a:cubicBezTo>
                  <a:cubicBezTo>
                    <a:pt x="4" y="124"/>
                    <a:pt x="4" y="123"/>
                    <a:pt x="3" y="123"/>
                  </a:cubicBezTo>
                  <a:cubicBezTo>
                    <a:pt x="3" y="123"/>
                    <a:pt x="4" y="123"/>
                    <a:pt x="4" y="124"/>
                  </a:cubicBezTo>
                  <a:cubicBezTo>
                    <a:pt x="4" y="124"/>
                    <a:pt x="4" y="124"/>
                    <a:pt x="4" y="125"/>
                  </a:cubicBezTo>
                  <a:cubicBezTo>
                    <a:pt x="4" y="125"/>
                    <a:pt x="4" y="125"/>
                    <a:pt x="4" y="125"/>
                  </a:cubicBezTo>
                  <a:cubicBezTo>
                    <a:pt x="5" y="126"/>
                    <a:pt x="5" y="126"/>
                    <a:pt x="5" y="126"/>
                  </a:cubicBezTo>
                  <a:cubicBezTo>
                    <a:pt x="5" y="127"/>
                    <a:pt x="6" y="127"/>
                    <a:pt x="7" y="128"/>
                  </a:cubicBezTo>
                  <a:cubicBezTo>
                    <a:pt x="7" y="128"/>
                    <a:pt x="7" y="128"/>
                    <a:pt x="7" y="128"/>
                  </a:cubicBezTo>
                  <a:cubicBezTo>
                    <a:pt x="8" y="129"/>
                    <a:pt x="8" y="129"/>
                    <a:pt x="8" y="129"/>
                  </a:cubicBezTo>
                  <a:cubicBezTo>
                    <a:pt x="9" y="130"/>
                    <a:pt x="9" y="131"/>
                    <a:pt x="9" y="131"/>
                  </a:cubicBezTo>
                  <a:cubicBezTo>
                    <a:pt x="9" y="132"/>
                    <a:pt x="10" y="133"/>
                    <a:pt x="10" y="133"/>
                  </a:cubicBezTo>
                  <a:cubicBezTo>
                    <a:pt x="10" y="133"/>
                    <a:pt x="10" y="134"/>
                    <a:pt x="11" y="134"/>
                  </a:cubicBezTo>
                  <a:cubicBezTo>
                    <a:pt x="11" y="134"/>
                    <a:pt x="11" y="134"/>
                    <a:pt x="11" y="135"/>
                  </a:cubicBezTo>
                  <a:cubicBezTo>
                    <a:pt x="11" y="135"/>
                    <a:pt x="12" y="136"/>
                    <a:pt x="12" y="137"/>
                  </a:cubicBezTo>
                  <a:cubicBezTo>
                    <a:pt x="12" y="137"/>
                    <a:pt x="12" y="137"/>
                    <a:pt x="12" y="138"/>
                  </a:cubicBezTo>
                  <a:cubicBezTo>
                    <a:pt x="12" y="138"/>
                    <a:pt x="12" y="138"/>
                    <a:pt x="12" y="138"/>
                  </a:cubicBezTo>
                  <a:cubicBezTo>
                    <a:pt x="12" y="139"/>
                    <a:pt x="12" y="139"/>
                    <a:pt x="12" y="139"/>
                  </a:cubicBezTo>
                  <a:cubicBezTo>
                    <a:pt x="12" y="140"/>
                    <a:pt x="12" y="141"/>
                    <a:pt x="12" y="142"/>
                  </a:cubicBezTo>
                  <a:cubicBezTo>
                    <a:pt x="12" y="142"/>
                    <a:pt x="13" y="142"/>
                    <a:pt x="13" y="143"/>
                  </a:cubicBezTo>
                  <a:cubicBezTo>
                    <a:pt x="13" y="143"/>
                    <a:pt x="13" y="143"/>
                    <a:pt x="14" y="143"/>
                  </a:cubicBezTo>
                  <a:cubicBezTo>
                    <a:pt x="14" y="144"/>
                    <a:pt x="14" y="144"/>
                    <a:pt x="15" y="145"/>
                  </a:cubicBezTo>
                  <a:cubicBezTo>
                    <a:pt x="15" y="145"/>
                    <a:pt x="15" y="145"/>
                    <a:pt x="15" y="145"/>
                  </a:cubicBezTo>
                  <a:cubicBezTo>
                    <a:pt x="16" y="146"/>
                    <a:pt x="16" y="146"/>
                    <a:pt x="16" y="146"/>
                  </a:cubicBezTo>
                  <a:cubicBezTo>
                    <a:pt x="16" y="146"/>
                    <a:pt x="16" y="147"/>
                    <a:pt x="16" y="147"/>
                  </a:cubicBezTo>
                  <a:cubicBezTo>
                    <a:pt x="16" y="147"/>
                    <a:pt x="16" y="148"/>
                    <a:pt x="16" y="148"/>
                  </a:cubicBezTo>
                  <a:cubicBezTo>
                    <a:pt x="16" y="148"/>
                    <a:pt x="16" y="149"/>
                    <a:pt x="16" y="149"/>
                  </a:cubicBezTo>
                  <a:cubicBezTo>
                    <a:pt x="16" y="149"/>
                    <a:pt x="17" y="149"/>
                    <a:pt x="17" y="150"/>
                  </a:cubicBezTo>
                  <a:cubicBezTo>
                    <a:pt x="17" y="150"/>
                    <a:pt x="17" y="150"/>
                    <a:pt x="17" y="150"/>
                  </a:cubicBezTo>
                  <a:cubicBezTo>
                    <a:pt x="18" y="151"/>
                    <a:pt x="18" y="151"/>
                    <a:pt x="18" y="151"/>
                  </a:cubicBezTo>
                  <a:cubicBezTo>
                    <a:pt x="18" y="152"/>
                    <a:pt x="19" y="152"/>
                    <a:pt x="19" y="153"/>
                  </a:cubicBezTo>
                  <a:cubicBezTo>
                    <a:pt x="19" y="153"/>
                    <a:pt x="19" y="154"/>
                    <a:pt x="19" y="154"/>
                  </a:cubicBezTo>
                  <a:cubicBezTo>
                    <a:pt x="19" y="154"/>
                    <a:pt x="20" y="154"/>
                    <a:pt x="20" y="155"/>
                  </a:cubicBezTo>
                  <a:cubicBezTo>
                    <a:pt x="20" y="155"/>
                    <a:pt x="20" y="155"/>
                    <a:pt x="20" y="155"/>
                  </a:cubicBezTo>
                  <a:cubicBezTo>
                    <a:pt x="20" y="155"/>
                    <a:pt x="20" y="156"/>
                    <a:pt x="20" y="156"/>
                  </a:cubicBezTo>
                  <a:cubicBezTo>
                    <a:pt x="20" y="156"/>
                    <a:pt x="20" y="156"/>
                    <a:pt x="20" y="157"/>
                  </a:cubicBezTo>
                  <a:cubicBezTo>
                    <a:pt x="20" y="157"/>
                    <a:pt x="20" y="158"/>
                    <a:pt x="20" y="159"/>
                  </a:cubicBezTo>
                  <a:cubicBezTo>
                    <a:pt x="20" y="159"/>
                    <a:pt x="20" y="160"/>
                    <a:pt x="20" y="160"/>
                  </a:cubicBezTo>
                  <a:cubicBezTo>
                    <a:pt x="20" y="161"/>
                    <a:pt x="20" y="162"/>
                    <a:pt x="20" y="162"/>
                  </a:cubicBezTo>
                  <a:cubicBezTo>
                    <a:pt x="20" y="163"/>
                    <a:pt x="20" y="164"/>
                    <a:pt x="20" y="164"/>
                  </a:cubicBezTo>
                  <a:cubicBezTo>
                    <a:pt x="21" y="165"/>
                    <a:pt x="21" y="166"/>
                    <a:pt x="21" y="166"/>
                  </a:cubicBezTo>
                  <a:cubicBezTo>
                    <a:pt x="21" y="167"/>
                    <a:pt x="21" y="168"/>
                    <a:pt x="22" y="168"/>
                  </a:cubicBezTo>
                  <a:cubicBezTo>
                    <a:pt x="22" y="168"/>
                    <a:pt x="22" y="169"/>
                    <a:pt x="22" y="169"/>
                  </a:cubicBezTo>
                  <a:cubicBezTo>
                    <a:pt x="22" y="169"/>
                    <a:pt x="22" y="169"/>
                    <a:pt x="22" y="169"/>
                  </a:cubicBezTo>
                  <a:cubicBezTo>
                    <a:pt x="22" y="169"/>
                    <a:pt x="22" y="169"/>
                    <a:pt x="23" y="170"/>
                  </a:cubicBezTo>
                  <a:cubicBezTo>
                    <a:pt x="23" y="170"/>
                    <a:pt x="23" y="170"/>
                    <a:pt x="23" y="170"/>
                  </a:cubicBezTo>
                  <a:cubicBezTo>
                    <a:pt x="23" y="171"/>
                    <a:pt x="23" y="171"/>
                    <a:pt x="23" y="171"/>
                  </a:cubicBezTo>
                  <a:cubicBezTo>
                    <a:pt x="23" y="172"/>
                    <a:pt x="24" y="172"/>
                    <a:pt x="24" y="172"/>
                  </a:cubicBezTo>
                  <a:cubicBezTo>
                    <a:pt x="24" y="172"/>
                    <a:pt x="24" y="173"/>
                    <a:pt x="24" y="173"/>
                  </a:cubicBezTo>
                  <a:cubicBezTo>
                    <a:pt x="24" y="174"/>
                    <a:pt x="25" y="174"/>
                    <a:pt x="25" y="175"/>
                  </a:cubicBezTo>
                  <a:cubicBezTo>
                    <a:pt x="25" y="175"/>
                    <a:pt x="26" y="176"/>
                    <a:pt x="26" y="177"/>
                  </a:cubicBezTo>
                  <a:cubicBezTo>
                    <a:pt x="27" y="177"/>
                    <a:pt x="27" y="178"/>
                    <a:pt x="27" y="179"/>
                  </a:cubicBezTo>
                  <a:cubicBezTo>
                    <a:pt x="27" y="179"/>
                    <a:pt x="27" y="180"/>
                    <a:pt x="27" y="180"/>
                  </a:cubicBezTo>
                  <a:cubicBezTo>
                    <a:pt x="27" y="181"/>
                    <a:pt x="26" y="181"/>
                    <a:pt x="26" y="181"/>
                  </a:cubicBezTo>
                  <a:cubicBezTo>
                    <a:pt x="26" y="181"/>
                    <a:pt x="26" y="181"/>
                    <a:pt x="26" y="182"/>
                  </a:cubicBezTo>
                  <a:cubicBezTo>
                    <a:pt x="26" y="182"/>
                    <a:pt x="26" y="182"/>
                    <a:pt x="26" y="182"/>
                  </a:cubicBezTo>
                  <a:cubicBezTo>
                    <a:pt x="26" y="182"/>
                    <a:pt x="26" y="183"/>
                    <a:pt x="26" y="183"/>
                  </a:cubicBezTo>
                  <a:cubicBezTo>
                    <a:pt x="26" y="183"/>
                    <a:pt x="27" y="183"/>
                    <a:pt x="27" y="183"/>
                  </a:cubicBezTo>
                  <a:cubicBezTo>
                    <a:pt x="27" y="183"/>
                    <a:pt x="27" y="183"/>
                    <a:pt x="27" y="184"/>
                  </a:cubicBezTo>
                  <a:cubicBezTo>
                    <a:pt x="27" y="184"/>
                    <a:pt x="27" y="185"/>
                    <a:pt x="27" y="185"/>
                  </a:cubicBezTo>
                  <a:cubicBezTo>
                    <a:pt x="27" y="186"/>
                    <a:pt x="27" y="186"/>
                    <a:pt x="26" y="186"/>
                  </a:cubicBezTo>
                  <a:cubicBezTo>
                    <a:pt x="26" y="186"/>
                    <a:pt x="26" y="186"/>
                    <a:pt x="26" y="186"/>
                  </a:cubicBezTo>
                  <a:cubicBezTo>
                    <a:pt x="26" y="187"/>
                    <a:pt x="26" y="187"/>
                    <a:pt x="26" y="187"/>
                  </a:cubicBezTo>
                  <a:cubicBezTo>
                    <a:pt x="25" y="187"/>
                    <a:pt x="26" y="188"/>
                    <a:pt x="26" y="188"/>
                  </a:cubicBezTo>
                  <a:cubicBezTo>
                    <a:pt x="26" y="189"/>
                    <a:pt x="26" y="189"/>
                    <a:pt x="26" y="190"/>
                  </a:cubicBezTo>
                  <a:cubicBezTo>
                    <a:pt x="26" y="190"/>
                    <a:pt x="26" y="191"/>
                    <a:pt x="27" y="191"/>
                  </a:cubicBezTo>
                  <a:cubicBezTo>
                    <a:pt x="26" y="192"/>
                    <a:pt x="26" y="193"/>
                    <a:pt x="26" y="193"/>
                  </a:cubicBezTo>
                  <a:cubicBezTo>
                    <a:pt x="26" y="193"/>
                    <a:pt x="26" y="194"/>
                    <a:pt x="26" y="194"/>
                  </a:cubicBezTo>
                  <a:cubicBezTo>
                    <a:pt x="26" y="194"/>
                    <a:pt x="26" y="194"/>
                    <a:pt x="25" y="195"/>
                  </a:cubicBezTo>
                  <a:cubicBezTo>
                    <a:pt x="25" y="195"/>
                    <a:pt x="25" y="195"/>
                    <a:pt x="25" y="196"/>
                  </a:cubicBezTo>
                  <a:cubicBezTo>
                    <a:pt x="25" y="196"/>
                    <a:pt x="25" y="196"/>
                    <a:pt x="25" y="196"/>
                  </a:cubicBezTo>
                  <a:cubicBezTo>
                    <a:pt x="24" y="196"/>
                    <a:pt x="24" y="196"/>
                    <a:pt x="24" y="196"/>
                  </a:cubicBezTo>
                  <a:cubicBezTo>
                    <a:pt x="24" y="196"/>
                    <a:pt x="24" y="197"/>
                    <a:pt x="23" y="197"/>
                  </a:cubicBezTo>
                  <a:cubicBezTo>
                    <a:pt x="23" y="197"/>
                    <a:pt x="23" y="197"/>
                    <a:pt x="22" y="197"/>
                  </a:cubicBezTo>
                  <a:cubicBezTo>
                    <a:pt x="22" y="197"/>
                    <a:pt x="22" y="197"/>
                    <a:pt x="21" y="197"/>
                  </a:cubicBezTo>
                  <a:cubicBezTo>
                    <a:pt x="21" y="197"/>
                    <a:pt x="21" y="197"/>
                    <a:pt x="21" y="196"/>
                  </a:cubicBezTo>
                  <a:cubicBezTo>
                    <a:pt x="21" y="196"/>
                    <a:pt x="21" y="196"/>
                    <a:pt x="21" y="196"/>
                  </a:cubicBezTo>
                  <a:cubicBezTo>
                    <a:pt x="21" y="196"/>
                    <a:pt x="20" y="196"/>
                    <a:pt x="20" y="196"/>
                  </a:cubicBezTo>
                  <a:cubicBezTo>
                    <a:pt x="20" y="196"/>
                    <a:pt x="20" y="197"/>
                    <a:pt x="20" y="197"/>
                  </a:cubicBezTo>
                  <a:cubicBezTo>
                    <a:pt x="20" y="197"/>
                    <a:pt x="20" y="197"/>
                    <a:pt x="20" y="198"/>
                  </a:cubicBezTo>
                  <a:cubicBezTo>
                    <a:pt x="20" y="198"/>
                    <a:pt x="20" y="198"/>
                    <a:pt x="20" y="199"/>
                  </a:cubicBezTo>
                  <a:cubicBezTo>
                    <a:pt x="20" y="200"/>
                    <a:pt x="20" y="201"/>
                    <a:pt x="20" y="202"/>
                  </a:cubicBezTo>
                  <a:cubicBezTo>
                    <a:pt x="20" y="202"/>
                    <a:pt x="20" y="202"/>
                    <a:pt x="20" y="203"/>
                  </a:cubicBezTo>
                  <a:cubicBezTo>
                    <a:pt x="20" y="203"/>
                    <a:pt x="21" y="203"/>
                    <a:pt x="21" y="204"/>
                  </a:cubicBezTo>
                  <a:cubicBezTo>
                    <a:pt x="21" y="204"/>
                    <a:pt x="21" y="204"/>
                    <a:pt x="21" y="204"/>
                  </a:cubicBezTo>
                  <a:cubicBezTo>
                    <a:pt x="21" y="204"/>
                    <a:pt x="21" y="204"/>
                    <a:pt x="21" y="204"/>
                  </a:cubicBezTo>
                  <a:cubicBezTo>
                    <a:pt x="22" y="205"/>
                    <a:pt x="22" y="204"/>
                    <a:pt x="22" y="204"/>
                  </a:cubicBezTo>
                  <a:cubicBezTo>
                    <a:pt x="22" y="204"/>
                    <a:pt x="23" y="203"/>
                    <a:pt x="23" y="203"/>
                  </a:cubicBezTo>
                  <a:cubicBezTo>
                    <a:pt x="24" y="204"/>
                    <a:pt x="24" y="204"/>
                    <a:pt x="25" y="204"/>
                  </a:cubicBezTo>
                  <a:cubicBezTo>
                    <a:pt x="25" y="204"/>
                    <a:pt x="25" y="204"/>
                    <a:pt x="25" y="204"/>
                  </a:cubicBezTo>
                  <a:cubicBezTo>
                    <a:pt x="26" y="205"/>
                    <a:pt x="26" y="205"/>
                    <a:pt x="26" y="205"/>
                  </a:cubicBezTo>
                  <a:cubicBezTo>
                    <a:pt x="26" y="205"/>
                    <a:pt x="26" y="205"/>
                    <a:pt x="26" y="205"/>
                  </a:cubicBezTo>
                  <a:cubicBezTo>
                    <a:pt x="27" y="205"/>
                    <a:pt x="27" y="206"/>
                    <a:pt x="27" y="206"/>
                  </a:cubicBezTo>
                  <a:cubicBezTo>
                    <a:pt x="27" y="206"/>
                    <a:pt x="27" y="206"/>
                    <a:pt x="28" y="207"/>
                  </a:cubicBezTo>
                  <a:cubicBezTo>
                    <a:pt x="28" y="207"/>
                    <a:pt x="29" y="208"/>
                    <a:pt x="29" y="208"/>
                  </a:cubicBezTo>
                  <a:cubicBezTo>
                    <a:pt x="29" y="208"/>
                    <a:pt x="29" y="209"/>
                    <a:pt x="29" y="209"/>
                  </a:cubicBezTo>
                  <a:cubicBezTo>
                    <a:pt x="30" y="209"/>
                    <a:pt x="30" y="209"/>
                    <a:pt x="30" y="209"/>
                  </a:cubicBezTo>
                  <a:cubicBezTo>
                    <a:pt x="31" y="209"/>
                    <a:pt x="31" y="209"/>
                    <a:pt x="31" y="208"/>
                  </a:cubicBezTo>
                  <a:cubicBezTo>
                    <a:pt x="31" y="209"/>
                    <a:pt x="32" y="209"/>
                    <a:pt x="32" y="209"/>
                  </a:cubicBezTo>
                  <a:cubicBezTo>
                    <a:pt x="32" y="209"/>
                    <a:pt x="32" y="209"/>
                    <a:pt x="33" y="210"/>
                  </a:cubicBezTo>
                  <a:cubicBezTo>
                    <a:pt x="33" y="210"/>
                    <a:pt x="33" y="210"/>
                    <a:pt x="34" y="210"/>
                  </a:cubicBezTo>
                  <a:cubicBezTo>
                    <a:pt x="34" y="211"/>
                    <a:pt x="35" y="210"/>
                    <a:pt x="35" y="211"/>
                  </a:cubicBezTo>
                  <a:cubicBezTo>
                    <a:pt x="36" y="211"/>
                    <a:pt x="36" y="211"/>
                    <a:pt x="36" y="211"/>
                  </a:cubicBezTo>
                  <a:cubicBezTo>
                    <a:pt x="37" y="211"/>
                    <a:pt x="37" y="211"/>
                    <a:pt x="37" y="211"/>
                  </a:cubicBezTo>
                  <a:cubicBezTo>
                    <a:pt x="37" y="211"/>
                    <a:pt x="38" y="211"/>
                    <a:pt x="38" y="211"/>
                  </a:cubicBezTo>
                  <a:cubicBezTo>
                    <a:pt x="38" y="211"/>
                    <a:pt x="38" y="210"/>
                    <a:pt x="39" y="210"/>
                  </a:cubicBezTo>
                  <a:cubicBezTo>
                    <a:pt x="39" y="210"/>
                    <a:pt x="39" y="210"/>
                    <a:pt x="40" y="211"/>
                  </a:cubicBezTo>
                  <a:cubicBezTo>
                    <a:pt x="40" y="211"/>
                    <a:pt x="40" y="211"/>
                    <a:pt x="41" y="211"/>
                  </a:cubicBezTo>
                  <a:cubicBezTo>
                    <a:pt x="41" y="211"/>
                    <a:pt x="41" y="211"/>
                    <a:pt x="42" y="211"/>
                  </a:cubicBezTo>
                  <a:cubicBezTo>
                    <a:pt x="42" y="210"/>
                    <a:pt x="42" y="210"/>
                    <a:pt x="42" y="210"/>
                  </a:cubicBezTo>
                  <a:cubicBezTo>
                    <a:pt x="43" y="210"/>
                    <a:pt x="42" y="210"/>
                    <a:pt x="42" y="211"/>
                  </a:cubicBezTo>
                  <a:cubicBezTo>
                    <a:pt x="43" y="211"/>
                    <a:pt x="43" y="211"/>
                    <a:pt x="43" y="211"/>
                  </a:cubicBezTo>
                  <a:cubicBezTo>
                    <a:pt x="44" y="211"/>
                    <a:pt x="44" y="211"/>
                    <a:pt x="44" y="211"/>
                  </a:cubicBezTo>
                  <a:cubicBezTo>
                    <a:pt x="45" y="212"/>
                    <a:pt x="44" y="211"/>
                    <a:pt x="45" y="211"/>
                  </a:cubicBezTo>
                  <a:cubicBezTo>
                    <a:pt x="45" y="211"/>
                    <a:pt x="46" y="211"/>
                    <a:pt x="46" y="211"/>
                  </a:cubicBezTo>
                  <a:cubicBezTo>
                    <a:pt x="46" y="211"/>
                    <a:pt x="48" y="212"/>
                    <a:pt x="48" y="211"/>
                  </a:cubicBezTo>
                  <a:cubicBezTo>
                    <a:pt x="48" y="211"/>
                    <a:pt x="47" y="211"/>
                    <a:pt x="47" y="211"/>
                  </a:cubicBezTo>
                  <a:cubicBezTo>
                    <a:pt x="47" y="210"/>
                    <a:pt x="48" y="210"/>
                    <a:pt x="48" y="211"/>
                  </a:cubicBezTo>
                  <a:cubicBezTo>
                    <a:pt x="48" y="210"/>
                    <a:pt x="48" y="210"/>
                    <a:pt x="49" y="210"/>
                  </a:cubicBezTo>
                  <a:cubicBezTo>
                    <a:pt x="49" y="210"/>
                    <a:pt x="49" y="210"/>
                    <a:pt x="49" y="210"/>
                  </a:cubicBezTo>
                  <a:cubicBezTo>
                    <a:pt x="50" y="210"/>
                    <a:pt x="50" y="209"/>
                    <a:pt x="51" y="209"/>
                  </a:cubicBezTo>
                  <a:cubicBezTo>
                    <a:pt x="51" y="209"/>
                    <a:pt x="51" y="210"/>
                    <a:pt x="52" y="209"/>
                  </a:cubicBezTo>
                  <a:cubicBezTo>
                    <a:pt x="52" y="209"/>
                    <a:pt x="52" y="209"/>
                    <a:pt x="52" y="209"/>
                  </a:cubicBezTo>
                  <a:cubicBezTo>
                    <a:pt x="52" y="209"/>
                    <a:pt x="52" y="208"/>
                    <a:pt x="52" y="208"/>
                  </a:cubicBezTo>
                  <a:cubicBezTo>
                    <a:pt x="52" y="208"/>
                    <a:pt x="52" y="208"/>
                    <a:pt x="53" y="207"/>
                  </a:cubicBezTo>
                  <a:cubicBezTo>
                    <a:pt x="53" y="207"/>
                    <a:pt x="53" y="207"/>
                    <a:pt x="54" y="207"/>
                  </a:cubicBezTo>
                  <a:cubicBezTo>
                    <a:pt x="54" y="207"/>
                    <a:pt x="54" y="207"/>
                    <a:pt x="54" y="207"/>
                  </a:cubicBezTo>
                  <a:cubicBezTo>
                    <a:pt x="54" y="207"/>
                    <a:pt x="55" y="206"/>
                    <a:pt x="55" y="206"/>
                  </a:cubicBezTo>
                  <a:cubicBezTo>
                    <a:pt x="55" y="206"/>
                    <a:pt x="55" y="206"/>
                    <a:pt x="55" y="206"/>
                  </a:cubicBezTo>
                  <a:cubicBezTo>
                    <a:pt x="55" y="205"/>
                    <a:pt x="55" y="205"/>
                    <a:pt x="55" y="205"/>
                  </a:cubicBezTo>
                  <a:cubicBezTo>
                    <a:pt x="55" y="205"/>
                    <a:pt x="55" y="205"/>
                    <a:pt x="55" y="205"/>
                  </a:cubicBezTo>
                  <a:cubicBezTo>
                    <a:pt x="55" y="205"/>
                    <a:pt x="56" y="205"/>
                    <a:pt x="56" y="205"/>
                  </a:cubicBezTo>
                  <a:cubicBezTo>
                    <a:pt x="56" y="205"/>
                    <a:pt x="56" y="205"/>
                    <a:pt x="57" y="205"/>
                  </a:cubicBezTo>
                  <a:cubicBezTo>
                    <a:pt x="57" y="204"/>
                    <a:pt x="57" y="205"/>
                    <a:pt x="57" y="205"/>
                  </a:cubicBezTo>
                  <a:cubicBezTo>
                    <a:pt x="58" y="205"/>
                    <a:pt x="58" y="205"/>
                    <a:pt x="58" y="205"/>
                  </a:cubicBezTo>
                  <a:cubicBezTo>
                    <a:pt x="58" y="205"/>
                    <a:pt x="58" y="205"/>
                    <a:pt x="58" y="205"/>
                  </a:cubicBezTo>
                  <a:cubicBezTo>
                    <a:pt x="59" y="205"/>
                    <a:pt x="59" y="205"/>
                    <a:pt x="59" y="205"/>
                  </a:cubicBezTo>
                  <a:cubicBezTo>
                    <a:pt x="60" y="206"/>
                    <a:pt x="59" y="205"/>
                    <a:pt x="60" y="205"/>
                  </a:cubicBezTo>
                  <a:cubicBezTo>
                    <a:pt x="60" y="205"/>
                    <a:pt x="60" y="205"/>
                    <a:pt x="60" y="205"/>
                  </a:cubicBezTo>
                  <a:cubicBezTo>
                    <a:pt x="60" y="205"/>
                    <a:pt x="60" y="205"/>
                    <a:pt x="60" y="205"/>
                  </a:cubicBezTo>
                  <a:cubicBezTo>
                    <a:pt x="61" y="205"/>
                    <a:pt x="61" y="205"/>
                    <a:pt x="61" y="205"/>
                  </a:cubicBezTo>
                  <a:cubicBezTo>
                    <a:pt x="61" y="204"/>
                    <a:pt x="61" y="204"/>
                    <a:pt x="61" y="204"/>
                  </a:cubicBezTo>
                  <a:cubicBezTo>
                    <a:pt x="61" y="204"/>
                    <a:pt x="62" y="205"/>
                    <a:pt x="62" y="204"/>
                  </a:cubicBezTo>
                  <a:cubicBezTo>
                    <a:pt x="62" y="204"/>
                    <a:pt x="62" y="204"/>
                    <a:pt x="62" y="203"/>
                  </a:cubicBezTo>
                  <a:cubicBezTo>
                    <a:pt x="62" y="203"/>
                    <a:pt x="62" y="203"/>
                    <a:pt x="62" y="203"/>
                  </a:cubicBezTo>
                  <a:cubicBezTo>
                    <a:pt x="62" y="203"/>
                    <a:pt x="62" y="202"/>
                    <a:pt x="62" y="202"/>
                  </a:cubicBezTo>
                  <a:cubicBezTo>
                    <a:pt x="62" y="202"/>
                    <a:pt x="62" y="202"/>
                    <a:pt x="63" y="202"/>
                  </a:cubicBezTo>
                  <a:cubicBezTo>
                    <a:pt x="63" y="202"/>
                    <a:pt x="63" y="201"/>
                    <a:pt x="63" y="201"/>
                  </a:cubicBezTo>
                  <a:cubicBezTo>
                    <a:pt x="63" y="201"/>
                    <a:pt x="64" y="201"/>
                    <a:pt x="64" y="201"/>
                  </a:cubicBezTo>
                  <a:cubicBezTo>
                    <a:pt x="64" y="201"/>
                    <a:pt x="64" y="201"/>
                    <a:pt x="64" y="200"/>
                  </a:cubicBezTo>
                  <a:cubicBezTo>
                    <a:pt x="64" y="200"/>
                    <a:pt x="65" y="200"/>
                    <a:pt x="65" y="200"/>
                  </a:cubicBezTo>
                  <a:cubicBezTo>
                    <a:pt x="65" y="200"/>
                    <a:pt x="66" y="200"/>
                    <a:pt x="66" y="200"/>
                  </a:cubicBezTo>
                  <a:cubicBezTo>
                    <a:pt x="66" y="200"/>
                    <a:pt x="66" y="200"/>
                    <a:pt x="66" y="200"/>
                  </a:cubicBezTo>
                  <a:cubicBezTo>
                    <a:pt x="66" y="200"/>
                    <a:pt x="67" y="200"/>
                    <a:pt x="67" y="200"/>
                  </a:cubicBezTo>
                  <a:cubicBezTo>
                    <a:pt x="68" y="200"/>
                    <a:pt x="69" y="200"/>
                    <a:pt x="69" y="200"/>
                  </a:cubicBezTo>
                  <a:cubicBezTo>
                    <a:pt x="70" y="200"/>
                    <a:pt x="70" y="200"/>
                    <a:pt x="71" y="200"/>
                  </a:cubicBezTo>
                  <a:cubicBezTo>
                    <a:pt x="71" y="200"/>
                    <a:pt x="71" y="200"/>
                    <a:pt x="71" y="200"/>
                  </a:cubicBezTo>
                  <a:cubicBezTo>
                    <a:pt x="71" y="200"/>
                    <a:pt x="72" y="199"/>
                    <a:pt x="72" y="199"/>
                  </a:cubicBezTo>
                  <a:cubicBezTo>
                    <a:pt x="72" y="199"/>
                    <a:pt x="72" y="199"/>
                    <a:pt x="73" y="199"/>
                  </a:cubicBezTo>
                  <a:cubicBezTo>
                    <a:pt x="73" y="199"/>
                    <a:pt x="74" y="199"/>
                    <a:pt x="74" y="199"/>
                  </a:cubicBezTo>
                  <a:cubicBezTo>
                    <a:pt x="75" y="199"/>
                    <a:pt x="75" y="198"/>
                    <a:pt x="75" y="199"/>
                  </a:cubicBezTo>
                  <a:cubicBezTo>
                    <a:pt x="75" y="199"/>
                    <a:pt x="75" y="199"/>
                    <a:pt x="75" y="199"/>
                  </a:cubicBezTo>
                  <a:cubicBezTo>
                    <a:pt x="76" y="199"/>
                    <a:pt x="76" y="199"/>
                    <a:pt x="76" y="199"/>
                  </a:cubicBezTo>
                  <a:cubicBezTo>
                    <a:pt x="76" y="199"/>
                    <a:pt x="77" y="199"/>
                    <a:pt x="77" y="199"/>
                  </a:cubicBezTo>
                  <a:cubicBezTo>
                    <a:pt x="77" y="199"/>
                    <a:pt x="78" y="199"/>
                    <a:pt x="78" y="199"/>
                  </a:cubicBezTo>
                  <a:cubicBezTo>
                    <a:pt x="78" y="199"/>
                    <a:pt x="78" y="199"/>
                    <a:pt x="79" y="198"/>
                  </a:cubicBezTo>
                  <a:cubicBezTo>
                    <a:pt x="79" y="198"/>
                    <a:pt x="79" y="199"/>
                    <a:pt x="80" y="199"/>
                  </a:cubicBezTo>
                  <a:cubicBezTo>
                    <a:pt x="80" y="199"/>
                    <a:pt x="81" y="199"/>
                    <a:pt x="82" y="199"/>
                  </a:cubicBezTo>
                  <a:cubicBezTo>
                    <a:pt x="82" y="199"/>
                    <a:pt x="83" y="199"/>
                    <a:pt x="84" y="199"/>
                  </a:cubicBezTo>
                  <a:cubicBezTo>
                    <a:pt x="84" y="199"/>
                    <a:pt x="84" y="199"/>
                    <a:pt x="84" y="199"/>
                  </a:cubicBezTo>
                  <a:cubicBezTo>
                    <a:pt x="84" y="199"/>
                    <a:pt x="85" y="199"/>
                    <a:pt x="85" y="199"/>
                  </a:cubicBezTo>
                  <a:cubicBezTo>
                    <a:pt x="85" y="199"/>
                    <a:pt x="85" y="199"/>
                    <a:pt x="85" y="199"/>
                  </a:cubicBezTo>
                  <a:cubicBezTo>
                    <a:pt x="85" y="200"/>
                    <a:pt x="85" y="200"/>
                    <a:pt x="86" y="200"/>
                  </a:cubicBezTo>
                  <a:cubicBezTo>
                    <a:pt x="86" y="200"/>
                    <a:pt x="86" y="200"/>
                    <a:pt x="86" y="201"/>
                  </a:cubicBezTo>
                  <a:cubicBezTo>
                    <a:pt x="86" y="201"/>
                    <a:pt x="87" y="200"/>
                    <a:pt x="87" y="200"/>
                  </a:cubicBezTo>
                  <a:cubicBezTo>
                    <a:pt x="88" y="200"/>
                    <a:pt x="88" y="199"/>
                    <a:pt x="89" y="200"/>
                  </a:cubicBezTo>
                  <a:cubicBezTo>
                    <a:pt x="90" y="200"/>
                    <a:pt x="90" y="199"/>
                    <a:pt x="91" y="199"/>
                  </a:cubicBezTo>
                  <a:cubicBezTo>
                    <a:pt x="91" y="199"/>
                    <a:pt x="91" y="199"/>
                    <a:pt x="92" y="199"/>
                  </a:cubicBezTo>
                  <a:cubicBezTo>
                    <a:pt x="92" y="199"/>
                    <a:pt x="93" y="199"/>
                    <a:pt x="93" y="199"/>
                  </a:cubicBezTo>
                  <a:cubicBezTo>
                    <a:pt x="94" y="199"/>
                    <a:pt x="94" y="199"/>
                    <a:pt x="94" y="199"/>
                  </a:cubicBezTo>
                  <a:cubicBezTo>
                    <a:pt x="94" y="199"/>
                    <a:pt x="94" y="199"/>
                    <a:pt x="94" y="199"/>
                  </a:cubicBezTo>
                  <a:cubicBezTo>
                    <a:pt x="94" y="199"/>
                    <a:pt x="94" y="199"/>
                    <a:pt x="95" y="199"/>
                  </a:cubicBezTo>
                  <a:cubicBezTo>
                    <a:pt x="95" y="199"/>
                    <a:pt x="95" y="199"/>
                    <a:pt x="95" y="200"/>
                  </a:cubicBezTo>
                  <a:cubicBezTo>
                    <a:pt x="95" y="200"/>
                    <a:pt x="95" y="200"/>
                    <a:pt x="95" y="200"/>
                  </a:cubicBezTo>
                  <a:cubicBezTo>
                    <a:pt x="95" y="200"/>
                    <a:pt x="95" y="200"/>
                    <a:pt x="95" y="200"/>
                  </a:cubicBezTo>
                  <a:cubicBezTo>
                    <a:pt x="96" y="200"/>
                    <a:pt x="96" y="201"/>
                    <a:pt x="96" y="201"/>
                  </a:cubicBezTo>
                  <a:cubicBezTo>
                    <a:pt x="97" y="201"/>
                    <a:pt x="97" y="200"/>
                    <a:pt x="97" y="200"/>
                  </a:cubicBezTo>
                  <a:cubicBezTo>
                    <a:pt x="97" y="200"/>
                    <a:pt x="98" y="199"/>
                    <a:pt x="98" y="199"/>
                  </a:cubicBezTo>
                  <a:cubicBezTo>
                    <a:pt x="99" y="199"/>
                    <a:pt x="99" y="200"/>
                    <a:pt x="99" y="200"/>
                  </a:cubicBezTo>
                  <a:cubicBezTo>
                    <a:pt x="99" y="200"/>
                    <a:pt x="99" y="199"/>
                    <a:pt x="99" y="199"/>
                  </a:cubicBezTo>
                  <a:cubicBezTo>
                    <a:pt x="100" y="199"/>
                    <a:pt x="100" y="199"/>
                    <a:pt x="100" y="199"/>
                  </a:cubicBezTo>
                  <a:cubicBezTo>
                    <a:pt x="100" y="199"/>
                    <a:pt x="100" y="199"/>
                    <a:pt x="100" y="199"/>
                  </a:cubicBezTo>
                  <a:cubicBezTo>
                    <a:pt x="101" y="198"/>
                    <a:pt x="101" y="199"/>
                    <a:pt x="101" y="198"/>
                  </a:cubicBezTo>
                  <a:cubicBezTo>
                    <a:pt x="101" y="198"/>
                    <a:pt x="101" y="198"/>
                    <a:pt x="101" y="197"/>
                  </a:cubicBezTo>
                  <a:cubicBezTo>
                    <a:pt x="101" y="197"/>
                    <a:pt x="102" y="197"/>
                    <a:pt x="102" y="197"/>
                  </a:cubicBezTo>
                  <a:cubicBezTo>
                    <a:pt x="102" y="197"/>
                    <a:pt x="102" y="196"/>
                    <a:pt x="102" y="196"/>
                  </a:cubicBezTo>
                  <a:cubicBezTo>
                    <a:pt x="102" y="196"/>
                    <a:pt x="103" y="196"/>
                    <a:pt x="103" y="196"/>
                  </a:cubicBezTo>
                  <a:cubicBezTo>
                    <a:pt x="103" y="196"/>
                    <a:pt x="103" y="196"/>
                    <a:pt x="103" y="196"/>
                  </a:cubicBezTo>
                  <a:cubicBezTo>
                    <a:pt x="104" y="195"/>
                    <a:pt x="103" y="195"/>
                    <a:pt x="103" y="195"/>
                  </a:cubicBezTo>
                  <a:cubicBezTo>
                    <a:pt x="103" y="194"/>
                    <a:pt x="104" y="194"/>
                    <a:pt x="104" y="193"/>
                  </a:cubicBezTo>
                  <a:cubicBezTo>
                    <a:pt x="104" y="193"/>
                    <a:pt x="104" y="193"/>
                    <a:pt x="104" y="192"/>
                  </a:cubicBezTo>
                  <a:cubicBezTo>
                    <a:pt x="104" y="192"/>
                    <a:pt x="104" y="192"/>
                    <a:pt x="105" y="191"/>
                  </a:cubicBezTo>
                  <a:cubicBezTo>
                    <a:pt x="106" y="191"/>
                    <a:pt x="106" y="190"/>
                    <a:pt x="107" y="190"/>
                  </a:cubicBezTo>
                  <a:cubicBezTo>
                    <a:pt x="107" y="190"/>
                    <a:pt x="107" y="190"/>
                    <a:pt x="107" y="190"/>
                  </a:cubicBezTo>
                  <a:cubicBezTo>
                    <a:pt x="107" y="190"/>
                    <a:pt x="107" y="190"/>
                    <a:pt x="107" y="190"/>
                  </a:cubicBezTo>
                  <a:cubicBezTo>
                    <a:pt x="107" y="190"/>
                    <a:pt x="107" y="190"/>
                    <a:pt x="107" y="190"/>
                  </a:cubicBezTo>
                  <a:cubicBezTo>
                    <a:pt x="108" y="190"/>
                    <a:pt x="108" y="190"/>
                    <a:pt x="108" y="190"/>
                  </a:cubicBezTo>
                  <a:cubicBezTo>
                    <a:pt x="108" y="190"/>
                    <a:pt x="109" y="190"/>
                    <a:pt x="109" y="190"/>
                  </a:cubicBezTo>
                  <a:cubicBezTo>
                    <a:pt x="109" y="190"/>
                    <a:pt x="110" y="189"/>
                    <a:pt x="110" y="189"/>
                  </a:cubicBezTo>
                  <a:cubicBezTo>
                    <a:pt x="110" y="189"/>
                    <a:pt x="111" y="189"/>
                    <a:pt x="111" y="189"/>
                  </a:cubicBezTo>
                  <a:cubicBezTo>
                    <a:pt x="111" y="189"/>
                    <a:pt x="112" y="189"/>
                    <a:pt x="112" y="188"/>
                  </a:cubicBezTo>
                  <a:cubicBezTo>
                    <a:pt x="112" y="188"/>
                    <a:pt x="112" y="188"/>
                    <a:pt x="113" y="188"/>
                  </a:cubicBezTo>
                  <a:cubicBezTo>
                    <a:pt x="113" y="188"/>
                    <a:pt x="113" y="188"/>
                    <a:pt x="114" y="187"/>
                  </a:cubicBezTo>
                  <a:cubicBezTo>
                    <a:pt x="114" y="187"/>
                    <a:pt x="115" y="187"/>
                    <a:pt x="115" y="187"/>
                  </a:cubicBezTo>
                  <a:cubicBezTo>
                    <a:pt x="116" y="186"/>
                    <a:pt x="116" y="186"/>
                    <a:pt x="116" y="186"/>
                  </a:cubicBezTo>
                  <a:cubicBezTo>
                    <a:pt x="117" y="186"/>
                    <a:pt x="117" y="186"/>
                    <a:pt x="117" y="186"/>
                  </a:cubicBezTo>
                  <a:cubicBezTo>
                    <a:pt x="118" y="186"/>
                    <a:pt x="118" y="186"/>
                    <a:pt x="118" y="185"/>
                  </a:cubicBezTo>
                  <a:cubicBezTo>
                    <a:pt x="118" y="185"/>
                    <a:pt x="119" y="185"/>
                    <a:pt x="119" y="185"/>
                  </a:cubicBezTo>
                  <a:cubicBezTo>
                    <a:pt x="119" y="185"/>
                    <a:pt x="119" y="184"/>
                    <a:pt x="120" y="184"/>
                  </a:cubicBezTo>
                  <a:cubicBezTo>
                    <a:pt x="120" y="184"/>
                    <a:pt x="121" y="184"/>
                    <a:pt x="121" y="184"/>
                  </a:cubicBezTo>
                  <a:cubicBezTo>
                    <a:pt x="121" y="184"/>
                    <a:pt x="121" y="183"/>
                    <a:pt x="122" y="183"/>
                  </a:cubicBezTo>
                  <a:cubicBezTo>
                    <a:pt x="122" y="183"/>
                    <a:pt x="122" y="183"/>
                    <a:pt x="123" y="183"/>
                  </a:cubicBezTo>
                  <a:cubicBezTo>
                    <a:pt x="123" y="183"/>
                    <a:pt x="123" y="183"/>
                    <a:pt x="124" y="183"/>
                  </a:cubicBezTo>
                  <a:cubicBezTo>
                    <a:pt x="124" y="183"/>
                    <a:pt x="124" y="183"/>
                    <a:pt x="125" y="183"/>
                  </a:cubicBezTo>
                  <a:cubicBezTo>
                    <a:pt x="125" y="183"/>
                    <a:pt x="126" y="183"/>
                    <a:pt x="127" y="183"/>
                  </a:cubicBezTo>
                  <a:cubicBezTo>
                    <a:pt x="127" y="183"/>
                    <a:pt x="128" y="183"/>
                    <a:pt x="129" y="183"/>
                  </a:cubicBezTo>
                  <a:cubicBezTo>
                    <a:pt x="129" y="183"/>
                    <a:pt x="130" y="183"/>
                    <a:pt x="130" y="183"/>
                  </a:cubicBezTo>
                  <a:cubicBezTo>
                    <a:pt x="132" y="183"/>
                    <a:pt x="133" y="183"/>
                    <a:pt x="134" y="183"/>
                  </a:cubicBezTo>
                  <a:cubicBezTo>
                    <a:pt x="135" y="183"/>
                    <a:pt x="135" y="183"/>
                    <a:pt x="136" y="182"/>
                  </a:cubicBezTo>
                  <a:cubicBezTo>
                    <a:pt x="136" y="182"/>
                    <a:pt x="137" y="182"/>
                    <a:pt x="137" y="182"/>
                  </a:cubicBezTo>
                  <a:cubicBezTo>
                    <a:pt x="137" y="182"/>
                    <a:pt x="138" y="182"/>
                    <a:pt x="139" y="182"/>
                  </a:cubicBezTo>
                  <a:cubicBezTo>
                    <a:pt x="139" y="182"/>
                    <a:pt x="140" y="181"/>
                    <a:pt x="141" y="181"/>
                  </a:cubicBezTo>
                  <a:cubicBezTo>
                    <a:pt x="141" y="181"/>
                    <a:pt x="142" y="181"/>
                    <a:pt x="143" y="181"/>
                  </a:cubicBezTo>
                  <a:cubicBezTo>
                    <a:pt x="143" y="180"/>
                    <a:pt x="143" y="181"/>
                    <a:pt x="144" y="180"/>
                  </a:cubicBezTo>
                  <a:cubicBezTo>
                    <a:pt x="144" y="180"/>
                    <a:pt x="144" y="180"/>
                    <a:pt x="145" y="180"/>
                  </a:cubicBezTo>
                  <a:cubicBezTo>
                    <a:pt x="145" y="179"/>
                    <a:pt x="146" y="179"/>
                    <a:pt x="146" y="179"/>
                  </a:cubicBezTo>
                  <a:cubicBezTo>
                    <a:pt x="147" y="179"/>
                    <a:pt x="148" y="178"/>
                    <a:pt x="148" y="178"/>
                  </a:cubicBezTo>
                  <a:cubicBezTo>
                    <a:pt x="148" y="178"/>
                    <a:pt x="149" y="178"/>
                    <a:pt x="149" y="178"/>
                  </a:cubicBezTo>
                  <a:cubicBezTo>
                    <a:pt x="149" y="122"/>
                    <a:pt x="149" y="122"/>
                    <a:pt x="149" y="122"/>
                  </a:cubicBezTo>
                  <a:cubicBezTo>
                    <a:pt x="149" y="11"/>
                    <a:pt x="149" y="11"/>
                    <a:pt x="149" y="11"/>
                  </a:cubicBezTo>
                  <a:cubicBezTo>
                    <a:pt x="148" y="11"/>
                    <a:pt x="148" y="11"/>
                    <a:pt x="147" y="11"/>
                  </a:cubicBezTo>
                  <a:close/>
                </a:path>
              </a:pathLst>
            </a:custGeom>
            <a:grpFill/>
            <a:ln w="317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452" name="New South Wales">
            <a:extLst>
              <a:ext uri="{FF2B5EF4-FFF2-40B4-BE49-F238E27FC236}">
                <a16:creationId xmlns:a16="http://schemas.microsoft.com/office/drawing/2014/main" xmlns="" id="{FC5A9B1E-0416-4C44-A6A6-73980DA39B7D}"/>
              </a:ext>
            </a:extLst>
          </p:cNvPr>
          <p:cNvSpPr>
            <a:spLocks noEditPoints="1"/>
          </p:cNvSpPr>
          <p:nvPr/>
        </p:nvSpPr>
        <p:spPr bwMode="auto">
          <a:xfrm>
            <a:off x="9546519" y="3744858"/>
            <a:ext cx="1626682" cy="1301348"/>
          </a:xfrm>
          <a:custGeom>
            <a:avLst/>
            <a:gdLst>
              <a:gd name="T0" fmla="*/ 115 w 116"/>
              <a:gd name="T1" fmla="*/ 0 h 93"/>
              <a:gd name="T2" fmla="*/ 110 w 116"/>
              <a:gd name="T3" fmla="*/ 2 h 93"/>
              <a:gd name="T4" fmla="*/ 106 w 116"/>
              <a:gd name="T5" fmla="*/ 2 h 93"/>
              <a:gd name="T6" fmla="*/ 101 w 116"/>
              <a:gd name="T7" fmla="*/ 5 h 93"/>
              <a:gd name="T8" fmla="*/ 97 w 116"/>
              <a:gd name="T9" fmla="*/ 8 h 93"/>
              <a:gd name="T10" fmla="*/ 94 w 116"/>
              <a:gd name="T11" fmla="*/ 9 h 93"/>
              <a:gd name="T12" fmla="*/ 91 w 116"/>
              <a:gd name="T13" fmla="*/ 6 h 93"/>
              <a:gd name="T14" fmla="*/ 83 w 116"/>
              <a:gd name="T15" fmla="*/ 5 h 93"/>
              <a:gd name="T16" fmla="*/ 75 w 116"/>
              <a:gd name="T17" fmla="*/ 7 h 93"/>
              <a:gd name="T18" fmla="*/ 0 w 116"/>
              <a:gd name="T19" fmla="*/ 59 h 93"/>
              <a:gd name="T20" fmla="*/ 5 w 116"/>
              <a:gd name="T21" fmla="*/ 60 h 93"/>
              <a:gd name="T22" fmla="*/ 12 w 116"/>
              <a:gd name="T23" fmla="*/ 61 h 93"/>
              <a:gd name="T24" fmla="*/ 15 w 116"/>
              <a:gd name="T25" fmla="*/ 65 h 93"/>
              <a:gd name="T26" fmla="*/ 21 w 116"/>
              <a:gd name="T27" fmla="*/ 66 h 93"/>
              <a:gd name="T28" fmla="*/ 23 w 116"/>
              <a:gd name="T29" fmla="*/ 70 h 93"/>
              <a:gd name="T30" fmla="*/ 27 w 116"/>
              <a:gd name="T31" fmla="*/ 74 h 93"/>
              <a:gd name="T32" fmla="*/ 31 w 116"/>
              <a:gd name="T33" fmla="*/ 77 h 93"/>
              <a:gd name="T34" fmla="*/ 35 w 116"/>
              <a:gd name="T35" fmla="*/ 79 h 93"/>
              <a:gd name="T36" fmla="*/ 39 w 116"/>
              <a:gd name="T37" fmla="*/ 76 h 93"/>
              <a:gd name="T38" fmla="*/ 44 w 116"/>
              <a:gd name="T39" fmla="*/ 78 h 93"/>
              <a:gd name="T40" fmla="*/ 51 w 116"/>
              <a:gd name="T41" fmla="*/ 78 h 93"/>
              <a:gd name="T42" fmla="*/ 58 w 116"/>
              <a:gd name="T43" fmla="*/ 78 h 93"/>
              <a:gd name="T44" fmla="*/ 64 w 116"/>
              <a:gd name="T45" fmla="*/ 80 h 93"/>
              <a:gd name="T46" fmla="*/ 65 w 116"/>
              <a:gd name="T47" fmla="*/ 83 h 93"/>
              <a:gd name="T48" fmla="*/ 82 w 116"/>
              <a:gd name="T49" fmla="*/ 93 h 93"/>
              <a:gd name="T50" fmla="*/ 83 w 116"/>
              <a:gd name="T51" fmla="*/ 90 h 93"/>
              <a:gd name="T52" fmla="*/ 82 w 116"/>
              <a:gd name="T53" fmla="*/ 87 h 93"/>
              <a:gd name="T54" fmla="*/ 83 w 116"/>
              <a:gd name="T55" fmla="*/ 84 h 93"/>
              <a:gd name="T56" fmla="*/ 84 w 116"/>
              <a:gd name="T57" fmla="*/ 81 h 93"/>
              <a:gd name="T58" fmla="*/ 85 w 116"/>
              <a:gd name="T59" fmla="*/ 76 h 93"/>
              <a:gd name="T60" fmla="*/ 86 w 116"/>
              <a:gd name="T61" fmla="*/ 74 h 93"/>
              <a:gd name="T62" fmla="*/ 88 w 116"/>
              <a:gd name="T63" fmla="*/ 71 h 93"/>
              <a:gd name="T64" fmla="*/ 90 w 116"/>
              <a:gd name="T65" fmla="*/ 67 h 93"/>
              <a:gd name="T66" fmla="*/ 91 w 116"/>
              <a:gd name="T67" fmla="*/ 62 h 93"/>
              <a:gd name="T68" fmla="*/ 95 w 116"/>
              <a:gd name="T69" fmla="*/ 57 h 93"/>
              <a:gd name="T70" fmla="*/ 96 w 116"/>
              <a:gd name="T71" fmla="*/ 53 h 93"/>
              <a:gd name="T72" fmla="*/ 99 w 116"/>
              <a:gd name="T73" fmla="*/ 49 h 93"/>
              <a:gd name="T74" fmla="*/ 101 w 116"/>
              <a:gd name="T75" fmla="*/ 46 h 93"/>
              <a:gd name="T76" fmla="*/ 104 w 116"/>
              <a:gd name="T77" fmla="*/ 45 h 93"/>
              <a:gd name="T78" fmla="*/ 106 w 116"/>
              <a:gd name="T79" fmla="*/ 41 h 93"/>
              <a:gd name="T80" fmla="*/ 107 w 116"/>
              <a:gd name="T81" fmla="*/ 38 h 93"/>
              <a:gd name="T82" fmla="*/ 110 w 116"/>
              <a:gd name="T83" fmla="*/ 33 h 93"/>
              <a:gd name="T84" fmla="*/ 110 w 116"/>
              <a:gd name="T85" fmla="*/ 27 h 93"/>
              <a:gd name="T86" fmla="*/ 111 w 116"/>
              <a:gd name="T87" fmla="*/ 23 h 93"/>
              <a:gd name="T88" fmla="*/ 112 w 116"/>
              <a:gd name="T89" fmla="*/ 19 h 93"/>
              <a:gd name="T90" fmla="*/ 114 w 116"/>
              <a:gd name="T91" fmla="*/ 12 h 93"/>
              <a:gd name="T92" fmla="*/ 116 w 116"/>
              <a:gd name="T93" fmla="*/ 8 h 93"/>
              <a:gd name="T94" fmla="*/ 76 w 116"/>
              <a:gd name="T95" fmla="*/ 72 h 93"/>
              <a:gd name="T96" fmla="*/ 74 w 116"/>
              <a:gd name="T97" fmla="*/ 75 h 93"/>
              <a:gd name="T98" fmla="*/ 74 w 116"/>
              <a:gd name="T99" fmla="*/ 77 h 93"/>
              <a:gd name="T100" fmla="*/ 72 w 116"/>
              <a:gd name="T101" fmla="*/ 76 h 93"/>
              <a:gd name="T102" fmla="*/ 71 w 116"/>
              <a:gd name="T103" fmla="*/ 72 h 93"/>
              <a:gd name="T104" fmla="*/ 74 w 116"/>
              <a:gd name="T105" fmla="*/ 69 h 93"/>
              <a:gd name="T106" fmla="*/ 77 w 116"/>
              <a:gd name="T107" fmla="*/ 7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93">
                <a:moveTo>
                  <a:pt x="116" y="5"/>
                </a:moveTo>
                <a:cubicBezTo>
                  <a:pt x="115" y="4"/>
                  <a:pt x="115" y="3"/>
                  <a:pt x="115" y="2"/>
                </a:cubicBezTo>
                <a:cubicBezTo>
                  <a:pt x="115" y="2"/>
                  <a:pt x="116" y="1"/>
                  <a:pt x="115" y="1"/>
                </a:cubicBezTo>
                <a:cubicBezTo>
                  <a:pt x="115" y="0"/>
                  <a:pt x="115" y="0"/>
                  <a:pt x="115" y="0"/>
                </a:cubicBezTo>
                <a:cubicBezTo>
                  <a:pt x="114" y="1"/>
                  <a:pt x="114" y="1"/>
                  <a:pt x="114" y="2"/>
                </a:cubicBezTo>
                <a:cubicBezTo>
                  <a:pt x="113" y="1"/>
                  <a:pt x="114" y="0"/>
                  <a:pt x="112" y="1"/>
                </a:cubicBezTo>
                <a:cubicBezTo>
                  <a:pt x="111" y="1"/>
                  <a:pt x="112" y="2"/>
                  <a:pt x="112" y="2"/>
                </a:cubicBezTo>
                <a:cubicBezTo>
                  <a:pt x="111" y="3"/>
                  <a:pt x="110" y="3"/>
                  <a:pt x="110" y="2"/>
                </a:cubicBezTo>
                <a:cubicBezTo>
                  <a:pt x="109" y="2"/>
                  <a:pt x="109" y="2"/>
                  <a:pt x="109" y="2"/>
                </a:cubicBezTo>
                <a:cubicBezTo>
                  <a:pt x="108" y="2"/>
                  <a:pt x="108" y="3"/>
                  <a:pt x="108" y="3"/>
                </a:cubicBezTo>
                <a:cubicBezTo>
                  <a:pt x="107" y="3"/>
                  <a:pt x="107" y="2"/>
                  <a:pt x="106" y="2"/>
                </a:cubicBezTo>
                <a:cubicBezTo>
                  <a:pt x="106" y="2"/>
                  <a:pt x="106" y="2"/>
                  <a:pt x="106" y="2"/>
                </a:cubicBezTo>
                <a:cubicBezTo>
                  <a:pt x="106" y="2"/>
                  <a:pt x="106" y="2"/>
                  <a:pt x="106" y="2"/>
                </a:cubicBezTo>
                <a:cubicBezTo>
                  <a:pt x="105" y="2"/>
                  <a:pt x="105" y="2"/>
                  <a:pt x="104" y="3"/>
                </a:cubicBezTo>
                <a:cubicBezTo>
                  <a:pt x="103" y="3"/>
                  <a:pt x="102" y="3"/>
                  <a:pt x="102" y="4"/>
                </a:cubicBezTo>
                <a:cubicBezTo>
                  <a:pt x="100" y="4"/>
                  <a:pt x="100" y="4"/>
                  <a:pt x="101" y="5"/>
                </a:cubicBezTo>
                <a:cubicBezTo>
                  <a:pt x="101" y="6"/>
                  <a:pt x="101" y="5"/>
                  <a:pt x="101" y="6"/>
                </a:cubicBezTo>
                <a:cubicBezTo>
                  <a:pt x="101" y="6"/>
                  <a:pt x="101" y="7"/>
                  <a:pt x="101" y="7"/>
                </a:cubicBezTo>
                <a:cubicBezTo>
                  <a:pt x="101" y="8"/>
                  <a:pt x="100" y="8"/>
                  <a:pt x="99" y="8"/>
                </a:cubicBezTo>
                <a:cubicBezTo>
                  <a:pt x="98" y="9"/>
                  <a:pt x="98" y="8"/>
                  <a:pt x="97" y="8"/>
                </a:cubicBezTo>
                <a:cubicBezTo>
                  <a:pt x="97" y="8"/>
                  <a:pt x="97" y="9"/>
                  <a:pt x="96" y="9"/>
                </a:cubicBezTo>
                <a:cubicBezTo>
                  <a:pt x="96" y="9"/>
                  <a:pt x="96" y="9"/>
                  <a:pt x="96" y="9"/>
                </a:cubicBezTo>
                <a:cubicBezTo>
                  <a:pt x="96" y="10"/>
                  <a:pt x="96" y="10"/>
                  <a:pt x="96" y="10"/>
                </a:cubicBezTo>
                <a:cubicBezTo>
                  <a:pt x="95" y="11"/>
                  <a:pt x="94" y="10"/>
                  <a:pt x="94" y="9"/>
                </a:cubicBezTo>
                <a:cubicBezTo>
                  <a:pt x="94" y="9"/>
                  <a:pt x="94" y="8"/>
                  <a:pt x="94" y="8"/>
                </a:cubicBezTo>
                <a:cubicBezTo>
                  <a:pt x="94" y="7"/>
                  <a:pt x="93" y="8"/>
                  <a:pt x="93" y="8"/>
                </a:cubicBezTo>
                <a:cubicBezTo>
                  <a:pt x="92" y="7"/>
                  <a:pt x="92" y="7"/>
                  <a:pt x="92" y="6"/>
                </a:cubicBezTo>
                <a:cubicBezTo>
                  <a:pt x="92" y="6"/>
                  <a:pt x="92" y="6"/>
                  <a:pt x="91" y="6"/>
                </a:cubicBezTo>
                <a:cubicBezTo>
                  <a:pt x="90" y="6"/>
                  <a:pt x="90" y="5"/>
                  <a:pt x="89" y="5"/>
                </a:cubicBezTo>
                <a:cubicBezTo>
                  <a:pt x="88" y="6"/>
                  <a:pt x="87" y="6"/>
                  <a:pt x="86" y="5"/>
                </a:cubicBezTo>
                <a:cubicBezTo>
                  <a:pt x="85" y="5"/>
                  <a:pt x="85" y="4"/>
                  <a:pt x="84" y="4"/>
                </a:cubicBezTo>
                <a:cubicBezTo>
                  <a:pt x="84" y="5"/>
                  <a:pt x="83" y="5"/>
                  <a:pt x="83" y="5"/>
                </a:cubicBezTo>
                <a:cubicBezTo>
                  <a:pt x="82" y="5"/>
                  <a:pt x="82" y="5"/>
                  <a:pt x="81" y="5"/>
                </a:cubicBezTo>
                <a:cubicBezTo>
                  <a:pt x="81" y="5"/>
                  <a:pt x="80" y="5"/>
                  <a:pt x="79" y="5"/>
                </a:cubicBezTo>
                <a:cubicBezTo>
                  <a:pt x="78" y="4"/>
                  <a:pt x="77" y="5"/>
                  <a:pt x="77" y="6"/>
                </a:cubicBezTo>
                <a:cubicBezTo>
                  <a:pt x="76" y="6"/>
                  <a:pt x="76" y="6"/>
                  <a:pt x="75" y="7"/>
                </a:cubicBezTo>
                <a:cubicBezTo>
                  <a:pt x="74" y="7"/>
                  <a:pt x="74" y="8"/>
                  <a:pt x="73" y="8"/>
                </a:cubicBezTo>
                <a:cubicBezTo>
                  <a:pt x="73" y="9"/>
                  <a:pt x="70" y="9"/>
                  <a:pt x="70" y="9"/>
                </a:cubicBezTo>
                <a:cubicBezTo>
                  <a:pt x="0" y="9"/>
                  <a:pt x="0" y="9"/>
                  <a:pt x="0" y="9"/>
                </a:cubicBezTo>
                <a:cubicBezTo>
                  <a:pt x="0" y="59"/>
                  <a:pt x="0" y="59"/>
                  <a:pt x="0" y="59"/>
                </a:cubicBezTo>
                <a:cubicBezTo>
                  <a:pt x="1" y="59"/>
                  <a:pt x="1" y="60"/>
                  <a:pt x="2" y="60"/>
                </a:cubicBezTo>
                <a:cubicBezTo>
                  <a:pt x="2" y="60"/>
                  <a:pt x="3" y="59"/>
                  <a:pt x="3" y="59"/>
                </a:cubicBezTo>
                <a:cubicBezTo>
                  <a:pt x="3" y="60"/>
                  <a:pt x="4" y="60"/>
                  <a:pt x="4" y="60"/>
                </a:cubicBezTo>
                <a:cubicBezTo>
                  <a:pt x="4" y="60"/>
                  <a:pt x="5" y="60"/>
                  <a:pt x="5" y="60"/>
                </a:cubicBezTo>
                <a:cubicBezTo>
                  <a:pt x="6" y="59"/>
                  <a:pt x="6" y="59"/>
                  <a:pt x="7" y="60"/>
                </a:cubicBezTo>
                <a:cubicBezTo>
                  <a:pt x="8" y="60"/>
                  <a:pt x="8" y="59"/>
                  <a:pt x="9" y="60"/>
                </a:cubicBezTo>
                <a:cubicBezTo>
                  <a:pt x="9" y="60"/>
                  <a:pt x="10" y="60"/>
                  <a:pt x="10" y="60"/>
                </a:cubicBezTo>
                <a:cubicBezTo>
                  <a:pt x="11" y="61"/>
                  <a:pt x="11" y="61"/>
                  <a:pt x="12" y="61"/>
                </a:cubicBezTo>
                <a:cubicBezTo>
                  <a:pt x="12" y="62"/>
                  <a:pt x="12" y="62"/>
                  <a:pt x="12" y="63"/>
                </a:cubicBezTo>
                <a:cubicBezTo>
                  <a:pt x="12" y="64"/>
                  <a:pt x="12" y="63"/>
                  <a:pt x="13" y="64"/>
                </a:cubicBezTo>
                <a:cubicBezTo>
                  <a:pt x="13" y="64"/>
                  <a:pt x="13" y="65"/>
                  <a:pt x="14" y="66"/>
                </a:cubicBezTo>
                <a:cubicBezTo>
                  <a:pt x="14" y="66"/>
                  <a:pt x="15" y="66"/>
                  <a:pt x="15" y="65"/>
                </a:cubicBezTo>
                <a:cubicBezTo>
                  <a:pt x="16" y="65"/>
                  <a:pt x="15" y="64"/>
                  <a:pt x="16" y="64"/>
                </a:cubicBezTo>
                <a:cubicBezTo>
                  <a:pt x="17" y="64"/>
                  <a:pt x="17" y="65"/>
                  <a:pt x="18" y="65"/>
                </a:cubicBezTo>
                <a:cubicBezTo>
                  <a:pt x="19" y="65"/>
                  <a:pt x="19" y="65"/>
                  <a:pt x="20" y="66"/>
                </a:cubicBezTo>
                <a:cubicBezTo>
                  <a:pt x="20" y="66"/>
                  <a:pt x="21" y="66"/>
                  <a:pt x="21" y="66"/>
                </a:cubicBezTo>
                <a:cubicBezTo>
                  <a:pt x="21" y="67"/>
                  <a:pt x="21" y="68"/>
                  <a:pt x="21" y="69"/>
                </a:cubicBezTo>
                <a:cubicBezTo>
                  <a:pt x="21" y="69"/>
                  <a:pt x="21" y="69"/>
                  <a:pt x="22" y="70"/>
                </a:cubicBezTo>
                <a:cubicBezTo>
                  <a:pt x="22" y="70"/>
                  <a:pt x="22" y="70"/>
                  <a:pt x="22" y="70"/>
                </a:cubicBezTo>
                <a:cubicBezTo>
                  <a:pt x="22" y="70"/>
                  <a:pt x="22" y="70"/>
                  <a:pt x="23" y="70"/>
                </a:cubicBezTo>
                <a:cubicBezTo>
                  <a:pt x="23" y="71"/>
                  <a:pt x="23" y="71"/>
                  <a:pt x="23" y="72"/>
                </a:cubicBezTo>
                <a:cubicBezTo>
                  <a:pt x="23" y="72"/>
                  <a:pt x="24" y="72"/>
                  <a:pt x="24" y="72"/>
                </a:cubicBezTo>
                <a:cubicBezTo>
                  <a:pt x="25" y="72"/>
                  <a:pt x="26" y="72"/>
                  <a:pt x="26" y="73"/>
                </a:cubicBezTo>
                <a:cubicBezTo>
                  <a:pt x="27" y="73"/>
                  <a:pt x="27" y="74"/>
                  <a:pt x="27" y="74"/>
                </a:cubicBezTo>
                <a:cubicBezTo>
                  <a:pt x="27" y="74"/>
                  <a:pt x="28" y="74"/>
                  <a:pt x="28" y="74"/>
                </a:cubicBezTo>
                <a:cubicBezTo>
                  <a:pt x="29" y="74"/>
                  <a:pt x="29" y="75"/>
                  <a:pt x="29" y="75"/>
                </a:cubicBezTo>
                <a:cubicBezTo>
                  <a:pt x="29" y="75"/>
                  <a:pt x="30" y="75"/>
                  <a:pt x="30" y="76"/>
                </a:cubicBezTo>
                <a:cubicBezTo>
                  <a:pt x="31" y="76"/>
                  <a:pt x="31" y="77"/>
                  <a:pt x="31" y="77"/>
                </a:cubicBezTo>
                <a:cubicBezTo>
                  <a:pt x="31" y="77"/>
                  <a:pt x="32" y="78"/>
                  <a:pt x="32" y="78"/>
                </a:cubicBezTo>
                <a:cubicBezTo>
                  <a:pt x="32" y="78"/>
                  <a:pt x="33" y="79"/>
                  <a:pt x="34" y="79"/>
                </a:cubicBezTo>
                <a:cubicBezTo>
                  <a:pt x="35" y="79"/>
                  <a:pt x="34" y="79"/>
                  <a:pt x="35" y="79"/>
                </a:cubicBezTo>
                <a:cubicBezTo>
                  <a:pt x="35" y="79"/>
                  <a:pt x="35" y="79"/>
                  <a:pt x="35" y="79"/>
                </a:cubicBezTo>
                <a:cubicBezTo>
                  <a:pt x="36" y="79"/>
                  <a:pt x="36" y="79"/>
                  <a:pt x="36" y="79"/>
                </a:cubicBezTo>
                <a:cubicBezTo>
                  <a:pt x="37" y="78"/>
                  <a:pt x="35" y="78"/>
                  <a:pt x="36" y="77"/>
                </a:cubicBezTo>
                <a:cubicBezTo>
                  <a:pt x="36" y="77"/>
                  <a:pt x="37" y="76"/>
                  <a:pt x="38" y="76"/>
                </a:cubicBezTo>
                <a:cubicBezTo>
                  <a:pt x="38" y="76"/>
                  <a:pt x="39" y="76"/>
                  <a:pt x="39" y="76"/>
                </a:cubicBezTo>
                <a:cubicBezTo>
                  <a:pt x="39" y="76"/>
                  <a:pt x="40" y="76"/>
                  <a:pt x="40" y="76"/>
                </a:cubicBezTo>
                <a:cubicBezTo>
                  <a:pt x="41" y="76"/>
                  <a:pt x="42" y="76"/>
                  <a:pt x="42" y="77"/>
                </a:cubicBezTo>
                <a:cubicBezTo>
                  <a:pt x="42" y="77"/>
                  <a:pt x="42" y="77"/>
                  <a:pt x="43" y="78"/>
                </a:cubicBezTo>
                <a:cubicBezTo>
                  <a:pt x="43" y="78"/>
                  <a:pt x="44" y="78"/>
                  <a:pt x="44" y="78"/>
                </a:cubicBezTo>
                <a:cubicBezTo>
                  <a:pt x="45" y="78"/>
                  <a:pt x="45" y="78"/>
                  <a:pt x="45" y="78"/>
                </a:cubicBezTo>
                <a:cubicBezTo>
                  <a:pt x="46" y="78"/>
                  <a:pt x="46" y="78"/>
                  <a:pt x="46" y="78"/>
                </a:cubicBezTo>
                <a:cubicBezTo>
                  <a:pt x="48" y="79"/>
                  <a:pt x="48" y="78"/>
                  <a:pt x="49" y="78"/>
                </a:cubicBezTo>
                <a:cubicBezTo>
                  <a:pt x="50" y="78"/>
                  <a:pt x="51" y="78"/>
                  <a:pt x="51" y="78"/>
                </a:cubicBezTo>
                <a:cubicBezTo>
                  <a:pt x="52" y="79"/>
                  <a:pt x="53" y="78"/>
                  <a:pt x="54" y="79"/>
                </a:cubicBezTo>
                <a:cubicBezTo>
                  <a:pt x="54" y="79"/>
                  <a:pt x="57" y="80"/>
                  <a:pt x="56" y="78"/>
                </a:cubicBezTo>
                <a:cubicBezTo>
                  <a:pt x="57" y="78"/>
                  <a:pt x="57" y="79"/>
                  <a:pt x="58" y="79"/>
                </a:cubicBezTo>
                <a:cubicBezTo>
                  <a:pt x="58" y="79"/>
                  <a:pt x="58" y="78"/>
                  <a:pt x="58" y="78"/>
                </a:cubicBezTo>
                <a:cubicBezTo>
                  <a:pt x="58" y="78"/>
                  <a:pt x="59" y="78"/>
                  <a:pt x="59" y="78"/>
                </a:cubicBezTo>
                <a:cubicBezTo>
                  <a:pt x="61" y="77"/>
                  <a:pt x="62" y="78"/>
                  <a:pt x="63" y="78"/>
                </a:cubicBezTo>
                <a:cubicBezTo>
                  <a:pt x="64" y="79"/>
                  <a:pt x="64" y="78"/>
                  <a:pt x="64" y="79"/>
                </a:cubicBezTo>
                <a:cubicBezTo>
                  <a:pt x="64" y="80"/>
                  <a:pt x="64" y="80"/>
                  <a:pt x="64" y="80"/>
                </a:cubicBezTo>
                <a:cubicBezTo>
                  <a:pt x="64" y="80"/>
                  <a:pt x="64" y="81"/>
                  <a:pt x="64" y="81"/>
                </a:cubicBezTo>
                <a:cubicBezTo>
                  <a:pt x="64" y="82"/>
                  <a:pt x="64" y="82"/>
                  <a:pt x="65" y="82"/>
                </a:cubicBezTo>
                <a:cubicBezTo>
                  <a:pt x="65" y="82"/>
                  <a:pt x="65" y="82"/>
                  <a:pt x="66" y="82"/>
                </a:cubicBezTo>
                <a:cubicBezTo>
                  <a:pt x="66" y="82"/>
                  <a:pt x="65" y="83"/>
                  <a:pt x="65" y="83"/>
                </a:cubicBezTo>
                <a:cubicBezTo>
                  <a:pt x="66" y="84"/>
                  <a:pt x="66" y="85"/>
                  <a:pt x="65" y="85"/>
                </a:cubicBezTo>
                <a:cubicBezTo>
                  <a:pt x="66" y="85"/>
                  <a:pt x="66" y="86"/>
                  <a:pt x="66" y="86"/>
                </a:cubicBezTo>
                <a:cubicBezTo>
                  <a:pt x="82" y="93"/>
                  <a:pt x="82" y="93"/>
                  <a:pt x="82" y="93"/>
                </a:cubicBezTo>
                <a:cubicBezTo>
                  <a:pt x="82" y="93"/>
                  <a:pt x="82" y="93"/>
                  <a:pt x="82" y="93"/>
                </a:cubicBezTo>
                <a:cubicBezTo>
                  <a:pt x="82" y="93"/>
                  <a:pt x="82" y="93"/>
                  <a:pt x="82" y="93"/>
                </a:cubicBezTo>
                <a:cubicBezTo>
                  <a:pt x="82" y="93"/>
                  <a:pt x="82" y="92"/>
                  <a:pt x="82" y="92"/>
                </a:cubicBezTo>
                <a:cubicBezTo>
                  <a:pt x="82" y="92"/>
                  <a:pt x="82" y="91"/>
                  <a:pt x="82" y="91"/>
                </a:cubicBezTo>
                <a:cubicBezTo>
                  <a:pt x="82" y="90"/>
                  <a:pt x="83" y="91"/>
                  <a:pt x="83" y="90"/>
                </a:cubicBezTo>
                <a:cubicBezTo>
                  <a:pt x="83" y="90"/>
                  <a:pt x="83" y="89"/>
                  <a:pt x="82" y="89"/>
                </a:cubicBezTo>
                <a:cubicBezTo>
                  <a:pt x="82" y="89"/>
                  <a:pt x="81" y="89"/>
                  <a:pt x="82" y="89"/>
                </a:cubicBezTo>
                <a:cubicBezTo>
                  <a:pt x="82" y="88"/>
                  <a:pt x="82" y="88"/>
                  <a:pt x="82" y="88"/>
                </a:cubicBezTo>
                <a:cubicBezTo>
                  <a:pt x="82" y="88"/>
                  <a:pt x="82" y="88"/>
                  <a:pt x="82" y="87"/>
                </a:cubicBezTo>
                <a:cubicBezTo>
                  <a:pt x="82" y="87"/>
                  <a:pt x="82" y="87"/>
                  <a:pt x="82" y="87"/>
                </a:cubicBezTo>
                <a:cubicBezTo>
                  <a:pt x="82" y="86"/>
                  <a:pt x="82" y="86"/>
                  <a:pt x="82" y="86"/>
                </a:cubicBezTo>
                <a:cubicBezTo>
                  <a:pt x="82" y="86"/>
                  <a:pt x="83" y="85"/>
                  <a:pt x="83" y="85"/>
                </a:cubicBezTo>
                <a:cubicBezTo>
                  <a:pt x="83" y="84"/>
                  <a:pt x="83" y="84"/>
                  <a:pt x="83" y="84"/>
                </a:cubicBezTo>
                <a:cubicBezTo>
                  <a:pt x="83" y="83"/>
                  <a:pt x="83" y="83"/>
                  <a:pt x="83" y="83"/>
                </a:cubicBezTo>
                <a:cubicBezTo>
                  <a:pt x="83" y="82"/>
                  <a:pt x="83" y="82"/>
                  <a:pt x="84" y="82"/>
                </a:cubicBezTo>
                <a:cubicBezTo>
                  <a:pt x="84" y="82"/>
                  <a:pt x="84" y="81"/>
                  <a:pt x="84" y="81"/>
                </a:cubicBezTo>
                <a:cubicBezTo>
                  <a:pt x="84" y="81"/>
                  <a:pt x="84" y="81"/>
                  <a:pt x="84" y="81"/>
                </a:cubicBezTo>
                <a:cubicBezTo>
                  <a:pt x="84" y="80"/>
                  <a:pt x="84" y="80"/>
                  <a:pt x="84" y="79"/>
                </a:cubicBezTo>
                <a:cubicBezTo>
                  <a:pt x="84" y="79"/>
                  <a:pt x="84" y="79"/>
                  <a:pt x="84" y="78"/>
                </a:cubicBezTo>
                <a:cubicBezTo>
                  <a:pt x="84" y="77"/>
                  <a:pt x="84" y="77"/>
                  <a:pt x="84" y="77"/>
                </a:cubicBezTo>
                <a:cubicBezTo>
                  <a:pt x="85" y="77"/>
                  <a:pt x="85" y="77"/>
                  <a:pt x="85" y="76"/>
                </a:cubicBezTo>
                <a:cubicBezTo>
                  <a:pt x="85" y="76"/>
                  <a:pt x="85" y="76"/>
                  <a:pt x="85" y="76"/>
                </a:cubicBezTo>
                <a:cubicBezTo>
                  <a:pt x="85" y="76"/>
                  <a:pt x="85" y="76"/>
                  <a:pt x="85" y="75"/>
                </a:cubicBezTo>
                <a:cubicBezTo>
                  <a:pt x="85" y="75"/>
                  <a:pt x="85" y="75"/>
                  <a:pt x="85" y="75"/>
                </a:cubicBezTo>
                <a:cubicBezTo>
                  <a:pt x="85" y="74"/>
                  <a:pt x="86" y="74"/>
                  <a:pt x="86" y="74"/>
                </a:cubicBezTo>
                <a:cubicBezTo>
                  <a:pt x="86" y="74"/>
                  <a:pt x="86" y="73"/>
                  <a:pt x="86" y="73"/>
                </a:cubicBezTo>
                <a:cubicBezTo>
                  <a:pt x="86" y="73"/>
                  <a:pt x="86" y="73"/>
                  <a:pt x="87" y="73"/>
                </a:cubicBezTo>
                <a:cubicBezTo>
                  <a:pt x="87" y="72"/>
                  <a:pt x="87" y="72"/>
                  <a:pt x="87" y="72"/>
                </a:cubicBezTo>
                <a:cubicBezTo>
                  <a:pt x="88" y="71"/>
                  <a:pt x="88" y="71"/>
                  <a:pt x="88" y="71"/>
                </a:cubicBezTo>
                <a:cubicBezTo>
                  <a:pt x="88" y="70"/>
                  <a:pt x="89" y="70"/>
                  <a:pt x="89" y="70"/>
                </a:cubicBezTo>
                <a:cubicBezTo>
                  <a:pt x="89" y="69"/>
                  <a:pt x="89" y="69"/>
                  <a:pt x="90" y="69"/>
                </a:cubicBezTo>
                <a:cubicBezTo>
                  <a:pt x="90" y="69"/>
                  <a:pt x="90" y="70"/>
                  <a:pt x="90" y="69"/>
                </a:cubicBezTo>
                <a:cubicBezTo>
                  <a:pt x="90" y="69"/>
                  <a:pt x="90" y="68"/>
                  <a:pt x="90" y="67"/>
                </a:cubicBezTo>
                <a:cubicBezTo>
                  <a:pt x="90" y="67"/>
                  <a:pt x="89" y="67"/>
                  <a:pt x="89" y="66"/>
                </a:cubicBezTo>
                <a:cubicBezTo>
                  <a:pt x="90" y="66"/>
                  <a:pt x="90" y="66"/>
                  <a:pt x="90" y="65"/>
                </a:cubicBezTo>
                <a:cubicBezTo>
                  <a:pt x="91" y="65"/>
                  <a:pt x="91" y="64"/>
                  <a:pt x="91" y="63"/>
                </a:cubicBezTo>
                <a:cubicBezTo>
                  <a:pt x="91" y="63"/>
                  <a:pt x="91" y="62"/>
                  <a:pt x="91" y="62"/>
                </a:cubicBezTo>
                <a:cubicBezTo>
                  <a:pt x="91" y="62"/>
                  <a:pt x="91" y="61"/>
                  <a:pt x="92" y="61"/>
                </a:cubicBezTo>
                <a:cubicBezTo>
                  <a:pt x="92" y="60"/>
                  <a:pt x="93" y="60"/>
                  <a:pt x="94" y="59"/>
                </a:cubicBezTo>
                <a:cubicBezTo>
                  <a:pt x="94" y="59"/>
                  <a:pt x="93" y="58"/>
                  <a:pt x="94" y="58"/>
                </a:cubicBezTo>
                <a:cubicBezTo>
                  <a:pt x="94" y="57"/>
                  <a:pt x="95" y="58"/>
                  <a:pt x="95" y="57"/>
                </a:cubicBezTo>
                <a:cubicBezTo>
                  <a:pt x="95" y="57"/>
                  <a:pt x="95" y="56"/>
                  <a:pt x="95" y="56"/>
                </a:cubicBezTo>
                <a:cubicBezTo>
                  <a:pt x="95" y="55"/>
                  <a:pt x="94" y="54"/>
                  <a:pt x="95" y="54"/>
                </a:cubicBezTo>
                <a:cubicBezTo>
                  <a:pt x="95" y="53"/>
                  <a:pt x="95" y="53"/>
                  <a:pt x="96" y="53"/>
                </a:cubicBezTo>
                <a:cubicBezTo>
                  <a:pt x="96" y="53"/>
                  <a:pt x="96" y="53"/>
                  <a:pt x="96" y="53"/>
                </a:cubicBezTo>
                <a:cubicBezTo>
                  <a:pt x="96" y="53"/>
                  <a:pt x="96" y="52"/>
                  <a:pt x="97" y="52"/>
                </a:cubicBezTo>
                <a:cubicBezTo>
                  <a:pt x="97" y="51"/>
                  <a:pt x="97" y="51"/>
                  <a:pt x="97" y="51"/>
                </a:cubicBezTo>
                <a:cubicBezTo>
                  <a:pt x="98" y="51"/>
                  <a:pt x="98" y="50"/>
                  <a:pt x="98" y="50"/>
                </a:cubicBezTo>
                <a:cubicBezTo>
                  <a:pt x="98" y="49"/>
                  <a:pt x="98" y="49"/>
                  <a:pt x="99" y="49"/>
                </a:cubicBezTo>
                <a:cubicBezTo>
                  <a:pt x="99" y="48"/>
                  <a:pt x="99" y="48"/>
                  <a:pt x="99" y="48"/>
                </a:cubicBezTo>
                <a:cubicBezTo>
                  <a:pt x="100" y="47"/>
                  <a:pt x="100" y="47"/>
                  <a:pt x="100" y="47"/>
                </a:cubicBezTo>
                <a:cubicBezTo>
                  <a:pt x="101" y="46"/>
                  <a:pt x="101" y="47"/>
                  <a:pt x="101" y="46"/>
                </a:cubicBezTo>
                <a:cubicBezTo>
                  <a:pt x="101" y="46"/>
                  <a:pt x="101" y="46"/>
                  <a:pt x="101" y="46"/>
                </a:cubicBezTo>
                <a:cubicBezTo>
                  <a:pt x="101" y="45"/>
                  <a:pt x="102" y="45"/>
                  <a:pt x="102" y="45"/>
                </a:cubicBezTo>
                <a:cubicBezTo>
                  <a:pt x="102" y="45"/>
                  <a:pt x="103" y="45"/>
                  <a:pt x="103" y="45"/>
                </a:cubicBezTo>
                <a:cubicBezTo>
                  <a:pt x="103" y="45"/>
                  <a:pt x="103" y="45"/>
                  <a:pt x="104" y="45"/>
                </a:cubicBezTo>
                <a:cubicBezTo>
                  <a:pt x="104" y="45"/>
                  <a:pt x="104" y="45"/>
                  <a:pt x="104" y="45"/>
                </a:cubicBezTo>
                <a:cubicBezTo>
                  <a:pt x="104" y="44"/>
                  <a:pt x="104" y="44"/>
                  <a:pt x="104" y="44"/>
                </a:cubicBezTo>
                <a:cubicBezTo>
                  <a:pt x="105" y="44"/>
                  <a:pt x="105" y="44"/>
                  <a:pt x="105" y="44"/>
                </a:cubicBezTo>
                <a:cubicBezTo>
                  <a:pt x="105" y="43"/>
                  <a:pt x="106" y="43"/>
                  <a:pt x="106" y="43"/>
                </a:cubicBezTo>
                <a:cubicBezTo>
                  <a:pt x="106" y="43"/>
                  <a:pt x="106" y="42"/>
                  <a:pt x="106" y="41"/>
                </a:cubicBezTo>
                <a:cubicBezTo>
                  <a:pt x="106" y="41"/>
                  <a:pt x="106" y="41"/>
                  <a:pt x="106" y="40"/>
                </a:cubicBezTo>
                <a:cubicBezTo>
                  <a:pt x="106" y="40"/>
                  <a:pt x="106" y="40"/>
                  <a:pt x="106" y="39"/>
                </a:cubicBezTo>
                <a:cubicBezTo>
                  <a:pt x="106" y="39"/>
                  <a:pt x="106" y="39"/>
                  <a:pt x="106" y="39"/>
                </a:cubicBezTo>
                <a:cubicBezTo>
                  <a:pt x="106" y="38"/>
                  <a:pt x="107" y="38"/>
                  <a:pt x="107" y="38"/>
                </a:cubicBezTo>
                <a:cubicBezTo>
                  <a:pt x="107" y="37"/>
                  <a:pt x="108" y="37"/>
                  <a:pt x="108" y="37"/>
                </a:cubicBezTo>
                <a:cubicBezTo>
                  <a:pt x="108" y="36"/>
                  <a:pt x="108" y="36"/>
                  <a:pt x="108" y="36"/>
                </a:cubicBezTo>
                <a:cubicBezTo>
                  <a:pt x="109" y="35"/>
                  <a:pt x="109" y="35"/>
                  <a:pt x="109" y="35"/>
                </a:cubicBezTo>
                <a:cubicBezTo>
                  <a:pt x="109" y="34"/>
                  <a:pt x="110" y="34"/>
                  <a:pt x="110" y="33"/>
                </a:cubicBezTo>
                <a:cubicBezTo>
                  <a:pt x="110" y="32"/>
                  <a:pt x="110" y="31"/>
                  <a:pt x="110" y="29"/>
                </a:cubicBezTo>
                <a:cubicBezTo>
                  <a:pt x="111" y="29"/>
                  <a:pt x="111" y="29"/>
                  <a:pt x="111" y="28"/>
                </a:cubicBezTo>
                <a:cubicBezTo>
                  <a:pt x="111" y="28"/>
                  <a:pt x="111" y="28"/>
                  <a:pt x="111" y="28"/>
                </a:cubicBezTo>
                <a:cubicBezTo>
                  <a:pt x="111" y="28"/>
                  <a:pt x="110" y="27"/>
                  <a:pt x="110" y="27"/>
                </a:cubicBezTo>
                <a:cubicBezTo>
                  <a:pt x="110" y="27"/>
                  <a:pt x="110" y="27"/>
                  <a:pt x="110" y="27"/>
                </a:cubicBezTo>
                <a:cubicBezTo>
                  <a:pt x="110" y="27"/>
                  <a:pt x="110" y="26"/>
                  <a:pt x="110" y="26"/>
                </a:cubicBezTo>
                <a:cubicBezTo>
                  <a:pt x="110" y="25"/>
                  <a:pt x="111" y="25"/>
                  <a:pt x="111" y="24"/>
                </a:cubicBezTo>
                <a:cubicBezTo>
                  <a:pt x="111" y="24"/>
                  <a:pt x="111" y="23"/>
                  <a:pt x="111" y="23"/>
                </a:cubicBezTo>
                <a:cubicBezTo>
                  <a:pt x="111" y="23"/>
                  <a:pt x="111" y="23"/>
                  <a:pt x="112" y="23"/>
                </a:cubicBezTo>
                <a:cubicBezTo>
                  <a:pt x="112" y="23"/>
                  <a:pt x="112" y="22"/>
                  <a:pt x="112" y="22"/>
                </a:cubicBezTo>
                <a:cubicBezTo>
                  <a:pt x="112" y="21"/>
                  <a:pt x="112" y="21"/>
                  <a:pt x="112" y="20"/>
                </a:cubicBezTo>
                <a:cubicBezTo>
                  <a:pt x="112" y="20"/>
                  <a:pt x="112" y="20"/>
                  <a:pt x="112" y="19"/>
                </a:cubicBezTo>
                <a:cubicBezTo>
                  <a:pt x="112" y="19"/>
                  <a:pt x="113" y="19"/>
                  <a:pt x="113" y="18"/>
                </a:cubicBezTo>
                <a:cubicBezTo>
                  <a:pt x="113" y="18"/>
                  <a:pt x="113" y="17"/>
                  <a:pt x="113" y="17"/>
                </a:cubicBezTo>
                <a:cubicBezTo>
                  <a:pt x="113" y="16"/>
                  <a:pt x="113" y="15"/>
                  <a:pt x="114" y="15"/>
                </a:cubicBezTo>
                <a:cubicBezTo>
                  <a:pt x="114" y="14"/>
                  <a:pt x="114" y="13"/>
                  <a:pt x="114" y="12"/>
                </a:cubicBezTo>
                <a:cubicBezTo>
                  <a:pt x="114" y="12"/>
                  <a:pt x="114" y="12"/>
                  <a:pt x="114" y="11"/>
                </a:cubicBezTo>
                <a:cubicBezTo>
                  <a:pt x="114" y="11"/>
                  <a:pt x="114" y="10"/>
                  <a:pt x="115" y="9"/>
                </a:cubicBezTo>
                <a:cubicBezTo>
                  <a:pt x="115" y="9"/>
                  <a:pt x="115" y="8"/>
                  <a:pt x="115" y="8"/>
                </a:cubicBezTo>
                <a:cubicBezTo>
                  <a:pt x="115" y="8"/>
                  <a:pt x="116" y="8"/>
                  <a:pt x="116" y="8"/>
                </a:cubicBezTo>
                <a:cubicBezTo>
                  <a:pt x="116" y="8"/>
                  <a:pt x="116" y="7"/>
                  <a:pt x="116" y="7"/>
                </a:cubicBezTo>
                <a:cubicBezTo>
                  <a:pt x="116" y="7"/>
                  <a:pt x="116" y="6"/>
                  <a:pt x="116" y="6"/>
                </a:cubicBezTo>
                <a:cubicBezTo>
                  <a:pt x="116" y="5"/>
                  <a:pt x="116" y="5"/>
                  <a:pt x="116" y="5"/>
                </a:cubicBezTo>
                <a:close/>
                <a:moveTo>
                  <a:pt x="76" y="72"/>
                </a:moveTo>
                <a:cubicBezTo>
                  <a:pt x="76" y="72"/>
                  <a:pt x="75" y="72"/>
                  <a:pt x="75" y="72"/>
                </a:cubicBezTo>
                <a:cubicBezTo>
                  <a:pt x="74" y="73"/>
                  <a:pt x="74" y="73"/>
                  <a:pt x="74" y="73"/>
                </a:cubicBezTo>
                <a:cubicBezTo>
                  <a:pt x="75" y="74"/>
                  <a:pt x="75" y="74"/>
                  <a:pt x="75" y="75"/>
                </a:cubicBezTo>
                <a:cubicBezTo>
                  <a:pt x="75" y="75"/>
                  <a:pt x="75" y="75"/>
                  <a:pt x="74" y="75"/>
                </a:cubicBezTo>
                <a:cubicBezTo>
                  <a:pt x="74" y="75"/>
                  <a:pt x="74" y="75"/>
                  <a:pt x="74" y="75"/>
                </a:cubicBezTo>
                <a:cubicBezTo>
                  <a:pt x="74" y="75"/>
                  <a:pt x="74" y="75"/>
                  <a:pt x="74" y="75"/>
                </a:cubicBezTo>
                <a:cubicBezTo>
                  <a:pt x="74" y="76"/>
                  <a:pt x="74" y="76"/>
                  <a:pt x="74" y="77"/>
                </a:cubicBezTo>
                <a:cubicBezTo>
                  <a:pt x="74" y="77"/>
                  <a:pt x="74" y="77"/>
                  <a:pt x="74" y="77"/>
                </a:cubicBezTo>
                <a:cubicBezTo>
                  <a:pt x="74" y="77"/>
                  <a:pt x="74" y="77"/>
                  <a:pt x="74" y="78"/>
                </a:cubicBezTo>
                <a:cubicBezTo>
                  <a:pt x="74" y="78"/>
                  <a:pt x="74" y="77"/>
                  <a:pt x="73" y="77"/>
                </a:cubicBezTo>
                <a:cubicBezTo>
                  <a:pt x="73" y="77"/>
                  <a:pt x="73" y="77"/>
                  <a:pt x="73" y="77"/>
                </a:cubicBezTo>
                <a:cubicBezTo>
                  <a:pt x="72" y="77"/>
                  <a:pt x="73" y="76"/>
                  <a:pt x="72" y="76"/>
                </a:cubicBezTo>
                <a:cubicBezTo>
                  <a:pt x="72" y="76"/>
                  <a:pt x="72" y="76"/>
                  <a:pt x="71" y="76"/>
                </a:cubicBezTo>
                <a:cubicBezTo>
                  <a:pt x="71" y="75"/>
                  <a:pt x="71" y="75"/>
                  <a:pt x="71" y="75"/>
                </a:cubicBezTo>
                <a:cubicBezTo>
                  <a:pt x="71" y="74"/>
                  <a:pt x="71" y="73"/>
                  <a:pt x="71" y="73"/>
                </a:cubicBezTo>
                <a:cubicBezTo>
                  <a:pt x="71" y="72"/>
                  <a:pt x="71" y="72"/>
                  <a:pt x="71" y="72"/>
                </a:cubicBezTo>
                <a:cubicBezTo>
                  <a:pt x="72" y="71"/>
                  <a:pt x="71" y="71"/>
                  <a:pt x="72" y="71"/>
                </a:cubicBezTo>
                <a:cubicBezTo>
                  <a:pt x="72" y="71"/>
                  <a:pt x="72" y="71"/>
                  <a:pt x="73" y="71"/>
                </a:cubicBezTo>
                <a:cubicBezTo>
                  <a:pt x="73" y="70"/>
                  <a:pt x="73" y="70"/>
                  <a:pt x="73" y="70"/>
                </a:cubicBezTo>
                <a:cubicBezTo>
                  <a:pt x="74" y="70"/>
                  <a:pt x="74" y="70"/>
                  <a:pt x="74" y="69"/>
                </a:cubicBezTo>
                <a:cubicBezTo>
                  <a:pt x="74" y="69"/>
                  <a:pt x="75" y="69"/>
                  <a:pt x="75" y="70"/>
                </a:cubicBezTo>
                <a:cubicBezTo>
                  <a:pt x="75" y="70"/>
                  <a:pt x="75" y="70"/>
                  <a:pt x="75" y="70"/>
                </a:cubicBezTo>
                <a:cubicBezTo>
                  <a:pt x="76" y="71"/>
                  <a:pt x="76" y="71"/>
                  <a:pt x="76" y="71"/>
                </a:cubicBezTo>
                <a:cubicBezTo>
                  <a:pt x="77" y="71"/>
                  <a:pt x="77" y="71"/>
                  <a:pt x="77" y="71"/>
                </a:cubicBezTo>
                <a:cubicBezTo>
                  <a:pt x="77" y="72"/>
                  <a:pt x="76" y="72"/>
                  <a:pt x="76" y="72"/>
                </a:cubicBezTo>
                <a:close/>
              </a:path>
            </a:pathLst>
          </a:custGeom>
          <a:pattFill prst="wdUpDiag">
            <a:fgClr>
              <a:schemeClr val="accent3"/>
            </a:fgClr>
            <a:bgClr>
              <a:schemeClr val="bg1"/>
            </a:bgClr>
          </a:pattFill>
          <a:ln w="3175">
            <a:solidFill>
              <a:schemeClr val="tx2"/>
            </a:solidFill>
            <a:round/>
            <a:headEnd/>
            <a:tailEnd/>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453" name="Notrhern Territory">
            <a:extLst>
              <a:ext uri="{FF2B5EF4-FFF2-40B4-BE49-F238E27FC236}">
                <a16:creationId xmlns:a16="http://schemas.microsoft.com/office/drawing/2014/main" xmlns="" id="{E2E9D27E-D0AF-43D7-8A5B-808F905A7FCF}"/>
              </a:ext>
            </a:extLst>
          </p:cNvPr>
          <p:cNvSpPr>
            <a:spLocks noEditPoints="1"/>
          </p:cNvSpPr>
          <p:nvPr/>
        </p:nvSpPr>
        <p:spPr bwMode="auto">
          <a:xfrm>
            <a:off x="7984898" y="1378765"/>
            <a:ext cx="1171214" cy="2088073"/>
          </a:xfrm>
          <a:custGeom>
            <a:avLst/>
            <a:gdLst>
              <a:gd name="T0" fmla="*/ 2 w 84"/>
              <a:gd name="T1" fmla="*/ 41 h 149"/>
              <a:gd name="T2" fmla="*/ 7 w 84"/>
              <a:gd name="T3" fmla="*/ 41 h 149"/>
              <a:gd name="T4" fmla="*/ 10 w 84"/>
              <a:gd name="T5" fmla="*/ 37 h 149"/>
              <a:gd name="T6" fmla="*/ 8 w 84"/>
              <a:gd name="T7" fmla="*/ 35 h 149"/>
              <a:gd name="T8" fmla="*/ 5 w 84"/>
              <a:gd name="T9" fmla="*/ 31 h 149"/>
              <a:gd name="T10" fmla="*/ 8 w 84"/>
              <a:gd name="T11" fmla="*/ 25 h 149"/>
              <a:gd name="T12" fmla="*/ 10 w 84"/>
              <a:gd name="T13" fmla="*/ 22 h 149"/>
              <a:gd name="T14" fmla="*/ 16 w 84"/>
              <a:gd name="T15" fmla="*/ 17 h 149"/>
              <a:gd name="T16" fmla="*/ 19 w 84"/>
              <a:gd name="T17" fmla="*/ 13 h 149"/>
              <a:gd name="T18" fmla="*/ 22 w 84"/>
              <a:gd name="T19" fmla="*/ 13 h 149"/>
              <a:gd name="T20" fmla="*/ 30 w 84"/>
              <a:gd name="T21" fmla="*/ 12 h 149"/>
              <a:gd name="T22" fmla="*/ 34 w 84"/>
              <a:gd name="T23" fmla="*/ 8 h 149"/>
              <a:gd name="T24" fmla="*/ 30 w 84"/>
              <a:gd name="T25" fmla="*/ 5 h 149"/>
              <a:gd name="T26" fmla="*/ 27 w 84"/>
              <a:gd name="T27" fmla="*/ 2 h 149"/>
              <a:gd name="T28" fmla="*/ 32 w 84"/>
              <a:gd name="T29" fmla="*/ 3 h 149"/>
              <a:gd name="T30" fmla="*/ 36 w 84"/>
              <a:gd name="T31" fmla="*/ 4 h 149"/>
              <a:gd name="T32" fmla="*/ 41 w 84"/>
              <a:gd name="T33" fmla="*/ 7 h 149"/>
              <a:gd name="T34" fmla="*/ 48 w 84"/>
              <a:gd name="T35" fmla="*/ 10 h 149"/>
              <a:gd name="T36" fmla="*/ 53 w 84"/>
              <a:gd name="T37" fmla="*/ 11 h 149"/>
              <a:gd name="T38" fmla="*/ 57 w 84"/>
              <a:gd name="T39" fmla="*/ 12 h 149"/>
              <a:gd name="T40" fmla="*/ 61 w 84"/>
              <a:gd name="T41" fmla="*/ 11 h 149"/>
              <a:gd name="T42" fmla="*/ 65 w 84"/>
              <a:gd name="T43" fmla="*/ 12 h 149"/>
              <a:gd name="T44" fmla="*/ 68 w 84"/>
              <a:gd name="T45" fmla="*/ 12 h 149"/>
              <a:gd name="T46" fmla="*/ 71 w 84"/>
              <a:gd name="T47" fmla="*/ 12 h 149"/>
              <a:gd name="T48" fmla="*/ 72 w 84"/>
              <a:gd name="T49" fmla="*/ 15 h 149"/>
              <a:gd name="T50" fmla="*/ 71 w 84"/>
              <a:gd name="T51" fmla="*/ 20 h 149"/>
              <a:gd name="T52" fmla="*/ 68 w 84"/>
              <a:gd name="T53" fmla="*/ 21 h 149"/>
              <a:gd name="T54" fmla="*/ 64 w 84"/>
              <a:gd name="T55" fmla="*/ 24 h 149"/>
              <a:gd name="T56" fmla="*/ 64 w 84"/>
              <a:gd name="T57" fmla="*/ 30 h 149"/>
              <a:gd name="T58" fmla="*/ 60 w 84"/>
              <a:gd name="T59" fmla="*/ 37 h 149"/>
              <a:gd name="T60" fmla="*/ 64 w 84"/>
              <a:gd name="T61" fmla="*/ 42 h 149"/>
              <a:gd name="T62" fmla="*/ 69 w 84"/>
              <a:gd name="T63" fmla="*/ 46 h 149"/>
              <a:gd name="T64" fmla="*/ 74 w 84"/>
              <a:gd name="T65" fmla="*/ 48 h 149"/>
              <a:gd name="T66" fmla="*/ 83 w 84"/>
              <a:gd name="T67" fmla="*/ 54 h 149"/>
              <a:gd name="T68" fmla="*/ 19 w 84"/>
              <a:gd name="T69" fmla="*/ 9 h 149"/>
              <a:gd name="T70" fmla="*/ 24 w 84"/>
              <a:gd name="T71" fmla="*/ 4 h 149"/>
              <a:gd name="T72" fmla="*/ 20 w 84"/>
              <a:gd name="T73" fmla="*/ 3 h 149"/>
              <a:gd name="T74" fmla="*/ 16 w 84"/>
              <a:gd name="T75" fmla="*/ 4 h 149"/>
              <a:gd name="T76" fmla="*/ 13 w 84"/>
              <a:gd name="T77" fmla="*/ 8 h 149"/>
              <a:gd name="T78" fmla="*/ 12 w 84"/>
              <a:gd name="T79" fmla="*/ 4 h 149"/>
              <a:gd name="T80" fmla="*/ 10 w 84"/>
              <a:gd name="T81" fmla="*/ 7 h 149"/>
              <a:gd name="T82" fmla="*/ 34 w 84"/>
              <a:gd name="T83" fmla="*/ 2 h 149"/>
              <a:gd name="T84" fmla="*/ 34 w 84"/>
              <a:gd name="T85" fmla="*/ 3 h 149"/>
              <a:gd name="T86" fmla="*/ 66 w 84"/>
              <a:gd name="T87" fmla="*/ 7 h 149"/>
              <a:gd name="T88" fmla="*/ 69 w 84"/>
              <a:gd name="T89" fmla="*/ 5 h 149"/>
              <a:gd name="T90" fmla="*/ 71 w 84"/>
              <a:gd name="T91" fmla="*/ 2 h 149"/>
              <a:gd name="T92" fmla="*/ 72 w 84"/>
              <a:gd name="T93" fmla="*/ 31 h 149"/>
              <a:gd name="T94" fmla="*/ 74 w 84"/>
              <a:gd name="T95" fmla="*/ 28 h 149"/>
              <a:gd name="T96" fmla="*/ 71 w 84"/>
              <a:gd name="T97" fmla="*/ 26 h 149"/>
              <a:gd name="T98" fmla="*/ 69 w 84"/>
              <a:gd name="T99" fmla="*/ 29 h 149"/>
              <a:gd name="T100" fmla="*/ 74 w 84"/>
              <a:gd name="T101" fmla="*/ 32 h 149"/>
              <a:gd name="T102" fmla="*/ 75 w 84"/>
              <a:gd name="T103" fmla="*/ 46 h 149"/>
              <a:gd name="T104" fmla="*/ 71 w 84"/>
              <a:gd name="T105" fmla="*/ 47 h 149"/>
              <a:gd name="T106" fmla="*/ 71 w 84"/>
              <a:gd name="T107" fmla="*/ 47 h 149"/>
              <a:gd name="T108" fmla="*/ 71 w 84"/>
              <a:gd name="T109" fmla="*/ 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49">
                <a:moveTo>
                  <a:pt x="84" y="55"/>
                </a:moveTo>
                <a:cubicBezTo>
                  <a:pt x="84" y="149"/>
                  <a:pt x="84" y="149"/>
                  <a:pt x="84" y="149"/>
                </a:cubicBezTo>
                <a:cubicBezTo>
                  <a:pt x="0" y="149"/>
                  <a:pt x="0" y="149"/>
                  <a:pt x="0" y="149"/>
                </a:cubicBezTo>
                <a:cubicBezTo>
                  <a:pt x="0" y="38"/>
                  <a:pt x="0" y="38"/>
                  <a:pt x="0" y="38"/>
                </a:cubicBezTo>
                <a:cubicBezTo>
                  <a:pt x="0" y="38"/>
                  <a:pt x="1" y="38"/>
                  <a:pt x="1" y="39"/>
                </a:cubicBezTo>
                <a:cubicBezTo>
                  <a:pt x="1" y="39"/>
                  <a:pt x="2" y="40"/>
                  <a:pt x="2" y="40"/>
                </a:cubicBezTo>
                <a:cubicBezTo>
                  <a:pt x="2" y="40"/>
                  <a:pt x="2" y="41"/>
                  <a:pt x="2" y="41"/>
                </a:cubicBezTo>
                <a:cubicBezTo>
                  <a:pt x="2" y="41"/>
                  <a:pt x="3" y="41"/>
                  <a:pt x="3" y="40"/>
                </a:cubicBezTo>
                <a:cubicBezTo>
                  <a:pt x="3" y="40"/>
                  <a:pt x="3" y="40"/>
                  <a:pt x="3" y="40"/>
                </a:cubicBezTo>
                <a:cubicBezTo>
                  <a:pt x="3" y="40"/>
                  <a:pt x="3" y="39"/>
                  <a:pt x="3" y="39"/>
                </a:cubicBezTo>
                <a:cubicBezTo>
                  <a:pt x="3" y="39"/>
                  <a:pt x="3" y="38"/>
                  <a:pt x="3" y="38"/>
                </a:cubicBezTo>
                <a:cubicBezTo>
                  <a:pt x="4" y="38"/>
                  <a:pt x="4" y="38"/>
                  <a:pt x="4" y="39"/>
                </a:cubicBezTo>
                <a:cubicBezTo>
                  <a:pt x="5" y="39"/>
                  <a:pt x="5" y="40"/>
                  <a:pt x="6" y="40"/>
                </a:cubicBezTo>
                <a:cubicBezTo>
                  <a:pt x="6" y="40"/>
                  <a:pt x="6" y="41"/>
                  <a:pt x="7" y="41"/>
                </a:cubicBezTo>
                <a:cubicBezTo>
                  <a:pt x="7" y="41"/>
                  <a:pt x="7" y="41"/>
                  <a:pt x="7" y="41"/>
                </a:cubicBezTo>
                <a:cubicBezTo>
                  <a:pt x="6" y="40"/>
                  <a:pt x="6" y="40"/>
                  <a:pt x="6" y="39"/>
                </a:cubicBezTo>
                <a:cubicBezTo>
                  <a:pt x="6" y="39"/>
                  <a:pt x="5" y="38"/>
                  <a:pt x="6" y="37"/>
                </a:cubicBezTo>
                <a:cubicBezTo>
                  <a:pt x="6" y="37"/>
                  <a:pt x="7" y="38"/>
                  <a:pt x="7" y="38"/>
                </a:cubicBezTo>
                <a:cubicBezTo>
                  <a:pt x="7" y="38"/>
                  <a:pt x="7" y="38"/>
                  <a:pt x="8" y="38"/>
                </a:cubicBezTo>
                <a:cubicBezTo>
                  <a:pt x="8" y="38"/>
                  <a:pt x="8" y="38"/>
                  <a:pt x="9" y="38"/>
                </a:cubicBezTo>
                <a:cubicBezTo>
                  <a:pt x="9" y="38"/>
                  <a:pt x="9" y="37"/>
                  <a:pt x="10" y="37"/>
                </a:cubicBezTo>
                <a:cubicBezTo>
                  <a:pt x="9" y="38"/>
                  <a:pt x="9" y="38"/>
                  <a:pt x="9" y="38"/>
                </a:cubicBezTo>
                <a:cubicBezTo>
                  <a:pt x="8" y="38"/>
                  <a:pt x="8" y="38"/>
                  <a:pt x="8" y="38"/>
                </a:cubicBezTo>
                <a:cubicBezTo>
                  <a:pt x="8" y="38"/>
                  <a:pt x="7" y="37"/>
                  <a:pt x="7" y="37"/>
                </a:cubicBezTo>
                <a:cubicBezTo>
                  <a:pt x="7" y="37"/>
                  <a:pt x="7" y="37"/>
                  <a:pt x="6" y="36"/>
                </a:cubicBezTo>
                <a:cubicBezTo>
                  <a:pt x="7" y="36"/>
                  <a:pt x="7" y="36"/>
                  <a:pt x="7" y="36"/>
                </a:cubicBezTo>
                <a:cubicBezTo>
                  <a:pt x="7" y="36"/>
                  <a:pt x="7" y="35"/>
                  <a:pt x="7" y="35"/>
                </a:cubicBezTo>
                <a:cubicBezTo>
                  <a:pt x="7" y="35"/>
                  <a:pt x="7" y="35"/>
                  <a:pt x="8" y="35"/>
                </a:cubicBezTo>
                <a:cubicBezTo>
                  <a:pt x="7" y="35"/>
                  <a:pt x="6" y="35"/>
                  <a:pt x="6" y="35"/>
                </a:cubicBezTo>
                <a:cubicBezTo>
                  <a:pt x="6" y="35"/>
                  <a:pt x="5" y="35"/>
                  <a:pt x="5" y="35"/>
                </a:cubicBezTo>
                <a:cubicBezTo>
                  <a:pt x="5" y="35"/>
                  <a:pt x="5" y="34"/>
                  <a:pt x="5" y="34"/>
                </a:cubicBezTo>
                <a:cubicBezTo>
                  <a:pt x="5" y="34"/>
                  <a:pt x="4" y="34"/>
                  <a:pt x="4" y="34"/>
                </a:cubicBezTo>
                <a:cubicBezTo>
                  <a:pt x="4" y="34"/>
                  <a:pt x="4" y="34"/>
                  <a:pt x="4" y="33"/>
                </a:cubicBezTo>
                <a:cubicBezTo>
                  <a:pt x="4" y="32"/>
                  <a:pt x="4" y="33"/>
                  <a:pt x="5" y="32"/>
                </a:cubicBezTo>
                <a:cubicBezTo>
                  <a:pt x="5" y="32"/>
                  <a:pt x="5" y="32"/>
                  <a:pt x="5" y="31"/>
                </a:cubicBezTo>
                <a:cubicBezTo>
                  <a:pt x="5" y="31"/>
                  <a:pt x="6" y="31"/>
                  <a:pt x="6" y="30"/>
                </a:cubicBezTo>
                <a:cubicBezTo>
                  <a:pt x="6" y="30"/>
                  <a:pt x="6" y="30"/>
                  <a:pt x="7" y="30"/>
                </a:cubicBezTo>
                <a:cubicBezTo>
                  <a:pt x="7" y="29"/>
                  <a:pt x="7" y="29"/>
                  <a:pt x="7" y="28"/>
                </a:cubicBezTo>
                <a:cubicBezTo>
                  <a:pt x="7" y="28"/>
                  <a:pt x="7" y="28"/>
                  <a:pt x="7" y="28"/>
                </a:cubicBezTo>
                <a:cubicBezTo>
                  <a:pt x="8" y="27"/>
                  <a:pt x="8" y="27"/>
                  <a:pt x="8" y="27"/>
                </a:cubicBezTo>
                <a:cubicBezTo>
                  <a:pt x="8" y="27"/>
                  <a:pt x="8" y="26"/>
                  <a:pt x="8" y="26"/>
                </a:cubicBezTo>
                <a:cubicBezTo>
                  <a:pt x="8" y="26"/>
                  <a:pt x="8" y="25"/>
                  <a:pt x="8" y="25"/>
                </a:cubicBezTo>
                <a:cubicBezTo>
                  <a:pt x="8" y="25"/>
                  <a:pt x="8" y="24"/>
                  <a:pt x="9" y="24"/>
                </a:cubicBezTo>
                <a:cubicBezTo>
                  <a:pt x="9" y="24"/>
                  <a:pt x="9" y="25"/>
                  <a:pt x="10" y="25"/>
                </a:cubicBezTo>
                <a:cubicBezTo>
                  <a:pt x="10" y="25"/>
                  <a:pt x="11" y="25"/>
                  <a:pt x="11" y="24"/>
                </a:cubicBezTo>
                <a:cubicBezTo>
                  <a:pt x="12" y="24"/>
                  <a:pt x="12" y="23"/>
                  <a:pt x="12" y="23"/>
                </a:cubicBezTo>
                <a:cubicBezTo>
                  <a:pt x="12" y="23"/>
                  <a:pt x="12" y="23"/>
                  <a:pt x="13" y="23"/>
                </a:cubicBezTo>
                <a:cubicBezTo>
                  <a:pt x="12" y="23"/>
                  <a:pt x="12" y="22"/>
                  <a:pt x="12" y="22"/>
                </a:cubicBezTo>
                <a:cubicBezTo>
                  <a:pt x="11" y="21"/>
                  <a:pt x="11" y="22"/>
                  <a:pt x="10" y="22"/>
                </a:cubicBezTo>
                <a:cubicBezTo>
                  <a:pt x="9" y="21"/>
                  <a:pt x="10" y="21"/>
                  <a:pt x="11" y="21"/>
                </a:cubicBezTo>
                <a:cubicBezTo>
                  <a:pt x="11" y="20"/>
                  <a:pt x="11" y="19"/>
                  <a:pt x="11" y="19"/>
                </a:cubicBezTo>
                <a:cubicBezTo>
                  <a:pt x="12" y="18"/>
                  <a:pt x="12" y="20"/>
                  <a:pt x="13" y="19"/>
                </a:cubicBezTo>
                <a:cubicBezTo>
                  <a:pt x="13" y="18"/>
                  <a:pt x="13" y="17"/>
                  <a:pt x="13" y="17"/>
                </a:cubicBezTo>
                <a:cubicBezTo>
                  <a:pt x="13" y="16"/>
                  <a:pt x="14" y="17"/>
                  <a:pt x="14" y="16"/>
                </a:cubicBezTo>
                <a:cubicBezTo>
                  <a:pt x="15" y="17"/>
                  <a:pt x="16" y="17"/>
                  <a:pt x="16" y="17"/>
                </a:cubicBezTo>
                <a:cubicBezTo>
                  <a:pt x="16" y="17"/>
                  <a:pt x="16" y="17"/>
                  <a:pt x="16" y="17"/>
                </a:cubicBezTo>
                <a:cubicBezTo>
                  <a:pt x="16" y="17"/>
                  <a:pt x="15" y="16"/>
                  <a:pt x="15" y="16"/>
                </a:cubicBezTo>
                <a:cubicBezTo>
                  <a:pt x="15" y="15"/>
                  <a:pt x="16" y="15"/>
                  <a:pt x="15" y="14"/>
                </a:cubicBezTo>
                <a:cubicBezTo>
                  <a:pt x="16" y="14"/>
                  <a:pt x="16" y="14"/>
                  <a:pt x="16" y="13"/>
                </a:cubicBezTo>
                <a:cubicBezTo>
                  <a:pt x="17" y="13"/>
                  <a:pt x="17" y="14"/>
                  <a:pt x="18" y="14"/>
                </a:cubicBezTo>
                <a:cubicBezTo>
                  <a:pt x="18" y="14"/>
                  <a:pt x="18" y="14"/>
                  <a:pt x="19" y="15"/>
                </a:cubicBezTo>
                <a:cubicBezTo>
                  <a:pt x="19" y="14"/>
                  <a:pt x="19" y="14"/>
                  <a:pt x="19" y="14"/>
                </a:cubicBezTo>
                <a:cubicBezTo>
                  <a:pt x="19" y="14"/>
                  <a:pt x="18" y="14"/>
                  <a:pt x="19" y="13"/>
                </a:cubicBezTo>
                <a:cubicBezTo>
                  <a:pt x="19" y="13"/>
                  <a:pt x="19" y="13"/>
                  <a:pt x="19" y="13"/>
                </a:cubicBezTo>
                <a:cubicBezTo>
                  <a:pt x="19" y="12"/>
                  <a:pt x="19" y="12"/>
                  <a:pt x="19" y="11"/>
                </a:cubicBezTo>
                <a:cubicBezTo>
                  <a:pt x="19" y="11"/>
                  <a:pt x="20" y="11"/>
                  <a:pt x="20" y="11"/>
                </a:cubicBezTo>
                <a:cubicBezTo>
                  <a:pt x="20" y="12"/>
                  <a:pt x="20" y="11"/>
                  <a:pt x="21" y="11"/>
                </a:cubicBezTo>
                <a:cubicBezTo>
                  <a:pt x="21" y="11"/>
                  <a:pt x="21" y="12"/>
                  <a:pt x="21" y="12"/>
                </a:cubicBezTo>
                <a:cubicBezTo>
                  <a:pt x="22" y="11"/>
                  <a:pt x="21" y="11"/>
                  <a:pt x="22" y="11"/>
                </a:cubicBezTo>
                <a:cubicBezTo>
                  <a:pt x="22" y="10"/>
                  <a:pt x="22" y="12"/>
                  <a:pt x="22" y="13"/>
                </a:cubicBezTo>
                <a:cubicBezTo>
                  <a:pt x="23" y="13"/>
                  <a:pt x="24" y="13"/>
                  <a:pt x="25" y="13"/>
                </a:cubicBezTo>
                <a:cubicBezTo>
                  <a:pt x="25" y="13"/>
                  <a:pt x="25" y="13"/>
                  <a:pt x="26" y="13"/>
                </a:cubicBezTo>
                <a:cubicBezTo>
                  <a:pt x="26" y="13"/>
                  <a:pt x="26" y="12"/>
                  <a:pt x="27" y="12"/>
                </a:cubicBezTo>
                <a:cubicBezTo>
                  <a:pt x="27" y="12"/>
                  <a:pt x="27" y="12"/>
                  <a:pt x="27" y="12"/>
                </a:cubicBezTo>
                <a:cubicBezTo>
                  <a:pt x="27" y="12"/>
                  <a:pt x="27" y="13"/>
                  <a:pt x="28" y="13"/>
                </a:cubicBezTo>
                <a:cubicBezTo>
                  <a:pt x="28" y="13"/>
                  <a:pt x="29" y="13"/>
                  <a:pt x="29" y="13"/>
                </a:cubicBezTo>
                <a:cubicBezTo>
                  <a:pt x="29" y="12"/>
                  <a:pt x="29" y="12"/>
                  <a:pt x="30" y="12"/>
                </a:cubicBezTo>
                <a:cubicBezTo>
                  <a:pt x="30" y="12"/>
                  <a:pt x="32" y="11"/>
                  <a:pt x="32" y="12"/>
                </a:cubicBezTo>
                <a:cubicBezTo>
                  <a:pt x="32" y="11"/>
                  <a:pt x="32" y="11"/>
                  <a:pt x="33" y="11"/>
                </a:cubicBezTo>
                <a:cubicBezTo>
                  <a:pt x="33" y="11"/>
                  <a:pt x="34" y="11"/>
                  <a:pt x="34" y="11"/>
                </a:cubicBezTo>
                <a:cubicBezTo>
                  <a:pt x="34" y="11"/>
                  <a:pt x="35" y="11"/>
                  <a:pt x="35" y="11"/>
                </a:cubicBezTo>
                <a:cubicBezTo>
                  <a:pt x="34" y="11"/>
                  <a:pt x="34" y="11"/>
                  <a:pt x="34" y="10"/>
                </a:cubicBezTo>
                <a:cubicBezTo>
                  <a:pt x="34" y="10"/>
                  <a:pt x="34" y="9"/>
                  <a:pt x="34" y="9"/>
                </a:cubicBezTo>
                <a:cubicBezTo>
                  <a:pt x="34" y="9"/>
                  <a:pt x="34" y="9"/>
                  <a:pt x="34" y="8"/>
                </a:cubicBezTo>
                <a:cubicBezTo>
                  <a:pt x="34" y="8"/>
                  <a:pt x="34" y="8"/>
                  <a:pt x="34" y="8"/>
                </a:cubicBezTo>
                <a:cubicBezTo>
                  <a:pt x="34" y="7"/>
                  <a:pt x="33" y="7"/>
                  <a:pt x="33" y="7"/>
                </a:cubicBezTo>
                <a:cubicBezTo>
                  <a:pt x="33" y="6"/>
                  <a:pt x="33" y="6"/>
                  <a:pt x="33" y="5"/>
                </a:cubicBezTo>
                <a:cubicBezTo>
                  <a:pt x="33" y="5"/>
                  <a:pt x="33" y="5"/>
                  <a:pt x="33" y="5"/>
                </a:cubicBezTo>
                <a:cubicBezTo>
                  <a:pt x="33" y="4"/>
                  <a:pt x="32" y="4"/>
                  <a:pt x="32" y="4"/>
                </a:cubicBezTo>
                <a:cubicBezTo>
                  <a:pt x="31" y="4"/>
                  <a:pt x="31" y="4"/>
                  <a:pt x="31" y="5"/>
                </a:cubicBezTo>
                <a:cubicBezTo>
                  <a:pt x="30" y="5"/>
                  <a:pt x="30" y="5"/>
                  <a:pt x="30" y="5"/>
                </a:cubicBezTo>
                <a:cubicBezTo>
                  <a:pt x="29" y="5"/>
                  <a:pt x="29" y="5"/>
                  <a:pt x="29" y="5"/>
                </a:cubicBezTo>
                <a:cubicBezTo>
                  <a:pt x="29" y="5"/>
                  <a:pt x="29" y="5"/>
                  <a:pt x="29" y="4"/>
                </a:cubicBezTo>
                <a:cubicBezTo>
                  <a:pt x="29" y="4"/>
                  <a:pt x="28" y="4"/>
                  <a:pt x="28" y="4"/>
                </a:cubicBezTo>
                <a:cubicBezTo>
                  <a:pt x="28" y="4"/>
                  <a:pt x="28" y="4"/>
                  <a:pt x="28" y="4"/>
                </a:cubicBezTo>
                <a:cubicBezTo>
                  <a:pt x="28" y="3"/>
                  <a:pt x="27" y="3"/>
                  <a:pt x="27" y="3"/>
                </a:cubicBezTo>
                <a:cubicBezTo>
                  <a:pt x="27" y="3"/>
                  <a:pt x="27" y="3"/>
                  <a:pt x="26" y="3"/>
                </a:cubicBezTo>
                <a:cubicBezTo>
                  <a:pt x="26" y="2"/>
                  <a:pt x="26" y="2"/>
                  <a:pt x="27" y="2"/>
                </a:cubicBezTo>
                <a:cubicBezTo>
                  <a:pt x="27" y="2"/>
                  <a:pt x="28" y="3"/>
                  <a:pt x="28" y="2"/>
                </a:cubicBezTo>
                <a:cubicBezTo>
                  <a:pt x="29" y="2"/>
                  <a:pt x="29" y="2"/>
                  <a:pt x="29" y="2"/>
                </a:cubicBezTo>
                <a:cubicBezTo>
                  <a:pt x="30" y="3"/>
                  <a:pt x="30" y="3"/>
                  <a:pt x="30" y="4"/>
                </a:cubicBezTo>
                <a:cubicBezTo>
                  <a:pt x="30" y="3"/>
                  <a:pt x="30" y="2"/>
                  <a:pt x="31" y="3"/>
                </a:cubicBezTo>
                <a:cubicBezTo>
                  <a:pt x="31" y="2"/>
                  <a:pt x="31" y="2"/>
                  <a:pt x="31" y="2"/>
                </a:cubicBezTo>
                <a:cubicBezTo>
                  <a:pt x="32" y="1"/>
                  <a:pt x="32" y="2"/>
                  <a:pt x="32" y="2"/>
                </a:cubicBezTo>
                <a:cubicBezTo>
                  <a:pt x="32" y="2"/>
                  <a:pt x="32" y="2"/>
                  <a:pt x="32" y="3"/>
                </a:cubicBezTo>
                <a:cubicBezTo>
                  <a:pt x="32" y="3"/>
                  <a:pt x="32" y="3"/>
                  <a:pt x="33" y="3"/>
                </a:cubicBezTo>
                <a:cubicBezTo>
                  <a:pt x="33" y="3"/>
                  <a:pt x="33" y="3"/>
                  <a:pt x="33" y="3"/>
                </a:cubicBezTo>
                <a:cubicBezTo>
                  <a:pt x="33" y="3"/>
                  <a:pt x="33" y="3"/>
                  <a:pt x="33" y="3"/>
                </a:cubicBezTo>
                <a:cubicBezTo>
                  <a:pt x="34" y="4"/>
                  <a:pt x="34" y="4"/>
                  <a:pt x="34" y="4"/>
                </a:cubicBezTo>
                <a:cubicBezTo>
                  <a:pt x="34" y="4"/>
                  <a:pt x="34" y="5"/>
                  <a:pt x="34" y="5"/>
                </a:cubicBezTo>
                <a:cubicBezTo>
                  <a:pt x="35" y="5"/>
                  <a:pt x="35" y="5"/>
                  <a:pt x="35" y="5"/>
                </a:cubicBezTo>
                <a:cubicBezTo>
                  <a:pt x="36" y="4"/>
                  <a:pt x="36" y="5"/>
                  <a:pt x="36" y="4"/>
                </a:cubicBezTo>
                <a:cubicBezTo>
                  <a:pt x="37" y="4"/>
                  <a:pt x="37" y="3"/>
                  <a:pt x="37" y="3"/>
                </a:cubicBezTo>
                <a:cubicBezTo>
                  <a:pt x="37" y="4"/>
                  <a:pt x="38" y="4"/>
                  <a:pt x="38" y="4"/>
                </a:cubicBezTo>
                <a:cubicBezTo>
                  <a:pt x="38" y="5"/>
                  <a:pt x="38" y="6"/>
                  <a:pt x="39" y="6"/>
                </a:cubicBezTo>
                <a:cubicBezTo>
                  <a:pt x="39" y="7"/>
                  <a:pt x="39" y="7"/>
                  <a:pt x="39" y="7"/>
                </a:cubicBezTo>
                <a:cubicBezTo>
                  <a:pt x="39" y="7"/>
                  <a:pt x="39" y="7"/>
                  <a:pt x="39" y="7"/>
                </a:cubicBezTo>
                <a:cubicBezTo>
                  <a:pt x="40" y="7"/>
                  <a:pt x="40" y="6"/>
                  <a:pt x="41" y="6"/>
                </a:cubicBezTo>
                <a:cubicBezTo>
                  <a:pt x="41" y="6"/>
                  <a:pt x="41" y="7"/>
                  <a:pt x="41" y="7"/>
                </a:cubicBezTo>
                <a:cubicBezTo>
                  <a:pt x="41" y="7"/>
                  <a:pt x="42" y="8"/>
                  <a:pt x="42" y="8"/>
                </a:cubicBezTo>
                <a:cubicBezTo>
                  <a:pt x="43" y="8"/>
                  <a:pt x="43" y="8"/>
                  <a:pt x="44" y="8"/>
                </a:cubicBezTo>
                <a:cubicBezTo>
                  <a:pt x="44" y="8"/>
                  <a:pt x="46" y="7"/>
                  <a:pt x="46" y="7"/>
                </a:cubicBezTo>
                <a:cubicBezTo>
                  <a:pt x="46" y="8"/>
                  <a:pt x="45" y="8"/>
                  <a:pt x="46" y="9"/>
                </a:cubicBezTo>
                <a:cubicBezTo>
                  <a:pt x="46" y="9"/>
                  <a:pt x="46" y="9"/>
                  <a:pt x="46" y="9"/>
                </a:cubicBezTo>
                <a:cubicBezTo>
                  <a:pt x="47" y="9"/>
                  <a:pt x="47" y="9"/>
                  <a:pt x="47" y="9"/>
                </a:cubicBezTo>
                <a:cubicBezTo>
                  <a:pt x="48" y="9"/>
                  <a:pt x="48" y="9"/>
                  <a:pt x="48" y="10"/>
                </a:cubicBezTo>
                <a:cubicBezTo>
                  <a:pt x="48" y="10"/>
                  <a:pt x="48" y="10"/>
                  <a:pt x="48" y="10"/>
                </a:cubicBezTo>
                <a:cubicBezTo>
                  <a:pt x="48" y="10"/>
                  <a:pt x="49" y="10"/>
                  <a:pt x="49" y="10"/>
                </a:cubicBezTo>
                <a:cubicBezTo>
                  <a:pt x="49" y="10"/>
                  <a:pt x="49" y="10"/>
                  <a:pt x="49" y="10"/>
                </a:cubicBezTo>
                <a:cubicBezTo>
                  <a:pt x="50" y="10"/>
                  <a:pt x="49" y="10"/>
                  <a:pt x="50" y="10"/>
                </a:cubicBezTo>
                <a:cubicBezTo>
                  <a:pt x="50" y="10"/>
                  <a:pt x="50" y="10"/>
                  <a:pt x="50" y="10"/>
                </a:cubicBezTo>
                <a:cubicBezTo>
                  <a:pt x="51" y="10"/>
                  <a:pt x="51" y="10"/>
                  <a:pt x="51" y="10"/>
                </a:cubicBezTo>
                <a:cubicBezTo>
                  <a:pt x="52" y="11"/>
                  <a:pt x="52" y="11"/>
                  <a:pt x="53" y="11"/>
                </a:cubicBezTo>
                <a:cubicBezTo>
                  <a:pt x="53" y="10"/>
                  <a:pt x="53" y="10"/>
                  <a:pt x="54" y="9"/>
                </a:cubicBezTo>
                <a:cubicBezTo>
                  <a:pt x="54" y="10"/>
                  <a:pt x="54" y="10"/>
                  <a:pt x="54" y="10"/>
                </a:cubicBezTo>
                <a:cubicBezTo>
                  <a:pt x="54" y="10"/>
                  <a:pt x="54" y="10"/>
                  <a:pt x="55" y="10"/>
                </a:cubicBezTo>
                <a:cubicBezTo>
                  <a:pt x="55" y="11"/>
                  <a:pt x="55" y="11"/>
                  <a:pt x="55" y="11"/>
                </a:cubicBezTo>
                <a:cubicBezTo>
                  <a:pt x="55" y="11"/>
                  <a:pt x="56" y="11"/>
                  <a:pt x="56" y="11"/>
                </a:cubicBezTo>
                <a:cubicBezTo>
                  <a:pt x="56" y="12"/>
                  <a:pt x="56" y="12"/>
                  <a:pt x="56" y="12"/>
                </a:cubicBezTo>
                <a:cubicBezTo>
                  <a:pt x="57" y="12"/>
                  <a:pt x="57" y="12"/>
                  <a:pt x="57" y="12"/>
                </a:cubicBezTo>
                <a:cubicBezTo>
                  <a:pt x="57" y="12"/>
                  <a:pt x="57" y="13"/>
                  <a:pt x="58" y="13"/>
                </a:cubicBezTo>
                <a:cubicBezTo>
                  <a:pt x="58" y="13"/>
                  <a:pt x="58" y="12"/>
                  <a:pt x="59" y="12"/>
                </a:cubicBezTo>
                <a:cubicBezTo>
                  <a:pt x="59" y="12"/>
                  <a:pt x="59" y="12"/>
                  <a:pt x="59" y="12"/>
                </a:cubicBezTo>
                <a:cubicBezTo>
                  <a:pt x="59" y="12"/>
                  <a:pt x="59" y="12"/>
                  <a:pt x="59" y="12"/>
                </a:cubicBezTo>
                <a:cubicBezTo>
                  <a:pt x="59" y="12"/>
                  <a:pt x="60" y="12"/>
                  <a:pt x="60" y="11"/>
                </a:cubicBezTo>
                <a:cubicBezTo>
                  <a:pt x="60" y="11"/>
                  <a:pt x="61" y="11"/>
                  <a:pt x="61" y="11"/>
                </a:cubicBezTo>
                <a:cubicBezTo>
                  <a:pt x="61" y="11"/>
                  <a:pt x="61" y="11"/>
                  <a:pt x="61" y="11"/>
                </a:cubicBezTo>
                <a:cubicBezTo>
                  <a:pt x="62" y="10"/>
                  <a:pt x="64" y="10"/>
                  <a:pt x="64" y="9"/>
                </a:cubicBezTo>
                <a:cubicBezTo>
                  <a:pt x="64" y="10"/>
                  <a:pt x="64" y="10"/>
                  <a:pt x="63" y="10"/>
                </a:cubicBezTo>
                <a:cubicBezTo>
                  <a:pt x="63" y="11"/>
                  <a:pt x="62" y="11"/>
                  <a:pt x="62" y="11"/>
                </a:cubicBezTo>
                <a:cubicBezTo>
                  <a:pt x="62" y="12"/>
                  <a:pt x="62" y="12"/>
                  <a:pt x="63" y="12"/>
                </a:cubicBezTo>
                <a:cubicBezTo>
                  <a:pt x="63" y="12"/>
                  <a:pt x="63" y="12"/>
                  <a:pt x="63" y="12"/>
                </a:cubicBezTo>
                <a:cubicBezTo>
                  <a:pt x="63" y="12"/>
                  <a:pt x="64" y="12"/>
                  <a:pt x="65" y="12"/>
                </a:cubicBezTo>
                <a:cubicBezTo>
                  <a:pt x="65" y="12"/>
                  <a:pt x="65" y="12"/>
                  <a:pt x="65" y="12"/>
                </a:cubicBezTo>
                <a:cubicBezTo>
                  <a:pt x="65" y="13"/>
                  <a:pt x="65" y="12"/>
                  <a:pt x="66" y="12"/>
                </a:cubicBezTo>
                <a:cubicBezTo>
                  <a:pt x="66" y="13"/>
                  <a:pt x="65" y="13"/>
                  <a:pt x="65" y="14"/>
                </a:cubicBezTo>
                <a:cubicBezTo>
                  <a:pt x="65" y="14"/>
                  <a:pt x="66" y="14"/>
                  <a:pt x="65" y="15"/>
                </a:cubicBezTo>
                <a:cubicBezTo>
                  <a:pt x="66" y="14"/>
                  <a:pt x="66" y="14"/>
                  <a:pt x="67" y="14"/>
                </a:cubicBezTo>
                <a:cubicBezTo>
                  <a:pt x="67" y="14"/>
                  <a:pt x="68" y="15"/>
                  <a:pt x="68" y="14"/>
                </a:cubicBezTo>
                <a:cubicBezTo>
                  <a:pt x="69" y="14"/>
                  <a:pt x="68" y="14"/>
                  <a:pt x="68" y="13"/>
                </a:cubicBezTo>
                <a:cubicBezTo>
                  <a:pt x="68" y="13"/>
                  <a:pt x="69" y="12"/>
                  <a:pt x="68" y="12"/>
                </a:cubicBezTo>
                <a:cubicBezTo>
                  <a:pt x="68" y="12"/>
                  <a:pt x="67" y="12"/>
                  <a:pt x="66" y="12"/>
                </a:cubicBezTo>
                <a:cubicBezTo>
                  <a:pt x="67" y="12"/>
                  <a:pt x="67" y="11"/>
                  <a:pt x="67" y="11"/>
                </a:cubicBezTo>
                <a:cubicBezTo>
                  <a:pt x="67" y="11"/>
                  <a:pt x="67" y="11"/>
                  <a:pt x="68" y="10"/>
                </a:cubicBezTo>
                <a:cubicBezTo>
                  <a:pt x="68" y="10"/>
                  <a:pt x="68" y="10"/>
                  <a:pt x="69" y="10"/>
                </a:cubicBezTo>
                <a:cubicBezTo>
                  <a:pt x="69" y="9"/>
                  <a:pt x="69" y="10"/>
                  <a:pt x="70" y="10"/>
                </a:cubicBezTo>
                <a:cubicBezTo>
                  <a:pt x="70" y="10"/>
                  <a:pt x="71" y="10"/>
                  <a:pt x="71" y="11"/>
                </a:cubicBezTo>
                <a:cubicBezTo>
                  <a:pt x="71" y="11"/>
                  <a:pt x="71" y="12"/>
                  <a:pt x="71" y="12"/>
                </a:cubicBezTo>
                <a:cubicBezTo>
                  <a:pt x="71" y="12"/>
                  <a:pt x="71" y="13"/>
                  <a:pt x="72" y="13"/>
                </a:cubicBezTo>
                <a:cubicBezTo>
                  <a:pt x="72" y="13"/>
                  <a:pt x="72" y="12"/>
                  <a:pt x="72" y="12"/>
                </a:cubicBezTo>
                <a:cubicBezTo>
                  <a:pt x="72" y="12"/>
                  <a:pt x="72" y="12"/>
                  <a:pt x="73" y="12"/>
                </a:cubicBezTo>
                <a:cubicBezTo>
                  <a:pt x="73" y="12"/>
                  <a:pt x="74" y="12"/>
                  <a:pt x="74" y="13"/>
                </a:cubicBezTo>
                <a:cubicBezTo>
                  <a:pt x="74" y="13"/>
                  <a:pt x="73" y="14"/>
                  <a:pt x="73" y="14"/>
                </a:cubicBezTo>
                <a:cubicBezTo>
                  <a:pt x="73" y="14"/>
                  <a:pt x="73" y="14"/>
                  <a:pt x="73" y="15"/>
                </a:cubicBezTo>
                <a:cubicBezTo>
                  <a:pt x="72" y="15"/>
                  <a:pt x="72" y="15"/>
                  <a:pt x="72" y="15"/>
                </a:cubicBezTo>
                <a:cubicBezTo>
                  <a:pt x="72" y="16"/>
                  <a:pt x="72" y="16"/>
                  <a:pt x="71" y="16"/>
                </a:cubicBezTo>
                <a:cubicBezTo>
                  <a:pt x="71" y="17"/>
                  <a:pt x="71" y="17"/>
                  <a:pt x="71" y="17"/>
                </a:cubicBezTo>
                <a:cubicBezTo>
                  <a:pt x="71" y="17"/>
                  <a:pt x="70" y="17"/>
                  <a:pt x="70" y="18"/>
                </a:cubicBezTo>
                <a:cubicBezTo>
                  <a:pt x="70" y="18"/>
                  <a:pt x="70" y="18"/>
                  <a:pt x="70" y="18"/>
                </a:cubicBezTo>
                <a:cubicBezTo>
                  <a:pt x="70" y="19"/>
                  <a:pt x="70" y="19"/>
                  <a:pt x="70" y="19"/>
                </a:cubicBezTo>
                <a:cubicBezTo>
                  <a:pt x="70" y="19"/>
                  <a:pt x="70" y="19"/>
                  <a:pt x="70" y="19"/>
                </a:cubicBezTo>
                <a:cubicBezTo>
                  <a:pt x="71" y="19"/>
                  <a:pt x="71" y="19"/>
                  <a:pt x="71" y="20"/>
                </a:cubicBezTo>
                <a:cubicBezTo>
                  <a:pt x="71" y="20"/>
                  <a:pt x="70" y="20"/>
                  <a:pt x="70" y="20"/>
                </a:cubicBezTo>
                <a:cubicBezTo>
                  <a:pt x="70" y="20"/>
                  <a:pt x="70" y="20"/>
                  <a:pt x="70" y="20"/>
                </a:cubicBezTo>
                <a:cubicBezTo>
                  <a:pt x="70" y="21"/>
                  <a:pt x="70" y="21"/>
                  <a:pt x="70" y="21"/>
                </a:cubicBezTo>
                <a:cubicBezTo>
                  <a:pt x="70" y="22"/>
                  <a:pt x="69" y="23"/>
                  <a:pt x="68" y="23"/>
                </a:cubicBezTo>
                <a:cubicBezTo>
                  <a:pt x="68" y="22"/>
                  <a:pt x="69" y="21"/>
                  <a:pt x="68" y="20"/>
                </a:cubicBezTo>
                <a:cubicBezTo>
                  <a:pt x="68" y="21"/>
                  <a:pt x="68" y="21"/>
                  <a:pt x="68" y="21"/>
                </a:cubicBezTo>
                <a:cubicBezTo>
                  <a:pt x="68" y="21"/>
                  <a:pt x="68" y="21"/>
                  <a:pt x="68" y="21"/>
                </a:cubicBezTo>
                <a:cubicBezTo>
                  <a:pt x="67" y="22"/>
                  <a:pt x="67" y="22"/>
                  <a:pt x="67" y="22"/>
                </a:cubicBezTo>
                <a:cubicBezTo>
                  <a:pt x="66" y="22"/>
                  <a:pt x="66" y="20"/>
                  <a:pt x="66" y="21"/>
                </a:cubicBezTo>
                <a:cubicBezTo>
                  <a:pt x="66" y="22"/>
                  <a:pt x="66" y="22"/>
                  <a:pt x="66" y="22"/>
                </a:cubicBezTo>
                <a:cubicBezTo>
                  <a:pt x="65" y="22"/>
                  <a:pt x="65" y="22"/>
                  <a:pt x="65" y="22"/>
                </a:cubicBezTo>
                <a:cubicBezTo>
                  <a:pt x="65" y="22"/>
                  <a:pt x="64" y="23"/>
                  <a:pt x="64" y="23"/>
                </a:cubicBezTo>
                <a:cubicBezTo>
                  <a:pt x="64" y="24"/>
                  <a:pt x="64" y="24"/>
                  <a:pt x="64" y="24"/>
                </a:cubicBezTo>
                <a:cubicBezTo>
                  <a:pt x="64" y="24"/>
                  <a:pt x="64" y="24"/>
                  <a:pt x="64" y="24"/>
                </a:cubicBezTo>
                <a:cubicBezTo>
                  <a:pt x="64" y="25"/>
                  <a:pt x="64" y="25"/>
                  <a:pt x="64" y="26"/>
                </a:cubicBezTo>
                <a:cubicBezTo>
                  <a:pt x="64" y="26"/>
                  <a:pt x="64" y="27"/>
                  <a:pt x="65" y="27"/>
                </a:cubicBezTo>
                <a:cubicBezTo>
                  <a:pt x="65" y="27"/>
                  <a:pt x="65" y="26"/>
                  <a:pt x="66" y="26"/>
                </a:cubicBezTo>
                <a:cubicBezTo>
                  <a:pt x="66" y="27"/>
                  <a:pt x="66" y="27"/>
                  <a:pt x="66" y="27"/>
                </a:cubicBezTo>
                <a:cubicBezTo>
                  <a:pt x="65" y="27"/>
                  <a:pt x="66" y="28"/>
                  <a:pt x="65" y="28"/>
                </a:cubicBezTo>
                <a:cubicBezTo>
                  <a:pt x="65" y="28"/>
                  <a:pt x="65" y="29"/>
                  <a:pt x="65" y="29"/>
                </a:cubicBezTo>
                <a:cubicBezTo>
                  <a:pt x="65" y="29"/>
                  <a:pt x="65" y="30"/>
                  <a:pt x="64" y="30"/>
                </a:cubicBezTo>
                <a:cubicBezTo>
                  <a:pt x="64" y="31"/>
                  <a:pt x="64" y="31"/>
                  <a:pt x="64" y="31"/>
                </a:cubicBezTo>
                <a:cubicBezTo>
                  <a:pt x="64" y="32"/>
                  <a:pt x="63" y="32"/>
                  <a:pt x="63" y="33"/>
                </a:cubicBezTo>
                <a:cubicBezTo>
                  <a:pt x="62" y="33"/>
                  <a:pt x="62" y="34"/>
                  <a:pt x="61" y="34"/>
                </a:cubicBezTo>
                <a:cubicBezTo>
                  <a:pt x="61" y="35"/>
                  <a:pt x="61" y="35"/>
                  <a:pt x="61" y="35"/>
                </a:cubicBezTo>
                <a:cubicBezTo>
                  <a:pt x="61" y="35"/>
                  <a:pt x="61" y="35"/>
                  <a:pt x="61" y="35"/>
                </a:cubicBezTo>
                <a:cubicBezTo>
                  <a:pt x="61" y="36"/>
                  <a:pt x="61" y="36"/>
                  <a:pt x="61" y="36"/>
                </a:cubicBezTo>
                <a:cubicBezTo>
                  <a:pt x="60" y="36"/>
                  <a:pt x="60" y="37"/>
                  <a:pt x="60" y="37"/>
                </a:cubicBezTo>
                <a:cubicBezTo>
                  <a:pt x="60" y="37"/>
                  <a:pt x="60" y="37"/>
                  <a:pt x="60" y="37"/>
                </a:cubicBezTo>
                <a:cubicBezTo>
                  <a:pt x="60" y="38"/>
                  <a:pt x="60" y="38"/>
                  <a:pt x="60" y="38"/>
                </a:cubicBezTo>
                <a:cubicBezTo>
                  <a:pt x="60" y="39"/>
                  <a:pt x="60" y="39"/>
                  <a:pt x="61" y="40"/>
                </a:cubicBezTo>
                <a:cubicBezTo>
                  <a:pt x="61" y="40"/>
                  <a:pt x="62" y="40"/>
                  <a:pt x="62" y="40"/>
                </a:cubicBezTo>
                <a:cubicBezTo>
                  <a:pt x="62" y="40"/>
                  <a:pt x="62" y="41"/>
                  <a:pt x="62" y="41"/>
                </a:cubicBezTo>
                <a:cubicBezTo>
                  <a:pt x="63" y="41"/>
                  <a:pt x="63" y="41"/>
                  <a:pt x="63" y="41"/>
                </a:cubicBezTo>
                <a:cubicBezTo>
                  <a:pt x="63" y="41"/>
                  <a:pt x="64" y="41"/>
                  <a:pt x="64" y="42"/>
                </a:cubicBezTo>
                <a:cubicBezTo>
                  <a:pt x="65" y="42"/>
                  <a:pt x="65" y="43"/>
                  <a:pt x="66" y="43"/>
                </a:cubicBezTo>
                <a:cubicBezTo>
                  <a:pt x="66" y="43"/>
                  <a:pt x="66" y="43"/>
                  <a:pt x="66" y="43"/>
                </a:cubicBezTo>
                <a:cubicBezTo>
                  <a:pt x="67" y="43"/>
                  <a:pt x="67" y="43"/>
                  <a:pt x="67" y="44"/>
                </a:cubicBezTo>
                <a:cubicBezTo>
                  <a:pt x="68" y="44"/>
                  <a:pt x="67" y="44"/>
                  <a:pt x="68" y="45"/>
                </a:cubicBezTo>
                <a:cubicBezTo>
                  <a:pt x="68" y="45"/>
                  <a:pt x="68" y="45"/>
                  <a:pt x="69" y="45"/>
                </a:cubicBezTo>
                <a:cubicBezTo>
                  <a:pt x="69" y="45"/>
                  <a:pt x="69" y="46"/>
                  <a:pt x="69" y="46"/>
                </a:cubicBezTo>
                <a:cubicBezTo>
                  <a:pt x="69" y="46"/>
                  <a:pt x="69" y="46"/>
                  <a:pt x="69" y="46"/>
                </a:cubicBezTo>
                <a:cubicBezTo>
                  <a:pt x="70" y="46"/>
                  <a:pt x="70" y="47"/>
                  <a:pt x="71" y="47"/>
                </a:cubicBezTo>
                <a:cubicBezTo>
                  <a:pt x="71" y="47"/>
                  <a:pt x="71" y="47"/>
                  <a:pt x="71" y="48"/>
                </a:cubicBezTo>
                <a:cubicBezTo>
                  <a:pt x="72" y="48"/>
                  <a:pt x="71" y="48"/>
                  <a:pt x="72" y="48"/>
                </a:cubicBezTo>
                <a:cubicBezTo>
                  <a:pt x="72" y="48"/>
                  <a:pt x="71" y="49"/>
                  <a:pt x="72" y="49"/>
                </a:cubicBezTo>
                <a:cubicBezTo>
                  <a:pt x="72" y="49"/>
                  <a:pt x="72" y="49"/>
                  <a:pt x="72" y="49"/>
                </a:cubicBezTo>
                <a:cubicBezTo>
                  <a:pt x="73" y="48"/>
                  <a:pt x="73" y="48"/>
                  <a:pt x="73" y="48"/>
                </a:cubicBezTo>
                <a:cubicBezTo>
                  <a:pt x="73" y="48"/>
                  <a:pt x="73" y="48"/>
                  <a:pt x="74" y="48"/>
                </a:cubicBezTo>
                <a:cubicBezTo>
                  <a:pt x="74" y="48"/>
                  <a:pt x="74" y="48"/>
                  <a:pt x="74" y="48"/>
                </a:cubicBezTo>
                <a:cubicBezTo>
                  <a:pt x="75" y="48"/>
                  <a:pt x="75" y="48"/>
                  <a:pt x="75" y="49"/>
                </a:cubicBezTo>
                <a:cubicBezTo>
                  <a:pt x="76" y="49"/>
                  <a:pt x="76" y="49"/>
                  <a:pt x="77" y="50"/>
                </a:cubicBezTo>
                <a:cubicBezTo>
                  <a:pt x="78" y="50"/>
                  <a:pt x="78" y="51"/>
                  <a:pt x="79" y="51"/>
                </a:cubicBezTo>
                <a:cubicBezTo>
                  <a:pt x="79" y="51"/>
                  <a:pt x="80" y="51"/>
                  <a:pt x="80" y="51"/>
                </a:cubicBezTo>
                <a:cubicBezTo>
                  <a:pt x="80" y="52"/>
                  <a:pt x="81" y="52"/>
                  <a:pt x="81" y="52"/>
                </a:cubicBezTo>
                <a:cubicBezTo>
                  <a:pt x="82" y="52"/>
                  <a:pt x="82" y="53"/>
                  <a:pt x="83" y="54"/>
                </a:cubicBezTo>
                <a:cubicBezTo>
                  <a:pt x="83" y="54"/>
                  <a:pt x="84" y="55"/>
                  <a:pt x="84" y="55"/>
                </a:cubicBezTo>
                <a:close/>
                <a:moveTo>
                  <a:pt x="14" y="5"/>
                </a:moveTo>
                <a:cubicBezTo>
                  <a:pt x="14" y="6"/>
                  <a:pt x="14" y="6"/>
                  <a:pt x="14" y="6"/>
                </a:cubicBezTo>
                <a:cubicBezTo>
                  <a:pt x="14" y="7"/>
                  <a:pt x="15" y="7"/>
                  <a:pt x="15" y="7"/>
                </a:cubicBezTo>
                <a:cubicBezTo>
                  <a:pt x="16" y="7"/>
                  <a:pt x="16" y="8"/>
                  <a:pt x="17" y="8"/>
                </a:cubicBezTo>
                <a:cubicBezTo>
                  <a:pt x="17" y="8"/>
                  <a:pt x="18" y="8"/>
                  <a:pt x="18" y="9"/>
                </a:cubicBezTo>
                <a:cubicBezTo>
                  <a:pt x="18" y="9"/>
                  <a:pt x="18" y="9"/>
                  <a:pt x="19" y="9"/>
                </a:cubicBezTo>
                <a:cubicBezTo>
                  <a:pt x="19" y="9"/>
                  <a:pt x="20" y="8"/>
                  <a:pt x="20" y="8"/>
                </a:cubicBezTo>
                <a:cubicBezTo>
                  <a:pt x="20" y="8"/>
                  <a:pt x="21" y="8"/>
                  <a:pt x="21" y="7"/>
                </a:cubicBezTo>
                <a:cubicBezTo>
                  <a:pt x="21" y="7"/>
                  <a:pt x="22" y="7"/>
                  <a:pt x="22" y="7"/>
                </a:cubicBezTo>
                <a:cubicBezTo>
                  <a:pt x="23" y="6"/>
                  <a:pt x="22" y="6"/>
                  <a:pt x="23" y="6"/>
                </a:cubicBezTo>
                <a:cubicBezTo>
                  <a:pt x="23" y="6"/>
                  <a:pt x="23" y="6"/>
                  <a:pt x="23" y="5"/>
                </a:cubicBezTo>
                <a:cubicBezTo>
                  <a:pt x="23" y="5"/>
                  <a:pt x="23" y="5"/>
                  <a:pt x="24" y="5"/>
                </a:cubicBezTo>
                <a:cubicBezTo>
                  <a:pt x="24" y="5"/>
                  <a:pt x="24" y="5"/>
                  <a:pt x="24" y="4"/>
                </a:cubicBezTo>
                <a:cubicBezTo>
                  <a:pt x="24" y="4"/>
                  <a:pt x="24" y="4"/>
                  <a:pt x="24" y="3"/>
                </a:cubicBezTo>
                <a:cubicBezTo>
                  <a:pt x="23" y="3"/>
                  <a:pt x="23" y="3"/>
                  <a:pt x="23" y="3"/>
                </a:cubicBezTo>
                <a:cubicBezTo>
                  <a:pt x="23" y="3"/>
                  <a:pt x="23" y="3"/>
                  <a:pt x="23" y="3"/>
                </a:cubicBezTo>
                <a:cubicBezTo>
                  <a:pt x="22" y="3"/>
                  <a:pt x="21" y="2"/>
                  <a:pt x="21" y="3"/>
                </a:cubicBezTo>
                <a:cubicBezTo>
                  <a:pt x="21" y="3"/>
                  <a:pt x="21" y="3"/>
                  <a:pt x="21" y="4"/>
                </a:cubicBezTo>
                <a:cubicBezTo>
                  <a:pt x="21" y="4"/>
                  <a:pt x="21" y="4"/>
                  <a:pt x="21" y="4"/>
                </a:cubicBezTo>
                <a:cubicBezTo>
                  <a:pt x="21" y="4"/>
                  <a:pt x="20" y="3"/>
                  <a:pt x="20" y="3"/>
                </a:cubicBezTo>
                <a:cubicBezTo>
                  <a:pt x="19" y="3"/>
                  <a:pt x="20" y="4"/>
                  <a:pt x="19" y="4"/>
                </a:cubicBezTo>
                <a:cubicBezTo>
                  <a:pt x="19" y="4"/>
                  <a:pt x="19" y="3"/>
                  <a:pt x="18" y="3"/>
                </a:cubicBezTo>
                <a:cubicBezTo>
                  <a:pt x="18" y="3"/>
                  <a:pt x="18" y="3"/>
                  <a:pt x="17" y="3"/>
                </a:cubicBezTo>
                <a:cubicBezTo>
                  <a:pt x="17" y="4"/>
                  <a:pt x="17" y="3"/>
                  <a:pt x="17" y="3"/>
                </a:cubicBezTo>
                <a:cubicBezTo>
                  <a:pt x="16" y="4"/>
                  <a:pt x="17" y="4"/>
                  <a:pt x="17" y="5"/>
                </a:cubicBezTo>
                <a:cubicBezTo>
                  <a:pt x="17" y="5"/>
                  <a:pt x="17" y="5"/>
                  <a:pt x="17" y="5"/>
                </a:cubicBezTo>
                <a:cubicBezTo>
                  <a:pt x="17" y="5"/>
                  <a:pt x="16" y="4"/>
                  <a:pt x="16" y="4"/>
                </a:cubicBezTo>
                <a:cubicBezTo>
                  <a:pt x="16" y="4"/>
                  <a:pt x="15" y="4"/>
                  <a:pt x="15" y="4"/>
                </a:cubicBezTo>
                <a:cubicBezTo>
                  <a:pt x="15" y="3"/>
                  <a:pt x="15" y="3"/>
                  <a:pt x="15" y="3"/>
                </a:cubicBezTo>
                <a:cubicBezTo>
                  <a:pt x="14" y="3"/>
                  <a:pt x="15" y="2"/>
                  <a:pt x="14" y="2"/>
                </a:cubicBezTo>
                <a:cubicBezTo>
                  <a:pt x="14" y="2"/>
                  <a:pt x="14" y="2"/>
                  <a:pt x="13" y="3"/>
                </a:cubicBezTo>
                <a:cubicBezTo>
                  <a:pt x="13" y="3"/>
                  <a:pt x="14" y="4"/>
                  <a:pt x="14" y="5"/>
                </a:cubicBezTo>
                <a:cubicBezTo>
                  <a:pt x="14" y="5"/>
                  <a:pt x="14" y="5"/>
                  <a:pt x="14" y="5"/>
                </a:cubicBezTo>
                <a:close/>
                <a:moveTo>
                  <a:pt x="13" y="8"/>
                </a:moveTo>
                <a:cubicBezTo>
                  <a:pt x="13" y="8"/>
                  <a:pt x="14" y="8"/>
                  <a:pt x="15" y="8"/>
                </a:cubicBezTo>
                <a:cubicBezTo>
                  <a:pt x="16" y="9"/>
                  <a:pt x="15" y="8"/>
                  <a:pt x="15" y="8"/>
                </a:cubicBezTo>
                <a:cubicBezTo>
                  <a:pt x="16" y="8"/>
                  <a:pt x="14" y="7"/>
                  <a:pt x="14" y="6"/>
                </a:cubicBezTo>
                <a:cubicBezTo>
                  <a:pt x="14" y="6"/>
                  <a:pt x="14" y="6"/>
                  <a:pt x="14" y="6"/>
                </a:cubicBezTo>
                <a:cubicBezTo>
                  <a:pt x="14" y="5"/>
                  <a:pt x="14" y="5"/>
                  <a:pt x="13" y="5"/>
                </a:cubicBezTo>
                <a:cubicBezTo>
                  <a:pt x="13" y="5"/>
                  <a:pt x="13" y="4"/>
                  <a:pt x="13" y="4"/>
                </a:cubicBezTo>
                <a:cubicBezTo>
                  <a:pt x="13" y="3"/>
                  <a:pt x="13" y="3"/>
                  <a:pt x="12" y="4"/>
                </a:cubicBezTo>
                <a:cubicBezTo>
                  <a:pt x="12" y="4"/>
                  <a:pt x="11" y="4"/>
                  <a:pt x="11" y="5"/>
                </a:cubicBezTo>
                <a:cubicBezTo>
                  <a:pt x="11" y="5"/>
                  <a:pt x="12" y="5"/>
                  <a:pt x="12" y="5"/>
                </a:cubicBezTo>
                <a:cubicBezTo>
                  <a:pt x="12" y="6"/>
                  <a:pt x="11" y="6"/>
                  <a:pt x="12" y="6"/>
                </a:cubicBezTo>
                <a:cubicBezTo>
                  <a:pt x="12" y="6"/>
                  <a:pt x="12" y="7"/>
                  <a:pt x="12" y="7"/>
                </a:cubicBezTo>
                <a:cubicBezTo>
                  <a:pt x="12" y="7"/>
                  <a:pt x="12" y="7"/>
                  <a:pt x="12" y="7"/>
                </a:cubicBezTo>
                <a:cubicBezTo>
                  <a:pt x="12" y="7"/>
                  <a:pt x="11" y="7"/>
                  <a:pt x="11" y="7"/>
                </a:cubicBezTo>
                <a:cubicBezTo>
                  <a:pt x="11" y="7"/>
                  <a:pt x="11" y="7"/>
                  <a:pt x="10" y="7"/>
                </a:cubicBezTo>
                <a:cubicBezTo>
                  <a:pt x="10" y="7"/>
                  <a:pt x="10" y="8"/>
                  <a:pt x="10" y="8"/>
                </a:cubicBezTo>
                <a:cubicBezTo>
                  <a:pt x="10" y="8"/>
                  <a:pt x="10" y="8"/>
                  <a:pt x="11" y="8"/>
                </a:cubicBezTo>
                <a:cubicBezTo>
                  <a:pt x="11" y="8"/>
                  <a:pt x="12" y="8"/>
                  <a:pt x="13" y="8"/>
                </a:cubicBezTo>
                <a:close/>
                <a:moveTo>
                  <a:pt x="34" y="3"/>
                </a:moveTo>
                <a:cubicBezTo>
                  <a:pt x="34" y="3"/>
                  <a:pt x="34" y="3"/>
                  <a:pt x="34" y="3"/>
                </a:cubicBezTo>
                <a:cubicBezTo>
                  <a:pt x="34" y="3"/>
                  <a:pt x="34" y="3"/>
                  <a:pt x="34" y="3"/>
                </a:cubicBezTo>
                <a:cubicBezTo>
                  <a:pt x="34" y="3"/>
                  <a:pt x="34" y="3"/>
                  <a:pt x="34" y="2"/>
                </a:cubicBezTo>
                <a:cubicBezTo>
                  <a:pt x="34" y="2"/>
                  <a:pt x="34" y="2"/>
                  <a:pt x="34" y="1"/>
                </a:cubicBezTo>
                <a:cubicBezTo>
                  <a:pt x="34" y="1"/>
                  <a:pt x="34" y="1"/>
                  <a:pt x="34" y="0"/>
                </a:cubicBezTo>
                <a:cubicBezTo>
                  <a:pt x="34" y="0"/>
                  <a:pt x="33" y="0"/>
                  <a:pt x="33" y="0"/>
                </a:cubicBezTo>
                <a:cubicBezTo>
                  <a:pt x="33" y="0"/>
                  <a:pt x="33" y="0"/>
                  <a:pt x="33" y="0"/>
                </a:cubicBezTo>
                <a:cubicBezTo>
                  <a:pt x="33" y="1"/>
                  <a:pt x="33" y="1"/>
                  <a:pt x="33" y="1"/>
                </a:cubicBezTo>
                <a:cubicBezTo>
                  <a:pt x="33" y="1"/>
                  <a:pt x="33" y="2"/>
                  <a:pt x="33" y="2"/>
                </a:cubicBezTo>
                <a:cubicBezTo>
                  <a:pt x="33" y="3"/>
                  <a:pt x="33" y="3"/>
                  <a:pt x="34" y="3"/>
                </a:cubicBezTo>
                <a:close/>
                <a:moveTo>
                  <a:pt x="66" y="7"/>
                </a:moveTo>
                <a:cubicBezTo>
                  <a:pt x="67" y="7"/>
                  <a:pt x="67" y="7"/>
                  <a:pt x="68" y="7"/>
                </a:cubicBezTo>
                <a:cubicBezTo>
                  <a:pt x="68" y="6"/>
                  <a:pt x="68" y="6"/>
                  <a:pt x="68" y="5"/>
                </a:cubicBezTo>
                <a:cubicBezTo>
                  <a:pt x="69" y="5"/>
                  <a:pt x="69" y="5"/>
                  <a:pt x="69" y="5"/>
                </a:cubicBezTo>
                <a:cubicBezTo>
                  <a:pt x="69" y="5"/>
                  <a:pt x="69" y="5"/>
                  <a:pt x="69" y="5"/>
                </a:cubicBezTo>
                <a:cubicBezTo>
                  <a:pt x="68" y="5"/>
                  <a:pt x="67" y="6"/>
                  <a:pt x="67" y="7"/>
                </a:cubicBezTo>
                <a:cubicBezTo>
                  <a:pt x="66" y="7"/>
                  <a:pt x="66" y="7"/>
                  <a:pt x="66" y="7"/>
                </a:cubicBezTo>
                <a:cubicBezTo>
                  <a:pt x="66" y="7"/>
                  <a:pt x="66" y="7"/>
                  <a:pt x="66" y="7"/>
                </a:cubicBezTo>
                <a:cubicBezTo>
                  <a:pt x="65" y="8"/>
                  <a:pt x="65" y="8"/>
                  <a:pt x="65" y="9"/>
                </a:cubicBezTo>
                <a:cubicBezTo>
                  <a:pt x="65" y="9"/>
                  <a:pt x="65" y="9"/>
                  <a:pt x="65" y="9"/>
                </a:cubicBezTo>
                <a:cubicBezTo>
                  <a:pt x="65" y="9"/>
                  <a:pt x="66" y="8"/>
                  <a:pt x="66" y="7"/>
                </a:cubicBezTo>
                <a:close/>
                <a:moveTo>
                  <a:pt x="70" y="4"/>
                </a:moveTo>
                <a:cubicBezTo>
                  <a:pt x="70" y="4"/>
                  <a:pt x="70" y="4"/>
                  <a:pt x="69" y="5"/>
                </a:cubicBezTo>
                <a:cubicBezTo>
                  <a:pt x="69" y="5"/>
                  <a:pt x="69" y="5"/>
                  <a:pt x="69" y="5"/>
                </a:cubicBezTo>
                <a:cubicBezTo>
                  <a:pt x="69" y="5"/>
                  <a:pt x="70" y="5"/>
                  <a:pt x="70" y="5"/>
                </a:cubicBezTo>
                <a:cubicBezTo>
                  <a:pt x="70" y="5"/>
                  <a:pt x="70" y="4"/>
                  <a:pt x="70" y="4"/>
                </a:cubicBezTo>
                <a:close/>
                <a:moveTo>
                  <a:pt x="71" y="3"/>
                </a:moveTo>
                <a:cubicBezTo>
                  <a:pt x="72" y="2"/>
                  <a:pt x="72" y="1"/>
                  <a:pt x="72" y="1"/>
                </a:cubicBezTo>
                <a:cubicBezTo>
                  <a:pt x="72" y="1"/>
                  <a:pt x="72" y="0"/>
                  <a:pt x="72" y="0"/>
                </a:cubicBezTo>
                <a:cubicBezTo>
                  <a:pt x="72" y="0"/>
                  <a:pt x="72" y="1"/>
                  <a:pt x="72" y="1"/>
                </a:cubicBezTo>
                <a:cubicBezTo>
                  <a:pt x="71" y="2"/>
                  <a:pt x="71" y="2"/>
                  <a:pt x="71" y="2"/>
                </a:cubicBezTo>
                <a:cubicBezTo>
                  <a:pt x="71" y="3"/>
                  <a:pt x="71" y="3"/>
                  <a:pt x="70" y="3"/>
                </a:cubicBezTo>
                <a:cubicBezTo>
                  <a:pt x="70" y="4"/>
                  <a:pt x="70" y="4"/>
                  <a:pt x="70" y="4"/>
                </a:cubicBezTo>
                <a:cubicBezTo>
                  <a:pt x="70" y="4"/>
                  <a:pt x="70" y="4"/>
                  <a:pt x="70" y="4"/>
                </a:cubicBezTo>
                <a:cubicBezTo>
                  <a:pt x="71" y="4"/>
                  <a:pt x="71" y="3"/>
                  <a:pt x="71" y="3"/>
                </a:cubicBezTo>
                <a:close/>
                <a:moveTo>
                  <a:pt x="74" y="31"/>
                </a:moveTo>
                <a:cubicBezTo>
                  <a:pt x="73" y="32"/>
                  <a:pt x="73" y="31"/>
                  <a:pt x="73" y="31"/>
                </a:cubicBezTo>
                <a:cubicBezTo>
                  <a:pt x="73" y="31"/>
                  <a:pt x="73" y="31"/>
                  <a:pt x="72" y="31"/>
                </a:cubicBezTo>
                <a:cubicBezTo>
                  <a:pt x="72" y="31"/>
                  <a:pt x="73" y="31"/>
                  <a:pt x="72" y="31"/>
                </a:cubicBezTo>
                <a:cubicBezTo>
                  <a:pt x="72" y="31"/>
                  <a:pt x="72" y="31"/>
                  <a:pt x="72" y="31"/>
                </a:cubicBezTo>
                <a:cubicBezTo>
                  <a:pt x="72" y="30"/>
                  <a:pt x="72" y="30"/>
                  <a:pt x="72" y="30"/>
                </a:cubicBezTo>
                <a:cubicBezTo>
                  <a:pt x="72" y="30"/>
                  <a:pt x="73" y="30"/>
                  <a:pt x="73" y="30"/>
                </a:cubicBezTo>
                <a:cubicBezTo>
                  <a:pt x="73" y="29"/>
                  <a:pt x="72" y="29"/>
                  <a:pt x="72" y="29"/>
                </a:cubicBezTo>
                <a:cubicBezTo>
                  <a:pt x="73" y="28"/>
                  <a:pt x="73" y="28"/>
                  <a:pt x="73" y="29"/>
                </a:cubicBezTo>
                <a:cubicBezTo>
                  <a:pt x="74" y="29"/>
                  <a:pt x="73" y="28"/>
                  <a:pt x="74" y="28"/>
                </a:cubicBezTo>
                <a:cubicBezTo>
                  <a:pt x="74" y="28"/>
                  <a:pt x="74" y="27"/>
                  <a:pt x="74" y="27"/>
                </a:cubicBezTo>
                <a:cubicBezTo>
                  <a:pt x="73" y="26"/>
                  <a:pt x="73" y="28"/>
                  <a:pt x="72" y="28"/>
                </a:cubicBezTo>
                <a:cubicBezTo>
                  <a:pt x="72" y="28"/>
                  <a:pt x="72" y="28"/>
                  <a:pt x="72" y="28"/>
                </a:cubicBezTo>
                <a:cubicBezTo>
                  <a:pt x="72" y="28"/>
                  <a:pt x="72" y="27"/>
                  <a:pt x="72" y="27"/>
                </a:cubicBezTo>
                <a:cubicBezTo>
                  <a:pt x="71" y="27"/>
                  <a:pt x="72" y="27"/>
                  <a:pt x="72" y="26"/>
                </a:cubicBezTo>
                <a:cubicBezTo>
                  <a:pt x="72" y="26"/>
                  <a:pt x="72" y="26"/>
                  <a:pt x="71" y="26"/>
                </a:cubicBezTo>
                <a:cubicBezTo>
                  <a:pt x="71" y="26"/>
                  <a:pt x="71" y="26"/>
                  <a:pt x="71" y="26"/>
                </a:cubicBezTo>
                <a:cubicBezTo>
                  <a:pt x="71" y="27"/>
                  <a:pt x="71" y="27"/>
                  <a:pt x="71" y="27"/>
                </a:cubicBezTo>
                <a:cubicBezTo>
                  <a:pt x="71" y="27"/>
                  <a:pt x="71" y="28"/>
                  <a:pt x="70" y="27"/>
                </a:cubicBezTo>
                <a:cubicBezTo>
                  <a:pt x="70" y="27"/>
                  <a:pt x="70" y="26"/>
                  <a:pt x="70" y="27"/>
                </a:cubicBezTo>
                <a:cubicBezTo>
                  <a:pt x="69" y="27"/>
                  <a:pt x="70" y="27"/>
                  <a:pt x="70" y="28"/>
                </a:cubicBezTo>
                <a:cubicBezTo>
                  <a:pt x="70" y="28"/>
                  <a:pt x="69" y="28"/>
                  <a:pt x="69" y="28"/>
                </a:cubicBezTo>
                <a:cubicBezTo>
                  <a:pt x="69" y="29"/>
                  <a:pt x="69" y="29"/>
                  <a:pt x="69" y="29"/>
                </a:cubicBezTo>
                <a:cubicBezTo>
                  <a:pt x="69" y="29"/>
                  <a:pt x="69" y="29"/>
                  <a:pt x="69" y="29"/>
                </a:cubicBezTo>
                <a:cubicBezTo>
                  <a:pt x="69" y="30"/>
                  <a:pt x="69" y="30"/>
                  <a:pt x="69" y="30"/>
                </a:cubicBezTo>
                <a:cubicBezTo>
                  <a:pt x="69" y="31"/>
                  <a:pt x="68" y="31"/>
                  <a:pt x="68" y="32"/>
                </a:cubicBezTo>
                <a:cubicBezTo>
                  <a:pt x="69" y="32"/>
                  <a:pt x="70" y="32"/>
                  <a:pt x="71" y="32"/>
                </a:cubicBezTo>
                <a:cubicBezTo>
                  <a:pt x="71" y="32"/>
                  <a:pt x="71" y="32"/>
                  <a:pt x="72" y="32"/>
                </a:cubicBezTo>
                <a:cubicBezTo>
                  <a:pt x="72" y="32"/>
                  <a:pt x="72" y="32"/>
                  <a:pt x="72" y="32"/>
                </a:cubicBezTo>
                <a:cubicBezTo>
                  <a:pt x="72" y="32"/>
                  <a:pt x="72" y="32"/>
                  <a:pt x="72" y="32"/>
                </a:cubicBezTo>
                <a:cubicBezTo>
                  <a:pt x="73" y="33"/>
                  <a:pt x="74" y="33"/>
                  <a:pt x="74" y="32"/>
                </a:cubicBezTo>
                <a:cubicBezTo>
                  <a:pt x="74" y="32"/>
                  <a:pt x="74" y="31"/>
                  <a:pt x="74" y="31"/>
                </a:cubicBezTo>
                <a:cubicBezTo>
                  <a:pt x="74" y="31"/>
                  <a:pt x="74" y="31"/>
                  <a:pt x="74" y="31"/>
                </a:cubicBezTo>
                <a:close/>
                <a:moveTo>
                  <a:pt x="74" y="46"/>
                </a:moveTo>
                <a:cubicBezTo>
                  <a:pt x="74" y="46"/>
                  <a:pt x="74" y="46"/>
                  <a:pt x="74" y="47"/>
                </a:cubicBezTo>
                <a:cubicBezTo>
                  <a:pt x="74" y="47"/>
                  <a:pt x="74" y="47"/>
                  <a:pt x="75" y="48"/>
                </a:cubicBezTo>
                <a:cubicBezTo>
                  <a:pt x="75" y="48"/>
                  <a:pt x="75" y="47"/>
                  <a:pt x="76" y="47"/>
                </a:cubicBezTo>
                <a:cubicBezTo>
                  <a:pt x="76" y="47"/>
                  <a:pt x="75" y="47"/>
                  <a:pt x="75" y="46"/>
                </a:cubicBezTo>
                <a:cubicBezTo>
                  <a:pt x="75" y="46"/>
                  <a:pt x="75" y="46"/>
                  <a:pt x="75" y="46"/>
                </a:cubicBezTo>
                <a:cubicBezTo>
                  <a:pt x="75" y="46"/>
                  <a:pt x="75" y="46"/>
                  <a:pt x="75" y="45"/>
                </a:cubicBezTo>
                <a:cubicBezTo>
                  <a:pt x="75" y="45"/>
                  <a:pt x="75" y="45"/>
                  <a:pt x="75" y="45"/>
                </a:cubicBezTo>
                <a:cubicBezTo>
                  <a:pt x="74" y="45"/>
                  <a:pt x="74" y="46"/>
                  <a:pt x="74" y="46"/>
                </a:cubicBezTo>
                <a:cubicBezTo>
                  <a:pt x="74" y="46"/>
                  <a:pt x="74" y="46"/>
                  <a:pt x="74" y="46"/>
                </a:cubicBezTo>
                <a:close/>
                <a:moveTo>
                  <a:pt x="71" y="47"/>
                </a:moveTo>
                <a:cubicBezTo>
                  <a:pt x="71" y="47"/>
                  <a:pt x="71" y="47"/>
                  <a:pt x="71" y="47"/>
                </a:cubicBezTo>
                <a:cubicBezTo>
                  <a:pt x="71" y="47"/>
                  <a:pt x="72" y="47"/>
                  <a:pt x="72" y="47"/>
                </a:cubicBezTo>
                <a:cubicBezTo>
                  <a:pt x="72" y="47"/>
                  <a:pt x="73" y="46"/>
                  <a:pt x="73" y="46"/>
                </a:cubicBezTo>
                <a:cubicBezTo>
                  <a:pt x="73" y="46"/>
                  <a:pt x="74" y="45"/>
                  <a:pt x="73" y="45"/>
                </a:cubicBezTo>
                <a:cubicBezTo>
                  <a:pt x="73" y="44"/>
                  <a:pt x="73" y="45"/>
                  <a:pt x="72" y="45"/>
                </a:cubicBezTo>
                <a:cubicBezTo>
                  <a:pt x="72" y="45"/>
                  <a:pt x="73" y="46"/>
                  <a:pt x="72" y="46"/>
                </a:cubicBezTo>
                <a:cubicBezTo>
                  <a:pt x="72" y="46"/>
                  <a:pt x="72" y="46"/>
                  <a:pt x="72" y="46"/>
                </a:cubicBezTo>
                <a:cubicBezTo>
                  <a:pt x="71" y="46"/>
                  <a:pt x="71" y="46"/>
                  <a:pt x="71" y="47"/>
                </a:cubicBezTo>
                <a:cubicBezTo>
                  <a:pt x="71" y="47"/>
                  <a:pt x="71" y="47"/>
                  <a:pt x="71" y="47"/>
                </a:cubicBezTo>
                <a:cubicBezTo>
                  <a:pt x="71" y="47"/>
                  <a:pt x="71" y="48"/>
                  <a:pt x="71" y="47"/>
                </a:cubicBezTo>
                <a:close/>
                <a:moveTo>
                  <a:pt x="71" y="45"/>
                </a:moveTo>
                <a:cubicBezTo>
                  <a:pt x="71" y="45"/>
                  <a:pt x="71" y="44"/>
                  <a:pt x="70" y="45"/>
                </a:cubicBezTo>
                <a:cubicBezTo>
                  <a:pt x="70" y="45"/>
                  <a:pt x="70" y="46"/>
                  <a:pt x="70" y="46"/>
                </a:cubicBezTo>
                <a:cubicBezTo>
                  <a:pt x="71" y="46"/>
                  <a:pt x="71" y="46"/>
                  <a:pt x="71" y="45"/>
                </a:cubicBezTo>
                <a:cubicBezTo>
                  <a:pt x="71" y="45"/>
                  <a:pt x="71" y="46"/>
                  <a:pt x="71" y="45"/>
                </a:cubicBezTo>
                <a:cubicBezTo>
                  <a:pt x="72" y="45"/>
                  <a:pt x="72" y="45"/>
                  <a:pt x="72" y="45"/>
                </a:cubicBezTo>
                <a:cubicBezTo>
                  <a:pt x="72" y="45"/>
                  <a:pt x="71" y="45"/>
                  <a:pt x="71" y="45"/>
                </a:cubicBezTo>
                <a:cubicBezTo>
                  <a:pt x="71" y="45"/>
                  <a:pt x="72" y="45"/>
                  <a:pt x="72" y="45"/>
                </a:cubicBezTo>
                <a:cubicBezTo>
                  <a:pt x="72" y="45"/>
                  <a:pt x="71" y="45"/>
                  <a:pt x="71" y="45"/>
                </a:cubicBezTo>
                <a:close/>
              </a:path>
            </a:pathLst>
          </a:custGeom>
          <a:pattFill prst="wdUpDiag">
            <a:fgClr>
              <a:schemeClr val="accent1"/>
            </a:fgClr>
            <a:bgClr>
              <a:schemeClr val="bg1"/>
            </a:bgClr>
          </a:pattFill>
          <a:ln w="3175">
            <a:solidFill>
              <a:schemeClr val="tx2"/>
            </a:solidFill>
            <a:round/>
            <a:headEnd/>
            <a:tailEnd/>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4287605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14:bounceEnd="60000">
                                          <p:cBhvr additive="base">
                                            <p:cTn id="7" dur="500" fill="hold"/>
                                            <p:tgtEl>
                                              <p:spTgt spid="44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0"/>
                                      </p:stCondLst>
                                      <p:childTnLst>
                                        <p:set>
                                          <p:cBhvr>
                                            <p:cTn id="10" dur="1" fill="hold">
                                              <p:stCondLst>
                                                <p:cond delay="0"/>
                                              </p:stCondLst>
                                            </p:cTn>
                                            <p:tgtEl>
                                              <p:spTgt spid="444"/>
                                            </p:tgtEl>
                                            <p:attrNameLst>
                                              <p:attrName>style.visibility</p:attrName>
                                            </p:attrNameLst>
                                          </p:cBhvr>
                                          <p:to>
                                            <p:strVal val="visible"/>
                                          </p:to>
                                        </p:set>
                                        <p:anim calcmode="lin" valueType="num" p14:bounceEnd="60000">
                                          <p:cBhvr additive="base">
                                            <p:cTn id="11" dur="500" fill="hold"/>
                                            <p:tgtEl>
                                              <p:spTgt spid="444"/>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44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0"/>
                                      </p:stCondLst>
                                      <p:childTnLst>
                                        <p:set>
                                          <p:cBhvr>
                                            <p:cTn id="14" dur="1" fill="hold">
                                              <p:stCondLst>
                                                <p:cond delay="0"/>
                                              </p:stCondLst>
                                            </p:cTn>
                                            <p:tgtEl>
                                              <p:spTgt spid="445"/>
                                            </p:tgtEl>
                                            <p:attrNameLst>
                                              <p:attrName>style.visibility</p:attrName>
                                            </p:attrNameLst>
                                          </p:cBhvr>
                                          <p:to>
                                            <p:strVal val="visible"/>
                                          </p:to>
                                        </p:set>
                                        <p:anim calcmode="lin" valueType="num" p14:bounceEnd="60000">
                                          <p:cBhvr additive="base">
                                            <p:cTn id="15" dur="500" fill="hold"/>
                                            <p:tgtEl>
                                              <p:spTgt spid="445"/>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445"/>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453"/>
                                            </p:tgtEl>
                                            <p:attrNameLst>
                                              <p:attrName>style.visibility</p:attrName>
                                            </p:attrNameLst>
                                          </p:cBhvr>
                                          <p:to>
                                            <p:strVal val="visible"/>
                                          </p:to>
                                        </p:set>
                                        <p:anim calcmode="lin" valueType="num">
                                          <p:cBhvr>
                                            <p:cTn id="19" dur="500" fill="hold"/>
                                            <p:tgtEl>
                                              <p:spTgt spid="453"/>
                                            </p:tgtEl>
                                            <p:attrNameLst>
                                              <p:attrName>ppt_w</p:attrName>
                                            </p:attrNameLst>
                                          </p:cBhvr>
                                          <p:tavLst>
                                            <p:tav tm="0">
                                              <p:val>
                                                <p:fltVal val="0"/>
                                              </p:val>
                                            </p:tav>
                                            <p:tav tm="100000">
                                              <p:val>
                                                <p:strVal val="#ppt_w"/>
                                              </p:val>
                                            </p:tav>
                                          </p:tavLst>
                                        </p:anim>
                                        <p:anim calcmode="lin" valueType="num">
                                          <p:cBhvr>
                                            <p:cTn id="20" dur="500" fill="hold"/>
                                            <p:tgtEl>
                                              <p:spTgt spid="453"/>
                                            </p:tgtEl>
                                            <p:attrNameLst>
                                              <p:attrName>ppt_h</p:attrName>
                                            </p:attrNameLst>
                                          </p:cBhvr>
                                          <p:tavLst>
                                            <p:tav tm="0">
                                              <p:val>
                                                <p:fltVal val="0"/>
                                              </p:val>
                                            </p:tav>
                                            <p:tav tm="100000">
                                              <p:val>
                                                <p:strVal val="#ppt_h"/>
                                              </p:val>
                                            </p:tav>
                                          </p:tavLst>
                                        </p:anim>
                                        <p:animEffect transition="in" filter="fade">
                                          <p:cBhvr>
                                            <p:cTn id="21" dur="500"/>
                                            <p:tgtEl>
                                              <p:spTgt spid="453"/>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452"/>
                                            </p:tgtEl>
                                            <p:attrNameLst>
                                              <p:attrName>style.visibility</p:attrName>
                                            </p:attrNameLst>
                                          </p:cBhvr>
                                          <p:to>
                                            <p:strVal val="visible"/>
                                          </p:to>
                                        </p:set>
                                        <p:anim calcmode="lin" valueType="num">
                                          <p:cBhvr>
                                            <p:cTn id="24" dur="500" fill="hold"/>
                                            <p:tgtEl>
                                              <p:spTgt spid="452"/>
                                            </p:tgtEl>
                                            <p:attrNameLst>
                                              <p:attrName>ppt_w</p:attrName>
                                            </p:attrNameLst>
                                          </p:cBhvr>
                                          <p:tavLst>
                                            <p:tav tm="0">
                                              <p:val>
                                                <p:fltVal val="0"/>
                                              </p:val>
                                            </p:tav>
                                            <p:tav tm="100000">
                                              <p:val>
                                                <p:strVal val="#ppt_w"/>
                                              </p:val>
                                            </p:tav>
                                          </p:tavLst>
                                        </p:anim>
                                        <p:anim calcmode="lin" valueType="num">
                                          <p:cBhvr>
                                            <p:cTn id="25" dur="500" fill="hold"/>
                                            <p:tgtEl>
                                              <p:spTgt spid="452"/>
                                            </p:tgtEl>
                                            <p:attrNameLst>
                                              <p:attrName>ppt_h</p:attrName>
                                            </p:attrNameLst>
                                          </p:cBhvr>
                                          <p:tavLst>
                                            <p:tav tm="0">
                                              <p:val>
                                                <p:fltVal val="0"/>
                                              </p:val>
                                            </p:tav>
                                            <p:tav tm="100000">
                                              <p:val>
                                                <p:strVal val="#ppt_h"/>
                                              </p:val>
                                            </p:tav>
                                          </p:tavLst>
                                        </p:anim>
                                        <p:animEffect transition="in" filter="fade">
                                          <p:cBhvr>
                                            <p:cTn id="26"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p:bldP spid="444" grpId="0"/>
          <p:bldP spid="452" grpId="0" animBg="1"/>
          <p:bldP spid="45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base">
                                            <p:cTn id="7" dur="500" fill="hold"/>
                                            <p:tgtEl>
                                              <p:spTgt spid="443"/>
                                            </p:tgtEl>
                                            <p:attrNameLst>
                                              <p:attrName>ppt_x</p:attrName>
                                            </p:attrNameLst>
                                          </p:cBhvr>
                                          <p:tavLst>
                                            <p:tav tm="0">
                                              <p:val>
                                                <p:strVal val="0-#ppt_w/2"/>
                                              </p:val>
                                            </p:tav>
                                            <p:tav tm="100000">
                                              <p:val>
                                                <p:strVal val="#ppt_x"/>
                                              </p:val>
                                            </p:tav>
                                          </p:tavLst>
                                        </p:anim>
                                        <p:anim calcmode="lin" valueType="num">
                                          <p:cBhvr additive="base">
                                            <p:cTn id="8" dur="500" fill="hold"/>
                                            <p:tgtEl>
                                              <p:spTgt spid="4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4"/>
                                            </p:tgtEl>
                                            <p:attrNameLst>
                                              <p:attrName>style.visibility</p:attrName>
                                            </p:attrNameLst>
                                          </p:cBhvr>
                                          <p:to>
                                            <p:strVal val="visible"/>
                                          </p:to>
                                        </p:set>
                                        <p:anim calcmode="lin" valueType="num">
                                          <p:cBhvr additive="base">
                                            <p:cTn id="11" dur="500" fill="hold"/>
                                            <p:tgtEl>
                                              <p:spTgt spid="444"/>
                                            </p:tgtEl>
                                            <p:attrNameLst>
                                              <p:attrName>ppt_x</p:attrName>
                                            </p:attrNameLst>
                                          </p:cBhvr>
                                          <p:tavLst>
                                            <p:tav tm="0">
                                              <p:val>
                                                <p:strVal val="0-#ppt_w/2"/>
                                              </p:val>
                                            </p:tav>
                                            <p:tav tm="100000">
                                              <p:val>
                                                <p:strVal val="#ppt_x"/>
                                              </p:val>
                                            </p:tav>
                                          </p:tavLst>
                                        </p:anim>
                                        <p:anim calcmode="lin" valueType="num">
                                          <p:cBhvr additive="base">
                                            <p:cTn id="12" dur="500" fill="hold"/>
                                            <p:tgtEl>
                                              <p:spTgt spid="44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5"/>
                                            </p:tgtEl>
                                            <p:attrNameLst>
                                              <p:attrName>style.visibility</p:attrName>
                                            </p:attrNameLst>
                                          </p:cBhvr>
                                          <p:to>
                                            <p:strVal val="visible"/>
                                          </p:to>
                                        </p:set>
                                        <p:anim calcmode="lin" valueType="num">
                                          <p:cBhvr additive="base">
                                            <p:cTn id="15" dur="500" fill="hold"/>
                                            <p:tgtEl>
                                              <p:spTgt spid="445"/>
                                            </p:tgtEl>
                                            <p:attrNameLst>
                                              <p:attrName>ppt_x</p:attrName>
                                            </p:attrNameLst>
                                          </p:cBhvr>
                                          <p:tavLst>
                                            <p:tav tm="0">
                                              <p:val>
                                                <p:strVal val="1+#ppt_w/2"/>
                                              </p:val>
                                            </p:tav>
                                            <p:tav tm="100000">
                                              <p:val>
                                                <p:strVal val="#ppt_x"/>
                                              </p:val>
                                            </p:tav>
                                          </p:tavLst>
                                        </p:anim>
                                        <p:anim calcmode="lin" valueType="num">
                                          <p:cBhvr additive="base">
                                            <p:cTn id="16" dur="500" fill="hold"/>
                                            <p:tgtEl>
                                              <p:spTgt spid="445"/>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453"/>
                                            </p:tgtEl>
                                            <p:attrNameLst>
                                              <p:attrName>style.visibility</p:attrName>
                                            </p:attrNameLst>
                                          </p:cBhvr>
                                          <p:to>
                                            <p:strVal val="visible"/>
                                          </p:to>
                                        </p:set>
                                        <p:anim calcmode="lin" valueType="num">
                                          <p:cBhvr>
                                            <p:cTn id="19" dur="500" fill="hold"/>
                                            <p:tgtEl>
                                              <p:spTgt spid="453"/>
                                            </p:tgtEl>
                                            <p:attrNameLst>
                                              <p:attrName>ppt_w</p:attrName>
                                            </p:attrNameLst>
                                          </p:cBhvr>
                                          <p:tavLst>
                                            <p:tav tm="0">
                                              <p:val>
                                                <p:fltVal val="0"/>
                                              </p:val>
                                            </p:tav>
                                            <p:tav tm="100000">
                                              <p:val>
                                                <p:strVal val="#ppt_w"/>
                                              </p:val>
                                            </p:tav>
                                          </p:tavLst>
                                        </p:anim>
                                        <p:anim calcmode="lin" valueType="num">
                                          <p:cBhvr>
                                            <p:cTn id="20" dur="500" fill="hold"/>
                                            <p:tgtEl>
                                              <p:spTgt spid="453"/>
                                            </p:tgtEl>
                                            <p:attrNameLst>
                                              <p:attrName>ppt_h</p:attrName>
                                            </p:attrNameLst>
                                          </p:cBhvr>
                                          <p:tavLst>
                                            <p:tav tm="0">
                                              <p:val>
                                                <p:fltVal val="0"/>
                                              </p:val>
                                            </p:tav>
                                            <p:tav tm="100000">
                                              <p:val>
                                                <p:strVal val="#ppt_h"/>
                                              </p:val>
                                            </p:tav>
                                          </p:tavLst>
                                        </p:anim>
                                        <p:animEffect transition="in" filter="fade">
                                          <p:cBhvr>
                                            <p:cTn id="21" dur="500"/>
                                            <p:tgtEl>
                                              <p:spTgt spid="453"/>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452"/>
                                            </p:tgtEl>
                                            <p:attrNameLst>
                                              <p:attrName>style.visibility</p:attrName>
                                            </p:attrNameLst>
                                          </p:cBhvr>
                                          <p:to>
                                            <p:strVal val="visible"/>
                                          </p:to>
                                        </p:set>
                                        <p:anim calcmode="lin" valueType="num">
                                          <p:cBhvr>
                                            <p:cTn id="24" dur="500" fill="hold"/>
                                            <p:tgtEl>
                                              <p:spTgt spid="452"/>
                                            </p:tgtEl>
                                            <p:attrNameLst>
                                              <p:attrName>ppt_w</p:attrName>
                                            </p:attrNameLst>
                                          </p:cBhvr>
                                          <p:tavLst>
                                            <p:tav tm="0">
                                              <p:val>
                                                <p:fltVal val="0"/>
                                              </p:val>
                                            </p:tav>
                                            <p:tav tm="100000">
                                              <p:val>
                                                <p:strVal val="#ppt_w"/>
                                              </p:val>
                                            </p:tav>
                                          </p:tavLst>
                                        </p:anim>
                                        <p:anim calcmode="lin" valueType="num">
                                          <p:cBhvr>
                                            <p:cTn id="25" dur="500" fill="hold"/>
                                            <p:tgtEl>
                                              <p:spTgt spid="452"/>
                                            </p:tgtEl>
                                            <p:attrNameLst>
                                              <p:attrName>ppt_h</p:attrName>
                                            </p:attrNameLst>
                                          </p:cBhvr>
                                          <p:tavLst>
                                            <p:tav tm="0">
                                              <p:val>
                                                <p:fltVal val="0"/>
                                              </p:val>
                                            </p:tav>
                                            <p:tav tm="100000">
                                              <p:val>
                                                <p:strVal val="#ppt_h"/>
                                              </p:val>
                                            </p:tav>
                                          </p:tavLst>
                                        </p:anim>
                                        <p:animEffect transition="in" filter="fade">
                                          <p:cBhvr>
                                            <p:cTn id="26"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p:bldP spid="444" grpId="0"/>
          <p:bldP spid="452" grpId="0" animBg="1"/>
          <p:bldP spid="453"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a:xfrm>
            <a:off x="1598295" y="3463125"/>
            <a:ext cx="8995410" cy="588220"/>
          </a:xfrm>
        </p:spPr>
        <p:txBody>
          <a:bodyPr/>
          <a:lstStyle/>
          <a:p>
            <a:pPr>
              <a:lnSpc>
                <a:spcPct val="150000"/>
              </a:lnSpc>
            </a:pPr>
            <a:r>
              <a:rPr lang="en-ID" dirty="0">
                <a:solidFill>
                  <a:schemeClr val="tx1"/>
                </a:solidFill>
                <a:ea typeface="Open Sans" panose="020B0606030504020204" pitchFamily="34" charset="0"/>
                <a:cs typeface="Open Sans" panose="020B0606030504020204" pitchFamily="34" charset="0"/>
              </a:rPr>
              <a:t>One day however a small line of blind text by the name of Lorem Ipsum decided to leave for World of Grammar. Perceived end knowledge certainly day sweetness why cordially. </a:t>
            </a:r>
            <a:endParaRPr lang="en-US" dirty="0">
              <a:solidFill>
                <a:schemeClr val="tx1"/>
              </a:solidFill>
              <a:ea typeface="Open Sans" panose="020B0606030504020204" pitchFamily="34" charset="0"/>
              <a:cs typeface="Open Sans" panose="020B0606030504020204" pitchFamily="34" charset="0"/>
            </a:endParaRP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a:xfrm>
            <a:off x="415273" y="2526030"/>
            <a:ext cx="11363111" cy="868846"/>
          </a:xfrm>
        </p:spPr>
        <p:txBody>
          <a:bodyPr/>
          <a:lstStyle/>
          <a:p>
            <a:r>
              <a:rPr lang="en-ID" sz="6600" dirty="0">
                <a:solidFill>
                  <a:schemeClr val="accent1"/>
                </a:solidFill>
              </a:rPr>
              <a:t>Section Break Slide</a:t>
            </a:r>
          </a:p>
        </p:txBody>
      </p:sp>
    </p:spTree>
    <p:extLst>
      <p:ext uri="{BB962C8B-B14F-4D97-AF65-F5344CB8AC3E}">
        <p14:creationId xmlns:p14="http://schemas.microsoft.com/office/powerpoint/2010/main" xmlns="" val="2615988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a:xfrm>
            <a:off x="9697634" y="4910520"/>
            <a:ext cx="2005734" cy="1558860"/>
          </a:xfrm>
        </p:spPr>
        <p:txBody>
          <a:bodyPr/>
          <a:lstStyle/>
          <a:p>
            <a:pPr algn="r">
              <a:lnSpc>
                <a:spcPct val="150000"/>
              </a:lnSpc>
            </a:pPr>
            <a:r>
              <a:rPr lang="en-ID" sz="9600" b="1" dirty="0">
                <a:solidFill>
                  <a:schemeClr val="tx1"/>
                </a:solidFill>
                <a:latin typeface="+mj-lt"/>
                <a:ea typeface="Open Sans" panose="020B0606030504020204" pitchFamily="34" charset="0"/>
                <a:cs typeface="Open Sans" panose="020B0606030504020204" pitchFamily="34" charset="0"/>
              </a:rPr>
              <a:t>01</a:t>
            </a:r>
            <a:endParaRPr lang="en-US" sz="9600" b="1" dirty="0">
              <a:solidFill>
                <a:schemeClr val="tx1"/>
              </a:solidFill>
              <a:latin typeface="+mj-lt"/>
              <a:ea typeface="Open Sans" panose="020B0606030504020204" pitchFamily="34" charset="0"/>
              <a:cs typeface="Open Sans" panose="020B0606030504020204" pitchFamily="34" charset="0"/>
            </a:endParaRP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a:xfrm>
            <a:off x="483853" y="509490"/>
            <a:ext cx="11363111" cy="3068100"/>
          </a:xfrm>
        </p:spPr>
        <p:txBody>
          <a:bodyPr/>
          <a:lstStyle/>
          <a:p>
            <a:r>
              <a:rPr lang="en-ID" sz="6600" dirty="0">
                <a:solidFill>
                  <a:schemeClr val="accent1"/>
                </a:solidFill>
              </a:rPr>
              <a:t>Section</a:t>
            </a:r>
          </a:p>
          <a:p>
            <a:r>
              <a:rPr lang="en-ID" sz="6600" dirty="0">
                <a:solidFill>
                  <a:schemeClr val="accent1"/>
                </a:solidFill>
              </a:rPr>
              <a:t>Break </a:t>
            </a:r>
          </a:p>
          <a:p>
            <a:r>
              <a:rPr lang="en-ID" sz="6600" dirty="0">
                <a:solidFill>
                  <a:schemeClr val="accent1"/>
                </a:solidFill>
              </a:rPr>
              <a:t>Slide</a:t>
            </a:r>
          </a:p>
        </p:txBody>
      </p:sp>
    </p:spTree>
    <p:extLst>
      <p:ext uri="{BB962C8B-B14F-4D97-AF65-F5344CB8AC3E}">
        <p14:creationId xmlns:p14="http://schemas.microsoft.com/office/powerpoint/2010/main" xmlns="" val="1964877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Contact Us</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p:txBody>
          <a:bodyPr/>
          <a:lstStyle/>
          <a:p>
            <a:r>
              <a:rPr lang="en-ID" dirty="0" err="1"/>
              <a:t>Wher</a:t>
            </a:r>
            <a:r>
              <a:rPr lang="en-ID" dirty="0"/>
              <a:t> You Can Find Us</a:t>
            </a:r>
          </a:p>
        </p:txBody>
      </p:sp>
      <p:sp>
        <p:nvSpPr>
          <p:cNvPr id="17" name="TextBox 16">
            <a:extLst>
              <a:ext uri="{FF2B5EF4-FFF2-40B4-BE49-F238E27FC236}">
                <a16:creationId xmlns:a16="http://schemas.microsoft.com/office/drawing/2014/main" xmlns="" id="{4E7FFDAF-B5A2-4954-8A89-2991D27F7759}"/>
              </a:ext>
            </a:extLst>
          </p:cNvPr>
          <p:cNvSpPr txBox="1"/>
          <p:nvPr/>
        </p:nvSpPr>
        <p:spPr>
          <a:xfrm>
            <a:off x="1192168" y="4606839"/>
            <a:ext cx="3138914" cy="1061829"/>
          </a:xfrm>
          <a:prstGeom prst="rect">
            <a:avLst/>
          </a:prstGeom>
          <a:noFill/>
        </p:spPr>
        <p:txBody>
          <a:bodyPr wrap="square" rtlCol="0">
            <a:spAutoFit/>
          </a:bodyPr>
          <a:lstStyle/>
          <a:p>
            <a:pPr>
              <a:lnSpc>
                <a:spcPct val="150000"/>
              </a:lnSpc>
            </a:pPr>
            <a:r>
              <a:rPr lang="id-ID" sz="1400" dirty="0"/>
              <a:t>Inspirasign Studio</a:t>
            </a:r>
          </a:p>
          <a:p>
            <a:pPr>
              <a:lnSpc>
                <a:spcPct val="150000"/>
              </a:lnSpc>
              <a:defRPr/>
            </a:pPr>
            <a:r>
              <a:rPr lang="id-ID" sz="1400" dirty="0">
                <a:ea typeface="Tahoma" pitchFamily="34" charset="0"/>
                <a:cs typeface="Arial" pitchFamily="34" charset="0"/>
              </a:rPr>
              <a:t>Braga City Walk, 3th floor, West Java,</a:t>
            </a:r>
            <a:r>
              <a:rPr lang="en-US" sz="1400" dirty="0">
                <a:ea typeface="Tahoma" pitchFamily="34" charset="0"/>
                <a:cs typeface="Arial" pitchFamily="34" charset="0"/>
              </a:rPr>
              <a:t> </a:t>
            </a:r>
            <a:r>
              <a:rPr lang="id-ID" sz="1400" dirty="0">
                <a:ea typeface="Tahoma" pitchFamily="34" charset="0"/>
                <a:cs typeface="Arial" pitchFamily="34" charset="0"/>
              </a:rPr>
              <a:t>Indonesia 30925</a:t>
            </a:r>
            <a:endParaRPr lang="en-JM" sz="1400" dirty="0">
              <a:cs typeface="Arial" pitchFamily="34" charset="0"/>
            </a:endParaRPr>
          </a:p>
        </p:txBody>
      </p:sp>
      <p:sp>
        <p:nvSpPr>
          <p:cNvPr id="18" name="TextBox 17">
            <a:extLst>
              <a:ext uri="{FF2B5EF4-FFF2-40B4-BE49-F238E27FC236}">
                <a16:creationId xmlns:a16="http://schemas.microsoft.com/office/drawing/2014/main" xmlns="" id="{4FCF36D3-D73E-4D79-8922-E0CE62CF0BF8}"/>
              </a:ext>
            </a:extLst>
          </p:cNvPr>
          <p:cNvSpPr txBox="1"/>
          <p:nvPr/>
        </p:nvSpPr>
        <p:spPr>
          <a:xfrm>
            <a:off x="4866701" y="4606839"/>
            <a:ext cx="3138914" cy="1384995"/>
          </a:xfrm>
          <a:prstGeom prst="rect">
            <a:avLst/>
          </a:prstGeom>
          <a:noFill/>
        </p:spPr>
        <p:txBody>
          <a:bodyPr wrap="square" rtlCol="0">
            <a:spAutoFit/>
          </a:bodyPr>
          <a:lstStyle/>
          <a:p>
            <a:pPr>
              <a:lnSpc>
                <a:spcPct val="150000"/>
              </a:lnSpc>
            </a:pPr>
            <a:r>
              <a:rPr lang="en-US" sz="1400" dirty="0"/>
              <a:t>Phone : +6222 8796521</a:t>
            </a:r>
          </a:p>
          <a:p>
            <a:pPr>
              <a:lnSpc>
                <a:spcPct val="150000"/>
              </a:lnSpc>
            </a:pPr>
            <a:r>
              <a:rPr lang="en-US" sz="1400" dirty="0">
                <a:cs typeface="Arial" pitchFamily="34" charset="0"/>
              </a:rPr>
              <a:t>Fax : +6222 8291234</a:t>
            </a:r>
          </a:p>
          <a:p>
            <a:pPr>
              <a:lnSpc>
                <a:spcPct val="150000"/>
              </a:lnSpc>
            </a:pPr>
            <a:r>
              <a:rPr lang="en-US" sz="1400" dirty="0">
                <a:cs typeface="Arial" pitchFamily="34" charset="0"/>
              </a:rPr>
              <a:t>Email : inspirasign@gmail.com</a:t>
            </a:r>
          </a:p>
          <a:p>
            <a:pPr>
              <a:lnSpc>
                <a:spcPct val="150000"/>
              </a:lnSpc>
            </a:pPr>
            <a:r>
              <a:rPr lang="en-US" sz="1400" dirty="0">
                <a:cs typeface="Arial" pitchFamily="34" charset="0"/>
              </a:rPr>
              <a:t>Web : inspirasign.com</a:t>
            </a:r>
            <a:endParaRPr lang="en-JM" sz="1400" dirty="0">
              <a:cs typeface="Arial" pitchFamily="34" charset="0"/>
            </a:endParaRPr>
          </a:p>
        </p:txBody>
      </p:sp>
      <p:sp>
        <p:nvSpPr>
          <p:cNvPr id="19" name="TextBox 18">
            <a:extLst>
              <a:ext uri="{FF2B5EF4-FFF2-40B4-BE49-F238E27FC236}">
                <a16:creationId xmlns:a16="http://schemas.microsoft.com/office/drawing/2014/main" xmlns="" id="{FCC93D39-AB6E-486E-8721-3FE62DB0B948}"/>
              </a:ext>
            </a:extLst>
          </p:cNvPr>
          <p:cNvSpPr txBox="1"/>
          <p:nvPr/>
        </p:nvSpPr>
        <p:spPr>
          <a:xfrm>
            <a:off x="8541234" y="4606839"/>
            <a:ext cx="2458597" cy="1061829"/>
          </a:xfrm>
          <a:prstGeom prst="rect">
            <a:avLst/>
          </a:prstGeom>
          <a:noFill/>
        </p:spPr>
        <p:txBody>
          <a:bodyPr wrap="square" rtlCol="0">
            <a:spAutoFit/>
          </a:bodyPr>
          <a:lstStyle/>
          <a:p>
            <a:pPr>
              <a:lnSpc>
                <a:spcPct val="150000"/>
              </a:lnSpc>
            </a:pPr>
            <a:r>
              <a:rPr lang="en-US" sz="1400" dirty="0"/>
              <a:t>Facebook : </a:t>
            </a:r>
            <a:r>
              <a:rPr lang="en-US" sz="1400" dirty="0" err="1"/>
              <a:t>Inspirasign</a:t>
            </a:r>
            <a:endParaRPr lang="en-US" sz="1400" dirty="0"/>
          </a:p>
          <a:p>
            <a:pPr>
              <a:lnSpc>
                <a:spcPct val="150000"/>
              </a:lnSpc>
            </a:pPr>
            <a:r>
              <a:rPr lang="en-US" sz="1400" dirty="0">
                <a:cs typeface="Arial" pitchFamily="34" charset="0"/>
              </a:rPr>
              <a:t>Twitter : @</a:t>
            </a:r>
            <a:r>
              <a:rPr lang="en-US" sz="1400" dirty="0" err="1">
                <a:cs typeface="Arial" pitchFamily="34" charset="0"/>
              </a:rPr>
              <a:t>inspirasign</a:t>
            </a:r>
            <a:endParaRPr lang="en-US" sz="1400" dirty="0">
              <a:cs typeface="Arial" pitchFamily="34" charset="0"/>
            </a:endParaRPr>
          </a:p>
          <a:p>
            <a:pPr>
              <a:lnSpc>
                <a:spcPct val="150000"/>
              </a:lnSpc>
            </a:pPr>
            <a:r>
              <a:rPr lang="en-US" sz="1400" dirty="0">
                <a:cs typeface="Arial" pitchFamily="34" charset="0"/>
              </a:rPr>
              <a:t>Google+ : </a:t>
            </a:r>
            <a:r>
              <a:rPr lang="en-US" sz="1400" dirty="0" err="1">
                <a:cs typeface="Arial" pitchFamily="34" charset="0"/>
              </a:rPr>
              <a:t>Inspirasign</a:t>
            </a:r>
            <a:endParaRPr lang="en-JM" sz="1400" dirty="0">
              <a:cs typeface="Arial" pitchFamily="34" charset="0"/>
            </a:endParaRPr>
          </a:p>
        </p:txBody>
      </p:sp>
      <p:sp>
        <p:nvSpPr>
          <p:cNvPr id="20" name="TextBox 19">
            <a:extLst>
              <a:ext uri="{FF2B5EF4-FFF2-40B4-BE49-F238E27FC236}">
                <a16:creationId xmlns:a16="http://schemas.microsoft.com/office/drawing/2014/main" xmlns="" id="{3C7EDEAB-EECB-4ED8-A495-A46EB44799E9}"/>
              </a:ext>
            </a:extLst>
          </p:cNvPr>
          <p:cNvSpPr txBox="1"/>
          <p:nvPr/>
        </p:nvSpPr>
        <p:spPr>
          <a:xfrm>
            <a:off x="1192168" y="4268285"/>
            <a:ext cx="3138914" cy="338554"/>
          </a:xfrm>
          <a:prstGeom prst="rect">
            <a:avLst/>
          </a:prstGeom>
          <a:noFill/>
        </p:spPr>
        <p:txBody>
          <a:bodyPr wrap="square" rtlCol="0">
            <a:spAutoFit/>
          </a:bodyPr>
          <a:lstStyle/>
          <a:p>
            <a:r>
              <a:rPr lang="en-US" sz="1600" dirty="0">
                <a:solidFill>
                  <a:schemeClr val="accent5"/>
                </a:solidFill>
                <a:latin typeface="+mj-lt"/>
                <a:ea typeface="Open Sans" panose="020B0606030504020204" pitchFamily="34" charset="0"/>
                <a:cs typeface="Open Sans" panose="020B0606030504020204" pitchFamily="34" charset="0"/>
              </a:rPr>
              <a:t>Mailing Address</a:t>
            </a:r>
            <a:endParaRPr lang="en-JM" sz="1600" dirty="0">
              <a:solidFill>
                <a:schemeClr val="accent5"/>
              </a:solidFill>
              <a:latin typeface="+mj-lt"/>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xmlns="" id="{787456F3-6488-42F3-BFF8-F87A2F465567}"/>
              </a:ext>
            </a:extLst>
          </p:cNvPr>
          <p:cNvSpPr txBox="1"/>
          <p:nvPr/>
        </p:nvSpPr>
        <p:spPr>
          <a:xfrm>
            <a:off x="4865072" y="4268285"/>
            <a:ext cx="3138914" cy="338554"/>
          </a:xfrm>
          <a:prstGeom prst="rect">
            <a:avLst/>
          </a:prstGeom>
          <a:noFill/>
        </p:spPr>
        <p:txBody>
          <a:bodyPr wrap="square" rtlCol="0">
            <a:spAutoFit/>
          </a:bodyPr>
          <a:lstStyle/>
          <a:p>
            <a:r>
              <a:rPr lang="en-US" sz="1600" dirty="0">
                <a:solidFill>
                  <a:schemeClr val="accent5"/>
                </a:solidFill>
                <a:latin typeface="+mj-lt"/>
                <a:ea typeface="Open Sans" panose="020B0606030504020204" pitchFamily="34" charset="0"/>
                <a:cs typeface="Open Sans" panose="020B0606030504020204" pitchFamily="34" charset="0"/>
              </a:rPr>
              <a:t>Contact Info</a:t>
            </a:r>
            <a:endParaRPr lang="en-JM" sz="1600" dirty="0">
              <a:solidFill>
                <a:schemeClr val="accent5"/>
              </a:solidFill>
              <a:latin typeface="+mj-lt"/>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xmlns="" id="{72BB39C1-7B4F-4436-98E8-3999C629F0B1}"/>
              </a:ext>
            </a:extLst>
          </p:cNvPr>
          <p:cNvSpPr txBox="1"/>
          <p:nvPr/>
        </p:nvSpPr>
        <p:spPr>
          <a:xfrm>
            <a:off x="8537976" y="4268285"/>
            <a:ext cx="2461855" cy="338554"/>
          </a:xfrm>
          <a:prstGeom prst="rect">
            <a:avLst/>
          </a:prstGeom>
          <a:noFill/>
        </p:spPr>
        <p:txBody>
          <a:bodyPr wrap="square" rtlCol="0">
            <a:spAutoFit/>
          </a:bodyPr>
          <a:lstStyle/>
          <a:p>
            <a:r>
              <a:rPr lang="en-US" sz="1600" dirty="0">
                <a:solidFill>
                  <a:schemeClr val="accent5"/>
                </a:solidFill>
                <a:latin typeface="+mj-lt"/>
                <a:ea typeface="Open Sans" panose="020B0606030504020204" pitchFamily="34" charset="0"/>
                <a:cs typeface="Open Sans" panose="020B0606030504020204" pitchFamily="34" charset="0"/>
              </a:rPr>
              <a:t>Social Media</a:t>
            </a:r>
            <a:endParaRPr lang="en-JM" sz="1600" dirty="0">
              <a:solidFill>
                <a:schemeClr val="accent5"/>
              </a:solidFill>
              <a:latin typeface="+mj-lt"/>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xmlns="" id="{546FF051-137C-4A2C-BF1E-8ED0D0ADA209}"/>
              </a:ext>
            </a:extLst>
          </p:cNvPr>
          <p:cNvSpPr txBox="1"/>
          <p:nvPr/>
        </p:nvSpPr>
        <p:spPr>
          <a:xfrm>
            <a:off x="1141478" y="2351782"/>
            <a:ext cx="9909044" cy="1077218"/>
          </a:xfrm>
          <a:prstGeom prst="rect">
            <a:avLst/>
          </a:prstGeom>
          <a:noFill/>
        </p:spPr>
        <p:txBody>
          <a:bodyPr wrap="square" rtlCol="0">
            <a:spAutoFit/>
          </a:bodyPr>
          <a:lstStyle/>
          <a:p>
            <a:pPr algn="ctr"/>
            <a:r>
              <a:rPr lang="en-US" sz="3200" dirty="0">
                <a:solidFill>
                  <a:schemeClr val="accent5"/>
                </a:solidFill>
                <a:latin typeface="+mj-lt"/>
                <a:ea typeface="Open Sans" panose="020B0606030504020204" pitchFamily="34" charset="0"/>
                <a:cs typeface="Open Sans" panose="020B0606030504020204" pitchFamily="34" charset="0"/>
              </a:rPr>
              <a:t>“ In case you have </a:t>
            </a:r>
            <a:r>
              <a:rPr lang="en-US" sz="3200" b="1" dirty="0">
                <a:solidFill>
                  <a:schemeClr val="accent5"/>
                </a:solidFill>
                <a:latin typeface="+mj-lt"/>
                <a:ea typeface="Open Sans" panose="020B0606030504020204" pitchFamily="34" charset="0"/>
                <a:cs typeface="Open Sans" panose="020B0606030504020204" pitchFamily="34" charset="0"/>
              </a:rPr>
              <a:t>a project</a:t>
            </a:r>
            <a:r>
              <a:rPr lang="en-US" sz="3200" dirty="0">
                <a:solidFill>
                  <a:schemeClr val="accent5"/>
                </a:solidFill>
                <a:latin typeface="+mj-lt"/>
                <a:ea typeface="Open Sans" panose="020B0606030504020204" pitchFamily="34" charset="0"/>
                <a:cs typeface="Open Sans" panose="020B0606030504020204" pitchFamily="34" charset="0"/>
              </a:rPr>
              <a:t> and </a:t>
            </a:r>
            <a:r>
              <a:rPr lang="en-US" sz="3200" b="1" dirty="0">
                <a:solidFill>
                  <a:schemeClr val="accent5"/>
                </a:solidFill>
                <a:latin typeface="+mj-lt"/>
                <a:ea typeface="Open Sans" panose="020B0606030504020204" pitchFamily="34" charset="0"/>
                <a:cs typeface="Open Sans" panose="020B0606030504020204" pitchFamily="34" charset="0"/>
              </a:rPr>
              <a:t>need us</a:t>
            </a:r>
            <a:r>
              <a:rPr lang="en-US" sz="3200" dirty="0">
                <a:solidFill>
                  <a:schemeClr val="accent5"/>
                </a:solidFill>
                <a:latin typeface="+mj-lt"/>
                <a:ea typeface="Open Sans" panose="020B0606030504020204" pitchFamily="34" charset="0"/>
                <a:cs typeface="Open Sans" panose="020B0606030504020204" pitchFamily="34" charset="0"/>
              </a:rPr>
              <a:t>, would like to </a:t>
            </a:r>
            <a:r>
              <a:rPr lang="en-US" sz="3200" b="1" dirty="0">
                <a:solidFill>
                  <a:schemeClr val="accent5"/>
                </a:solidFill>
                <a:latin typeface="+mj-lt"/>
                <a:ea typeface="Open Sans" panose="020B0606030504020204" pitchFamily="34" charset="0"/>
                <a:cs typeface="Open Sans" panose="020B0606030504020204" pitchFamily="34" charset="0"/>
              </a:rPr>
              <a:t>discuss</a:t>
            </a:r>
            <a:r>
              <a:rPr lang="en-US" sz="3200" dirty="0">
                <a:solidFill>
                  <a:schemeClr val="accent5"/>
                </a:solidFill>
                <a:latin typeface="+mj-lt"/>
                <a:ea typeface="Open Sans" panose="020B0606030504020204" pitchFamily="34" charset="0"/>
                <a:cs typeface="Open Sans" panose="020B0606030504020204" pitchFamily="34" charset="0"/>
              </a:rPr>
              <a:t> and </a:t>
            </a:r>
            <a:r>
              <a:rPr lang="en-US" sz="3200" b="1" dirty="0">
                <a:solidFill>
                  <a:schemeClr val="accent5"/>
                </a:solidFill>
                <a:latin typeface="+mj-lt"/>
                <a:ea typeface="Open Sans" panose="020B0606030504020204" pitchFamily="34" charset="0"/>
                <a:cs typeface="Open Sans" panose="020B0606030504020204" pitchFamily="34" charset="0"/>
              </a:rPr>
              <a:t>get in touch</a:t>
            </a:r>
            <a:r>
              <a:rPr lang="en-US" sz="3200" dirty="0">
                <a:solidFill>
                  <a:schemeClr val="accent5"/>
                </a:solidFill>
                <a:latin typeface="+mj-lt"/>
                <a:ea typeface="Open Sans" panose="020B0606030504020204" pitchFamily="34" charset="0"/>
                <a:cs typeface="Open Sans" panose="020B0606030504020204" pitchFamily="34" charset="0"/>
              </a:rPr>
              <a:t> with us ”</a:t>
            </a:r>
            <a:endParaRPr lang="id-ID" sz="3200" b="1" dirty="0">
              <a:solidFill>
                <a:schemeClr val="accent5"/>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3195846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0000">
                                          <p:cBhvr additive="base">
                                            <p:cTn id="11"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0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14:bounceEnd="60000">
                                          <p:cBhvr additive="base">
                                            <p:cTn id="19" dur="50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250"/>
                                      </p:stCondLst>
                                      <p:childTnLst>
                                        <p:set>
                                          <p:cBhvr>
                                            <p:cTn id="22" dur="1" fill="hold">
                                              <p:stCondLst>
                                                <p:cond delay="0"/>
                                              </p:stCondLst>
                                            </p:cTn>
                                            <p:tgtEl>
                                              <p:spTgt spid="18"/>
                                            </p:tgtEl>
                                            <p:attrNameLst>
                                              <p:attrName>style.visibility</p:attrName>
                                            </p:attrNameLst>
                                          </p:cBhvr>
                                          <p:to>
                                            <p:strVal val="visible"/>
                                          </p:to>
                                        </p:set>
                                        <p:anim calcmode="lin" valueType="num" p14:bounceEnd="60000">
                                          <p:cBhvr additive="base">
                                            <p:cTn id="23"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0000">
                                      <p:stCondLst>
                                        <p:cond delay="500"/>
                                      </p:stCondLst>
                                      <p:childTnLst>
                                        <p:set>
                                          <p:cBhvr>
                                            <p:cTn id="26" dur="1" fill="hold">
                                              <p:stCondLst>
                                                <p:cond delay="0"/>
                                              </p:stCondLst>
                                            </p:cTn>
                                            <p:tgtEl>
                                              <p:spTgt spid="22"/>
                                            </p:tgtEl>
                                            <p:attrNameLst>
                                              <p:attrName>style.visibility</p:attrName>
                                            </p:attrNameLst>
                                          </p:cBhvr>
                                          <p:to>
                                            <p:strVal val="visible"/>
                                          </p:to>
                                        </p:set>
                                        <p:anim calcmode="lin" valueType="num" p14:bounceEnd="60000">
                                          <p:cBhvr additive="base">
                                            <p:cTn id="27" dur="50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0000">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14:bounceEnd="60000">
                                          <p:cBhvr additive="base">
                                            <p:cTn id="31"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B75EEADC-D2D5-4DCE-8B39-CA967A351ACE}"/>
              </a:ext>
            </a:extLst>
          </p:cNvPr>
          <p:cNvSpPr/>
          <p:nvPr/>
        </p:nvSpPr>
        <p:spPr>
          <a:xfrm>
            <a:off x="5254962" y="1872559"/>
            <a:ext cx="1771650" cy="1771646"/>
          </a:xfrm>
          <a:prstGeom prst="ellipse">
            <a:avLst/>
          </a:prstGeom>
          <a:pattFill prst="wd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icture Placeholder 2"/>
          <p:cNvSpPr>
            <a:spLocks noGrp="1"/>
          </p:cNvSpPr>
          <p:nvPr>
            <p:ph type="pic" sz="quarter" idx="19"/>
          </p:nvPr>
        </p:nvSpPr>
        <p:spPr/>
      </p:sp>
      <p:sp>
        <p:nvSpPr>
          <p:cNvPr id="27" name="Text Placeholder 26">
            <a:extLst>
              <a:ext uri="{FF2B5EF4-FFF2-40B4-BE49-F238E27FC236}">
                <a16:creationId xmlns:a16="http://schemas.microsoft.com/office/drawing/2014/main" xmlns="" id="{30F19E8E-53B8-4A60-89E6-2806172069D8}"/>
              </a:ext>
            </a:extLst>
          </p:cNvPr>
          <p:cNvSpPr>
            <a:spLocks noGrp="1"/>
          </p:cNvSpPr>
          <p:nvPr>
            <p:ph type="body" sz="quarter" idx="11"/>
          </p:nvPr>
        </p:nvSpPr>
        <p:spPr/>
        <p:txBody>
          <a:bodyPr/>
          <a:lstStyle/>
          <a:p>
            <a:r>
              <a:rPr lang="en-ID" dirty="0"/>
              <a:t>Introduction</a:t>
            </a:r>
          </a:p>
        </p:txBody>
      </p:sp>
      <p:sp>
        <p:nvSpPr>
          <p:cNvPr id="26" name="Text Placeholder 25">
            <a:extLst>
              <a:ext uri="{FF2B5EF4-FFF2-40B4-BE49-F238E27FC236}">
                <a16:creationId xmlns:a16="http://schemas.microsoft.com/office/drawing/2014/main" xmlns="" id="{33B0C920-E41D-48B2-BBB5-6FBFDE0F31A7}"/>
              </a:ext>
            </a:extLst>
          </p:cNvPr>
          <p:cNvSpPr>
            <a:spLocks noGrp="1"/>
          </p:cNvSpPr>
          <p:nvPr>
            <p:ph type="body" sz="quarter" idx="10"/>
          </p:nvPr>
        </p:nvSpPr>
        <p:spPr/>
        <p:txBody>
          <a:bodyPr/>
          <a:lstStyle/>
          <a:p>
            <a:r>
              <a:rPr lang="en-ID" dirty="0"/>
              <a:t>Welcome Message</a:t>
            </a:r>
          </a:p>
        </p:txBody>
      </p:sp>
      <p:sp>
        <p:nvSpPr>
          <p:cNvPr id="12" name="TextBox 11">
            <a:extLst>
              <a:ext uri="{FF2B5EF4-FFF2-40B4-BE49-F238E27FC236}">
                <a16:creationId xmlns:a16="http://schemas.microsoft.com/office/drawing/2014/main" xmlns="" id="{05753082-B0EE-43DB-AED7-3A5F3EB101EA}"/>
              </a:ext>
            </a:extLst>
          </p:cNvPr>
          <p:cNvSpPr txBox="1"/>
          <p:nvPr/>
        </p:nvSpPr>
        <p:spPr>
          <a:xfrm>
            <a:off x="1564773" y="3873965"/>
            <a:ext cx="9062454" cy="1200329"/>
          </a:xfrm>
          <a:prstGeom prst="rect">
            <a:avLst/>
          </a:prstGeom>
          <a:noFill/>
        </p:spPr>
        <p:txBody>
          <a:bodyPr wrap="square" rtlCol="0">
            <a:spAutoFit/>
          </a:bodyPr>
          <a:lstStyle/>
          <a:p>
            <a:pPr algn="ctr">
              <a:lnSpc>
                <a:spcPct val="150000"/>
              </a:lnSpc>
              <a:buClr>
                <a:schemeClr val="accent6"/>
              </a:buClr>
            </a:pPr>
            <a:r>
              <a:rPr lang="en-ID" sz="1200" dirty="0">
                <a:ea typeface="Open Sans" panose="020B0606030504020204" pitchFamily="34" charset="0"/>
                <a:cs typeface="Open Sans" panose="020B0606030504020204" pitchFamily="34" charset="0"/>
              </a:rPr>
              <a:t>Even the all-powerful Pointing has no control about the blind texts it is an almost </a:t>
            </a:r>
            <a:r>
              <a:rPr lang="en-ID" sz="1200" dirty="0" err="1">
                <a:ea typeface="Open Sans" panose="020B0606030504020204" pitchFamily="34" charset="0"/>
                <a:cs typeface="Open Sans" panose="020B0606030504020204" pitchFamily="34" charset="0"/>
              </a:rPr>
              <a:t>unorthographic</a:t>
            </a:r>
            <a:r>
              <a:rPr lang="en-ID" sz="1200" dirty="0">
                <a:ea typeface="Open Sans" panose="020B0606030504020204" pitchFamily="34" charset="0"/>
                <a:cs typeface="Open Sans" panose="020B0606030504020204" pitchFamily="34" charset="0"/>
              </a:rPr>
              <a:t> life 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 age material. </a:t>
            </a:r>
          </a:p>
        </p:txBody>
      </p:sp>
      <p:sp>
        <p:nvSpPr>
          <p:cNvPr id="13" name="TextBox 12">
            <a:extLst>
              <a:ext uri="{FF2B5EF4-FFF2-40B4-BE49-F238E27FC236}">
                <a16:creationId xmlns:a16="http://schemas.microsoft.com/office/drawing/2014/main" xmlns="" id="{6DF45D19-3D1A-4041-9FC6-EEAA69690CFE}"/>
              </a:ext>
            </a:extLst>
          </p:cNvPr>
          <p:cNvSpPr txBox="1"/>
          <p:nvPr/>
        </p:nvSpPr>
        <p:spPr>
          <a:xfrm>
            <a:off x="4484279" y="5195260"/>
            <a:ext cx="3223447" cy="338554"/>
          </a:xfrm>
          <a:prstGeom prst="rect">
            <a:avLst/>
          </a:prstGeom>
          <a:noFill/>
        </p:spPr>
        <p:txBody>
          <a:bodyPr wrap="none" rtlCol="0">
            <a:spAutoFit/>
          </a:bodyPr>
          <a:lstStyle/>
          <a:p>
            <a:pPr algn="ctr"/>
            <a:r>
              <a:rPr lang="en-US" sz="1600" dirty="0">
                <a:latin typeface="+mj-lt"/>
                <a:cs typeface="Poppins" panose="02000000000000000000" pitchFamily="2" charset="0"/>
              </a:rPr>
              <a:t>Emily Blunt – </a:t>
            </a:r>
            <a:r>
              <a:rPr lang="en-US" sz="1600" dirty="0" err="1">
                <a:latin typeface="+mj-lt"/>
                <a:cs typeface="Poppins" panose="02000000000000000000" pitchFamily="2" charset="0"/>
              </a:rPr>
              <a:t>Inspirasign</a:t>
            </a:r>
            <a:r>
              <a:rPr lang="en-US" sz="1600" dirty="0">
                <a:latin typeface="+mj-lt"/>
                <a:cs typeface="Poppins" panose="02000000000000000000" pitchFamily="2" charset="0"/>
              </a:rPr>
              <a:t> CEO</a:t>
            </a:r>
            <a:endParaRPr lang="id-ID" sz="1600" dirty="0">
              <a:latin typeface="+mj-lt"/>
              <a:cs typeface="Poppins" panose="02000000000000000000" pitchFamily="2" charset="0"/>
            </a:endParaRPr>
          </a:p>
        </p:txBody>
      </p:sp>
    </p:spTree>
    <p:extLst>
      <p:ext uri="{BB962C8B-B14F-4D97-AF65-F5344CB8AC3E}">
        <p14:creationId xmlns:p14="http://schemas.microsoft.com/office/powerpoint/2010/main" xmlns="" val="265625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a:xfrm>
            <a:off x="1598295" y="3451144"/>
            <a:ext cx="8995410" cy="588220"/>
          </a:xfrm>
        </p:spPr>
        <p:txBody>
          <a:bodyPr/>
          <a:lstStyle/>
          <a:p>
            <a:pPr>
              <a:lnSpc>
                <a:spcPct val="150000"/>
              </a:lnSpc>
            </a:pPr>
            <a:r>
              <a:rPr lang="en-ID" sz="1800" dirty="0">
                <a:solidFill>
                  <a:schemeClr val="tx1"/>
                </a:solidFill>
                <a:ea typeface="Open Sans" panose="020B0606030504020204" pitchFamily="34" charset="0"/>
                <a:cs typeface="Open Sans" panose="020B0606030504020204" pitchFamily="34" charset="0"/>
              </a:rPr>
              <a:t>For The Attention</a:t>
            </a:r>
            <a:endParaRPr lang="en-US" sz="1800" dirty="0">
              <a:solidFill>
                <a:schemeClr val="tx1"/>
              </a:solidFill>
              <a:ea typeface="Open Sans" panose="020B0606030504020204" pitchFamily="34" charset="0"/>
              <a:cs typeface="Open Sans" panose="020B0606030504020204" pitchFamily="34" charset="0"/>
            </a:endParaRP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a:xfrm>
            <a:off x="415273" y="2478280"/>
            <a:ext cx="11363111" cy="1378069"/>
          </a:xfrm>
        </p:spPr>
        <p:txBody>
          <a:bodyPr/>
          <a:lstStyle/>
          <a:p>
            <a:r>
              <a:rPr lang="en-ID" sz="8000" dirty="0">
                <a:solidFill>
                  <a:schemeClr val="accent1"/>
                </a:solidFill>
              </a:rPr>
              <a:t>Thank You</a:t>
            </a:r>
          </a:p>
        </p:txBody>
      </p:sp>
    </p:spTree>
    <p:extLst>
      <p:ext uri="{BB962C8B-B14F-4D97-AF65-F5344CB8AC3E}">
        <p14:creationId xmlns:p14="http://schemas.microsoft.com/office/powerpoint/2010/main" xmlns="" val="3667301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589905"/>
          </a:xfrm>
          <a:prstGeom prst="rect">
            <a:avLst/>
          </a:prstGeom>
        </p:spPr>
        <p:txBody>
          <a:bodyPr lIns="0" tIns="0" rIns="0" bIns="0" rtlCol="0" anchor="t">
            <a:spAutoFit/>
          </a:bodyPr>
          <a:lstStyle/>
          <a:p>
            <a:pPr>
              <a:lnSpc>
                <a:spcPts val="2347"/>
              </a:lnSpc>
            </a:pPr>
            <a:r>
              <a:rPr lang="en-US" sz="2100" b="1" spc="75" dirty="0">
                <a:solidFill>
                  <a:srgbClr val="020301"/>
                </a:solidFill>
                <a:latin typeface="Podkova ExtraBold"/>
              </a:rPr>
              <a:t>РЕКЛАМНЫЕ, ПРОДАЮЩИЕ, PR </a:t>
            </a:r>
          </a:p>
          <a:p>
            <a:pPr>
              <a:lnSpc>
                <a:spcPts val="2347"/>
              </a:lnSpc>
            </a:pPr>
            <a:r>
              <a:rPr lang="en-US" sz="2100" b="1" spc="75" dirty="0">
                <a:solidFill>
                  <a:srgbClr val="020301"/>
                </a:solidFill>
                <a:latin typeface="Podkova ExtraBold"/>
              </a:rPr>
              <a:t>И ИНФО-ПРЕЗЕНТАЦИИ ОТ “ПАНДА-КОПИРАЙТИНГ”</a:t>
            </a:r>
          </a:p>
        </p:txBody>
      </p:sp>
      <p:sp>
        <p:nvSpPr>
          <p:cNvPr id="3" name="TextBox 3"/>
          <p:cNvSpPr txBox="1"/>
          <p:nvPr/>
        </p:nvSpPr>
        <p:spPr>
          <a:xfrm>
            <a:off x="769748" y="1501363"/>
            <a:ext cx="10901656" cy="188962"/>
          </a:xfrm>
          <a:prstGeom prst="rect">
            <a:avLst/>
          </a:prstGeom>
        </p:spPr>
        <p:txBody>
          <a:bodyPr lIns="0" tIns="0" rIns="0" bIns="0" rtlCol="0" anchor="t">
            <a:spAutoFit/>
          </a:bodyPr>
          <a:lstStyle/>
          <a:p>
            <a:pPr>
              <a:lnSpc>
                <a:spcPts val="1560"/>
              </a:lnSpc>
            </a:pPr>
            <a:r>
              <a:rPr lang="en-US" sz="1200" spc="43" dirty="0">
                <a:solidFill>
                  <a:schemeClr val="bg1"/>
                </a:solidFill>
                <a:latin typeface="Podkova Regular Bold"/>
              </a:rPr>
              <a:t>СТОИМОСТЬ “ПОД КЛЮЧ” ОТ $90 | ЯЗЫКИ: РУССКИЙ, АНГЛИЙСКИЙ, ФРАНЦУЗСКИЙ, НЕМЕЦКИЙ</a:t>
            </a: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Сильный</a:t>
            </a:r>
            <a:r>
              <a:rPr lang="en-US" sz="1200" spc="36" dirty="0">
                <a:solidFill>
                  <a:srgbClr val="020301"/>
                </a:solidFill>
                <a:latin typeface="Podkova Regular"/>
              </a:rPr>
              <a:t> </a:t>
            </a:r>
            <a:r>
              <a:rPr lang="en-US" sz="1200" spc="36" dirty="0" err="1">
                <a:solidFill>
                  <a:srgbClr val="020301"/>
                </a:solidFill>
                <a:latin typeface="Podkova Regular"/>
              </a:rPr>
              <a:t>продающий</a:t>
            </a:r>
            <a:r>
              <a:rPr lang="en-US" sz="1200" spc="36" dirty="0">
                <a:solidFill>
                  <a:srgbClr val="020301"/>
                </a:solidFill>
                <a:latin typeface="Podkova Regular"/>
              </a:rPr>
              <a:t> </a:t>
            </a:r>
            <a:r>
              <a:rPr lang="en-US" sz="1200" spc="36" dirty="0" err="1">
                <a:solidFill>
                  <a:srgbClr val="020301"/>
                </a:solidFill>
                <a:latin typeface="Podkova Regular"/>
              </a:rPr>
              <a:t>текст</a:t>
            </a:r>
            <a:r>
              <a:rPr lang="en-US" sz="1200" spc="36" dirty="0">
                <a:solidFill>
                  <a:srgbClr val="020301"/>
                </a:solidFill>
                <a:latin typeface="Podkova Regular"/>
              </a:rPr>
              <a:t> в 5 </a:t>
            </a:r>
            <a:r>
              <a:rPr lang="en-US" sz="1200" spc="36" dirty="0" err="1">
                <a:solidFill>
                  <a:srgbClr val="020301"/>
                </a:solidFill>
                <a:latin typeface="Podkova Regular"/>
              </a:rPr>
              <a:t>стилях</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Подбор</a:t>
            </a:r>
            <a:r>
              <a:rPr lang="en-US" sz="1200" spc="36" dirty="0">
                <a:solidFill>
                  <a:srgbClr val="020301"/>
                </a:solidFill>
                <a:latin typeface="Podkova Regular"/>
              </a:rPr>
              <a:t> </a:t>
            </a:r>
            <a:r>
              <a:rPr lang="en-US" sz="1200" spc="36" dirty="0" err="1">
                <a:solidFill>
                  <a:srgbClr val="020301"/>
                </a:solidFill>
                <a:latin typeface="Podkova Regular"/>
              </a:rPr>
              <a:t>из</a:t>
            </a:r>
            <a:r>
              <a:rPr lang="en-US" sz="1200" spc="36" dirty="0">
                <a:solidFill>
                  <a:srgbClr val="020301"/>
                </a:solidFill>
                <a:latin typeface="Podkova Regular"/>
              </a:rPr>
              <a:t> 70 000+ </a:t>
            </a:r>
            <a:r>
              <a:rPr lang="en-US" sz="1200" spc="36" dirty="0" err="1">
                <a:solidFill>
                  <a:srgbClr val="020301"/>
                </a:solidFill>
                <a:latin typeface="Podkova Regular"/>
              </a:rPr>
              <a:t>платных</a:t>
            </a:r>
            <a:r>
              <a:rPr lang="en-US" sz="1200" spc="36" dirty="0">
                <a:solidFill>
                  <a:srgbClr val="020301"/>
                </a:solidFill>
                <a:latin typeface="Podkova Regular"/>
              </a:rPr>
              <a:t> </a:t>
            </a:r>
            <a:r>
              <a:rPr lang="en-US" sz="1200" spc="36" dirty="0" err="1">
                <a:solidFill>
                  <a:srgbClr val="020301"/>
                </a:solidFill>
                <a:latin typeface="Podkova Regular"/>
              </a:rPr>
              <a:t>лицензионных</a:t>
            </a:r>
            <a:r>
              <a:rPr lang="en-US" sz="1200" spc="36" dirty="0">
                <a:solidFill>
                  <a:srgbClr val="020301"/>
                </a:solidFill>
                <a:latin typeface="Podkova Regular"/>
              </a:rPr>
              <a:t> PRO-</a:t>
            </a:r>
            <a:r>
              <a:rPr lang="en-US" sz="1200" spc="36" dirty="0" err="1">
                <a:solidFill>
                  <a:srgbClr val="020301"/>
                </a:solidFill>
                <a:latin typeface="Podkova Regular"/>
              </a:rPr>
              <a:t>шаблонов</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err="1">
                <a:solidFill>
                  <a:srgbClr val="020301"/>
                </a:solidFill>
                <a:latin typeface="Podkova Regular"/>
              </a:rPr>
              <a:t>Готовность</a:t>
            </a:r>
            <a:r>
              <a:rPr lang="en-US" sz="1200" spc="36" dirty="0">
                <a:solidFill>
                  <a:srgbClr val="020301"/>
                </a:solidFill>
                <a:latin typeface="Podkova Regular"/>
              </a:rPr>
              <a:t> </a:t>
            </a:r>
            <a:r>
              <a:rPr lang="en-US" sz="1200" spc="36" dirty="0" err="1">
                <a:solidFill>
                  <a:srgbClr val="020301"/>
                </a:solidFill>
                <a:latin typeface="Podkova Regular"/>
              </a:rPr>
              <a:t>от</a:t>
            </a:r>
            <a:r>
              <a:rPr lang="en-US" sz="1200" spc="36" dirty="0">
                <a:solidFill>
                  <a:srgbClr val="020301"/>
                </a:solidFill>
                <a:latin typeface="Podkova Regular"/>
              </a:rPr>
              <a:t> 36 </a:t>
            </a:r>
            <a:r>
              <a:rPr lang="en-US" sz="1200" spc="36" dirty="0" err="1">
                <a:solidFill>
                  <a:srgbClr val="020301"/>
                </a:solidFill>
                <a:latin typeface="Podkova Regular"/>
              </a:rPr>
              <a:t>часов</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err="1">
                <a:solidFill>
                  <a:srgbClr val="020301"/>
                </a:solidFill>
                <a:latin typeface="Podkova Regular Bold"/>
              </a:rPr>
              <a:t>Дополнительно</a:t>
            </a:r>
            <a:r>
              <a:rPr lang="en-US" sz="1600" spc="48" dirty="0">
                <a:solidFill>
                  <a:srgbClr val="020301"/>
                </a:solidFill>
                <a:latin typeface="Podkova Regular"/>
              </a:rPr>
              <a:t>: </a:t>
            </a:r>
            <a:r>
              <a:rPr lang="en-US" sz="1600" spc="48" dirty="0" err="1">
                <a:solidFill>
                  <a:srgbClr val="020301"/>
                </a:solidFill>
                <a:latin typeface="Podkova Regular"/>
              </a:rPr>
              <a:t>оформление</a:t>
            </a:r>
            <a:r>
              <a:rPr lang="en-US" sz="1600" spc="48" dirty="0">
                <a:solidFill>
                  <a:srgbClr val="020301"/>
                </a:solidFill>
                <a:latin typeface="Podkova Regular"/>
              </a:rPr>
              <a:t> </a:t>
            </a:r>
            <a:r>
              <a:rPr lang="en-US" sz="1600" spc="48" dirty="0" err="1">
                <a:solidFill>
                  <a:srgbClr val="020301"/>
                </a:solidFill>
                <a:latin typeface="Podkova Regular"/>
              </a:rPr>
              <a:t>под</a:t>
            </a:r>
            <a:r>
              <a:rPr lang="en-US" sz="1600" spc="48" dirty="0">
                <a:solidFill>
                  <a:srgbClr val="020301"/>
                </a:solidFill>
                <a:latin typeface="Podkova Regular"/>
              </a:rPr>
              <a:t> </a:t>
            </a:r>
            <a:r>
              <a:rPr lang="en-US" sz="1600" spc="48" dirty="0" err="1">
                <a:solidFill>
                  <a:srgbClr val="020301"/>
                </a:solidFill>
                <a:latin typeface="Podkova Regular"/>
              </a:rPr>
              <a:t>брендбук</a:t>
            </a:r>
            <a:r>
              <a:rPr lang="en-US" sz="1600" spc="48" dirty="0">
                <a:solidFill>
                  <a:srgbClr val="020301"/>
                </a:solidFill>
                <a:latin typeface="Podkova Regular"/>
              </a:rPr>
              <a:t> </a:t>
            </a:r>
            <a:r>
              <a:rPr lang="en-US" sz="1600" spc="48" dirty="0" err="1">
                <a:solidFill>
                  <a:srgbClr val="020301"/>
                </a:solidFill>
                <a:latin typeface="Podkova Regular"/>
              </a:rPr>
              <a:t>компании</a:t>
            </a:r>
            <a:r>
              <a:rPr lang="en-US" sz="1600" spc="48" dirty="0">
                <a:solidFill>
                  <a:srgbClr val="020301"/>
                </a:solidFill>
                <a:latin typeface="Podkova Regular"/>
              </a:rPr>
              <a:t> </a:t>
            </a:r>
            <a:r>
              <a:rPr lang="en-US" sz="1600" spc="48" dirty="0" err="1">
                <a:solidFill>
                  <a:srgbClr val="020301"/>
                </a:solidFill>
                <a:latin typeface="Podkova Regular"/>
              </a:rPr>
              <a:t>или</a:t>
            </a:r>
            <a:r>
              <a:rPr lang="en-US" sz="1600" spc="48" dirty="0">
                <a:solidFill>
                  <a:srgbClr val="020301"/>
                </a:solidFill>
                <a:latin typeface="Podkova Regular"/>
              </a:rPr>
              <a:t> </a:t>
            </a:r>
            <a:r>
              <a:rPr lang="en-US" sz="1600" spc="48" dirty="0" err="1">
                <a:solidFill>
                  <a:srgbClr val="020301"/>
                </a:solidFill>
                <a:latin typeface="Podkova Regular"/>
              </a:rPr>
              <a:t>подбор</a:t>
            </a:r>
            <a:r>
              <a:rPr lang="en-US" sz="1600" spc="48" dirty="0">
                <a:solidFill>
                  <a:srgbClr val="020301"/>
                </a:solidFill>
                <a:latin typeface="Podkova Regular"/>
              </a:rPr>
              <a:t> </a:t>
            </a:r>
            <a:r>
              <a:rPr lang="en-US" sz="1600" spc="48" dirty="0" err="1">
                <a:solidFill>
                  <a:srgbClr val="020301"/>
                </a:solidFill>
                <a:latin typeface="Podkova Regular"/>
              </a:rPr>
              <a:t>сочетаний</a:t>
            </a:r>
            <a:r>
              <a:rPr lang="en-US" sz="1600" spc="48" dirty="0">
                <a:solidFill>
                  <a:srgbClr val="020301"/>
                </a:solidFill>
                <a:latin typeface="Podkova Regular"/>
              </a:rPr>
              <a:t> </a:t>
            </a:r>
            <a:r>
              <a:rPr lang="en-US" sz="1600" spc="48" dirty="0" err="1">
                <a:solidFill>
                  <a:srgbClr val="020301"/>
                </a:solidFill>
                <a:latin typeface="Podkova Regular"/>
              </a:rPr>
              <a:t>цветов</a:t>
            </a:r>
            <a:r>
              <a:rPr lang="en-US" sz="1600" spc="48" dirty="0">
                <a:solidFill>
                  <a:srgbClr val="020301"/>
                </a:solidFill>
                <a:latin typeface="Podkova Regular"/>
              </a:rPr>
              <a:t> </a:t>
            </a:r>
            <a:r>
              <a:rPr lang="en-US" sz="1600" spc="48" dirty="0" err="1">
                <a:solidFill>
                  <a:srgbClr val="020301"/>
                </a:solidFill>
                <a:latin typeface="Podkova Regular"/>
              </a:rPr>
              <a:t>для</a:t>
            </a:r>
            <a:r>
              <a:rPr lang="en-US" sz="1600" spc="48" dirty="0">
                <a:solidFill>
                  <a:srgbClr val="020301"/>
                </a:solidFill>
                <a:latin typeface="Podkova Regular"/>
              </a:rPr>
              <a:t> </a:t>
            </a:r>
            <a:r>
              <a:rPr lang="en-US" sz="1600" spc="48" dirty="0" err="1">
                <a:solidFill>
                  <a:srgbClr val="020301"/>
                </a:solidFill>
                <a:latin typeface="Podkova Regular"/>
              </a:rPr>
              <a:t>создания</a:t>
            </a:r>
            <a:r>
              <a:rPr lang="en-US" sz="1600" spc="48" dirty="0">
                <a:solidFill>
                  <a:srgbClr val="020301"/>
                </a:solidFill>
                <a:latin typeface="Podkova Regular"/>
              </a:rPr>
              <a:t> </a:t>
            </a:r>
            <a:r>
              <a:rPr lang="en-US" sz="1600" spc="48" dirty="0" err="1">
                <a:solidFill>
                  <a:srgbClr val="020301"/>
                </a:solidFill>
                <a:latin typeface="Podkova Regular"/>
              </a:rPr>
              <a:t>вашего</a:t>
            </a:r>
            <a:r>
              <a:rPr lang="en-US" sz="1600" spc="48" dirty="0">
                <a:solidFill>
                  <a:srgbClr val="020301"/>
                </a:solidFill>
                <a:latin typeface="Podkova Regular"/>
              </a:rPr>
              <a:t> </a:t>
            </a:r>
            <a:r>
              <a:rPr lang="en-US" sz="1600" spc="48" dirty="0" err="1">
                <a:solidFill>
                  <a:srgbClr val="020301"/>
                </a:solidFill>
                <a:latin typeface="Podkova Regular"/>
              </a:rPr>
              <a:t>фирстиля</a:t>
            </a:r>
            <a:r>
              <a:rPr lang="en-US" sz="1600" spc="48" dirty="0">
                <a:solidFill>
                  <a:srgbClr val="020301"/>
                </a:solidFill>
                <a:latin typeface="Podkova Regular"/>
              </a:rPr>
              <a:t> и </a:t>
            </a:r>
            <a:r>
              <a:rPr lang="en-US" sz="1600" spc="48" dirty="0" err="1">
                <a:solidFill>
                  <a:srgbClr val="020301"/>
                </a:solidFill>
                <a:latin typeface="Podkova Regular"/>
              </a:rPr>
              <a:t>оформления</a:t>
            </a:r>
            <a:r>
              <a:rPr lang="en-US" sz="1600" spc="48" dirty="0">
                <a:solidFill>
                  <a:srgbClr val="020301"/>
                </a:solidFill>
                <a:latin typeface="Podkova Regular"/>
              </a:rPr>
              <a:t> </a:t>
            </a: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err="1">
                <a:solidFill>
                  <a:schemeClr val="bg1"/>
                </a:solidFill>
                <a:latin typeface="Podkova Regular Bold"/>
              </a:rPr>
              <a:t>Главный</a:t>
            </a:r>
            <a:r>
              <a:rPr lang="en-US" sz="1200" spc="36" dirty="0">
                <a:solidFill>
                  <a:schemeClr val="bg1"/>
                </a:solidFill>
                <a:latin typeface="Podkova Regular Bold"/>
              </a:rPr>
              <a:t> </a:t>
            </a:r>
            <a:r>
              <a:rPr lang="en-US" sz="1200" spc="36" dirty="0" err="1">
                <a:solidFill>
                  <a:schemeClr val="bg1"/>
                </a:solidFill>
                <a:latin typeface="Podkova Regular Bold"/>
              </a:rPr>
              <a:t>сайт</a:t>
            </a:r>
            <a:r>
              <a:rPr lang="en-US" sz="1200" spc="36" dirty="0">
                <a:solidFill>
                  <a:schemeClr val="bg1"/>
                </a:solidFill>
                <a:latin typeface="Podkova Regular Bold"/>
              </a:rPr>
              <a:t> </a:t>
            </a:r>
            <a:r>
              <a:rPr lang="en-US" sz="1200" spc="36" dirty="0" err="1">
                <a:solidFill>
                  <a:schemeClr val="bg1"/>
                </a:solidFill>
                <a:latin typeface="Podkova Regular Bold"/>
              </a:rPr>
              <a:t>проекта</a:t>
            </a:r>
            <a:r>
              <a:rPr lang="en-US" sz="1200" spc="36" dirty="0">
                <a:solidFill>
                  <a:schemeClr val="bg1"/>
                </a:solidFill>
                <a:latin typeface="Podkova Regular Bold"/>
              </a:rPr>
              <a:t>: 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Также</a:t>
            </a:r>
            <a:r>
              <a:rPr lang="en-US" sz="1200" spc="36" dirty="0">
                <a:solidFill>
                  <a:srgbClr val="020301"/>
                </a:solidFill>
                <a:latin typeface="Podkova Regular"/>
              </a:rPr>
              <a:t> “</a:t>
            </a:r>
            <a:r>
              <a:rPr lang="en-US" sz="1200" spc="36" dirty="0" err="1">
                <a:solidFill>
                  <a:srgbClr val="020301"/>
                </a:solidFill>
                <a:latin typeface="Podkova Regular"/>
              </a:rPr>
              <a:t>под</a:t>
            </a:r>
            <a:r>
              <a:rPr lang="en-US" sz="1200" spc="36" dirty="0">
                <a:solidFill>
                  <a:srgbClr val="020301"/>
                </a:solidFill>
                <a:latin typeface="Podkova Regular"/>
              </a:rPr>
              <a:t> </a:t>
            </a:r>
            <a:r>
              <a:rPr lang="en-US" sz="1200" spc="36" dirty="0" err="1">
                <a:solidFill>
                  <a:srgbClr val="020301"/>
                </a:solidFill>
                <a:latin typeface="Podkova Regular"/>
              </a:rPr>
              <a:t>ключ</a:t>
            </a:r>
            <a:r>
              <a:rPr lang="en-US" sz="1200" spc="36" dirty="0">
                <a:solidFill>
                  <a:srgbClr val="020301"/>
                </a:solidFill>
                <a:latin typeface="Podkova Regular"/>
              </a:rPr>
              <a:t>”: </a:t>
            </a:r>
            <a:r>
              <a:rPr lang="en-US" sz="1200" spc="36" dirty="0" err="1">
                <a:solidFill>
                  <a:srgbClr val="020301"/>
                </a:solidFill>
                <a:latin typeface="Podkova Regular"/>
              </a:rPr>
              <a:t>маркетинг-кит</a:t>
            </a:r>
            <a:r>
              <a:rPr lang="en-US" sz="1200" spc="36" dirty="0">
                <a:solidFill>
                  <a:srgbClr val="020301"/>
                </a:solidFill>
                <a:latin typeface="Podkova Regular"/>
              </a:rPr>
              <a:t>, </a:t>
            </a:r>
            <a:r>
              <a:rPr lang="en-US" sz="1200" spc="36" dirty="0" err="1">
                <a:solidFill>
                  <a:srgbClr val="020301"/>
                </a:solidFill>
                <a:latin typeface="Podkova Regular"/>
              </a:rPr>
              <a:t>брошюры</a:t>
            </a:r>
            <a:r>
              <a:rPr lang="en-US" sz="1200" spc="36" dirty="0">
                <a:solidFill>
                  <a:srgbClr val="020301"/>
                </a:solidFill>
                <a:latin typeface="Podkova Regular"/>
              </a:rPr>
              <a:t>,, White Paper, </a:t>
            </a:r>
            <a:r>
              <a:rPr lang="en-US" sz="1200" spc="36" dirty="0" err="1">
                <a:solidFill>
                  <a:srgbClr val="020301"/>
                </a:solidFill>
                <a:latin typeface="Podkova Regular"/>
              </a:rPr>
              <a:t>буклеты</a:t>
            </a:r>
            <a:r>
              <a:rPr lang="en-US" sz="1200" spc="36" dirty="0">
                <a:solidFill>
                  <a:srgbClr val="020301"/>
                </a:solidFill>
                <a:latin typeface="Podkova Regular"/>
              </a:rPr>
              <a:t>, </a:t>
            </a:r>
            <a:r>
              <a:rPr lang="en-US" sz="1200" spc="36" dirty="0" err="1">
                <a:solidFill>
                  <a:srgbClr val="020301"/>
                </a:solidFill>
                <a:latin typeface="Podkova Regular"/>
              </a:rPr>
              <a:t>коммерческие</a:t>
            </a:r>
            <a:r>
              <a:rPr lang="en-US" sz="1200" spc="36" dirty="0">
                <a:solidFill>
                  <a:srgbClr val="020301"/>
                </a:solidFill>
                <a:latin typeface="Podkova Regular"/>
              </a:rPr>
              <a:t> </a:t>
            </a:r>
            <a:r>
              <a:rPr lang="en-US" sz="1200" spc="36" dirty="0" err="1">
                <a:solidFill>
                  <a:srgbClr val="020301"/>
                </a:solidFill>
                <a:latin typeface="Podkova Regular"/>
              </a:rPr>
              <a:t>предложения</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0" y="5659065"/>
            <a:ext cx="1004359" cy="10043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884858"/>
          </a:xfrm>
          <a:prstGeom prst="rect">
            <a:avLst/>
          </a:prstGeom>
        </p:spPr>
        <p:txBody>
          <a:bodyPr lIns="0" tIns="0" rIns="0" bIns="0" rtlCol="0" anchor="t">
            <a:spAutoFit/>
          </a:bodyPr>
          <a:lstStyle/>
          <a:p>
            <a:pPr>
              <a:lnSpc>
                <a:spcPts val="2347"/>
              </a:lnSpc>
            </a:pPr>
            <a:r>
              <a:rPr lang="en-US" sz="2100" b="1" spc="75" dirty="0" smtClean="0">
                <a:solidFill>
                  <a:srgbClr val="020301"/>
                </a:solidFill>
                <a:latin typeface="Podkova ExtraBold"/>
              </a:rPr>
              <a:t>THE ADVERTISING, MARKETING, PR, AND INFO-PRESENTATIONS BY PANDA COPYWRITING PROJECT</a:t>
            </a:r>
            <a:endParaRPr lang="ru-RU" sz="2100" b="1" dirty="0" smtClean="0"/>
          </a:p>
          <a:p>
            <a:pPr>
              <a:lnSpc>
                <a:spcPts val="2347"/>
              </a:lnSpc>
            </a:pPr>
            <a:endParaRPr lang="en-US" sz="2100" spc="75" dirty="0">
              <a:solidFill>
                <a:srgbClr val="020301"/>
              </a:solidFill>
              <a:latin typeface="Podkova ExtraBold"/>
            </a:endParaRPr>
          </a:p>
        </p:txBody>
      </p:sp>
      <p:sp>
        <p:nvSpPr>
          <p:cNvPr id="3" name="TextBox 3"/>
          <p:cNvSpPr txBox="1"/>
          <p:nvPr/>
        </p:nvSpPr>
        <p:spPr>
          <a:xfrm>
            <a:off x="769748" y="1501363"/>
            <a:ext cx="10901656" cy="188962"/>
          </a:xfrm>
          <a:prstGeom prst="rect">
            <a:avLst/>
          </a:prstGeom>
        </p:spPr>
        <p:txBody>
          <a:bodyPr lIns="0" tIns="0" rIns="0" bIns="0" rtlCol="0" anchor="t">
            <a:spAutoFit/>
          </a:bodyPr>
          <a:lstStyle/>
          <a:p>
            <a:pPr>
              <a:lnSpc>
                <a:spcPts val="1560"/>
              </a:lnSpc>
            </a:pPr>
            <a:r>
              <a:rPr lang="en-US" sz="1200" spc="43" dirty="0" smtClean="0">
                <a:solidFill>
                  <a:schemeClr val="bg1"/>
                </a:solidFill>
                <a:latin typeface="Podkova Regular Bold"/>
              </a:rPr>
              <a:t>A TURNKEY COST STARTS AT $</a:t>
            </a:r>
            <a:r>
              <a:rPr lang="en-US" sz="1200" spc="43" dirty="0">
                <a:solidFill>
                  <a:schemeClr val="bg1"/>
                </a:solidFill>
                <a:latin typeface="Podkova Regular Bold"/>
              </a:rPr>
              <a:t>90 | </a:t>
            </a:r>
            <a:r>
              <a:rPr lang="en-US" sz="1200" spc="43" dirty="0" smtClean="0">
                <a:solidFill>
                  <a:schemeClr val="bg1"/>
                </a:solidFill>
                <a:latin typeface="Podkova Regular Bold"/>
              </a:rPr>
              <a:t>LANGUAGES: RUSSIAN, ENGLISH, FRENCH, AND GERMAN</a:t>
            </a:r>
            <a:endParaRPr lang="en-US" sz="1200" spc="43" dirty="0">
              <a:solidFill>
                <a:schemeClr val="bg1"/>
              </a:solidFill>
              <a:latin typeface="Podkova Regular Bold"/>
            </a:endParaRP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218008"/>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5 styles of the powerful selling texts</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A selection of 70,000+ paid licensed PRO templates</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smtClean="0">
                <a:solidFill>
                  <a:srgbClr val="020301"/>
                </a:solidFill>
                <a:latin typeface="Podkova Regular"/>
              </a:rPr>
              <a:t>An availability from 36 hours</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smtClean="0">
                <a:solidFill>
                  <a:srgbClr val="020301"/>
                </a:solidFill>
                <a:latin typeface="Podkova Regular Bold"/>
              </a:rPr>
              <a:t>Additionally: design for a company’s brand book or selection of color combinations to create your corporate identity and design</a:t>
            </a:r>
            <a:endParaRPr lang="en-US" sz="1600" spc="48" dirty="0">
              <a:solidFill>
                <a:srgbClr val="020301"/>
              </a:solidFill>
              <a:latin typeface="Podkova Regular"/>
            </a:endParaRP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solidFill>
                <a:schemeClr val="bg1"/>
              </a:solidFill>
            </a:endParaRPr>
          </a:p>
          <a:p>
            <a:pPr algn="ctr">
              <a:lnSpc>
                <a:spcPts val="1680"/>
              </a:lnSpc>
            </a:pPr>
            <a:r>
              <a:rPr lang="en-US" sz="1200" spc="36" dirty="0" smtClean="0">
                <a:solidFill>
                  <a:schemeClr val="bg1"/>
                </a:solidFill>
                <a:latin typeface="Podkova Regular Bold"/>
              </a:rPr>
              <a:t>The main project’s website: </a:t>
            </a:r>
            <a:r>
              <a:rPr lang="en-US" sz="1200" spc="36" dirty="0">
                <a:solidFill>
                  <a:schemeClr val="bg1"/>
                </a:solidFill>
                <a:latin typeface="Podkova Regular Bold"/>
              </a:rPr>
              <a:t>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Plus the turnkey: marketing kit, brochures, White Paper, booklets, and business proposals</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0" y="5659065"/>
            <a:ext cx="1004359" cy="10043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9AB6DC1-EEFE-4103-98BA-4406037F136B}"/>
              </a:ext>
            </a:extLst>
          </p:cNvPr>
          <p:cNvSpPr>
            <a:spLocks noGrp="1"/>
          </p:cNvSpPr>
          <p:nvPr>
            <p:ph type="pic" sz="quarter" idx="17"/>
          </p:nvPr>
        </p:nvSpPr>
        <p:spPr/>
      </p:sp>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About us</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p:txBody>
          <a:bodyPr/>
          <a:lstStyle/>
          <a:p>
            <a:r>
              <a:rPr lang="en-ID" dirty="0"/>
              <a:t>About The Company</a:t>
            </a:r>
          </a:p>
        </p:txBody>
      </p:sp>
      <p:sp>
        <p:nvSpPr>
          <p:cNvPr id="104" name="TextBox 103">
            <a:extLst>
              <a:ext uri="{FF2B5EF4-FFF2-40B4-BE49-F238E27FC236}">
                <a16:creationId xmlns:a16="http://schemas.microsoft.com/office/drawing/2014/main" xmlns="" id="{D613BCF7-9C5A-4A73-813E-AFA03071E852}"/>
              </a:ext>
            </a:extLst>
          </p:cNvPr>
          <p:cNvSpPr txBox="1"/>
          <p:nvPr/>
        </p:nvSpPr>
        <p:spPr>
          <a:xfrm>
            <a:off x="5929806" y="2003501"/>
            <a:ext cx="5397585" cy="1869743"/>
          </a:xfrm>
          <a:prstGeom prst="rect">
            <a:avLst/>
          </a:prstGeom>
          <a:noFill/>
        </p:spPr>
        <p:txBody>
          <a:bodyPr wrap="square" rtlCol="0">
            <a:spAutoFit/>
          </a:bodyPr>
          <a:lstStyle/>
          <a:p>
            <a:pPr algn="just">
              <a:lnSpc>
                <a:spcPct val="150000"/>
              </a:lnSpc>
            </a:pPr>
            <a:r>
              <a:rPr lang="id-ID" sz="1100" dirty="0">
                <a:ea typeface="Open Sans Light" panose="020B0306030504020204" pitchFamily="34" charset="0"/>
                <a:cs typeface="Open Sans Light" panose="020B0306030504020204" pitchFamily="34" charset="0"/>
              </a:rPr>
              <a:t>Suitable for all categories business and personal presentation, eaque ipsa quae ab illo eaque ipsa quae ab illo inventore veritatis et quasi architecto beatae vitae dicta sunt explicabo. Suitable for all categories business and personal presentation</a:t>
            </a:r>
            <a:r>
              <a:rPr lang="en-US" sz="1100" dirty="0">
                <a:ea typeface="Open Sans Light" panose="020B0306030504020204" pitchFamily="34" charset="0"/>
                <a:cs typeface="Open Sans Light" panose="020B0306030504020204" pitchFamily="34" charset="0"/>
              </a:rPr>
              <a:t>.</a:t>
            </a:r>
          </a:p>
          <a:p>
            <a:pPr algn="just">
              <a:lnSpc>
                <a:spcPct val="150000"/>
              </a:lnSpc>
            </a:pPr>
            <a:r>
              <a:rPr lang="en-US" sz="1100" dirty="0">
                <a:ea typeface="Open Sans Light" panose="020B0306030504020204" pitchFamily="34" charset="0"/>
                <a:cs typeface="Open Sans Light" panose="020B0306030504020204" pitchFamily="34" charset="0"/>
              </a:rPr>
              <a:t>P</a:t>
            </a:r>
            <a:r>
              <a:rPr lang="id-ID" sz="1100" dirty="0">
                <a:ea typeface="Open Sans Light" panose="020B0306030504020204" pitchFamily="34" charset="0"/>
                <a:cs typeface="Open Sans Light" panose="020B0306030504020204" pitchFamily="34" charset="0"/>
              </a:rPr>
              <a:t>ersonal presentation, eaque ipsa quae ab illo eaque ipsa quae ab illo inventore veritatis et quasi architecto beatae vitae dicta sunt explicabo. Suitable for all categories business and personal presentation</a:t>
            </a:r>
            <a:endParaRPr lang="en-US" sz="1100" dirty="0">
              <a:ea typeface="Open Sans Light" panose="020B0306030504020204" pitchFamily="34" charset="0"/>
              <a:cs typeface="Open Sans Light" panose="020B0306030504020204" pitchFamily="34" charset="0"/>
            </a:endParaRPr>
          </a:p>
        </p:txBody>
      </p:sp>
      <p:sp>
        <p:nvSpPr>
          <p:cNvPr id="106" name="TextBox 105">
            <a:extLst>
              <a:ext uri="{FF2B5EF4-FFF2-40B4-BE49-F238E27FC236}">
                <a16:creationId xmlns:a16="http://schemas.microsoft.com/office/drawing/2014/main" xmlns="" id="{596524CB-0999-489B-AD56-6CFBE847BF78}"/>
              </a:ext>
            </a:extLst>
          </p:cNvPr>
          <p:cNvSpPr txBox="1"/>
          <p:nvPr/>
        </p:nvSpPr>
        <p:spPr>
          <a:xfrm>
            <a:off x="526534" y="4107675"/>
            <a:ext cx="541129" cy="461665"/>
          </a:xfrm>
          <a:prstGeom prst="rect">
            <a:avLst/>
          </a:prstGeom>
          <a:noFill/>
        </p:spPr>
        <p:txBody>
          <a:bodyPr wrap="square" rtlCol="0">
            <a:spAutoFit/>
          </a:bodyPr>
          <a:lstStyle/>
          <a:p>
            <a:r>
              <a:rPr lang="en-US" sz="2400" dirty="0">
                <a:solidFill>
                  <a:schemeClr val="accent1"/>
                </a:solidFill>
                <a:latin typeface="+mj-lt"/>
                <a:ea typeface="Kozuka Gothic Pr6N EL" panose="020B0200000000000000" pitchFamily="34" charset="-128"/>
              </a:rPr>
              <a:t>01</a:t>
            </a:r>
            <a:endParaRPr lang="id-ID" sz="2400" dirty="0">
              <a:solidFill>
                <a:schemeClr val="accent1"/>
              </a:solidFill>
              <a:latin typeface="+mj-lt"/>
              <a:ea typeface="Kozuka Gothic Pr6N EL" panose="020B0200000000000000" pitchFamily="34" charset="-128"/>
            </a:endParaRPr>
          </a:p>
        </p:txBody>
      </p:sp>
      <p:sp>
        <p:nvSpPr>
          <p:cNvPr id="107" name="TextBox 106">
            <a:extLst>
              <a:ext uri="{FF2B5EF4-FFF2-40B4-BE49-F238E27FC236}">
                <a16:creationId xmlns:a16="http://schemas.microsoft.com/office/drawing/2014/main" xmlns="" id="{FB0DC830-AF57-4C99-9368-601F75464923}"/>
              </a:ext>
            </a:extLst>
          </p:cNvPr>
          <p:cNvSpPr txBox="1"/>
          <p:nvPr/>
        </p:nvSpPr>
        <p:spPr>
          <a:xfrm>
            <a:off x="1032059" y="4138452"/>
            <a:ext cx="2573802" cy="400110"/>
          </a:xfrm>
          <a:prstGeom prst="rect">
            <a:avLst/>
          </a:prstGeom>
          <a:noFill/>
        </p:spPr>
        <p:txBody>
          <a:bodyPr wrap="square" rtlCol="0">
            <a:spAutoFit/>
          </a:bodyPr>
          <a:lstStyle/>
          <a:p>
            <a:r>
              <a:rPr lang="en-US" sz="2000" dirty="0">
                <a:latin typeface="+mj-lt"/>
              </a:rPr>
              <a:t>Innovative</a:t>
            </a:r>
          </a:p>
        </p:txBody>
      </p:sp>
      <p:sp>
        <p:nvSpPr>
          <p:cNvPr id="108" name="TextBox 107">
            <a:extLst>
              <a:ext uri="{FF2B5EF4-FFF2-40B4-BE49-F238E27FC236}">
                <a16:creationId xmlns:a16="http://schemas.microsoft.com/office/drawing/2014/main" xmlns="" id="{AE79A96F-3DCD-46E0-9504-0C6C556FE038}"/>
              </a:ext>
            </a:extLst>
          </p:cNvPr>
          <p:cNvSpPr txBox="1"/>
          <p:nvPr/>
        </p:nvSpPr>
        <p:spPr>
          <a:xfrm>
            <a:off x="526534" y="4538563"/>
            <a:ext cx="3380385" cy="1546577"/>
          </a:xfrm>
          <a:prstGeom prst="rect">
            <a:avLst/>
          </a:prstGeom>
          <a:noFill/>
        </p:spPr>
        <p:txBody>
          <a:bodyPr wrap="square" rtlCol="0">
            <a:spAutoFit/>
          </a:bodyPr>
          <a:lstStyle/>
          <a:p>
            <a:pPr algn="just">
              <a:lnSpc>
                <a:spcPct val="150000"/>
              </a:lnSpc>
            </a:pPr>
            <a:r>
              <a:rPr lang="en-US" sz="1050" dirty="0">
                <a:ea typeface="Open Sans Light" panose="020B0306030504020204" pitchFamily="34" charset="0"/>
                <a:cs typeface="Open Sans Light" panose="020B0306030504020204" pitchFamily="34" charset="0"/>
              </a:rPr>
              <a:t>Everyone here works hard to get clients trust. Fast response always be our priority, cause fast response makes clients more respect to us. It will make they believe we were professional team. Enjoy and fun, that are something must we do when we work.</a:t>
            </a:r>
          </a:p>
        </p:txBody>
      </p:sp>
      <p:sp>
        <p:nvSpPr>
          <p:cNvPr id="110" name="TextBox 109">
            <a:extLst>
              <a:ext uri="{FF2B5EF4-FFF2-40B4-BE49-F238E27FC236}">
                <a16:creationId xmlns:a16="http://schemas.microsoft.com/office/drawing/2014/main" xmlns="" id="{B3384D44-1000-48F7-AA64-6A25E264F46F}"/>
              </a:ext>
            </a:extLst>
          </p:cNvPr>
          <p:cNvSpPr txBox="1"/>
          <p:nvPr/>
        </p:nvSpPr>
        <p:spPr>
          <a:xfrm>
            <a:off x="4192228" y="4107675"/>
            <a:ext cx="621864" cy="461665"/>
          </a:xfrm>
          <a:prstGeom prst="rect">
            <a:avLst/>
          </a:prstGeom>
          <a:noFill/>
        </p:spPr>
        <p:txBody>
          <a:bodyPr wrap="square" rtlCol="0">
            <a:spAutoFit/>
          </a:bodyPr>
          <a:lstStyle/>
          <a:p>
            <a:r>
              <a:rPr lang="en-US" sz="2400" dirty="0">
                <a:solidFill>
                  <a:schemeClr val="accent1"/>
                </a:solidFill>
                <a:latin typeface="+mj-lt"/>
                <a:ea typeface="Kozuka Gothic Pr6N EL" panose="020B0200000000000000" pitchFamily="34" charset="-128"/>
              </a:rPr>
              <a:t>02</a:t>
            </a:r>
            <a:endParaRPr lang="id-ID" sz="2400" dirty="0">
              <a:solidFill>
                <a:schemeClr val="accent1"/>
              </a:solidFill>
              <a:latin typeface="+mj-lt"/>
              <a:ea typeface="Kozuka Gothic Pr6N EL" panose="020B0200000000000000" pitchFamily="34" charset="-128"/>
            </a:endParaRPr>
          </a:p>
        </p:txBody>
      </p:sp>
      <p:sp>
        <p:nvSpPr>
          <p:cNvPr id="111" name="TextBox 110">
            <a:extLst>
              <a:ext uri="{FF2B5EF4-FFF2-40B4-BE49-F238E27FC236}">
                <a16:creationId xmlns:a16="http://schemas.microsoft.com/office/drawing/2014/main" xmlns="" id="{A4A1954C-4ABB-45D5-B6AB-00DC1C432C72}"/>
              </a:ext>
            </a:extLst>
          </p:cNvPr>
          <p:cNvSpPr txBox="1"/>
          <p:nvPr/>
        </p:nvSpPr>
        <p:spPr>
          <a:xfrm>
            <a:off x="4742883" y="4138452"/>
            <a:ext cx="2573802" cy="400110"/>
          </a:xfrm>
          <a:prstGeom prst="rect">
            <a:avLst/>
          </a:prstGeom>
          <a:noFill/>
        </p:spPr>
        <p:txBody>
          <a:bodyPr wrap="square" rtlCol="0">
            <a:spAutoFit/>
          </a:bodyPr>
          <a:lstStyle/>
          <a:p>
            <a:r>
              <a:rPr lang="en-US" sz="2000" dirty="0">
                <a:latin typeface="+mj-lt"/>
              </a:rPr>
              <a:t>Fast Response</a:t>
            </a:r>
          </a:p>
        </p:txBody>
      </p:sp>
      <p:sp>
        <p:nvSpPr>
          <p:cNvPr id="112" name="TextBox 111">
            <a:extLst>
              <a:ext uri="{FF2B5EF4-FFF2-40B4-BE49-F238E27FC236}">
                <a16:creationId xmlns:a16="http://schemas.microsoft.com/office/drawing/2014/main" xmlns="" id="{D0C220DA-A064-4DDE-B2ED-7B5D403FA8AD}"/>
              </a:ext>
            </a:extLst>
          </p:cNvPr>
          <p:cNvSpPr txBox="1"/>
          <p:nvPr/>
        </p:nvSpPr>
        <p:spPr>
          <a:xfrm>
            <a:off x="4192228" y="4538563"/>
            <a:ext cx="3380385" cy="1546577"/>
          </a:xfrm>
          <a:prstGeom prst="rect">
            <a:avLst/>
          </a:prstGeom>
          <a:noFill/>
        </p:spPr>
        <p:txBody>
          <a:bodyPr wrap="square" rtlCol="0">
            <a:spAutoFit/>
          </a:bodyPr>
          <a:lstStyle/>
          <a:p>
            <a:pPr algn="just">
              <a:lnSpc>
                <a:spcPct val="150000"/>
              </a:lnSpc>
            </a:pPr>
            <a:r>
              <a:rPr lang="en-US" sz="1050" dirty="0">
                <a:ea typeface="Open Sans Light" panose="020B0306030504020204" pitchFamily="34" charset="0"/>
                <a:cs typeface="Open Sans Light" panose="020B0306030504020204" pitchFamily="34" charset="0"/>
              </a:rPr>
              <a:t>Everyone here works hard to get clients trust. Fast response always be our priority, cause fast response makes clients more respect to us. It will make they believe we were professional team. Enjoy and fun, that are something must we do when we work.</a:t>
            </a:r>
          </a:p>
        </p:txBody>
      </p:sp>
      <p:sp>
        <p:nvSpPr>
          <p:cNvPr id="114" name="TextBox 113">
            <a:extLst>
              <a:ext uri="{FF2B5EF4-FFF2-40B4-BE49-F238E27FC236}">
                <a16:creationId xmlns:a16="http://schemas.microsoft.com/office/drawing/2014/main" xmlns="" id="{50DCFA89-2852-4B2B-A9BA-788227019B67}"/>
              </a:ext>
            </a:extLst>
          </p:cNvPr>
          <p:cNvSpPr txBox="1"/>
          <p:nvPr/>
        </p:nvSpPr>
        <p:spPr>
          <a:xfrm>
            <a:off x="7843204" y="4107675"/>
            <a:ext cx="621864" cy="461665"/>
          </a:xfrm>
          <a:prstGeom prst="rect">
            <a:avLst/>
          </a:prstGeom>
          <a:noFill/>
        </p:spPr>
        <p:txBody>
          <a:bodyPr wrap="square" rtlCol="0">
            <a:spAutoFit/>
          </a:bodyPr>
          <a:lstStyle/>
          <a:p>
            <a:r>
              <a:rPr lang="en-US" sz="2400" dirty="0">
                <a:solidFill>
                  <a:schemeClr val="accent1"/>
                </a:solidFill>
                <a:latin typeface="+mj-lt"/>
                <a:ea typeface="Kozuka Gothic Pr6N EL" panose="020B0200000000000000" pitchFamily="34" charset="-128"/>
              </a:rPr>
              <a:t>03</a:t>
            </a:r>
            <a:endParaRPr lang="id-ID" sz="2400" dirty="0">
              <a:solidFill>
                <a:schemeClr val="accent1"/>
              </a:solidFill>
              <a:latin typeface="+mj-lt"/>
              <a:ea typeface="Kozuka Gothic Pr6N EL" panose="020B0200000000000000" pitchFamily="34" charset="-128"/>
            </a:endParaRPr>
          </a:p>
        </p:txBody>
      </p:sp>
      <p:sp>
        <p:nvSpPr>
          <p:cNvPr id="115" name="TextBox 114">
            <a:extLst>
              <a:ext uri="{FF2B5EF4-FFF2-40B4-BE49-F238E27FC236}">
                <a16:creationId xmlns:a16="http://schemas.microsoft.com/office/drawing/2014/main" xmlns="" id="{36C1F7CD-C318-44AA-95BD-46648BE857B7}"/>
              </a:ext>
            </a:extLst>
          </p:cNvPr>
          <p:cNvSpPr txBox="1"/>
          <p:nvPr/>
        </p:nvSpPr>
        <p:spPr>
          <a:xfrm>
            <a:off x="8393859" y="4138452"/>
            <a:ext cx="2573802" cy="400110"/>
          </a:xfrm>
          <a:prstGeom prst="rect">
            <a:avLst/>
          </a:prstGeom>
          <a:noFill/>
        </p:spPr>
        <p:txBody>
          <a:bodyPr wrap="square" rtlCol="0">
            <a:spAutoFit/>
          </a:bodyPr>
          <a:lstStyle/>
          <a:p>
            <a:r>
              <a:rPr lang="en-US" sz="2000" dirty="0">
                <a:latin typeface="+mj-lt"/>
              </a:rPr>
              <a:t>Enjoy and Fun</a:t>
            </a:r>
          </a:p>
        </p:txBody>
      </p:sp>
      <p:sp>
        <p:nvSpPr>
          <p:cNvPr id="116" name="TextBox 115">
            <a:extLst>
              <a:ext uri="{FF2B5EF4-FFF2-40B4-BE49-F238E27FC236}">
                <a16:creationId xmlns:a16="http://schemas.microsoft.com/office/drawing/2014/main" xmlns="" id="{52615FB4-4CF3-49AB-9646-6DBF6D4CC5F7}"/>
              </a:ext>
            </a:extLst>
          </p:cNvPr>
          <p:cNvSpPr txBox="1"/>
          <p:nvPr/>
        </p:nvSpPr>
        <p:spPr>
          <a:xfrm>
            <a:off x="7843204" y="4538563"/>
            <a:ext cx="3380385" cy="1546577"/>
          </a:xfrm>
          <a:prstGeom prst="rect">
            <a:avLst/>
          </a:prstGeom>
          <a:noFill/>
        </p:spPr>
        <p:txBody>
          <a:bodyPr wrap="square" rtlCol="0">
            <a:spAutoFit/>
          </a:bodyPr>
          <a:lstStyle/>
          <a:p>
            <a:pPr algn="just">
              <a:lnSpc>
                <a:spcPct val="150000"/>
              </a:lnSpc>
            </a:pPr>
            <a:r>
              <a:rPr lang="en-US" sz="1050" dirty="0">
                <a:ea typeface="Open Sans Light" panose="020B0306030504020204" pitchFamily="34" charset="0"/>
                <a:cs typeface="Open Sans Light" panose="020B0306030504020204" pitchFamily="34" charset="0"/>
              </a:rPr>
              <a:t>Everyone here works hard to get clients trust. Fast response always be our priority, cause fast response makes clients more respect to us. It will make they believe we were professional team. Enjoy and fun, that are something must we do when we work.</a:t>
            </a:r>
          </a:p>
        </p:txBody>
      </p:sp>
      <p:sp>
        <p:nvSpPr>
          <p:cNvPr id="117" name="TextBox 116">
            <a:extLst>
              <a:ext uri="{FF2B5EF4-FFF2-40B4-BE49-F238E27FC236}">
                <a16:creationId xmlns:a16="http://schemas.microsoft.com/office/drawing/2014/main" xmlns="" id="{B3535A06-30E0-488D-AD9F-AB9D508EAA12}"/>
              </a:ext>
            </a:extLst>
          </p:cNvPr>
          <p:cNvSpPr txBox="1"/>
          <p:nvPr/>
        </p:nvSpPr>
        <p:spPr>
          <a:xfrm>
            <a:off x="5929806" y="1541836"/>
            <a:ext cx="4550248" cy="461665"/>
          </a:xfrm>
          <a:prstGeom prst="rect">
            <a:avLst/>
          </a:prstGeom>
          <a:noFill/>
        </p:spPr>
        <p:txBody>
          <a:bodyPr wrap="square" rtlCol="0">
            <a:spAutoFit/>
          </a:bodyPr>
          <a:lstStyle/>
          <a:p>
            <a:r>
              <a:rPr lang="en-US" sz="2400" dirty="0">
                <a:solidFill>
                  <a:schemeClr val="accent1"/>
                </a:solidFill>
                <a:latin typeface="+mj-lt"/>
              </a:rPr>
              <a:t>This is Our Background</a:t>
            </a:r>
          </a:p>
        </p:txBody>
      </p:sp>
    </p:spTree>
    <p:extLst>
      <p:ext uri="{BB962C8B-B14F-4D97-AF65-F5344CB8AC3E}">
        <p14:creationId xmlns:p14="http://schemas.microsoft.com/office/powerpoint/2010/main" xmlns="" val="2055284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14:bounceEnd="60000">
                                          <p:cBhvr additive="base">
                                            <p:cTn id="7" dur="500" fill="hold"/>
                                            <p:tgtEl>
                                              <p:spTgt spid="11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14:bounceEnd="60000">
                                          <p:cBhvr additive="base">
                                            <p:cTn id="11" dur="500" fill="hold"/>
                                            <p:tgtEl>
                                              <p:spTgt spid="104"/>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0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14:presetBounceEnd="60000">
                                      <p:stCondLst>
                                        <p:cond delay="0"/>
                                      </p:stCondLst>
                                      <p:childTnLst>
                                        <p:set>
                                          <p:cBhvr>
                                            <p:cTn id="15" dur="1" fill="hold">
                                              <p:stCondLst>
                                                <p:cond delay="0"/>
                                              </p:stCondLst>
                                            </p:cTn>
                                            <p:tgtEl>
                                              <p:spTgt spid="106"/>
                                            </p:tgtEl>
                                            <p:attrNameLst>
                                              <p:attrName>style.visibility</p:attrName>
                                            </p:attrNameLst>
                                          </p:cBhvr>
                                          <p:to>
                                            <p:strVal val="visible"/>
                                          </p:to>
                                        </p:set>
                                        <p:anim calcmode="lin" valueType="num" p14:bounceEnd="60000">
                                          <p:cBhvr additive="base">
                                            <p:cTn id="16" dur="500" fill="hold"/>
                                            <p:tgtEl>
                                              <p:spTgt spid="106"/>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10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60000">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14:bounceEnd="60000">
                                          <p:cBhvr additive="base">
                                            <p:cTn id="20" dur="500" fill="hold"/>
                                            <p:tgtEl>
                                              <p:spTgt spid="107"/>
                                            </p:tgtEl>
                                            <p:attrNameLst>
                                              <p:attrName>ppt_x</p:attrName>
                                            </p:attrNameLst>
                                          </p:cBhvr>
                                          <p:tavLst>
                                            <p:tav tm="0">
                                              <p:val>
                                                <p:strVal val="1+#ppt_w/2"/>
                                              </p:val>
                                            </p:tav>
                                            <p:tav tm="100000">
                                              <p:val>
                                                <p:strVal val="#ppt_x"/>
                                              </p:val>
                                            </p:tav>
                                          </p:tavLst>
                                        </p:anim>
                                        <p:anim calcmode="lin" valueType="num" p14:bounceEnd="60000">
                                          <p:cBhvr additive="base">
                                            <p:cTn id="21" dur="500" fill="hold"/>
                                            <p:tgtEl>
                                              <p:spTgt spid="10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60000">
                                      <p:stCondLst>
                                        <p:cond delay="0"/>
                                      </p:stCondLst>
                                      <p:childTnLst>
                                        <p:set>
                                          <p:cBhvr>
                                            <p:cTn id="23" dur="1" fill="hold">
                                              <p:stCondLst>
                                                <p:cond delay="0"/>
                                              </p:stCondLst>
                                            </p:cTn>
                                            <p:tgtEl>
                                              <p:spTgt spid="108"/>
                                            </p:tgtEl>
                                            <p:attrNameLst>
                                              <p:attrName>style.visibility</p:attrName>
                                            </p:attrNameLst>
                                          </p:cBhvr>
                                          <p:to>
                                            <p:strVal val="visible"/>
                                          </p:to>
                                        </p:set>
                                        <p:anim calcmode="lin" valueType="num" p14:bounceEnd="60000">
                                          <p:cBhvr additive="base">
                                            <p:cTn id="24" dur="500" fill="hold"/>
                                            <p:tgtEl>
                                              <p:spTgt spid="108"/>
                                            </p:tgtEl>
                                            <p:attrNameLst>
                                              <p:attrName>ppt_x</p:attrName>
                                            </p:attrNameLst>
                                          </p:cBhvr>
                                          <p:tavLst>
                                            <p:tav tm="0">
                                              <p:val>
                                                <p:strVal val="1+#ppt_w/2"/>
                                              </p:val>
                                            </p:tav>
                                            <p:tav tm="100000">
                                              <p:val>
                                                <p:strVal val="#ppt_x"/>
                                              </p:val>
                                            </p:tav>
                                          </p:tavLst>
                                        </p:anim>
                                        <p:anim calcmode="lin" valueType="num" p14:bounceEnd="60000">
                                          <p:cBhvr additive="base">
                                            <p:cTn id="25" dur="500" fill="hold"/>
                                            <p:tgtEl>
                                              <p:spTgt spid="10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60000">
                                      <p:stCondLst>
                                        <p:cond delay="250"/>
                                      </p:stCondLst>
                                      <p:childTnLst>
                                        <p:set>
                                          <p:cBhvr>
                                            <p:cTn id="27" dur="1" fill="hold">
                                              <p:stCondLst>
                                                <p:cond delay="0"/>
                                              </p:stCondLst>
                                            </p:cTn>
                                            <p:tgtEl>
                                              <p:spTgt spid="110"/>
                                            </p:tgtEl>
                                            <p:attrNameLst>
                                              <p:attrName>style.visibility</p:attrName>
                                            </p:attrNameLst>
                                          </p:cBhvr>
                                          <p:to>
                                            <p:strVal val="visible"/>
                                          </p:to>
                                        </p:set>
                                        <p:anim calcmode="lin" valueType="num" p14:bounceEnd="60000">
                                          <p:cBhvr additive="base">
                                            <p:cTn id="28" dur="500" fill="hold"/>
                                            <p:tgtEl>
                                              <p:spTgt spid="110"/>
                                            </p:tgtEl>
                                            <p:attrNameLst>
                                              <p:attrName>ppt_x</p:attrName>
                                            </p:attrNameLst>
                                          </p:cBhvr>
                                          <p:tavLst>
                                            <p:tav tm="0">
                                              <p:val>
                                                <p:strVal val="1+#ppt_w/2"/>
                                              </p:val>
                                            </p:tav>
                                            <p:tav tm="100000">
                                              <p:val>
                                                <p:strVal val="#ppt_x"/>
                                              </p:val>
                                            </p:tav>
                                          </p:tavLst>
                                        </p:anim>
                                        <p:anim calcmode="lin" valueType="num" p14:bounceEnd="60000">
                                          <p:cBhvr additive="base">
                                            <p:cTn id="29" dur="500" fill="hold"/>
                                            <p:tgtEl>
                                              <p:spTgt spid="11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60000">
                                      <p:stCondLst>
                                        <p:cond delay="250"/>
                                      </p:stCondLst>
                                      <p:childTnLst>
                                        <p:set>
                                          <p:cBhvr>
                                            <p:cTn id="31" dur="1" fill="hold">
                                              <p:stCondLst>
                                                <p:cond delay="0"/>
                                              </p:stCondLst>
                                            </p:cTn>
                                            <p:tgtEl>
                                              <p:spTgt spid="111"/>
                                            </p:tgtEl>
                                            <p:attrNameLst>
                                              <p:attrName>style.visibility</p:attrName>
                                            </p:attrNameLst>
                                          </p:cBhvr>
                                          <p:to>
                                            <p:strVal val="visible"/>
                                          </p:to>
                                        </p:set>
                                        <p:anim calcmode="lin" valueType="num" p14:bounceEnd="60000">
                                          <p:cBhvr additive="base">
                                            <p:cTn id="32" dur="500" fill="hold"/>
                                            <p:tgtEl>
                                              <p:spTgt spid="111"/>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11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60000">
                                      <p:stCondLst>
                                        <p:cond delay="250"/>
                                      </p:stCondLst>
                                      <p:childTnLst>
                                        <p:set>
                                          <p:cBhvr>
                                            <p:cTn id="35" dur="1" fill="hold">
                                              <p:stCondLst>
                                                <p:cond delay="0"/>
                                              </p:stCondLst>
                                            </p:cTn>
                                            <p:tgtEl>
                                              <p:spTgt spid="112"/>
                                            </p:tgtEl>
                                            <p:attrNameLst>
                                              <p:attrName>style.visibility</p:attrName>
                                            </p:attrNameLst>
                                          </p:cBhvr>
                                          <p:to>
                                            <p:strVal val="visible"/>
                                          </p:to>
                                        </p:set>
                                        <p:anim calcmode="lin" valueType="num" p14:bounceEnd="60000">
                                          <p:cBhvr additive="base">
                                            <p:cTn id="36" dur="500" fill="hold"/>
                                            <p:tgtEl>
                                              <p:spTgt spid="112"/>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11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500"/>
                                      </p:stCondLst>
                                      <p:childTnLst>
                                        <p:set>
                                          <p:cBhvr>
                                            <p:cTn id="39" dur="1" fill="hold">
                                              <p:stCondLst>
                                                <p:cond delay="0"/>
                                              </p:stCondLst>
                                            </p:cTn>
                                            <p:tgtEl>
                                              <p:spTgt spid="114"/>
                                            </p:tgtEl>
                                            <p:attrNameLst>
                                              <p:attrName>style.visibility</p:attrName>
                                            </p:attrNameLst>
                                          </p:cBhvr>
                                          <p:to>
                                            <p:strVal val="visible"/>
                                          </p:to>
                                        </p:set>
                                        <p:anim calcmode="lin" valueType="num" p14:bounceEnd="60000">
                                          <p:cBhvr additive="base">
                                            <p:cTn id="40" dur="500" fill="hold"/>
                                            <p:tgtEl>
                                              <p:spTgt spid="114"/>
                                            </p:tgtEl>
                                            <p:attrNameLst>
                                              <p:attrName>ppt_x</p:attrName>
                                            </p:attrNameLst>
                                          </p:cBhvr>
                                          <p:tavLst>
                                            <p:tav tm="0">
                                              <p:val>
                                                <p:strVal val="1+#ppt_w/2"/>
                                              </p:val>
                                            </p:tav>
                                            <p:tav tm="100000">
                                              <p:val>
                                                <p:strVal val="#ppt_x"/>
                                              </p:val>
                                            </p:tav>
                                          </p:tavLst>
                                        </p:anim>
                                        <p:anim calcmode="lin" valueType="num" p14:bounceEnd="60000">
                                          <p:cBhvr additive="base">
                                            <p:cTn id="41" dur="500" fill="hold"/>
                                            <p:tgtEl>
                                              <p:spTgt spid="11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60000">
                                      <p:stCondLst>
                                        <p:cond delay="500"/>
                                      </p:stCondLst>
                                      <p:childTnLst>
                                        <p:set>
                                          <p:cBhvr>
                                            <p:cTn id="43" dur="1" fill="hold">
                                              <p:stCondLst>
                                                <p:cond delay="0"/>
                                              </p:stCondLst>
                                            </p:cTn>
                                            <p:tgtEl>
                                              <p:spTgt spid="115"/>
                                            </p:tgtEl>
                                            <p:attrNameLst>
                                              <p:attrName>style.visibility</p:attrName>
                                            </p:attrNameLst>
                                          </p:cBhvr>
                                          <p:to>
                                            <p:strVal val="visible"/>
                                          </p:to>
                                        </p:set>
                                        <p:anim calcmode="lin" valueType="num" p14:bounceEnd="60000">
                                          <p:cBhvr additive="base">
                                            <p:cTn id="44" dur="500" fill="hold"/>
                                            <p:tgtEl>
                                              <p:spTgt spid="115"/>
                                            </p:tgtEl>
                                            <p:attrNameLst>
                                              <p:attrName>ppt_x</p:attrName>
                                            </p:attrNameLst>
                                          </p:cBhvr>
                                          <p:tavLst>
                                            <p:tav tm="0">
                                              <p:val>
                                                <p:strVal val="1+#ppt_w/2"/>
                                              </p:val>
                                            </p:tav>
                                            <p:tav tm="100000">
                                              <p:val>
                                                <p:strVal val="#ppt_x"/>
                                              </p:val>
                                            </p:tav>
                                          </p:tavLst>
                                        </p:anim>
                                        <p:anim calcmode="lin" valueType="num" p14:bounceEnd="60000">
                                          <p:cBhvr additive="base">
                                            <p:cTn id="45" dur="500" fill="hold"/>
                                            <p:tgtEl>
                                              <p:spTgt spid="11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60000">
                                      <p:stCondLst>
                                        <p:cond delay="500"/>
                                      </p:stCondLst>
                                      <p:childTnLst>
                                        <p:set>
                                          <p:cBhvr>
                                            <p:cTn id="47" dur="1" fill="hold">
                                              <p:stCondLst>
                                                <p:cond delay="0"/>
                                              </p:stCondLst>
                                            </p:cTn>
                                            <p:tgtEl>
                                              <p:spTgt spid="116"/>
                                            </p:tgtEl>
                                            <p:attrNameLst>
                                              <p:attrName>style.visibility</p:attrName>
                                            </p:attrNameLst>
                                          </p:cBhvr>
                                          <p:to>
                                            <p:strVal val="visible"/>
                                          </p:to>
                                        </p:set>
                                        <p:anim calcmode="lin" valueType="num" p14:bounceEnd="60000">
                                          <p:cBhvr additive="base">
                                            <p:cTn id="48" dur="500" fill="hold"/>
                                            <p:tgtEl>
                                              <p:spTgt spid="116"/>
                                            </p:tgtEl>
                                            <p:attrNameLst>
                                              <p:attrName>ppt_x</p:attrName>
                                            </p:attrNameLst>
                                          </p:cBhvr>
                                          <p:tavLst>
                                            <p:tav tm="0">
                                              <p:val>
                                                <p:strVal val="1+#ppt_w/2"/>
                                              </p:val>
                                            </p:tav>
                                            <p:tav tm="100000">
                                              <p:val>
                                                <p:strVal val="#ppt_x"/>
                                              </p:val>
                                            </p:tav>
                                          </p:tavLst>
                                        </p:anim>
                                        <p:anim calcmode="lin" valueType="num" p14:bounceEnd="60000">
                                          <p:cBhvr additive="base">
                                            <p:cTn id="49"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6" grpId="0"/>
          <p:bldP spid="107" grpId="0"/>
          <p:bldP spid="108" grpId="0"/>
          <p:bldP spid="110" grpId="0"/>
          <p:bldP spid="111" grpId="0"/>
          <p:bldP spid="112" grpId="0"/>
          <p:bldP spid="114" grpId="0"/>
          <p:bldP spid="115" grpId="0"/>
          <p:bldP spid="116" grpId="0"/>
          <p:bldP spid="1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1+#ppt_w/2"/>
                                              </p:val>
                                            </p:tav>
                                            <p:tav tm="100000">
                                              <p:val>
                                                <p:strVal val="#ppt_x"/>
                                              </p:val>
                                            </p:tav>
                                          </p:tavLst>
                                        </p:anim>
                                        <p:anim calcmode="lin" valueType="num">
                                          <p:cBhvr additive="base">
                                            <p:cTn id="8" dur="500" fill="hold"/>
                                            <p:tgtEl>
                                              <p:spTgt spid="1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1+#ppt_w/2"/>
                                              </p:val>
                                            </p:tav>
                                            <p:tav tm="100000">
                                              <p:val>
                                                <p:strVal val="#ppt_x"/>
                                              </p:val>
                                            </p:tav>
                                          </p:tavLst>
                                        </p:anim>
                                        <p:anim calcmode="lin" valueType="num">
                                          <p:cBhvr additive="base">
                                            <p:cTn id="12" dur="500" fill="hold"/>
                                            <p:tgtEl>
                                              <p:spTgt spid="10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06"/>
                                            </p:tgtEl>
                                            <p:attrNameLst>
                                              <p:attrName>style.visibility</p:attrName>
                                            </p:attrNameLst>
                                          </p:cBhvr>
                                          <p:to>
                                            <p:strVal val="visible"/>
                                          </p:to>
                                        </p:set>
                                        <p:anim calcmode="lin" valueType="num">
                                          <p:cBhvr additive="base">
                                            <p:cTn id="16" dur="500" fill="hold"/>
                                            <p:tgtEl>
                                              <p:spTgt spid="106"/>
                                            </p:tgtEl>
                                            <p:attrNameLst>
                                              <p:attrName>ppt_x</p:attrName>
                                            </p:attrNameLst>
                                          </p:cBhvr>
                                          <p:tavLst>
                                            <p:tav tm="0">
                                              <p:val>
                                                <p:strVal val="1+#ppt_w/2"/>
                                              </p:val>
                                            </p:tav>
                                            <p:tav tm="100000">
                                              <p:val>
                                                <p:strVal val="#ppt_x"/>
                                              </p:val>
                                            </p:tav>
                                          </p:tavLst>
                                        </p:anim>
                                        <p:anim calcmode="lin" valueType="num">
                                          <p:cBhvr additive="base">
                                            <p:cTn id="17" dur="500" fill="hold"/>
                                            <p:tgtEl>
                                              <p:spTgt spid="10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fill="hold"/>
                                            <p:tgtEl>
                                              <p:spTgt spid="107"/>
                                            </p:tgtEl>
                                            <p:attrNameLst>
                                              <p:attrName>ppt_x</p:attrName>
                                            </p:attrNameLst>
                                          </p:cBhvr>
                                          <p:tavLst>
                                            <p:tav tm="0">
                                              <p:val>
                                                <p:strVal val="1+#ppt_w/2"/>
                                              </p:val>
                                            </p:tav>
                                            <p:tav tm="100000">
                                              <p:val>
                                                <p:strVal val="#ppt_x"/>
                                              </p:val>
                                            </p:tav>
                                          </p:tavLst>
                                        </p:anim>
                                        <p:anim calcmode="lin" valueType="num">
                                          <p:cBhvr additive="base">
                                            <p:cTn id="21" dur="500" fill="hold"/>
                                            <p:tgtEl>
                                              <p:spTgt spid="10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anim calcmode="lin" valueType="num">
                                          <p:cBhvr additive="base">
                                            <p:cTn id="24" dur="500" fill="hold"/>
                                            <p:tgtEl>
                                              <p:spTgt spid="108"/>
                                            </p:tgtEl>
                                            <p:attrNameLst>
                                              <p:attrName>ppt_x</p:attrName>
                                            </p:attrNameLst>
                                          </p:cBhvr>
                                          <p:tavLst>
                                            <p:tav tm="0">
                                              <p:val>
                                                <p:strVal val="1+#ppt_w/2"/>
                                              </p:val>
                                            </p:tav>
                                            <p:tav tm="100000">
                                              <p:val>
                                                <p:strVal val="#ppt_x"/>
                                              </p:val>
                                            </p:tav>
                                          </p:tavLst>
                                        </p:anim>
                                        <p:anim calcmode="lin" valueType="num">
                                          <p:cBhvr additive="base">
                                            <p:cTn id="25" dur="500" fill="hold"/>
                                            <p:tgtEl>
                                              <p:spTgt spid="10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50"/>
                                      </p:stCondLst>
                                      <p:childTnLst>
                                        <p:set>
                                          <p:cBhvr>
                                            <p:cTn id="27" dur="1" fill="hold">
                                              <p:stCondLst>
                                                <p:cond delay="0"/>
                                              </p:stCondLst>
                                            </p:cTn>
                                            <p:tgtEl>
                                              <p:spTgt spid="110"/>
                                            </p:tgtEl>
                                            <p:attrNameLst>
                                              <p:attrName>style.visibility</p:attrName>
                                            </p:attrNameLst>
                                          </p:cBhvr>
                                          <p:to>
                                            <p:strVal val="visible"/>
                                          </p:to>
                                        </p:set>
                                        <p:anim calcmode="lin" valueType="num">
                                          <p:cBhvr additive="base">
                                            <p:cTn id="28" dur="500" fill="hold"/>
                                            <p:tgtEl>
                                              <p:spTgt spid="110"/>
                                            </p:tgtEl>
                                            <p:attrNameLst>
                                              <p:attrName>ppt_x</p:attrName>
                                            </p:attrNameLst>
                                          </p:cBhvr>
                                          <p:tavLst>
                                            <p:tav tm="0">
                                              <p:val>
                                                <p:strVal val="1+#ppt_w/2"/>
                                              </p:val>
                                            </p:tav>
                                            <p:tav tm="100000">
                                              <p:val>
                                                <p:strVal val="#ppt_x"/>
                                              </p:val>
                                            </p:tav>
                                          </p:tavLst>
                                        </p:anim>
                                        <p:anim calcmode="lin" valueType="num">
                                          <p:cBhvr additive="base">
                                            <p:cTn id="29" dur="500" fill="hold"/>
                                            <p:tgtEl>
                                              <p:spTgt spid="11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111"/>
                                            </p:tgtEl>
                                            <p:attrNameLst>
                                              <p:attrName>style.visibility</p:attrName>
                                            </p:attrNameLst>
                                          </p:cBhvr>
                                          <p:to>
                                            <p:strVal val="visible"/>
                                          </p:to>
                                        </p:set>
                                        <p:anim calcmode="lin" valueType="num">
                                          <p:cBhvr additive="base">
                                            <p:cTn id="32" dur="500" fill="hold"/>
                                            <p:tgtEl>
                                              <p:spTgt spid="111"/>
                                            </p:tgtEl>
                                            <p:attrNameLst>
                                              <p:attrName>ppt_x</p:attrName>
                                            </p:attrNameLst>
                                          </p:cBhvr>
                                          <p:tavLst>
                                            <p:tav tm="0">
                                              <p:val>
                                                <p:strVal val="1+#ppt_w/2"/>
                                              </p:val>
                                            </p:tav>
                                            <p:tav tm="100000">
                                              <p:val>
                                                <p:strVal val="#ppt_x"/>
                                              </p:val>
                                            </p:tav>
                                          </p:tavLst>
                                        </p:anim>
                                        <p:anim calcmode="lin" valueType="num">
                                          <p:cBhvr additive="base">
                                            <p:cTn id="33" dur="500" fill="hold"/>
                                            <p:tgtEl>
                                              <p:spTgt spid="11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50"/>
                                      </p:stCondLst>
                                      <p:childTnLst>
                                        <p:set>
                                          <p:cBhvr>
                                            <p:cTn id="35" dur="1" fill="hold">
                                              <p:stCondLst>
                                                <p:cond delay="0"/>
                                              </p:stCondLst>
                                            </p:cTn>
                                            <p:tgtEl>
                                              <p:spTgt spid="112"/>
                                            </p:tgtEl>
                                            <p:attrNameLst>
                                              <p:attrName>style.visibility</p:attrName>
                                            </p:attrNameLst>
                                          </p:cBhvr>
                                          <p:to>
                                            <p:strVal val="visible"/>
                                          </p:to>
                                        </p:set>
                                        <p:anim calcmode="lin" valueType="num">
                                          <p:cBhvr additive="base">
                                            <p:cTn id="36" dur="500" fill="hold"/>
                                            <p:tgtEl>
                                              <p:spTgt spid="112"/>
                                            </p:tgtEl>
                                            <p:attrNameLst>
                                              <p:attrName>ppt_x</p:attrName>
                                            </p:attrNameLst>
                                          </p:cBhvr>
                                          <p:tavLst>
                                            <p:tav tm="0">
                                              <p:val>
                                                <p:strVal val="1+#ppt_w/2"/>
                                              </p:val>
                                            </p:tav>
                                            <p:tav tm="100000">
                                              <p:val>
                                                <p:strVal val="#ppt_x"/>
                                              </p:val>
                                            </p:tav>
                                          </p:tavLst>
                                        </p:anim>
                                        <p:anim calcmode="lin" valueType="num">
                                          <p:cBhvr additive="base">
                                            <p:cTn id="37" dur="500" fill="hold"/>
                                            <p:tgtEl>
                                              <p:spTgt spid="11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500" fill="hold"/>
                                            <p:tgtEl>
                                              <p:spTgt spid="114"/>
                                            </p:tgtEl>
                                            <p:attrNameLst>
                                              <p:attrName>ppt_x</p:attrName>
                                            </p:attrNameLst>
                                          </p:cBhvr>
                                          <p:tavLst>
                                            <p:tav tm="0">
                                              <p:val>
                                                <p:strVal val="1+#ppt_w/2"/>
                                              </p:val>
                                            </p:tav>
                                            <p:tav tm="100000">
                                              <p:val>
                                                <p:strVal val="#ppt_x"/>
                                              </p:val>
                                            </p:tav>
                                          </p:tavLst>
                                        </p:anim>
                                        <p:anim calcmode="lin" valueType="num">
                                          <p:cBhvr additive="base">
                                            <p:cTn id="41" dur="500" fill="hold"/>
                                            <p:tgtEl>
                                              <p:spTgt spid="11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50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500" fill="hold"/>
                                            <p:tgtEl>
                                              <p:spTgt spid="115"/>
                                            </p:tgtEl>
                                            <p:attrNameLst>
                                              <p:attrName>ppt_x</p:attrName>
                                            </p:attrNameLst>
                                          </p:cBhvr>
                                          <p:tavLst>
                                            <p:tav tm="0">
                                              <p:val>
                                                <p:strVal val="1+#ppt_w/2"/>
                                              </p:val>
                                            </p:tav>
                                            <p:tav tm="100000">
                                              <p:val>
                                                <p:strVal val="#ppt_x"/>
                                              </p:val>
                                            </p:tav>
                                          </p:tavLst>
                                        </p:anim>
                                        <p:anim calcmode="lin" valueType="num">
                                          <p:cBhvr additive="base">
                                            <p:cTn id="45" dur="500" fill="hold"/>
                                            <p:tgtEl>
                                              <p:spTgt spid="11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5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1+#ppt_w/2"/>
                                              </p:val>
                                            </p:tav>
                                            <p:tav tm="100000">
                                              <p:val>
                                                <p:strVal val="#ppt_x"/>
                                              </p:val>
                                            </p:tav>
                                          </p:tavLst>
                                        </p:anim>
                                        <p:anim calcmode="lin" valueType="num">
                                          <p:cBhvr additive="base">
                                            <p:cTn id="49"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6" grpId="0"/>
          <p:bldP spid="107" grpId="0"/>
          <p:bldP spid="108" grpId="0"/>
          <p:bldP spid="110" grpId="0"/>
          <p:bldP spid="111" grpId="0"/>
          <p:bldP spid="112" grpId="0"/>
          <p:bldP spid="114" grpId="0"/>
          <p:bldP spid="115" grpId="0"/>
          <p:bldP spid="116" grpId="0"/>
          <p:bldP spid="1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Our Service</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p:txBody>
          <a:bodyPr/>
          <a:lstStyle/>
          <a:p>
            <a:r>
              <a:rPr lang="en-ID" dirty="0"/>
              <a:t>What We Offer</a:t>
            </a:r>
          </a:p>
        </p:txBody>
      </p:sp>
      <p:sp>
        <p:nvSpPr>
          <p:cNvPr id="17" name="TextBox 16">
            <a:extLst>
              <a:ext uri="{FF2B5EF4-FFF2-40B4-BE49-F238E27FC236}">
                <a16:creationId xmlns:a16="http://schemas.microsoft.com/office/drawing/2014/main" xmlns="" id="{60057E84-F833-42B2-A3BB-0983D684D482}"/>
              </a:ext>
            </a:extLst>
          </p:cNvPr>
          <p:cNvSpPr txBox="1"/>
          <p:nvPr/>
        </p:nvSpPr>
        <p:spPr>
          <a:xfrm>
            <a:off x="619940" y="2296789"/>
            <a:ext cx="1443024" cy="1446550"/>
          </a:xfrm>
          <a:prstGeom prst="rect">
            <a:avLst/>
          </a:prstGeom>
          <a:noFill/>
        </p:spPr>
        <p:txBody>
          <a:bodyPr wrap="none" rtlCol="0">
            <a:spAutoFit/>
          </a:bodyPr>
          <a:lstStyle/>
          <a:p>
            <a:r>
              <a:rPr lang="en-ID" sz="8800" b="1" dirty="0">
                <a:solidFill>
                  <a:schemeClr val="accent1"/>
                </a:solidFill>
                <a:latin typeface="+mj-lt"/>
                <a:cs typeface="Poppins" panose="02000000000000000000" pitchFamily="2" charset="0"/>
              </a:rPr>
              <a:t>01</a:t>
            </a:r>
            <a:endParaRPr lang="id-ID" sz="8800" b="1" dirty="0">
              <a:solidFill>
                <a:schemeClr val="accent1"/>
              </a:solidFill>
              <a:latin typeface="+mj-lt"/>
              <a:cs typeface="Poppins" panose="02000000000000000000" pitchFamily="2" charset="0"/>
            </a:endParaRPr>
          </a:p>
        </p:txBody>
      </p:sp>
      <p:sp>
        <p:nvSpPr>
          <p:cNvPr id="18" name="TextBox 17">
            <a:extLst>
              <a:ext uri="{FF2B5EF4-FFF2-40B4-BE49-F238E27FC236}">
                <a16:creationId xmlns:a16="http://schemas.microsoft.com/office/drawing/2014/main" xmlns="" id="{C0B52E24-A22E-414E-9568-F01B01ABD5E4}"/>
              </a:ext>
            </a:extLst>
          </p:cNvPr>
          <p:cNvSpPr txBox="1"/>
          <p:nvPr/>
        </p:nvSpPr>
        <p:spPr>
          <a:xfrm>
            <a:off x="618357" y="3574062"/>
            <a:ext cx="1593706" cy="338554"/>
          </a:xfrm>
          <a:prstGeom prst="rect">
            <a:avLst/>
          </a:prstGeom>
          <a:noFill/>
        </p:spPr>
        <p:txBody>
          <a:bodyPr wrap="none" rtlCol="0">
            <a:spAutoFit/>
          </a:bodyPr>
          <a:lstStyle/>
          <a:p>
            <a:r>
              <a:rPr lang="en-ID" sz="1600" dirty="0">
                <a:latin typeface="+mj-lt"/>
                <a:cs typeface="Poppins" panose="02000000000000000000" pitchFamily="2" charset="0"/>
              </a:rPr>
              <a:t>Service Name</a:t>
            </a:r>
            <a:endParaRPr lang="id-ID" sz="1600" dirty="0">
              <a:latin typeface="+mj-lt"/>
              <a:cs typeface="Poppins" panose="02000000000000000000" pitchFamily="2" charset="0"/>
            </a:endParaRPr>
          </a:p>
        </p:txBody>
      </p:sp>
      <p:sp>
        <p:nvSpPr>
          <p:cNvPr id="19" name="Rectangle 18">
            <a:extLst>
              <a:ext uri="{FF2B5EF4-FFF2-40B4-BE49-F238E27FC236}">
                <a16:creationId xmlns:a16="http://schemas.microsoft.com/office/drawing/2014/main" xmlns="" id="{912BF2A3-D971-4DC4-9623-A322A6F1FC6D}"/>
              </a:ext>
            </a:extLst>
          </p:cNvPr>
          <p:cNvSpPr/>
          <p:nvPr/>
        </p:nvSpPr>
        <p:spPr>
          <a:xfrm>
            <a:off x="619940" y="3870271"/>
            <a:ext cx="2611318" cy="1107996"/>
          </a:xfrm>
          <a:prstGeom prst="rect">
            <a:avLst/>
          </a:prstGeom>
        </p:spPr>
        <p:txBody>
          <a:bodyPr wrap="square">
            <a:spAutoFit/>
          </a:bodyPr>
          <a:lstStyle/>
          <a:p>
            <a:pPr>
              <a:lnSpc>
                <a:spcPct val="150000"/>
              </a:lnSpc>
            </a:pPr>
            <a:r>
              <a:rPr lang="id-ID" sz="1100" dirty="0">
                <a:ea typeface="Open Sans Light" panose="020B0306030504020204" pitchFamily="34" charset="0"/>
                <a:cs typeface="Open Sans Light" panose="020B0306030504020204" pitchFamily="34" charset="0"/>
              </a:rPr>
              <a:t>Suitable for all categories business and personal presentation, eaque ipsa quae ab illo inventore veritatis et quasi architecto</a:t>
            </a:r>
          </a:p>
        </p:txBody>
      </p:sp>
      <p:sp>
        <p:nvSpPr>
          <p:cNvPr id="20" name="TextBox 19">
            <a:extLst>
              <a:ext uri="{FF2B5EF4-FFF2-40B4-BE49-F238E27FC236}">
                <a16:creationId xmlns:a16="http://schemas.microsoft.com/office/drawing/2014/main" xmlns="" id="{DD6A7737-E4AE-40D6-B931-8AC107C01C51}"/>
              </a:ext>
            </a:extLst>
          </p:cNvPr>
          <p:cNvSpPr txBox="1"/>
          <p:nvPr/>
        </p:nvSpPr>
        <p:spPr>
          <a:xfrm>
            <a:off x="3454808" y="2296789"/>
            <a:ext cx="1564852" cy="1446550"/>
          </a:xfrm>
          <a:prstGeom prst="rect">
            <a:avLst/>
          </a:prstGeom>
          <a:noFill/>
        </p:spPr>
        <p:txBody>
          <a:bodyPr wrap="none" rtlCol="0">
            <a:spAutoFit/>
          </a:bodyPr>
          <a:lstStyle/>
          <a:p>
            <a:r>
              <a:rPr lang="en-ID" sz="8800" b="1" dirty="0">
                <a:solidFill>
                  <a:schemeClr val="accent2"/>
                </a:solidFill>
                <a:latin typeface="+mj-lt"/>
                <a:cs typeface="Poppins" panose="02000000000000000000" pitchFamily="2" charset="0"/>
              </a:rPr>
              <a:t>02</a:t>
            </a:r>
            <a:endParaRPr lang="id-ID" sz="8800" b="1" dirty="0">
              <a:solidFill>
                <a:schemeClr val="accent2"/>
              </a:solidFill>
              <a:latin typeface="+mj-lt"/>
              <a:cs typeface="Poppins" panose="02000000000000000000" pitchFamily="2" charset="0"/>
            </a:endParaRPr>
          </a:p>
        </p:txBody>
      </p:sp>
      <p:sp>
        <p:nvSpPr>
          <p:cNvPr id="21" name="TextBox 20">
            <a:extLst>
              <a:ext uri="{FF2B5EF4-FFF2-40B4-BE49-F238E27FC236}">
                <a16:creationId xmlns:a16="http://schemas.microsoft.com/office/drawing/2014/main" xmlns="" id="{47ACC97C-3D60-4605-B49D-76A7CBAB3036}"/>
              </a:ext>
            </a:extLst>
          </p:cNvPr>
          <p:cNvSpPr txBox="1"/>
          <p:nvPr/>
        </p:nvSpPr>
        <p:spPr>
          <a:xfrm>
            <a:off x="3453225" y="3574062"/>
            <a:ext cx="1593706" cy="338554"/>
          </a:xfrm>
          <a:prstGeom prst="rect">
            <a:avLst/>
          </a:prstGeom>
          <a:noFill/>
        </p:spPr>
        <p:txBody>
          <a:bodyPr wrap="none" rtlCol="0">
            <a:spAutoFit/>
          </a:bodyPr>
          <a:lstStyle/>
          <a:p>
            <a:r>
              <a:rPr lang="en-ID" sz="1600" dirty="0">
                <a:latin typeface="+mj-lt"/>
                <a:cs typeface="Poppins" panose="02000000000000000000" pitchFamily="2" charset="0"/>
              </a:rPr>
              <a:t>Service Name</a:t>
            </a:r>
            <a:endParaRPr lang="id-ID" sz="1600" dirty="0">
              <a:latin typeface="+mj-lt"/>
              <a:cs typeface="Poppins" panose="02000000000000000000" pitchFamily="2" charset="0"/>
            </a:endParaRPr>
          </a:p>
        </p:txBody>
      </p:sp>
      <p:sp>
        <p:nvSpPr>
          <p:cNvPr id="22" name="Rectangle 21">
            <a:extLst>
              <a:ext uri="{FF2B5EF4-FFF2-40B4-BE49-F238E27FC236}">
                <a16:creationId xmlns:a16="http://schemas.microsoft.com/office/drawing/2014/main" xmlns="" id="{FB487647-187A-4C9C-A508-07FDA9DF432C}"/>
              </a:ext>
            </a:extLst>
          </p:cNvPr>
          <p:cNvSpPr/>
          <p:nvPr/>
        </p:nvSpPr>
        <p:spPr>
          <a:xfrm>
            <a:off x="3454808" y="3870271"/>
            <a:ext cx="2611318" cy="1107996"/>
          </a:xfrm>
          <a:prstGeom prst="rect">
            <a:avLst/>
          </a:prstGeom>
        </p:spPr>
        <p:txBody>
          <a:bodyPr wrap="square">
            <a:spAutoFit/>
          </a:bodyPr>
          <a:lstStyle/>
          <a:p>
            <a:pPr>
              <a:lnSpc>
                <a:spcPct val="150000"/>
              </a:lnSpc>
            </a:pPr>
            <a:r>
              <a:rPr lang="id-ID" sz="1100" dirty="0">
                <a:ea typeface="Open Sans Light" panose="020B0306030504020204" pitchFamily="34" charset="0"/>
                <a:cs typeface="Open Sans Light" panose="020B0306030504020204" pitchFamily="34" charset="0"/>
              </a:rPr>
              <a:t>Suitable for all categories business and personal presentation, eaque ipsa quae ab illo inventore veritatis et quasi architecto</a:t>
            </a:r>
          </a:p>
        </p:txBody>
      </p:sp>
      <p:sp>
        <p:nvSpPr>
          <p:cNvPr id="23" name="TextBox 22">
            <a:extLst>
              <a:ext uri="{FF2B5EF4-FFF2-40B4-BE49-F238E27FC236}">
                <a16:creationId xmlns:a16="http://schemas.microsoft.com/office/drawing/2014/main" xmlns="" id="{E4BEDF38-F1A3-4863-A200-68E64460EA36}"/>
              </a:ext>
            </a:extLst>
          </p:cNvPr>
          <p:cNvSpPr txBox="1"/>
          <p:nvPr/>
        </p:nvSpPr>
        <p:spPr>
          <a:xfrm>
            <a:off x="6310020" y="2296789"/>
            <a:ext cx="1608133" cy="1446550"/>
          </a:xfrm>
          <a:prstGeom prst="rect">
            <a:avLst/>
          </a:prstGeom>
          <a:noFill/>
        </p:spPr>
        <p:txBody>
          <a:bodyPr wrap="none" rtlCol="0">
            <a:spAutoFit/>
          </a:bodyPr>
          <a:lstStyle/>
          <a:p>
            <a:r>
              <a:rPr lang="en-ID" sz="8800" b="1" dirty="0">
                <a:solidFill>
                  <a:schemeClr val="accent3"/>
                </a:solidFill>
                <a:latin typeface="+mj-lt"/>
                <a:cs typeface="Poppins" panose="02000000000000000000" pitchFamily="2" charset="0"/>
              </a:rPr>
              <a:t>03</a:t>
            </a:r>
            <a:endParaRPr lang="id-ID" sz="8800" b="1" dirty="0">
              <a:solidFill>
                <a:schemeClr val="accent3"/>
              </a:solidFill>
              <a:latin typeface="+mj-lt"/>
              <a:cs typeface="Poppins" panose="02000000000000000000" pitchFamily="2" charset="0"/>
            </a:endParaRPr>
          </a:p>
        </p:txBody>
      </p:sp>
      <p:sp>
        <p:nvSpPr>
          <p:cNvPr id="30" name="TextBox 29">
            <a:extLst>
              <a:ext uri="{FF2B5EF4-FFF2-40B4-BE49-F238E27FC236}">
                <a16:creationId xmlns:a16="http://schemas.microsoft.com/office/drawing/2014/main" xmlns="" id="{268F35A1-E410-4385-BCD2-7DC435AD7588}"/>
              </a:ext>
            </a:extLst>
          </p:cNvPr>
          <p:cNvSpPr txBox="1"/>
          <p:nvPr/>
        </p:nvSpPr>
        <p:spPr>
          <a:xfrm>
            <a:off x="6308437" y="3574062"/>
            <a:ext cx="1593706" cy="338554"/>
          </a:xfrm>
          <a:prstGeom prst="rect">
            <a:avLst/>
          </a:prstGeom>
          <a:noFill/>
        </p:spPr>
        <p:txBody>
          <a:bodyPr wrap="none" rtlCol="0">
            <a:spAutoFit/>
          </a:bodyPr>
          <a:lstStyle/>
          <a:p>
            <a:r>
              <a:rPr lang="en-ID" sz="1600" dirty="0">
                <a:latin typeface="+mj-lt"/>
                <a:cs typeface="Poppins" panose="02000000000000000000" pitchFamily="2" charset="0"/>
              </a:rPr>
              <a:t>Service Name</a:t>
            </a:r>
            <a:endParaRPr lang="id-ID" sz="1600" dirty="0">
              <a:latin typeface="+mj-lt"/>
              <a:cs typeface="Poppins" panose="02000000000000000000" pitchFamily="2" charset="0"/>
            </a:endParaRPr>
          </a:p>
        </p:txBody>
      </p:sp>
      <p:sp>
        <p:nvSpPr>
          <p:cNvPr id="31" name="Rectangle 30">
            <a:extLst>
              <a:ext uri="{FF2B5EF4-FFF2-40B4-BE49-F238E27FC236}">
                <a16:creationId xmlns:a16="http://schemas.microsoft.com/office/drawing/2014/main" xmlns="" id="{1F1C9C8B-F58C-4697-AA9E-A86F9A899835}"/>
              </a:ext>
            </a:extLst>
          </p:cNvPr>
          <p:cNvSpPr/>
          <p:nvPr/>
        </p:nvSpPr>
        <p:spPr>
          <a:xfrm>
            <a:off x="6310020" y="3870271"/>
            <a:ext cx="2611318" cy="1107996"/>
          </a:xfrm>
          <a:prstGeom prst="rect">
            <a:avLst/>
          </a:prstGeom>
        </p:spPr>
        <p:txBody>
          <a:bodyPr wrap="square">
            <a:spAutoFit/>
          </a:bodyPr>
          <a:lstStyle/>
          <a:p>
            <a:pPr>
              <a:lnSpc>
                <a:spcPct val="150000"/>
              </a:lnSpc>
            </a:pPr>
            <a:r>
              <a:rPr lang="id-ID" sz="1100" dirty="0">
                <a:ea typeface="Open Sans Light" panose="020B0306030504020204" pitchFamily="34" charset="0"/>
                <a:cs typeface="Open Sans Light" panose="020B0306030504020204" pitchFamily="34" charset="0"/>
              </a:rPr>
              <a:t>Suitable for all categories business and personal presentation, eaque ipsa quae ab illo inventore veritatis et quasi architecto</a:t>
            </a:r>
          </a:p>
        </p:txBody>
      </p:sp>
      <p:sp>
        <p:nvSpPr>
          <p:cNvPr id="32" name="TextBox 31">
            <a:extLst>
              <a:ext uri="{FF2B5EF4-FFF2-40B4-BE49-F238E27FC236}">
                <a16:creationId xmlns:a16="http://schemas.microsoft.com/office/drawing/2014/main" xmlns="" id="{D12F8A86-2FE9-4556-83BD-60465507457E}"/>
              </a:ext>
            </a:extLst>
          </p:cNvPr>
          <p:cNvSpPr txBox="1"/>
          <p:nvPr/>
        </p:nvSpPr>
        <p:spPr>
          <a:xfrm>
            <a:off x="9137770" y="2296789"/>
            <a:ext cx="1693092" cy="1446550"/>
          </a:xfrm>
          <a:prstGeom prst="rect">
            <a:avLst/>
          </a:prstGeom>
          <a:noFill/>
        </p:spPr>
        <p:txBody>
          <a:bodyPr wrap="none" rtlCol="0">
            <a:spAutoFit/>
          </a:bodyPr>
          <a:lstStyle/>
          <a:p>
            <a:r>
              <a:rPr lang="en-ID" sz="8800" b="1" dirty="0">
                <a:solidFill>
                  <a:schemeClr val="accent4"/>
                </a:solidFill>
                <a:latin typeface="+mj-lt"/>
                <a:cs typeface="Poppins" panose="02000000000000000000" pitchFamily="2" charset="0"/>
              </a:rPr>
              <a:t>04</a:t>
            </a:r>
            <a:endParaRPr lang="id-ID" sz="8800" b="1" dirty="0">
              <a:solidFill>
                <a:schemeClr val="accent4"/>
              </a:solidFill>
              <a:latin typeface="+mj-lt"/>
              <a:cs typeface="Poppins" panose="02000000000000000000" pitchFamily="2" charset="0"/>
            </a:endParaRPr>
          </a:p>
        </p:txBody>
      </p:sp>
      <p:sp>
        <p:nvSpPr>
          <p:cNvPr id="33" name="TextBox 32">
            <a:extLst>
              <a:ext uri="{FF2B5EF4-FFF2-40B4-BE49-F238E27FC236}">
                <a16:creationId xmlns:a16="http://schemas.microsoft.com/office/drawing/2014/main" xmlns="" id="{B3CAD410-FCB5-4B72-A979-2C72D5FACAC7}"/>
              </a:ext>
            </a:extLst>
          </p:cNvPr>
          <p:cNvSpPr txBox="1"/>
          <p:nvPr/>
        </p:nvSpPr>
        <p:spPr>
          <a:xfrm>
            <a:off x="9136187" y="3574062"/>
            <a:ext cx="1593706" cy="338554"/>
          </a:xfrm>
          <a:prstGeom prst="rect">
            <a:avLst/>
          </a:prstGeom>
          <a:noFill/>
        </p:spPr>
        <p:txBody>
          <a:bodyPr wrap="none" rtlCol="0">
            <a:spAutoFit/>
          </a:bodyPr>
          <a:lstStyle/>
          <a:p>
            <a:r>
              <a:rPr lang="en-ID" sz="1600" dirty="0">
                <a:latin typeface="+mj-lt"/>
                <a:cs typeface="Poppins" panose="02000000000000000000" pitchFamily="2" charset="0"/>
              </a:rPr>
              <a:t>Service Name</a:t>
            </a:r>
            <a:endParaRPr lang="id-ID" sz="1600" dirty="0">
              <a:latin typeface="+mj-lt"/>
              <a:cs typeface="Poppins" panose="02000000000000000000" pitchFamily="2" charset="0"/>
            </a:endParaRPr>
          </a:p>
        </p:txBody>
      </p:sp>
      <p:sp>
        <p:nvSpPr>
          <p:cNvPr id="34" name="Rectangle 33">
            <a:extLst>
              <a:ext uri="{FF2B5EF4-FFF2-40B4-BE49-F238E27FC236}">
                <a16:creationId xmlns:a16="http://schemas.microsoft.com/office/drawing/2014/main" xmlns="" id="{D4FBAE11-365C-4767-A97A-17267C194509}"/>
              </a:ext>
            </a:extLst>
          </p:cNvPr>
          <p:cNvSpPr/>
          <p:nvPr/>
        </p:nvSpPr>
        <p:spPr>
          <a:xfrm>
            <a:off x="9137770" y="3870271"/>
            <a:ext cx="2611318" cy="1107996"/>
          </a:xfrm>
          <a:prstGeom prst="rect">
            <a:avLst/>
          </a:prstGeom>
        </p:spPr>
        <p:txBody>
          <a:bodyPr wrap="square">
            <a:spAutoFit/>
          </a:bodyPr>
          <a:lstStyle/>
          <a:p>
            <a:pPr>
              <a:lnSpc>
                <a:spcPct val="150000"/>
              </a:lnSpc>
            </a:pPr>
            <a:r>
              <a:rPr lang="id-ID" sz="1100" dirty="0">
                <a:ea typeface="Open Sans Light" panose="020B0306030504020204" pitchFamily="34" charset="0"/>
                <a:cs typeface="Open Sans Light" panose="020B0306030504020204" pitchFamily="34" charset="0"/>
              </a:rPr>
              <a:t>Suitable for all categories business and personal presentation, eaque ipsa quae ab illo inventore veritatis et quasi architecto</a:t>
            </a:r>
          </a:p>
        </p:txBody>
      </p:sp>
    </p:spTree>
    <p:extLst>
      <p:ext uri="{BB962C8B-B14F-4D97-AF65-F5344CB8AC3E}">
        <p14:creationId xmlns:p14="http://schemas.microsoft.com/office/powerpoint/2010/main" xmlns="" val="481468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75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60000">
                                          <p:cBhvr additive="base">
                                            <p:cTn id="11"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60000">
                                          <p:cBhvr additive="base">
                                            <p:cTn id="15" dur="75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0000">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14:bounceEnd="60000">
                                          <p:cBhvr additive="base">
                                            <p:cTn id="19" dur="7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0000">
                                      <p:stCondLst>
                                        <p:cond delay="250"/>
                                      </p:stCondLst>
                                      <p:childTnLst>
                                        <p:set>
                                          <p:cBhvr>
                                            <p:cTn id="22" dur="1" fill="hold">
                                              <p:stCondLst>
                                                <p:cond delay="0"/>
                                              </p:stCondLst>
                                            </p:cTn>
                                            <p:tgtEl>
                                              <p:spTgt spid="21"/>
                                            </p:tgtEl>
                                            <p:attrNameLst>
                                              <p:attrName>style.visibility</p:attrName>
                                            </p:attrNameLst>
                                          </p:cBhvr>
                                          <p:to>
                                            <p:strVal val="visible"/>
                                          </p:to>
                                        </p:set>
                                        <p:anim calcmode="lin" valueType="num" p14:bounceEnd="60000">
                                          <p:cBhvr additive="base">
                                            <p:cTn id="23"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24" dur="75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0000">
                                      <p:stCondLst>
                                        <p:cond delay="250"/>
                                      </p:stCondLst>
                                      <p:childTnLst>
                                        <p:set>
                                          <p:cBhvr>
                                            <p:cTn id="26" dur="1" fill="hold">
                                              <p:stCondLst>
                                                <p:cond delay="0"/>
                                              </p:stCondLst>
                                            </p:cTn>
                                            <p:tgtEl>
                                              <p:spTgt spid="22"/>
                                            </p:tgtEl>
                                            <p:attrNameLst>
                                              <p:attrName>style.visibility</p:attrName>
                                            </p:attrNameLst>
                                          </p:cBhvr>
                                          <p:to>
                                            <p:strVal val="visible"/>
                                          </p:to>
                                        </p:set>
                                        <p:anim calcmode="lin" valueType="num" p14:bounceEnd="60000">
                                          <p:cBhvr additive="base">
                                            <p:cTn id="27"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28" dur="75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60000">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14:bounceEnd="60000">
                                          <p:cBhvr additive="base">
                                            <p:cTn id="31" dur="7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32" dur="75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60000">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14:bounceEnd="60000">
                                          <p:cBhvr additive="base">
                                            <p:cTn id="35" dur="75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36" dur="75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60000">
                                      <p:stCondLst>
                                        <p:cond delay="500"/>
                                      </p:stCondLst>
                                      <p:childTnLst>
                                        <p:set>
                                          <p:cBhvr>
                                            <p:cTn id="38" dur="1" fill="hold">
                                              <p:stCondLst>
                                                <p:cond delay="0"/>
                                              </p:stCondLst>
                                            </p:cTn>
                                            <p:tgtEl>
                                              <p:spTgt spid="31"/>
                                            </p:tgtEl>
                                            <p:attrNameLst>
                                              <p:attrName>style.visibility</p:attrName>
                                            </p:attrNameLst>
                                          </p:cBhvr>
                                          <p:to>
                                            <p:strVal val="visible"/>
                                          </p:to>
                                        </p:set>
                                        <p:anim calcmode="lin" valueType="num" p14:bounceEnd="60000">
                                          <p:cBhvr additive="base">
                                            <p:cTn id="39" dur="75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0" dur="75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60000">
                                      <p:stCondLst>
                                        <p:cond delay="750"/>
                                      </p:stCondLst>
                                      <p:childTnLst>
                                        <p:set>
                                          <p:cBhvr>
                                            <p:cTn id="42" dur="1" fill="hold">
                                              <p:stCondLst>
                                                <p:cond delay="0"/>
                                              </p:stCondLst>
                                            </p:cTn>
                                            <p:tgtEl>
                                              <p:spTgt spid="32"/>
                                            </p:tgtEl>
                                            <p:attrNameLst>
                                              <p:attrName>style.visibility</p:attrName>
                                            </p:attrNameLst>
                                          </p:cBhvr>
                                          <p:to>
                                            <p:strVal val="visible"/>
                                          </p:to>
                                        </p:set>
                                        <p:anim calcmode="lin" valueType="num" p14:bounceEnd="60000">
                                          <p:cBhvr additive="base">
                                            <p:cTn id="43" dur="75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44" dur="75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60000">
                                      <p:stCondLst>
                                        <p:cond delay="750"/>
                                      </p:stCondLst>
                                      <p:childTnLst>
                                        <p:set>
                                          <p:cBhvr>
                                            <p:cTn id="46" dur="1" fill="hold">
                                              <p:stCondLst>
                                                <p:cond delay="0"/>
                                              </p:stCondLst>
                                            </p:cTn>
                                            <p:tgtEl>
                                              <p:spTgt spid="33"/>
                                            </p:tgtEl>
                                            <p:attrNameLst>
                                              <p:attrName>style.visibility</p:attrName>
                                            </p:attrNameLst>
                                          </p:cBhvr>
                                          <p:to>
                                            <p:strVal val="visible"/>
                                          </p:to>
                                        </p:set>
                                        <p:anim calcmode="lin" valueType="num" p14:bounceEnd="60000">
                                          <p:cBhvr additive="base">
                                            <p:cTn id="47" dur="750" fill="hold"/>
                                            <p:tgtEl>
                                              <p:spTgt spid="33"/>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60000">
                                      <p:stCondLst>
                                        <p:cond delay="750"/>
                                      </p:stCondLst>
                                      <p:childTnLst>
                                        <p:set>
                                          <p:cBhvr>
                                            <p:cTn id="50" dur="1" fill="hold">
                                              <p:stCondLst>
                                                <p:cond delay="0"/>
                                              </p:stCondLst>
                                            </p:cTn>
                                            <p:tgtEl>
                                              <p:spTgt spid="34"/>
                                            </p:tgtEl>
                                            <p:attrNameLst>
                                              <p:attrName>style.visibility</p:attrName>
                                            </p:attrNameLst>
                                          </p:cBhvr>
                                          <p:to>
                                            <p:strVal val="visible"/>
                                          </p:to>
                                        </p:set>
                                        <p:anim calcmode="lin" valueType="num" p14:bounceEnd="60000">
                                          <p:cBhvr additive="base">
                                            <p:cTn id="51" dur="75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52" dur="75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30" grpId="0"/>
          <p:bldP spid="31" grpId="0"/>
          <p:bldP spid="32"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1+#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1+#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1+#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1+#ppt_w/2"/>
                                              </p:val>
                                            </p:tav>
                                            <p:tav tm="100000">
                                              <p:val>
                                                <p:strVal val="#ppt_x"/>
                                              </p:val>
                                            </p:tav>
                                          </p:tavLst>
                                        </p:anim>
                                        <p:anim calcmode="lin" valueType="num">
                                          <p:cBhvr additive="base">
                                            <p:cTn id="24" dur="75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1+#ppt_w/2"/>
                                              </p:val>
                                            </p:tav>
                                            <p:tav tm="100000">
                                              <p:val>
                                                <p:strVal val="#ppt_x"/>
                                              </p:val>
                                            </p:tav>
                                          </p:tavLst>
                                        </p:anim>
                                        <p:anim calcmode="lin" valueType="num">
                                          <p:cBhvr additive="base">
                                            <p:cTn id="28" dur="75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750" fill="hold"/>
                                            <p:tgtEl>
                                              <p:spTgt spid="23"/>
                                            </p:tgtEl>
                                            <p:attrNameLst>
                                              <p:attrName>ppt_x</p:attrName>
                                            </p:attrNameLst>
                                          </p:cBhvr>
                                          <p:tavLst>
                                            <p:tav tm="0">
                                              <p:val>
                                                <p:strVal val="1+#ppt_w/2"/>
                                              </p:val>
                                            </p:tav>
                                            <p:tav tm="100000">
                                              <p:val>
                                                <p:strVal val="#ppt_x"/>
                                              </p:val>
                                            </p:tav>
                                          </p:tavLst>
                                        </p:anim>
                                        <p:anim calcmode="lin" valueType="num">
                                          <p:cBhvr additive="base">
                                            <p:cTn id="32" dur="75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750" fill="hold"/>
                                            <p:tgtEl>
                                              <p:spTgt spid="30"/>
                                            </p:tgtEl>
                                            <p:attrNameLst>
                                              <p:attrName>ppt_x</p:attrName>
                                            </p:attrNameLst>
                                          </p:cBhvr>
                                          <p:tavLst>
                                            <p:tav tm="0">
                                              <p:val>
                                                <p:strVal val="1+#ppt_w/2"/>
                                              </p:val>
                                            </p:tav>
                                            <p:tav tm="100000">
                                              <p:val>
                                                <p:strVal val="#ppt_x"/>
                                              </p:val>
                                            </p:tav>
                                          </p:tavLst>
                                        </p:anim>
                                        <p:anim calcmode="lin" valueType="num">
                                          <p:cBhvr additive="base">
                                            <p:cTn id="36" dur="75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1+#ppt_w/2"/>
                                              </p:val>
                                            </p:tav>
                                            <p:tav tm="100000">
                                              <p:val>
                                                <p:strVal val="#ppt_x"/>
                                              </p:val>
                                            </p:tav>
                                          </p:tavLst>
                                        </p:anim>
                                        <p:anim calcmode="lin" valueType="num">
                                          <p:cBhvr additive="base">
                                            <p:cTn id="40" dur="75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75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1+#ppt_w/2"/>
                                              </p:val>
                                            </p:tav>
                                            <p:tav tm="100000">
                                              <p:val>
                                                <p:strVal val="#ppt_x"/>
                                              </p:val>
                                            </p:tav>
                                          </p:tavLst>
                                        </p:anim>
                                        <p:anim calcmode="lin" valueType="num">
                                          <p:cBhvr additive="base">
                                            <p:cTn id="44" dur="75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750" fill="hold"/>
                                            <p:tgtEl>
                                              <p:spTgt spid="33"/>
                                            </p:tgtEl>
                                            <p:attrNameLst>
                                              <p:attrName>ppt_x</p:attrName>
                                            </p:attrNameLst>
                                          </p:cBhvr>
                                          <p:tavLst>
                                            <p:tav tm="0">
                                              <p:val>
                                                <p:strVal val="1+#ppt_w/2"/>
                                              </p:val>
                                            </p:tav>
                                            <p:tav tm="100000">
                                              <p:val>
                                                <p:strVal val="#ppt_x"/>
                                              </p:val>
                                            </p:tav>
                                          </p:tavLst>
                                        </p:anim>
                                        <p:anim calcmode="lin" valueType="num">
                                          <p:cBhvr additive="base">
                                            <p:cTn id="48" dur="75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1+#ppt_w/2"/>
                                              </p:val>
                                            </p:tav>
                                            <p:tav tm="100000">
                                              <p:val>
                                                <p:strVal val="#ppt_x"/>
                                              </p:val>
                                            </p:tav>
                                          </p:tavLst>
                                        </p:anim>
                                        <p:anim calcmode="lin" valueType="num">
                                          <p:cBhvr additive="base">
                                            <p:cTn id="52" dur="75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30" grpId="0"/>
          <p:bldP spid="31" grpId="0"/>
          <p:bldP spid="32" grpId="0"/>
          <p:bldP spid="33" grpId="0"/>
          <p:bldP spid="3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C45BA0E8-FFF8-4607-9FD9-5A8492C208FC}"/>
              </a:ext>
            </a:extLst>
          </p:cNvPr>
          <p:cNvSpPr/>
          <p:nvPr/>
        </p:nvSpPr>
        <p:spPr>
          <a:xfrm>
            <a:off x="1051891" y="1679712"/>
            <a:ext cx="2017644" cy="2017643"/>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Rectangle 36">
            <a:extLst>
              <a:ext uri="{FF2B5EF4-FFF2-40B4-BE49-F238E27FC236}">
                <a16:creationId xmlns:a16="http://schemas.microsoft.com/office/drawing/2014/main" xmlns="" id="{D8FF5CF5-E9D9-4234-B3AB-51E7085E119F}"/>
              </a:ext>
            </a:extLst>
          </p:cNvPr>
          <p:cNvSpPr/>
          <p:nvPr/>
        </p:nvSpPr>
        <p:spPr>
          <a:xfrm>
            <a:off x="5087178" y="1679712"/>
            <a:ext cx="2017644" cy="2017643"/>
          </a:xfrm>
          <a:prstGeom prst="rect">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Rectangle 37">
            <a:extLst>
              <a:ext uri="{FF2B5EF4-FFF2-40B4-BE49-F238E27FC236}">
                <a16:creationId xmlns:a16="http://schemas.microsoft.com/office/drawing/2014/main" xmlns="" id="{C7CB0284-9A12-4676-B868-CF0CCF3381E6}"/>
              </a:ext>
            </a:extLst>
          </p:cNvPr>
          <p:cNvSpPr/>
          <p:nvPr/>
        </p:nvSpPr>
        <p:spPr>
          <a:xfrm>
            <a:off x="9122465" y="1679712"/>
            <a:ext cx="2017644" cy="2017643"/>
          </a:xfrm>
          <a:prstGeom prst="rect">
            <a:avLst/>
          </a:pr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Rectangle 38">
            <a:extLst>
              <a:ext uri="{FF2B5EF4-FFF2-40B4-BE49-F238E27FC236}">
                <a16:creationId xmlns:a16="http://schemas.microsoft.com/office/drawing/2014/main" xmlns="" id="{12968450-6E90-454B-80CB-85922C167892}"/>
              </a:ext>
            </a:extLst>
          </p:cNvPr>
          <p:cNvSpPr/>
          <p:nvPr/>
        </p:nvSpPr>
        <p:spPr>
          <a:xfrm>
            <a:off x="3069535" y="3697356"/>
            <a:ext cx="2017644" cy="2017643"/>
          </a:xfrm>
          <a:prstGeom prst="rect">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Rectangle 39">
            <a:extLst>
              <a:ext uri="{FF2B5EF4-FFF2-40B4-BE49-F238E27FC236}">
                <a16:creationId xmlns:a16="http://schemas.microsoft.com/office/drawing/2014/main" xmlns="" id="{E31CB6DA-60DA-48E7-9A46-28614B859199}"/>
              </a:ext>
            </a:extLst>
          </p:cNvPr>
          <p:cNvSpPr/>
          <p:nvPr/>
        </p:nvSpPr>
        <p:spPr>
          <a:xfrm>
            <a:off x="7104822" y="3697356"/>
            <a:ext cx="2017644" cy="2017643"/>
          </a:xfrm>
          <a:prstGeom prst="rect">
            <a:avLst/>
          </a:prstGeom>
          <a:pattFill prst="wd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Picture Placeholder 11"/>
          <p:cNvSpPr>
            <a:spLocks noGrp="1"/>
          </p:cNvSpPr>
          <p:nvPr>
            <p:ph type="pic" sz="quarter" idx="12"/>
          </p:nvPr>
        </p:nvSpPr>
        <p:spPr/>
      </p:sp>
      <p:sp>
        <p:nvSpPr>
          <p:cNvPr id="13" name="Picture Placeholder 12"/>
          <p:cNvSpPr>
            <a:spLocks noGrp="1"/>
          </p:cNvSpPr>
          <p:nvPr>
            <p:ph type="pic" sz="quarter" idx="13"/>
          </p:nvPr>
        </p:nvSpPr>
        <p:spPr/>
      </p:sp>
      <p:sp>
        <p:nvSpPr>
          <p:cNvPr id="14" name="Picture Placeholder 13"/>
          <p:cNvSpPr>
            <a:spLocks noGrp="1"/>
          </p:cNvSpPr>
          <p:nvPr>
            <p:ph type="pic" sz="quarter" idx="14"/>
          </p:nvPr>
        </p:nvSpPr>
        <p:spPr/>
      </p:sp>
      <p:sp>
        <p:nvSpPr>
          <p:cNvPr id="15" name="Picture Placeholder 14"/>
          <p:cNvSpPr>
            <a:spLocks noGrp="1"/>
          </p:cNvSpPr>
          <p:nvPr>
            <p:ph type="pic" sz="quarter" idx="15"/>
          </p:nvPr>
        </p:nvSpPr>
        <p:spPr/>
      </p:sp>
      <p:sp>
        <p:nvSpPr>
          <p:cNvPr id="16" name="Picture Placeholder 15"/>
          <p:cNvSpPr>
            <a:spLocks noGrp="1"/>
          </p:cNvSpPr>
          <p:nvPr>
            <p:ph type="pic" sz="quarter" idx="16"/>
          </p:nvPr>
        </p:nvSpPr>
        <p:spPr/>
      </p:sp>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p:txBody>
          <a:bodyPr/>
          <a:lstStyle/>
          <a:p>
            <a:r>
              <a:rPr lang="en-ID" dirty="0"/>
              <a:t>The Team</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p:txBody>
          <a:bodyPr/>
          <a:lstStyle/>
          <a:p>
            <a:r>
              <a:rPr lang="en-ID" dirty="0"/>
              <a:t>The Creative Team</a:t>
            </a:r>
          </a:p>
        </p:txBody>
      </p:sp>
      <p:sp>
        <p:nvSpPr>
          <p:cNvPr id="46" name="TextBox 45">
            <a:extLst>
              <a:ext uri="{FF2B5EF4-FFF2-40B4-BE49-F238E27FC236}">
                <a16:creationId xmlns:a16="http://schemas.microsoft.com/office/drawing/2014/main" xmlns="" id="{5DDB015F-9622-4E3D-86B6-27F2BA59A2E0}"/>
              </a:ext>
            </a:extLst>
          </p:cNvPr>
          <p:cNvSpPr txBox="1"/>
          <p:nvPr/>
        </p:nvSpPr>
        <p:spPr>
          <a:xfrm>
            <a:off x="3138835" y="1845412"/>
            <a:ext cx="1879041" cy="338554"/>
          </a:xfrm>
          <a:prstGeom prst="rect">
            <a:avLst/>
          </a:prstGeom>
          <a:noFill/>
        </p:spPr>
        <p:txBody>
          <a:bodyPr wrap="none" rtlCol="0">
            <a:spAutoFit/>
          </a:bodyPr>
          <a:lstStyle/>
          <a:p>
            <a:pPr algn="ctr"/>
            <a:r>
              <a:rPr lang="en-US" sz="1600" spc="300" dirty="0">
                <a:latin typeface="+mj-lt"/>
                <a:cs typeface="Poppins" panose="02000000000000000000" pitchFamily="2" charset="0"/>
              </a:rPr>
              <a:t>Arthur Curry</a:t>
            </a:r>
            <a:endParaRPr lang="id-ID" sz="1600" spc="300" dirty="0">
              <a:latin typeface="+mj-lt"/>
              <a:cs typeface="Poppins" panose="02000000000000000000" pitchFamily="2" charset="0"/>
            </a:endParaRPr>
          </a:p>
        </p:txBody>
      </p:sp>
      <p:sp>
        <p:nvSpPr>
          <p:cNvPr id="47" name="TextBox 46">
            <a:extLst>
              <a:ext uri="{FF2B5EF4-FFF2-40B4-BE49-F238E27FC236}">
                <a16:creationId xmlns:a16="http://schemas.microsoft.com/office/drawing/2014/main" xmlns="" id="{622398F8-0289-44F3-9AA3-95CCF4C25595}"/>
              </a:ext>
            </a:extLst>
          </p:cNvPr>
          <p:cNvSpPr txBox="1"/>
          <p:nvPr/>
        </p:nvSpPr>
        <p:spPr>
          <a:xfrm>
            <a:off x="3369603" y="2129374"/>
            <a:ext cx="1417504" cy="276999"/>
          </a:xfrm>
          <a:prstGeom prst="rect">
            <a:avLst/>
          </a:prstGeom>
          <a:noFill/>
        </p:spPr>
        <p:txBody>
          <a:bodyPr wrap="none" rtlCol="0">
            <a:spAutoFit/>
          </a:bodyPr>
          <a:lstStyle/>
          <a:p>
            <a:pPr algn="ctr"/>
            <a:r>
              <a:rPr lang="en-US" sz="1200" dirty="0">
                <a:solidFill>
                  <a:schemeClr val="accent2"/>
                </a:solidFill>
                <a:ea typeface="Open Sans" panose="020B0606030504020204" pitchFamily="34" charset="0"/>
                <a:cs typeface="Open Sans" panose="020B0606030504020204" pitchFamily="34" charset="0"/>
              </a:rPr>
              <a:t>Human Resource</a:t>
            </a:r>
            <a:endParaRPr lang="id-ID" sz="1200" dirty="0">
              <a:solidFill>
                <a:schemeClr val="accent2"/>
              </a:solidFill>
              <a:ea typeface="Open Sans" panose="020B0606030504020204" pitchFamily="34" charset="0"/>
              <a:cs typeface="Open Sans" panose="020B0606030504020204" pitchFamily="34" charset="0"/>
            </a:endParaRPr>
          </a:p>
        </p:txBody>
      </p:sp>
      <p:sp>
        <p:nvSpPr>
          <p:cNvPr id="48" name="Rectangle 47">
            <a:extLst>
              <a:ext uri="{FF2B5EF4-FFF2-40B4-BE49-F238E27FC236}">
                <a16:creationId xmlns:a16="http://schemas.microsoft.com/office/drawing/2014/main" xmlns="" id="{68DBDB0F-76C4-4C3B-B621-A1208967C98E}"/>
              </a:ext>
            </a:extLst>
          </p:cNvPr>
          <p:cNvSpPr/>
          <p:nvPr/>
        </p:nvSpPr>
        <p:spPr>
          <a:xfrm>
            <a:off x="3069534" y="2406373"/>
            <a:ext cx="2017642" cy="1107996"/>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Perceived end knowledge certainly day sweetness why cordially. Ask quick six seven offer see among. </a:t>
            </a:r>
            <a:endParaRPr lang="en-US" sz="1100" dirty="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xmlns="" id="{91C52164-53E9-4E69-AAB1-0AF2679FC783}"/>
              </a:ext>
            </a:extLst>
          </p:cNvPr>
          <p:cNvSpPr txBox="1"/>
          <p:nvPr/>
        </p:nvSpPr>
        <p:spPr>
          <a:xfrm>
            <a:off x="7184544" y="1845412"/>
            <a:ext cx="1858202" cy="338554"/>
          </a:xfrm>
          <a:prstGeom prst="rect">
            <a:avLst/>
          </a:prstGeom>
          <a:noFill/>
        </p:spPr>
        <p:txBody>
          <a:bodyPr wrap="none" rtlCol="0">
            <a:spAutoFit/>
          </a:bodyPr>
          <a:lstStyle/>
          <a:p>
            <a:pPr algn="ctr"/>
            <a:r>
              <a:rPr lang="en-US" sz="1600" spc="300" dirty="0">
                <a:latin typeface="+mj-lt"/>
                <a:cs typeface="Poppins" panose="02000000000000000000" pitchFamily="2" charset="0"/>
              </a:rPr>
              <a:t>Jim Winston</a:t>
            </a:r>
            <a:endParaRPr lang="id-ID" sz="1600" spc="300" dirty="0">
              <a:latin typeface="+mj-lt"/>
              <a:cs typeface="Poppins" panose="02000000000000000000" pitchFamily="2" charset="0"/>
            </a:endParaRPr>
          </a:p>
        </p:txBody>
      </p:sp>
      <p:sp>
        <p:nvSpPr>
          <p:cNvPr id="50" name="TextBox 49">
            <a:extLst>
              <a:ext uri="{FF2B5EF4-FFF2-40B4-BE49-F238E27FC236}">
                <a16:creationId xmlns:a16="http://schemas.microsoft.com/office/drawing/2014/main" xmlns="" id="{671385F4-B394-4204-ACEC-B154A018D879}"/>
              </a:ext>
            </a:extLst>
          </p:cNvPr>
          <p:cNvSpPr txBox="1"/>
          <p:nvPr/>
        </p:nvSpPr>
        <p:spPr>
          <a:xfrm>
            <a:off x="7404891" y="2129374"/>
            <a:ext cx="1417504" cy="276999"/>
          </a:xfrm>
          <a:prstGeom prst="rect">
            <a:avLst/>
          </a:prstGeom>
          <a:noFill/>
        </p:spPr>
        <p:txBody>
          <a:bodyPr wrap="none" rtlCol="0">
            <a:spAutoFit/>
          </a:bodyPr>
          <a:lstStyle/>
          <a:p>
            <a:pPr algn="ctr"/>
            <a:r>
              <a:rPr lang="en-US" sz="1200" dirty="0">
                <a:solidFill>
                  <a:schemeClr val="accent4"/>
                </a:solidFill>
                <a:ea typeface="Open Sans" panose="020B0606030504020204" pitchFamily="34" charset="0"/>
                <a:cs typeface="Open Sans" panose="020B0606030504020204" pitchFamily="34" charset="0"/>
              </a:rPr>
              <a:t>Human Resource</a:t>
            </a:r>
            <a:endParaRPr lang="id-ID" sz="1200" dirty="0">
              <a:solidFill>
                <a:schemeClr val="accent4"/>
              </a:solidFill>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xmlns="" id="{E4BB3E26-A937-42AB-995A-76268FCA9BB7}"/>
              </a:ext>
            </a:extLst>
          </p:cNvPr>
          <p:cNvSpPr/>
          <p:nvPr/>
        </p:nvSpPr>
        <p:spPr>
          <a:xfrm>
            <a:off x="7104822" y="2406373"/>
            <a:ext cx="2017642" cy="1107996"/>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Perceived end knowledge certainly day sweetness why cordially. Ask quick six seven offer see among. </a:t>
            </a:r>
            <a:endParaRPr lang="en-US" sz="1100" dirty="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xmlns="" id="{EC96E50C-71DE-47DB-A43F-7E5E61DFEF89}"/>
              </a:ext>
            </a:extLst>
          </p:cNvPr>
          <p:cNvSpPr txBox="1"/>
          <p:nvPr/>
        </p:nvSpPr>
        <p:spPr>
          <a:xfrm>
            <a:off x="1111576" y="3872108"/>
            <a:ext cx="1898277" cy="338554"/>
          </a:xfrm>
          <a:prstGeom prst="rect">
            <a:avLst/>
          </a:prstGeom>
          <a:noFill/>
        </p:spPr>
        <p:txBody>
          <a:bodyPr wrap="none" rtlCol="0">
            <a:spAutoFit/>
          </a:bodyPr>
          <a:lstStyle/>
          <a:p>
            <a:pPr algn="ctr"/>
            <a:r>
              <a:rPr lang="en-US" sz="1600" spc="300" dirty="0">
                <a:latin typeface="+mj-lt"/>
                <a:cs typeface="Poppins" panose="02000000000000000000" pitchFamily="2" charset="0"/>
              </a:rPr>
              <a:t>Jason Green</a:t>
            </a:r>
            <a:endParaRPr lang="id-ID" sz="1600" spc="300" dirty="0">
              <a:latin typeface="+mj-lt"/>
              <a:cs typeface="Poppins" panose="02000000000000000000" pitchFamily="2" charset="0"/>
            </a:endParaRPr>
          </a:p>
        </p:txBody>
      </p:sp>
      <p:sp>
        <p:nvSpPr>
          <p:cNvPr id="53" name="TextBox 52">
            <a:extLst>
              <a:ext uri="{FF2B5EF4-FFF2-40B4-BE49-F238E27FC236}">
                <a16:creationId xmlns:a16="http://schemas.microsoft.com/office/drawing/2014/main" xmlns="" id="{458C90C3-0B4C-4FF3-8B1F-715068F21535}"/>
              </a:ext>
            </a:extLst>
          </p:cNvPr>
          <p:cNvSpPr txBox="1"/>
          <p:nvPr/>
        </p:nvSpPr>
        <p:spPr>
          <a:xfrm>
            <a:off x="1351960" y="4156070"/>
            <a:ext cx="1417504" cy="276999"/>
          </a:xfrm>
          <a:prstGeom prst="rect">
            <a:avLst/>
          </a:prstGeom>
          <a:noFill/>
        </p:spPr>
        <p:txBody>
          <a:bodyPr wrap="none" rtlCol="0">
            <a:spAutoFit/>
          </a:bodyPr>
          <a:lstStyle/>
          <a:p>
            <a:pPr algn="ctr"/>
            <a:r>
              <a:rPr lang="en-US" sz="1200" dirty="0">
                <a:solidFill>
                  <a:schemeClr val="accent1"/>
                </a:solidFill>
                <a:ea typeface="Open Sans" panose="020B0606030504020204" pitchFamily="34" charset="0"/>
                <a:cs typeface="Open Sans" panose="020B0606030504020204" pitchFamily="34" charset="0"/>
              </a:rPr>
              <a:t>Human Resource</a:t>
            </a:r>
            <a:endParaRPr lang="id-ID" sz="1200" dirty="0">
              <a:solidFill>
                <a:schemeClr val="accent1"/>
              </a:solidFill>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xmlns="" id="{2113EE30-8739-4626-87B9-50D38976BE28}"/>
              </a:ext>
            </a:extLst>
          </p:cNvPr>
          <p:cNvSpPr/>
          <p:nvPr/>
        </p:nvSpPr>
        <p:spPr>
          <a:xfrm>
            <a:off x="1051891" y="4433069"/>
            <a:ext cx="2017642" cy="1107996"/>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Perceived end knowledge certainly day sweetness why cordially. Ask quick six seven offer see among. </a:t>
            </a:r>
            <a:endParaRPr lang="en-US" sz="1100" dirty="0">
              <a:ea typeface="Open Sans" panose="020B0606030504020204" pitchFamily="34" charset="0"/>
              <a:cs typeface="Open Sans" panose="020B0606030504020204" pitchFamily="34" charset="0"/>
            </a:endParaRPr>
          </a:p>
        </p:txBody>
      </p:sp>
      <p:sp>
        <p:nvSpPr>
          <p:cNvPr id="55" name="TextBox 54">
            <a:extLst>
              <a:ext uri="{FF2B5EF4-FFF2-40B4-BE49-F238E27FC236}">
                <a16:creationId xmlns:a16="http://schemas.microsoft.com/office/drawing/2014/main" xmlns="" id="{6CD0154C-6229-43DA-9517-2D0A13EA93BC}"/>
              </a:ext>
            </a:extLst>
          </p:cNvPr>
          <p:cNvSpPr txBox="1"/>
          <p:nvPr/>
        </p:nvSpPr>
        <p:spPr>
          <a:xfrm>
            <a:off x="5269493" y="3872108"/>
            <a:ext cx="1653017" cy="338554"/>
          </a:xfrm>
          <a:prstGeom prst="rect">
            <a:avLst/>
          </a:prstGeom>
          <a:noFill/>
        </p:spPr>
        <p:txBody>
          <a:bodyPr wrap="none" rtlCol="0">
            <a:spAutoFit/>
          </a:bodyPr>
          <a:lstStyle/>
          <a:p>
            <a:pPr algn="ctr"/>
            <a:r>
              <a:rPr lang="en-US" sz="1600" spc="300" dirty="0">
                <a:latin typeface="+mj-lt"/>
                <a:cs typeface="Poppins" panose="02000000000000000000" pitchFamily="2" charset="0"/>
              </a:rPr>
              <a:t>Jessie Day</a:t>
            </a:r>
            <a:endParaRPr lang="id-ID" sz="1600" spc="300" dirty="0">
              <a:latin typeface="+mj-lt"/>
              <a:cs typeface="Poppins" panose="02000000000000000000" pitchFamily="2" charset="0"/>
            </a:endParaRPr>
          </a:p>
        </p:txBody>
      </p:sp>
      <p:sp>
        <p:nvSpPr>
          <p:cNvPr id="56" name="TextBox 55">
            <a:extLst>
              <a:ext uri="{FF2B5EF4-FFF2-40B4-BE49-F238E27FC236}">
                <a16:creationId xmlns:a16="http://schemas.microsoft.com/office/drawing/2014/main" xmlns="" id="{82E2450E-3073-4000-8941-3575DAA9AC88}"/>
              </a:ext>
            </a:extLst>
          </p:cNvPr>
          <p:cNvSpPr txBox="1"/>
          <p:nvPr/>
        </p:nvSpPr>
        <p:spPr>
          <a:xfrm>
            <a:off x="5387249" y="4156070"/>
            <a:ext cx="1417504" cy="276999"/>
          </a:xfrm>
          <a:prstGeom prst="rect">
            <a:avLst/>
          </a:prstGeom>
          <a:noFill/>
        </p:spPr>
        <p:txBody>
          <a:bodyPr wrap="none" rtlCol="0">
            <a:spAutoFit/>
          </a:bodyPr>
          <a:lstStyle/>
          <a:p>
            <a:pPr algn="ctr"/>
            <a:r>
              <a:rPr lang="en-US" sz="1200" dirty="0">
                <a:solidFill>
                  <a:schemeClr val="accent3"/>
                </a:solidFill>
                <a:ea typeface="Open Sans" panose="020B0606030504020204" pitchFamily="34" charset="0"/>
                <a:cs typeface="Open Sans" panose="020B0606030504020204" pitchFamily="34" charset="0"/>
              </a:rPr>
              <a:t>Human Resource</a:t>
            </a:r>
            <a:endParaRPr lang="id-ID" sz="1200" dirty="0">
              <a:solidFill>
                <a:schemeClr val="accent3"/>
              </a:solidFill>
              <a:ea typeface="Open Sans" panose="020B0606030504020204" pitchFamily="34" charset="0"/>
              <a:cs typeface="Open Sans" panose="020B0606030504020204" pitchFamily="34" charset="0"/>
            </a:endParaRPr>
          </a:p>
        </p:txBody>
      </p:sp>
      <p:sp>
        <p:nvSpPr>
          <p:cNvPr id="57" name="Rectangle 56">
            <a:extLst>
              <a:ext uri="{FF2B5EF4-FFF2-40B4-BE49-F238E27FC236}">
                <a16:creationId xmlns:a16="http://schemas.microsoft.com/office/drawing/2014/main" xmlns="" id="{455D5CE8-8751-47D8-B2CE-903144CC106F}"/>
              </a:ext>
            </a:extLst>
          </p:cNvPr>
          <p:cNvSpPr/>
          <p:nvPr/>
        </p:nvSpPr>
        <p:spPr>
          <a:xfrm>
            <a:off x="5087180" y="4433069"/>
            <a:ext cx="2017642" cy="1107996"/>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Perceived end knowledge certainly day sweetness why cordially. Ask quick six seven offer see among. </a:t>
            </a:r>
            <a:endParaRPr lang="en-US" sz="1100" dirty="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xmlns="" id="{2193CAFA-E71E-4BEC-B10E-1492A9D29EDC}"/>
              </a:ext>
            </a:extLst>
          </p:cNvPr>
          <p:cNvSpPr txBox="1"/>
          <p:nvPr/>
        </p:nvSpPr>
        <p:spPr>
          <a:xfrm>
            <a:off x="9221421" y="3872108"/>
            <a:ext cx="1819730" cy="338554"/>
          </a:xfrm>
          <a:prstGeom prst="rect">
            <a:avLst/>
          </a:prstGeom>
          <a:noFill/>
        </p:spPr>
        <p:txBody>
          <a:bodyPr wrap="none" rtlCol="0">
            <a:spAutoFit/>
          </a:bodyPr>
          <a:lstStyle/>
          <a:p>
            <a:pPr algn="ctr"/>
            <a:r>
              <a:rPr lang="en-US" sz="1600" spc="300" dirty="0">
                <a:latin typeface="+mj-lt"/>
                <a:cs typeface="Poppins" panose="02000000000000000000" pitchFamily="2" charset="0"/>
              </a:rPr>
              <a:t>Emily Brown</a:t>
            </a:r>
            <a:endParaRPr lang="id-ID" sz="1600" spc="300" dirty="0">
              <a:latin typeface="+mj-lt"/>
              <a:cs typeface="Poppins" panose="02000000000000000000" pitchFamily="2" charset="0"/>
            </a:endParaRPr>
          </a:p>
        </p:txBody>
      </p:sp>
      <p:sp>
        <p:nvSpPr>
          <p:cNvPr id="59" name="TextBox 58">
            <a:extLst>
              <a:ext uri="{FF2B5EF4-FFF2-40B4-BE49-F238E27FC236}">
                <a16:creationId xmlns:a16="http://schemas.microsoft.com/office/drawing/2014/main" xmlns="" id="{029DCE81-C6BC-4F0A-B55D-1DAF1D359DCF}"/>
              </a:ext>
            </a:extLst>
          </p:cNvPr>
          <p:cNvSpPr txBox="1"/>
          <p:nvPr/>
        </p:nvSpPr>
        <p:spPr>
          <a:xfrm>
            <a:off x="9422533" y="4156070"/>
            <a:ext cx="1417504" cy="276999"/>
          </a:xfrm>
          <a:prstGeom prst="rect">
            <a:avLst/>
          </a:prstGeom>
          <a:noFill/>
        </p:spPr>
        <p:txBody>
          <a:bodyPr wrap="none" rtlCol="0">
            <a:spAutoFit/>
          </a:bodyPr>
          <a:lstStyle/>
          <a:p>
            <a:pPr algn="ctr"/>
            <a:r>
              <a:rPr lang="en-US" sz="1200" dirty="0">
                <a:solidFill>
                  <a:schemeClr val="accent5"/>
                </a:solidFill>
                <a:ea typeface="Open Sans" panose="020B0606030504020204" pitchFamily="34" charset="0"/>
                <a:cs typeface="Open Sans" panose="020B0606030504020204" pitchFamily="34" charset="0"/>
              </a:rPr>
              <a:t>Human Resource</a:t>
            </a:r>
            <a:endParaRPr lang="id-ID" sz="1200" dirty="0">
              <a:solidFill>
                <a:schemeClr val="accent5"/>
              </a:solidFill>
              <a:ea typeface="Open Sans" panose="020B0606030504020204" pitchFamily="34" charset="0"/>
              <a:cs typeface="Open Sans" panose="020B0606030504020204" pitchFamily="34" charset="0"/>
            </a:endParaRPr>
          </a:p>
        </p:txBody>
      </p:sp>
      <p:sp>
        <p:nvSpPr>
          <p:cNvPr id="60" name="Rectangle 59">
            <a:extLst>
              <a:ext uri="{FF2B5EF4-FFF2-40B4-BE49-F238E27FC236}">
                <a16:creationId xmlns:a16="http://schemas.microsoft.com/office/drawing/2014/main" xmlns="" id="{830EB94B-D3D3-42A4-8DAD-F274912464F4}"/>
              </a:ext>
            </a:extLst>
          </p:cNvPr>
          <p:cNvSpPr/>
          <p:nvPr/>
        </p:nvSpPr>
        <p:spPr>
          <a:xfrm>
            <a:off x="9122464" y="4433069"/>
            <a:ext cx="2017642" cy="1107996"/>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Perceived end knowledge certainly day sweetness why cordially. Ask quick six seven offer see among. </a:t>
            </a:r>
            <a:endParaRPr lang="en-US" sz="11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31751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60000">
                                          <p:cBhvr additive="base">
                                            <p:cTn id="7" dur="750" fill="hold"/>
                                            <p:tgtEl>
                                              <p:spTgt spid="36"/>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60000">
                                          <p:cBhvr additive="base">
                                            <p:cTn id="11" dur="750" fill="hold"/>
                                            <p:tgtEl>
                                              <p:spTgt spid="39"/>
                                            </p:tgtEl>
                                            <p:attrNameLst>
                                              <p:attrName>ppt_x</p:attrName>
                                            </p:attrNameLst>
                                          </p:cBhvr>
                                          <p:tavLst>
                                            <p:tav tm="0">
                                              <p:val>
                                                <p:strVal val="#ppt_x"/>
                                              </p:val>
                                            </p:tav>
                                            <p:tav tm="100000">
                                              <p:val>
                                                <p:strVal val="#ppt_x"/>
                                              </p:val>
                                            </p:tav>
                                          </p:tavLst>
                                        </p:anim>
                                        <p:anim calcmode="lin" valueType="num" p14:bounceEnd="60000">
                                          <p:cBhvr additive="base">
                                            <p:cTn id="12" dur="7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60000">
                                          <p:cBhvr additive="base">
                                            <p:cTn id="15" dur="75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16" dur="75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14:presetBounceEnd="60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60000">
                                          <p:cBhvr additive="base">
                                            <p:cTn id="19" dur="75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20" dur="75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14:presetBounceEnd="60000">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14:bounceEnd="60000">
                                          <p:cBhvr additive="base">
                                            <p:cTn id="23" dur="750" fill="hold"/>
                                            <p:tgtEl>
                                              <p:spTgt spid="38"/>
                                            </p:tgtEl>
                                            <p:attrNameLst>
                                              <p:attrName>ppt_x</p:attrName>
                                            </p:attrNameLst>
                                          </p:cBhvr>
                                          <p:tavLst>
                                            <p:tav tm="0">
                                              <p:val>
                                                <p:strVal val="#ppt_x"/>
                                              </p:val>
                                            </p:tav>
                                            <p:tav tm="100000">
                                              <p:val>
                                                <p:strVal val="#ppt_x"/>
                                              </p:val>
                                            </p:tav>
                                          </p:tavLst>
                                        </p:anim>
                                        <p:anim calcmode="lin" valueType="num" p14:bounceEnd="60000">
                                          <p:cBhvr additive="base">
                                            <p:cTn id="24" dur="75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750"/>
                                </p:stCondLst>
                                <p:childTnLst>
                                  <p:par>
                                    <p:cTn id="26" presetID="10"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750" fill="hold"/>
                                            <p:tgtEl>
                                              <p:spTgt spid="37"/>
                                            </p:tgtEl>
                                            <p:attrNameLst>
                                              <p:attrName>ppt_x</p:attrName>
                                            </p:attrNameLst>
                                          </p:cBhvr>
                                          <p:tavLst>
                                            <p:tav tm="0">
                                              <p:val>
                                                <p:strVal val="#ppt_x"/>
                                              </p:val>
                                            </p:tav>
                                            <p:tav tm="100000">
                                              <p:val>
                                                <p:strVal val="#ppt_x"/>
                                              </p:val>
                                            </p:tav>
                                          </p:tavLst>
                                        </p:anim>
                                        <p:anim calcmode="lin" valueType="num">
                                          <p:cBhvr additive="base">
                                            <p:cTn id="16" dur="75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750" fill="hold"/>
                                            <p:tgtEl>
                                              <p:spTgt spid="40"/>
                                            </p:tgtEl>
                                            <p:attrNameLst>
                                              <p:attrName>ppt_x</p:attrName>
                                            </p:attrNameLst>
                                          </p:cBhvr>
                                          <p:tavLst>
                                            <p:tav tm="0">
                                              <p:val>
                                                <p:strVal val="#ppt_x"/>
                                              </p:val>
                                            </p:tav>
                                            <p:tav tm="100000">
                                              <p:val>
                                                <p:strVal val="#ppt_x"/>
                                              </p:val>
                                            </p:tav>
                                          </p:tavLst>
                                        </p:anim>
                                        <p:anim calcmode="lin" valueType="num">
                                          <p:cBhvr additive="base">
                                            <p:cTn id="20" dur="75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750" fill="hold"/>
                                            <p:tgtEl>
                                              <p:spTgt spid="38"/>
                                            </p:tgtEl>
                                            <p:attrNameLst>
                                              <p:attrName>ppt_x</p:attrName>
                                            </p:attrNameLst>
                                          </p:cBhvr>
                                          <p:tavLst>
                                            <p:tav tm="0">
                                              <p:val>
                                                <p:strVal val="#ppt_x"/>
                                              </p:val>
                                            </p:tav>
                                            <p:tav tm="100000">
                                              <p:val>
                                                <p:strVal val="#ppt_x"/>
                                              </p:val>
                                            </p:tav>
                                          </p:tavLst>
                                        </p:anim>
                                        <p:anim calcmode="lin" valueType="num">
                                          <p:cBhvr additive="base">
                                            <p:cTn id="24" dur="75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750"/>
                                </p:stCondLst>
                                <p:childTnLst>
                                  <p:par>
                                    <p:cTn id="26" presetID="10"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37CD24-B44B-4C9E-8F4F-E0E8484F0E05}"/>
              </a:ext>
            </a:extLst>
          </p:cNvPr>
          <p:cNvSpPr/>
          <p:nvPr/>
        </p:nvSpPr>
        <p:spPr>
          <a:xfrm>
            <a:off x="1708314" y="1761111"/>
            <a:ext cx="2408165" cy="2408166"/>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Rectangle 126">
            <a:extLst>
              <a:ext uri="{FF2B5EF4-FFF2-40B4-BE49-F238E27FC236}">
                <a16:creationId xmlns:a16="http://schemas.microsoft.com/office/drawing/2014/main" xmlns="" id="{93686A59-4CA4-4CF7-AAE5-9BCF16DB7782}"/>
              </a:ext>
            </a:extLst>
          </p:cNvPr>
          <p:cNvSpPr/>
          <p:nvPr/>
        </p:nvSpPr>
        <p:spPr>
          <a:xfrm>
            <a:off x="4944348" y="1761111"/>
            <a:ext cx="2408165" cy="2408166"/>
          </a:xfrm>
          <a:prstGeom prst="rect">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Rectangle 127">
            <a:extLst>
              <a:ext uri="{FF2B5EF4-FFF2-40B4-BE49-F238E27FC236}">
                <a16:creationId xmlns:a16="http://schemas.microsoft.com/office/drawing/2014/main" xmlns="" id="{A5B996D6-2599-42B6-91A6-BDEA81ACDA50}"/>
              </a:ext>
            </a:extLst>
          </p:cNvPr>
          <p:cNvSpPr/>
          <p:nvPr/>
        </p:nvSpPr>
        <p:spPr>
          <a:xfrm>
            <a:off x="8189574" y="1761111"/>
            <a:ext cx="2408165" cy="2408166"/>
          </a:xfrm>
          <a:prstGeom prst="rect">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icture Placeholder 2">
            <a:extLst>
              <a:ext uri="{FF2B5EF4-FFF2-40B4-BE49-F238E27FC236}">
                <a16:creationId xmlns:a16="http://schemas.microsoft.com/office/drawing/2014/main" xmlns="" id="{AC4E07BD-E8A0-459A-AC94-313296387A14}"/>
              </a:ext>
            </a:extLst>
          </p:cNvPr>
          <p:cNvSpPr>
            <a:spLocks noGrp="1"/>
          </p:cNvSpPr>
          <p:nvPr>
            <p:ph type="pic" sz="quarter" idx="13"/>
          </p:nvPr>
        </p:nvSpPr>
        <p:spPr/>
      </p:sp>
      <p:sp>
        <p:nvSpPr>
          <p:cNvPr id="4" name="Picture Placeholder 3">
            <a:extLst>
              <a:ext uri="{FF2B5EF4-FFF2-40B4-BE49-F238E27FC236}">
                <a16:creationId xmlns:a16="http://schemas.microsoft.com/office/drawing/2014/main" xmlns="" id="{34E56604-F9B7-402C-BA58-46D465FAF40A}"/>
              </a:ext>
            </a:extLst>
          </p:cNvPr>
          <p:cNvSpPr>
            <a:spLocks noGrp="1"/>
          </p:cNvSpPr>
          <p:nvPr>
            <p:ph type="pic" sz="quarter" idx="14"/>
          </p:nvPr>
        </p:nvSpPr>
        <p:spPr/>
      </p:sp>
      <p:sp>
        <p:nvSpPr>
          <p:cNvPr id="5" name="Picture Placeholder 4">
            <a:extLst>
              <a:ext uri="{FF2B5EF4-FFF2-40B4-BE49-F238E27FC236}">
                <a16:creationId xmlns:a16="http://schemas.microsoft.com/office/drawing/2014/main" xmlns="" id="{1701DC3D-B318-4659-A522-7425179D8202}"/>
              </a:ext>
            </a:extLst>
          </p:cNvPr>
          <p:cNvSpPr>
            <a:spLocks noGrp="1"/>
          </p:cNvSpPr>
          <p:nvPr>
            <p:ph type="pic" sz="quarter" idx="15"/>
          </p:nvPr>
        </p:nvSpPr>
        <p:spPr/>
      </p:sp>
      <p:sp>
        <p:nvSpPr>
          <p:cNvPr id="29" name="Text Placeholder 28">
            <a:extLst>
              <a:ext uri="{FF2B5EF4-FFF2-40B4-BE49-F238E27FC236}">
                <a16:creationId xmlns:a16="http://schemas.microsoft.com/office/drawing/2014/main" xmlns="" id="{9D3B666F-A44D-4EA1-B3AC-488629CA20A7}"/>
              </a:ext>
            </a:extLst>
          </p:cNvPr>
          <p:cNvSpPr>
            <a:spLocks noGrp="1"/>
          </p:cNvSpPr>
          <p:nvPr>
            <p:ph type="body" sz="quarter" idx="11"/>
          </p:nvPr>
        </p:nvSpPr>
        <p:spPr>
          <a:xfrm>
            <a:off x="415273" y="772860"/>
            <a:ext cx="11363111" cy="588220"/>
          </a:xfrm>
        </p:spPr>
        <p:txBody>
          <a:bodyPr/>
          <a:lstStyle/>
          <a:p>
            <a:r>
              <a:rPr lang="en-ID" dirty="0"/>
              <a:t>The Team</a:t>
            </a:r>
          </a:p>
        </p:txBody>
      </p:sp>
      <p:sp>
        <p:nvSpPr>
          <p:cNvPr id="28" name="Text Placeholder 27">
            <a:extLst>
              <a:ext uri="{FF2B5EF4-FFF2-40B4-BE49-F238E27FC236}">
                <a16:creationId xmlns:a16="http://schemas.microsoft.com/office/drawing/2014/main" xmlns="" id="{DB49EC7C-3FF2-4661-98F5-83B2D8A96317}"/>
              </a:ext>
            </a:extLst>
          </p:cNvPr>
          <p:cNvSpPr>
            <a:spLocks noGrp="1"/>
          </p:cNvSpPr>
          <p:nvPr>
            <p:ph type="body" sz="quarter" idx="10"/>
          </p:nvPr>
        </p:nvSpPr>
        <p:spPr/>
        <p:txBody>
          <a:bodyPr/>
          <a:lstStyle/>
          <a:p>
            <a:r>
              <a:rPr lang="en-ID" dirty="0"/>
              <a:t>The Creative Team</a:t>
            </a:r>
          </a:p>
        </p:txBody>
      </p:sp>
      <p:sp>
        <p:nvSpPr>
          <p:cNvPr id="115" name="TextBox 114">
            <a:extLst>
              <a:ext uri="{FF2B5EF4-FFF2-40B4-BE49-F238E27FC236}">
                <a16:creationId xmlns:a16="http://schemas.microsoft.com/office/drawing/2014/main" xmlns="" id="{C53821B1-CF53-4744-9C63-BB0AD4C54479}"/>
              </a:ext>
            </a:extLst>
          </p:cNvPr>
          <p:cNvSpPr txBox="1"/>
          <p:nvPr/>
        </p:nvSpPr>
        <p:spPr>
          <a:xfrm>
            <a:off x="1864825" y="4311258"/>
            <a:ext cx="1986441" cy="338554"/>
          </a:xfrm>
          <a:prstGeom prst="rect">
            <a:avLst/>
          </a:prstGeom>
          <a:noFill/>
        </p:spPr>
        <p:txBody>
          <a:bodyPr wrap="none" rtlCol="0">
            <a:spAutoFit/>
          </a:bodyPr>
          <a:lstStyle/>
          <a:p>
            <a:pPr algn="ctr"/>
            <a:r>
              <a:rPr lang="en-US" sz="1600" spc="300" dirty="0">
                <a:latin typeface="+mj-lt"/>
                <a:cs typeface="Poppins" panose="02000000000000000000" pitchFamily="2" charset="0"/>
              </a:rPr>
              <a:t>James Brown</a:t>
            </a:r>
            <a:endParaRPr lang="id-ID" sz="1600" spc="300" dirty="0">
              <a:latin typeface="+mj-lt"/>
              <a:cs typeface="Poppins" panose="02000000000000000000" pitchFamily="2" charset="0"/>
            </a:endParaRPr>
          </a:p>
        </p:txBody>
      </p:sp>
      <p:sp>
        <p:nvSpPr>
          <p:cNvPr id="116" name="TextBox 115">
            <a:extLst>
              <a:ext uri="{FF2B5EF4-FFF2-40B4-BE49-F238E27FC236}">
                <a16:creationId xmlns:a16="http://schemas.microsoft.com/office/drawing/2014/main" xmlns="" id="{9B777364-19BA-4A74-9FE6-00AC967E3568}"/>
              </a:ext>
            </a:extLst>
          </p:cNvPr>
          <p:cNvSpPr txBox="1"/>
          <p:nvPr/>
        </p:nvSpPr>
        <p:spPr>
          <a:xfrm>
            <a:off x="2188567" y="4595220"/>
            <a:ext cx="1338957" cy="276999"/>
          </a:xfrm>
          <a:prstGeom prst="rect">
            <a:avLst/>
          </a:prstGeom>
          <a:noFill/>
        </p:spPr>
        <p:txBody>
          <a:bodyPr wrap="none" rtlCol="0">
            <a:spAutoFit/>
          </a:bodyPr>
          <a:lstStyle/>
          <a:p>
            <a:pPr algn="ctr"/>
            <a:r>
              <a:rPr lang="en-US" sz="1200" dirty="0">
                <a:solidFill>
                  <a:schemeClr val="accent1"/>
                </a:solidFill>
                <a:ea typeface="Open Sans" panose="020B0606030504020204" pitchFamily="34" charset="0"/>
                <a:cs typeface="Open Sans" panose="020B0606030504020204" pitchFamily="34" charset="0"/>
              </a:rPr>
              <a:t>Head Developer</a:t>
            </a:r>
            <a:endParaRPr lang="id-ID" sz="1200" dirty="0">
              <a:solidFill>
                <a:schemeClr val="accent1"/>
              </a:solidFill>
              <a:ea typeface="Open Sans" panose="020B0606030504020204" pitchFamily="34" charset="0"/>
              <a:cs typeface="Open Sans" panose="020B0606030504020204" pitchFamily="34" charset="0"/>
            </a:endParaRPr>
          </a:p>
        </p:txBody>
      </p:sp>
      <p:sp>
        <p:nvSpPr>
          <p:cNvPr id="117" name="Rectangle 116">
            <a:extLst>
              <a:ext uri="{FF2B5EF4-FFF2-40B4-BE49-F238E27FC236}">
                <a16:creationId xmlns:a16="http://schemas.microsoft.com/office/drawing/2014/main" xmlns="" id="{CD8507FA-F7E0-40E2-B0AF-F494759D45F8}"/>
              </a:ext>
            </a:extLst>
          </p:cNvPr>
          <p:cNvSpPr/>
          <p:nvPr/>
        </p:nvSpPr>
        <p:spPr>
          <a:xfrm>
            <a:off x="1605000" y="4872219"/>
            <a:ext cx="2507633" cy="854080"/>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Perceived end knowledge certainly day sweetness why cordially. Ask quick six seven offer see among. </a:t>
            </a:r>
            <a:endParaRPr lang="en-US" sz="1100" dirty="0">
              <a:ea typeface="Open Sans" panose="020B0606030504020204" pitchFamily="34" charset="0"/>
              <a:cs typeface="Open Sans" panose="020B0606030504020204" pitchFamily="34" charset="0"/>
            </a:endParaRPr>
          </a:p>
        </p:txBody>
      </p:sp>
      <p:sp>
        <p:nvSpPr>
          <p:cNvPr id="118" name="TextBox 117">
            <a:extLst>
              <a:ext uri="{FF2B5EF4-FFF2-40B4-BE49-F238E27FC236}">
                <a16:creationId xmlns:a16="http://schemas.microsoft.com/office/drawing/2014/main" xmlns="" id="{2613BADD-DAD7-4568-B062-36B9DFA4EC90}"/>
              </a:ext>
            </a:extLst>
          </p:cNvPr>
          <p:cNvSpPr txBox="1"/>
          <p:nvPr/>
        </p:nvSpPr>
        <p:spPr>
          <a:xfrm>
            <a:off x="5248922" y="4311258"/>
            <a:ext cx="1699504" cy="338554"/>
          </a:xfrm>
          <a:prstGeom prst="rect">
            <a:avLst/>
          </a:prstGeom>
          <a:noFill/>
        </p:spPr>
        <p:txBody>
          <a:bodyPr wrap="none" rtlCol="0">
            <a:spAutoFit/>
          </a:bodyPr>
          <a:lstStyle/>
          <a:p>
            <a:pPr algn="ctr"/>
            <a:r>
              <a:rPr lang="en-US" sz="1600" spc="300" dirty="0">
                <a:latin typeface="+mj-lt"/>
                <a:cs typeface="Poppins" panose="02000000000000000000" pitchFamily="2" charset="0"/>
              </a:rPr>
              <a:t>Linda Dunn</a:t>
            </a:r>
            <a:endParaRPr lang="id-ID" sz="1600" spc="300" dirty="0">
              <a:latin typeface="+mj-lt"/>
              <a:cs typeface="Poppins" panose="02000000000000000000" pitchFamily="2" charset="0"/>
            </a:endParaRPr>
          </a:p>
        </p:txBody>
      </p:sp>
      <p:sp>
        <p:nvSpPr>
          <p:cNvPr id="119" name="TextBox 118">
            <a:extLst>
              <a:ext uri="{FF2B5EF4-FFF2-40B4-BE49-F238E27FC236}">
                <a16:creationId xmlns:a16="http://schemas.microsoft.com/office/drawing/2014/main" xmlns="" id="{255367F0-B050-499B-9E73-FF5ED67FDC7B}"/>
              </a:ext>
            </a:extLst>
          </p:cNvPr>
          <p:cNvSpPr txBox="1"/>
          <p:nvPr/>
        </p:nvSpPr>
        <p:spPr>
          <a:xfrm>
            <a:off x="5534257" y="4595220"/>
            <a:ext cx="1128835" cy="276999"/>
          </a:xfrm>
          <a:prstGeom prst="rect">
            <a:avLst/>
          </a:prstGeom>
          <a:noFill/>
        </p:spPr>
        <p:txBody>
          <a:bodyPr wrap="none" rtlCol="0">
            <a:spAutoFit/>
          </a:bodyPr>
          <a:lstStyle/>
          <a:p>
            <a:pPr algn="ctr"/>
            <a:r>
              <a:rPr lang="en-US" sz="1200" dirty="0">
                <a:solidFill>
                  <a:schemeClr val="accent2"/>
                </a:solidFill>
                <a:ea typeface="Open Sans" panose="020B0606030504020204" pitchFamily="34" charset="0"/>
                <a:cs typeface="Open Sans" panose="020B0606030504020204" pitchFamily="34" charset="0"/>
              </a:rPr>
              <a:t>The Manager</a:t>
            </a:r>
            <a:endParaRPr lang="id-ID" sz="1200" dirty="0">
              <a:solidFill>
                <a:schemeClr val="accent2"/>
              </a:solidFill>
              <a:ea typeface="Open Sans" panose="020B0606030504020204" pitchFamily="34" charset="0"/>
              <a:cs typeface="Open Sans" panose="020B0606030504020204" pitchFamily="34" charset="0"/>
            </a:endParaRPr>
          </a:p>
        </p:txBody>
      </p:sp>
      <p:sp>
        <p:nvSpPr>
          <p:cNvPr id="120" name="Rectangle 119">
            <a:extLst>
              <a:ext uri="{FF2B5EF4-FFF2-40B4-BE49-F238E27FC236}">
                <a16:creationId xmlns:a16="http://schemas.microsoft.com/office/drawing/2014/main" xmlns="" id="{84E8BF06-5726-4DF9-9194-BF0879C246FB}"/>
              </a:ext>
            </a:extLst>
          </p:cNvPr>
          <p:cNvSpPr/>
          <p:nvPr/>
        </p:nvSpPr>
        <p:spPr>
          <a:xfrm>
            <a:off x="4845629" y="4872219"/>
            <a:ext cx="2507633" cy="854080"/>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Perceived end knowledge certainly day sweetness why cordially. Ask quick six seven offer see among. </a:t>
            </a:r>
            <a:endParaRPr lang="en-US" sz="1100" dirty="0">
              <a:ea typeface="Open Sans" panose="020B0606030504020204" pitchFamily="34" charset="0"/>
              <a:cs typeface="Open Sans" panose="020B0606030504020204" pitchFamily="34" charset="0"/>
            </a:endParaRPr>
          </a:p>
        </p:txBody>
      </p:sp>
      <p:sp>
        <p:nvSpPr>
          <p:cNvPr id="121" name="TextBox 120">
            <a:extLst>
              <a:ext uri="{FF2B5EF4-FFF2-40B4-BE49-F238E27FC236}">
                <a16:creationId xmlns:a16="http://schemas.microsoft.com/office/drawing/2014/main" xmlns="" id="{4B435D75-0050-4ECC-83C2-629543319AD5}"/>
              </a:ext>
            </a:extLst>
          </p:cNvPr>
          <p:cNvSpPr txBox="1"/>
          <p:nvPr/>
        </p:nvSpPr>
        <p:spPr>
          <a:xfrm>
            <a:off x="8410044" y="4311258"/>
            <a:ext cx="1866217" cy="338554"/>
          </a:xfrm>
          <a:prstGeom prst="rect">
            <a:avLst/>
          </a:prstGeom>
          <a:noFill/>
        </p:spPr>
        <p:txBody>
          <a:bodyPr wrap="none" rtlCol="0">
            <a:spAutoFit/>
          </a:bodyPr>
          <a:lstStyle/>
          <a:p>
            <a:pPr algn="ctr"/>
            <a:r>
              <a:rPr lang="en-US" sz="1600" spc="300" dirty="0">
                <a:latin typeface="+mj-lt"/>
                <a:cs typeface="Poppins" panose="02000000000000000000" pitchFamily="2" charset="0"/>
              </a:rPr>
              <a:t>Chris Martin</a:t>
            </a:r>
            <a:endParaRPr lang="id-ID" sz="1600" spc="300" dirty="0">
              <a:latin typeface="+mj-lt"/>
              <a:cs typeface="Poppins" panose="02000000000000000000" pitchFamily="2" charset="0"/>
            </a:endParaRPr>
          </a:p>
        </p:txBody>
      </p:sp>
      <p:sp>
        <p:nvSpPr>
          <p:cNvPr id="122" name="TextBox 121">
            <a:extLst>
              <a:ext uri="{FF2B5EF4-FFF2-40B4-BE49-F238E27FC236}">
                <a16:creationId xmlns:a16="http://schemas.microsoft.com/office/drawing/2014/main" xmlns="" id="{5A90ED56-05B3-47B1-91B1-3F22EC580B1B}"/>
              </a:ext>
            </a:extLst>
          </p:cNvPr>
          <p:cNvSpPr txBox="1"/>
          <p:nvPr/>
        </p:nvSpPr>
        <p:spPr>
          <a:xfrm>
            <a:off x="8721023" y="4595220"/>
            <a:ext cx="1244251" cy="276999"/>
          </a:xfrm>
          <a:prstGeom prst="rect">
            <a:avLst/>
          </a:prstGeom>
          <a:noFill/>
        </p:spPr>
        <p:txBody>
          <a:bodyPr wrap="none" rtlCol="0">
            <a:spAutoFit/>
          </a:bodyPr>
          <a:lstStyle/>
          <a:p>
            <a:pPr algn="ctr"/>
            <a:r>
              <a:rPr lang="en-US" sz="1200" dirty="0">
                <a:solidFill>
                  <a:schemeClr val="accent3"/>
                </a:solidFill>
                <a:ea typeface="Open Sans" panose="020B0606030504020204" pitchFamily="34" charset="0"/>
                <a:cs typeface="Open Sans" panose="020B0606030504020204" pitchFamily="34" charset="0"/>
              </a:rPr>
              <a:t>Head Designer</a:t>
            </a:r>
            <a:endParaRPr lang="id-ID" sz="1200" dirty="0">
              <a:solidFill>
                <a:schemeClr val="accent3"/>
              </a:solidFill>
              <a:ea typeface="Open Sans" panose="020B0606030504020204" pitchFamily="34" charset="0"/>
              <a:cs typeface="Open Sans" panose="020B0606030504020204" pitchFamily="34" charset="0"/>
            </a:endParaRPr>
          </a:p>
        </p:txBody>
      </p:sp>
      <p:sp>
        <p:nvSpPr>
          <p:cNvPr id="123" name="Rectangle 122">
            <a:extLst>
              <a:ext uri="{FF2B5EF4-FFF2-40B4-BE49-F238E27FC236}">
                <a16:creationId xmlns:a16="http://schemas.microsoft.com/office/drawing/2014/main" xmlns="" id="{4E6019F1-2EC0-4E65-985D-CD057B541CB3}"/>
              </a:ext>
            </a:extLst>
          </p:cNvPr>
          <p:cNvSpPr/>
          <p:nvPr/>
        </p:nvSpPr>
        <p:spPr>
          <a:xfrm>
            <a:off x="8090106" y="4872219"/>
            <a:ext cx="2507633" cy="854080"/>
          </a:xfrm>
          <a:prstGeom prst="rect">
            <a:avLst/>
          </a:prstGeom>
        </p:spPr>
        <p:txBody>
          <a:bodyPr wrap="square">
            <a:spAutoFit/>
          </a:bodyPr>
          <a:lstStyle/>
          <a:p>
            <a:pPr algn="ctr">
              <a:lnSpc>
                <a:spcPct val="150000"/>
              </a:lnSpc>
              <a:buClr>
                <a:schemeClr val="accent6"/>
              </a:buClr>
            </a:pPr>
            <a:r>
              <a:rPr lang="en-ID" sz="1100" dirty="0">
                <a:ea typeface="Open Sans" panose="020B0606030504020204" pitchFamily="34" charset="0"/>
                <a:cs typeface="Open Sans" panose="020B0606030504020204" pitchFamily="34" charset="0"/>
              </a:rPr>
              <a:t>Perceived end knowledge certainly day sweetness why cordially. Ask quick six seven offer see among. </a:t>
            </a:r>
            <a:endParaRPr lang="en-US" sz="11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24648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14:bounceEnd="60000">
                                          <p:cBhvr additive="base">
                                            <p:cTn id="11" dur="750" fill="hold"/>
                                            <p:tgtEl>
                                              <p:spTgt spid="115"/>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0000">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14:bounceEnd="60000">
                                          <p:cBhvr additive="base">
                                            <p:cTn id="15" dur="750" fill="hold"/>
                                            <p:tgtEl>
                                              <p:spTgt spid="116"/>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0000">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14:bounceEnd="60000">
                                          <p:cBhvr additive="base">
                                            <p:cTn id="19" dur="750" fill="hold"/>
                                            <p:tgtEl>
                                              <p:spTgt spid="117"/>
                                            </p:tgtEl>
                                            <p:attrNameLst>
                                              <p:attrName>ppt_x</p:attrName>
                                            </p:attrNameLst>
                                          </p:cBhvr>
                                          <p:tavLst>
                                            <p:tav tm="0">
                                              <p:val>
                                                <p:strVal val="0-#ppt_w/2"/>
                                              </p:val>
                                            </p:tav>
                                            <p:tav tm="100000">
                                              <p:val>
                                                <p:strVal val="#ppt_x"/>
                                              </p:val>
                                            </p:tav>
                                          </p:tavLst>
                                        </p:anim>
                                        <p:anim calcmode="lin" valueType="num" p14:bounceEnd="60000">
                                          <p:cBhvr additive="base">
                                            <p:cTn id="20" dur="750" fill="hold"/>
                                            <p:tgtEl>
                                              <p:spTgt spid="11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14:presetBounceEnd="60000">
                                      <p:stCondLst>
                                        <p:cond delay="0"/>
                                      </p:stCondLst>
                                      <p:childTnLst>
                                        <p:set>
                                          <p:cBhvr>
                                            <p:cTn id="22" dur="1" fill="hold">
                                              <p:stCondLst>
                                                <p:cond delay="0"/>
                                              </p:stCondLst>
                                            </p:cTn>
                                            <p:tgtEl>
                                              <p:spTgt spid="127"/>
                                            </p:tgtEl>
                                            <p:attrNameLst>
                                              <p:attrName>style.visibility</p:attrName>
                                            </p:attrNameLst>
                                          </p:cBhvr>
                                          <p:to>
                                            <p:strVal val="visible"/>
                                          </p:to>
                                        </p:set>
                                        <p:anim calcmode="lin" valueType="num" p14:bounceEnd="60000">
                                          <p:cBhvr additive="base">
                                            <p:cTn id="23" dur="750" fill="hold"/>
                                            <p:tgtEl>
                                              <p:spTgt spid="127"/>
                                            </p:tgtEl>
                                            <p:attrNameLst>
                                              <p:attrName>ppt_x</p:attrName>
                                            </p:attrNameLst>
                                          </p:cBhvr>
                                          <p:tavLst>
                                            <p:tav tm="0">
                                              <p:val>
                                                <p:strVal val="#ppt_x"/>
                                              </p:val>
                                            </p:tav>
                                            <p:tav tm="100000">
                                              <p:val>
                                                <p:strVal val="#ppt_x"/>
                                              </p:val>
                                            </p:tav>
                                          </p:tavLst>
                                        </p:anim>
                                        <p:anim calcmode="lin" valueType="num" p14:bounceEnd="60000">
                                          <p:cBhvr additive="base">
                                            <p:cTn id="24" dur="750" fill="hold"/>
                                            <p:tgtEl>
                                              <p:spTgt spid="1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0000">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14:bounceEnd="60000">
                                          <p:cBhvr additive="base">
                                            <p:cTn id="27" dur="750" fill="hold"/>
                                            <p:tgtEl>
                                              <p:spTgt spid="118"/>
                                            </p:tgtEl>
                                            <p:attrNameLst>
                                              <p:attrName>ppt_x</p:attrName>
                                            </p:attrNameLst>
                                          </p:cBhvr>
                                          <p:tavLst>
                                            <p:tav tm="0">
                                              <p:val>
                                                <p:strVal val="#ppt_x"/>
                                              </p:val>
                                            </p:tav>
                                            <p:tav tm="100000">
                                              <p:val>
                                                <p:strVal val="#ppt_x"/>
                                              </p:val>
                                            </p:tav>
                                          </p:tavLst>
                                        </p:anim>
                                        <p:anim calcmode="lin" valueType="num" p14:bounceEnd="60000">
                                          <p:cBhvr additive="base">
                                            <p:cTn id="28" dur="750" fill="hold"/>
                                            <p:tgtEl>
                                              <p:spTgt spid="1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0000">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14:bounceEnd="60000">
                                          <p:cBhvr additive="base">
                                            <p:cTn id="31" dur="750" fill="hold"/>
                                            <p:tgtEl>
                                              <p:spTgt spid="119"/>
                                            </p:tgtEl>
                                            <p:attrNameLst>
                                              <p:attrName>ppt_x</p:attrName>
                                            </p:attrNameLst>
                                          </p:cBhvr>
                                          <p:tavLst>
                                            <p:tav tm="0">
                                              <p:val>
                                                <p:strVal val="#ppt_x"/>
                                              </p:val>
                                            </p:tav>
                                            <p:tav tm="100000">
                                              <p:val>
                                                <p:strVal val="#ppt_x"/>
                                              </p:val>
                                            </p:tav>
                                          </p:tavLst>
                                        </p:anim>
                                        <p:anim calcmode="lin" valueType="num" p14:bounceEnd="60000">
                                          <p:cBhvr additive="base">
                                            <p:cTn id="32" dur="750" fill="hold"/>
                                            <p:tgtEl>
                                              <p:spTgt spid="1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0000">
                                      <p:stCondLst>
                                        <p:cond delay="0"/>
                                      </p:stCondLst>
                                      <p:childTnLst>
                                        <p:set>
                                          <p:cBhvr>
                                            <p:cTn id="34" dur="1" fill="hold">
                                              <p:stCondLst>
                                                <p:cond delay="0"/>
                                              </p:stCondLst>
                                            </p:cTn>
                                            <p:tgtEl>
                                              <p:spTgt spid="120"/>
                                            </p:tgtEl>
                                            <p:attrNameLst>
                                              <p:attrName>style.visibility</p:attrName>
                                            </p:attrNameLst>
                                          </p:cBhvr>
                                          <p:to>
                                            <p:strVal val="visible"/>
                                          </p:to>
                                        </p:set>
                                        <p:anim calcmode="lin" valueType="num" p14:bounceEnd="60000">
                                          <p:cBhvr additive="base">
                                            <p:cTn id="35" dur="750" fill="hold"/>
                                            <p:tgtEl>
                                              <p:spTgt spid="120"/>
                                            </p:tgtEl>
                                            <p:attrNameLst>
                                              <p:attrName>ppt_x</p:attrName>
                                            </p:attrNameLst>
                                          </p:cBhvr>
                                          <p:tavLst>
                                            <p:tav tm="0">
                                              <p:val>
                                                <p:strVal val="#ppt_x"/>
                                              </p:val>
                                            </p:tav>
                                            <p:tav tm="100000">
                                              <p:val>
                                                <p:strVal val="#ppt_x"/>
                                              </p:val>
                                            </p:tav>
                                          </p:tavLst>
                                        </p:anim>
                                        <p:anim calcmode="lin" valueType="num" p14:bounceEnd="60000">
                                          <p:cBhvr additive="base">
                                            <p:cTn id="36" dur="750" fill="hold"/>
                                            <p:tgtEl>
                                              <p:spTgt spid="120"/>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14:presetBounceEnd="60000">
                                      <p:stCondLst>
                                        <p:cond delay="0"/>
                                      </p:stCondLst>
                                      <p:childTnLst>
                                        <p:set>
                                          <p:cBhvr>
                                            <p:cTn id="38" dur="1" fill="hold">
                                              <p:stCondLst>
                                                <p:cond delay="0"/>
                                              </p:stCondLst>
                                            </p:cTn>
                                            <p:tgtEl>
                                              <p:spTgt spid="128"/>
                                            </p:tgtEl>
                                            <p:attrNameLst>
                                              <p:attrName>style.visibility</p:attrName>
                                            </p:attrNameLst>
                                          </p:cBhvr>
                                          <p:to>
                                            <p:strVal val="visible"/>
                                          </p:to>
                                        </p:set>
                                        <p:anim calcmode="lin" valueType="num" p14:bounceEnd="60000">
                                          <p:cBhvr additive="base">
                                            <p:cTn id="39" dur="750" fill="hold"/>
                                            <p:tgtEl>
                                              <p:spTgt spid="128"/>
                                            </p:tgtEl>
                                            <p:attrNameLst>
                                              <p:attrName>ppt_x</p:attrName>
                                            </p:attrNameLst>
                                          </p:cBhvr>
                                          <p:tavLst>
                                            <p:tav tm="0">
                                              <p:val>
                                                <p:strVal val="1+#ppt_w/2"/>
                                              </p:val>
                                            </p:tav>
                                            <p:tav tm="100000">
                                              <p:val>
                                                <p:strVal val="#ppt_x"/>
                                              </p:val>
                                            </p:tav>
                                          </p:tavLst>
                                        </p:anim>
                                        <p:anim calcmode="lin" valueType="num" p14:bounceEnd="60000">
                                          <p:cBhvr additive="base">
                                            <p:cTn id="40" dur="750" fill="hold"/>
                                            <p:tgtEl>
                                              <p:spTgt spid="12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60000">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14:bounceEnd="60000">
                                          <p:cBhvr additive="base">
                                            <p:cTn id="43" dur="750" fill="hold"/>
                                            <p:tgtEl>
                                              <p:spTgt spid="121"/>
                                            </p:tgtEl>
                                            <p:attrNameLst>
                                              <p:attrName>ppt_x</p:attrName>
                                            </p:attrNameLst>
                                          </p:cBhvr>
                                          <p:tavLst>
                                            <p:tav tm="0">
                                              <p:val>
                                                <p:strVal val="1+#ppt_w/2"/>
                                              </p:val>
                                            </p:tav>
                                            <p:tav tm="100000">
                                              <p:val>
                                                <p:strVal val="#ppt_x"/>
                                              </p:val>
                                            </p:tav>
                                          </p:tavLst>
                                        </p:anim>
                                        <p:anim calcmode="lin" valueType="num" p14:bounceEnd="60000">
                                          <p:cBhvr additive="base">
                                            <p:cTn id="44" dur="750" fill="hold"/>
                                            <p:tgtEl>
                                              <p:spTgt spid="12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60000">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14:bounceEnd="60000">
                                          <p:cBhvr additive="base">
                                            <p:cTn id="47" dur="750" fill="hold"/>
                                            <p:tgtEl>
                                              <p:spTgt spid="122"/>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2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60000">
                                      <p:stCondLst>
                                        <p:cond delay="0"/>
                                      </p:stCondLst>
                                      <p:childTnLst>
                                        <p:set>
                                          <p:cBhvr>
                                            <p:cTn id="50" dur="1" fill="hold">
                                              <p:stCondLst>
                                                <p:cond delay="0"/>
                                              </p:stCondLst>
                                            </p:cTn>
                                            <p:tgtEl>
                                              <p:spTgt spid="123"/>
                                            </p:tgtEl>
                                            <p:attrNameLst>
                                              <p:attrName>style.visibility</p:attrName>
                                            </p:attrNameLst>
                                          </p:cBhvr>
                                          <p:to>
                                            <p:strVal val="visible"/>
                                          </p:to>
                                        </p:set>
                                        <p:anim calcmode="lin" valueType="num" p14:bounceEnd="60000">
                                          <p:cBhvr additive="base">
                                            <p:cTn id="51" dur="750" fill="hold"/>
                                            <p:tgtEl>
                                              <p:spTgt spid="123"/>
                                            </p:tgtEl>
                                            <p:attrNameLst>
                                              <p:attrName>ppt_x</p:attrName>
                                            </p:attrNameLst>
                                          </p:cBhvr>
                                          <p:tavLst>
                                            <p:tav tm="0">
                                              <p:val>
                                                <p:strVal val="1+#ppt_w/2"/>
                                              </p:val>
                                            </p:tav>
                                            <p:tav tm="100000">
                                              <p:val>
                                                <p:strVal val="#ppt_x"/>
                                              </p:val>
                                            </p:tav>
                                          </p:tavLst>
                                        </p:anim>
                                        <p:anim calcmode="lin" valueType="num" p14:bounceEnd="60000">
                                          <p:cBhvr additive="base">
                                            <p:cTn id="52" dur="75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7" grpId="0" animBg="1"/>
          <p:bldP spid="128" grpId="0" animBg="1"/>
          <p:bldP spid="115" grpId="0"/>
          <p:bldP spid="116" grpId="0"/>
          <p:bldP spid="117" grpId="0"/>
          <p:bldP spid="118" grpId="0"/>
          <p:bldP spid="119" grpId="0"/>
          <p:bldP spid="120" grpId="0"/>
          <p:bldP spid="121" grpId="0"/>
          <p:bldP spid="122" grpId="0"/>
          <p:bldP spid="1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0-#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750" fill="hold"/>
                                            <p:tgtEl>
                                              <p:spTgt spid="116"/>
                                            </p:tgtEl>
                                            <p:attrNameLst>
                                              <p:attrName>ppt_x</p:attrName>
                                            </p:attrNameLst>
                                          </p:cBhvr>
                                          <p:tavLst>
                                            <p:tav tm="0">
                                              <p:val>
                                                <p:strVal val="0-#ppt_w/2"/>
                                              </p:val>
                                            </p:tav>
                                            <p:tav tm="100000">
                                              <p:val>
                                                <p:strVal val="#ppt_x"/>
                                              </p:val>
                                            </p:tav>
                                          </p:tavLst>
                                        </p:anim>
                                        <p:anim calcmode="lin" valueType="num">
                                          <p:cBhvr additive="base">
                                            <p:cTn id="16" dur="750" fill="hold"/>
                                            <p:tgtEl>
                                              <p:spTgt spid="1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0-#ppt_w/2"/>
                                              </p:val>
                                            </p:tav>
                                            <p:tav tm="100000">
                                              <p:val>
                                                <p:strVal val="#ppt_x"/>
                                              </p:val>
                                            </p:tav>
                                          </p:tavLst>
                                        </p:anim>
                                        <p:anim calcmode="lin" valueType="num">
                                          <p:cBhvr additive="base">
                                            <p:cTn id="20" dur="750" fill="hold"/>
                                            <p:tgtEl>
                                              <p:spTgt spid="11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anim calcmode="lin" valueType="num">
                                          <p:cBhvr additive="base">
                                            <p:cTn id="23" dur="750" fill="hold"/>
                                            <p:tgtEl>
                                              <p:spTgt spid="127"/>
                                            </p:tgtEl>
                                            <p:attrNameLst>
                                              <p:attrName>ppt_x</p:attrName>
                                            </p:attrNameLst>
                                          </p:cBhvr>
                                          <p:tavLst>
                                            <p:tav tm="0">
                                              <p:val>
                                                <p:strVal val="#ppt_x"/>
                                              </p:val>
                                            </p:tav>
                                            <p:tav tm="100000">
                                              <p:val>
                                                <p:strVal val="#ppt_x"/>
                                              </p:val>
                                            </p:tav>
                                          </p:tavLst>
                                        </p:anim>
                                        <p:anim calcmode="lin" valueType="num">
                                          <p:cBhvr additive="base">
                                            <p:cTn id="24" dur="750" fill="hold"/>
                                            <p:tgtEl>
                                              <p:spTgt spid="1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750" fill="hold"/>
                                            <p:tgtEl>
                                              <p:spTgt spid="118"/>
                                            </p:tgtEl>
                                            <p:attrNameLst>
                                              <p:attrName>ppt_x</p:attrName>
                                            </p:attrNameLst>
                                          </p:cBhvr>
                                          <p:tavLst>
                                            <p:tav tm="0">
                                              <p:val>
                                                <p:strVal val="#ppt_x"/>
                                              </p:val>
                                            </p:tav>
                                            <p:tav tm="100000">
                                              <p:val>
                                                <p:strVal val="#ppt_x"/>
                                              </p:val>
                                            </p:tav>
                                          </p:tavLst>
                                        </p:anim>
                                        <p:anim calcmode="lin" valueType="num">
                                          <p:cBhvr additive="base">
                                            <p:cTn id="28" dur="750" fill="hold"/>
                                            <p:tgtEl>
                                              <p:spTgt spid="1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750" fill="hold"/>
                                            <p:tgtEl>
                                              <p:spTgt spid="119"/>
                                            </p:tgtEl>
                                            <p:attrNameLst>
                                              <p:attrName>ppt_x</p:attrName>
                                            </p:attrNameLst>
                                          </p:cBhvr>
                                          <p:tavLst>
                                            <p:tav tm="0">
                                              <p:val>
                                                <p:strVal val="#ppt_x"/>
                                              </p:val>
                                            </p:tav>
                                            <p:tav tm="100000">
                                              <p:val>
                                                <p:strVal val="#ppt_x"/>
                                              </p:val>
                                            </p:tav>
                                          </p:tavLst>
                                        </p:anim>
                                        <p:anim calcmode="lin" valueType="num">
                                          <p:cBhvr additive="base">
                                            <p:cTn id="32" dur="750" fill="hold"/>
                                            <p:tgtEl>
                                              <p:spTgt spid="1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anim calcmode="lin" valueType="num">
                                          <p:cBhvr additive="base">
                                            <p:cTn id="35" dur="750" fill="hold"/>
                                            <p:tgtEl>
                                              <p:spTgt spid="120"/>
                                            </p:tgtEl>
                                            <p:attrNameLst>
                                              <p:attrName>ppt_x</p:attrName>
                                            </p:attrNameLst>
                                          </p:cBhvr>
                                          <p:tavLst>
                                            <p:tav tm="0">
                                              <p:val>
                                                <p:strVal val="#ppt_x"/>
                                              </p:val>
                                            </p:tav>
                                            <p:tav tm="100000">
                                              <p:val>
                                                <p:strVal val="#ppt_x"/>
                                              </p:val>
                                            </p:tav>
                                          </p:tavLst>
                                        </p:anim>
                                        <p:anim calcmode="lin" valueType="num">
                                          <p:cBhvr additive="base">
                                            <p:cTn id="36" dur="750" fill="hold"/>
                                            <p:tgtEl>
                                              <p:spTgt spid="120"/>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anim calcmode="lin" valueType="num">
                                          <p:cBhvr additive="base">
                                            <p:cTn id="39" dur="750" fill="hold"/>
                                            <p:tgtEl>
                                              <p:spTgt spid="128"/>
                                            </p:tgtEl>
                                            <p:attrNameLst>
                                              <p:attrName>ppt_x</p:attrName>
                                            </p:attrNameLst>
                                          </p:cBhvr>
                                          <p:tavLst>
                                            <p:tav tm="0">
                                              <p:val>
                                                <p:strVal val="1+#ppt_w/2"/>
                                              </p:val>
                                            </p:tav>
                                            <p:tav tm="100000">
                                              <p:val>
                                                <p:strVal val="#ppt_x"/>
                                              </p:val>
                                            </p:tav>
                                          </p:tavLst>
                                        </p:anim>
                                        <p:anim calcmode="lin" valueType="num">
                                          <p:cBhvr additive="base">
                                            <p:cTn id="40" dur="750" fill="hold"/>
                                            <p:tgtEl>
                                              <p:spTgt spid="12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750" fill="hold"/>
                                            <p:tgtEl>
                                              <p:spTgt spid="121"/>
                                            </p:tgtEl>
                                            <p:attrNameLst>
                                              <p:attrName>ppt_x</p:attrName>
                                            </p:attrNameLst>
                                          </p:cBhvr>
                                          <p:tavLst>
                                            <p:tav tm="0">
                                              <p:val>
                                                <p:strVal val="1+#ppt_w/2"/>
                                              </p:val>
                                            </p:tav>
                                            <p:tav tm="100000">
                                              <p:val>
                                                <p:strVal val="#ppt_x"/>
                                              </p:val>
                                            </p:tav>
                                          </p:tavLst>
                                        </p:anim>
                                        <p:anim calcmode="lin" valueType="num">
                                          <p:cBhvr additive="base">
                                            <p:cTn id="44" dur="750" fill="hold"/>
                                            <p:tgtEl>
                                              <p:spTgt spid="12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additive="base">
                                            <p:cTn id="47" dur="750" fill="hold"/>
                                            <p:tgtEl>
                                              <p:spTgt spid="122"/>
                                            </p:tgtEl>
                                            <p:attrNameLst>
                                              <p:attrName>ppt_x</p:attrName>
                                            </p:attrNameLst>
                                          </p:cBhvr>
                                          <p:tavLst>
                                            <p:tav tm="0">
                                              <p:val>
                                                <p:strVal val="1+#ppt_w/2"/>
                                              </p:val>
                                            </p:tav>
                                            <p:tav tm="100000">
                                              <p:val>
                                                <p:strVal val="#ppt_x"/>
                                              </p:val>
                                            </p:tav>
                                          </p:tavLst>
                                        </p:anim>
                                        <p:anim calcmode="lin" valueType="num">
                                          <p:cBhvr additive="base">
                                            <p:cTn id="48" dur="750" fill="hold"/>
                                            <p:tgtEl>
                                              <p:spTgt spid="12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 calcmode="lin" valueType="num">
                                          <p:cBhvr additive="base">
                                            <p:cTn id="51" dur="750" fill="hold"/>
                                            <p:tgtEl>
                                              <p:spTgt spid="123"/>
                                            </p:tgtEl>
                                            <p:attrNameLst>
                                              <p:attrName>ppt_x</p:attrName>
                                            </p:attrNameLst>
                                          </p:cBhvr>
                                          <p:tavLst>
                                            <p:tav tm="0">
                                              <p:val>
                                                <p:strVal val="1+#ppt_w/2"/>
                                              </p:val>
                                            </p:tav>
                                            <p:tav tm="100000">
                                              <p:val>
                                                <p:strVal val="#ppt_x"/>
                                              </p:val>
                                            </p:tav>
                                          </p:tavLst>
                                        </p:anim>
                                        <p:anim calcmode="lin" valueType="num">
                                          <p:cBhvr additive="base">
                                            <p:cTn id="52" dur="75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7" grpId="0" animBg="1"/>
          <p:bldP spid="128" grpId="0" animBg="1"/>
          <p:bldP spid="115" grpId="0"/>
          <p:bldP spid="116" grpId="0"/>
          <p:bldP spid="117" grpId="0"/>
          <p:bldP spid="118" grpId="0"/>
          <p:bldP spid="119" grpId="0"/>
          <p:bldP spid="120" grpId="0"/>
          <p:bldP spid="121" grpId="0"/>
          <p:bldP spid="122" grpId="0"/>
          <p:bldP spid="12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E4E4F5F5-F2C1-47C4-9DEE-43DED01EE176}"/>
              </a:ext>
            </a:extLst>
          </p:cNvPr>
          <p:cNvSpPr/>
          <p:nvPr/>
        </p:nvSpPr>
        <p:spPr>
          <a:xfrm>
            <a:off x="2130506" y="1523874"/>
            <a:ext cx="3125385" cy="1523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xmlns="" id="{1F649731-6B9F-45B3-A5B7-0F78826B2498}"/>
              </a:ext>
            </a:extLst>
          </p:cNvPr>
          <p:cNvSpPr/>
          <p:nvPr/>
        </p:nvSpPr>
        <p:spPr>
          <a:xfrm>
            <a:off x="528638" y="1523875"/>
            <a:ext cx="1523516" cy="1523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20">
            <a:extLst>
              <a:ext uri="{FF2B5EF4-FFF2-40B4-BE49-F238E27FC236}">
                <a16:creationId xmlns:a16="http://schemas.microsoft.com/office/drawing/2014/main" xmlns="" id="{C2E6FB43-AD99-46FB-B66E-8EBA0B46EDA7}"/>
              </a:ext>
            </a:extLst>
          </p:cNvPr>
          <p:cNvSpPr/>
          <p:nvPr/>
        </p:nvSpPr>
        <p:spPr>
          <a:xfrm>
            <a:off x="528638" y="3125743"/>
            <a:ext cx="3125385" cy="15235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Rectangle 23">
            <a:extLst>
              <a:ext uri="{FF2B5EF4-FFF2-40B4-BE49-F238E27FC236}">
                <a16:creationId xmlns:a16="http://schemas.microsoft.com/office/drawing/2014/main" xmlns="" id="{F68AD370-0FBE-4974-880F-D70B603048BD}"/>
              </a:ext>
            </a:extLst>
          </p:cNvPr>
          <p:cNvSpPr/>
          <p:nvPr/>
        </p:nvSpPr>
        <p:spPr>
          <a:xfrm rot="5400000">
            <a:off x="3732375" y="3125743"/>
            <a:ext cx="1523516" cy="15235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Rectangle 27">
            <a:extLst>
              <a:ext uri="{FF2B5EF4-FFF2-40B4-BE49-F238E27FC236}">
                <a16:creationId xmlns:a16="http://schemas.microsoft.com/office/drawing/2014/main" xmlns="" id="{D26D5D18-5964-4281-9764-7F19ED5B1B6E}"/>
              </a:ext>
            </a:extLst>
          </p:cNvPr>
          <p:cNvSpPr/>
          <p:nvPr/>
        </p:nvSpPr>
        <p:spPr>
          <a:xfrm rot="5400000">
            <a:off x="4533308" y="2326861"/>
            <a:ext cx="3125385" cy="1523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Rectangle 28">
            <a:extLst>
              <a:ext uri="{FF2B5EF4-FFF2-40B4-BE49-F238E27FC236}">
                <a16:creationId xmlns:a16="http://schemas.microsoft.com/office/drawing/2014/main" xmlns="" id="{2513611F-CFBF-4DE6-962F-F75F89D304FA}"/>
              </a:ext>
            </a:extLst>
          </p:cNvPr>
          <p:cNvSpPr/>
          <p:nvPr/>
        </p:nvSpPr>
        <p:spPr>
          <a:xfrm>
            <a:off x="8537978" y="1523874"/>
            <a:ext cx="3125385" cy="15235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Rectangle 29">
            <a:extLst>
              <a:ext uri="{FF2B5EF4-FFF2-40B4-BE49-F238E27FC236}">
                <a16:creationId xmlns:a16="http://schemas.microsoft.com/office/drawing/2014/main" xmlns="" id="{707A3461-7D56-4AAD-A59C-7FA98E4F95E3}"/>
              </a:ext>
            </a:extLst>
          </p:cNvPr>
          <p:cNvSpPr/>
          <p:nvPr/>
        </p:nvSpPr>
        <p:spPr>
          <a:xfrm>
            <a:off x="6936110" y="1523875"/>
            <a:ext cx="1523516" cy="15235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Rectangle 30">
            <a:extLst>
              <a:ext uri="{FF2B5EF4-FFF2-40B4-BE49-F238E27FC236}">
                <a16:creationId xmlns:a16="http://schemas.microsoft.com/office/drawing/2014/main" xmlns="" id="{07D3E97E-486E-4734-B230-104D9772937D}"/>
              </a:ext>
            </a:extLst>
          </p:cNvPr>
          <p:cNvSpPr/>
          <p:nvPr/>
        </p:nvSpPr>
        <p:spPr>
          <a:xfrm>
            <a:off x="6936110" y="3125743"/>
            <a:ext cx="3125385" cy="1523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Rectangle 31">
            <a:extLst>
              <a:ext uri="{FF2B5EF4-FFF2-40B4-BE49-F238E27FC236}">
                <a16:creationId xmlns:a16="http://schemas.microsoft.com/office/drawing/2014/main" xmlns="" id="{C925B1DC-745D-4825-AECC-46E59E0CA6A8}"/>
              </a:ext>
            </a:extLst>
          </p:cNvPr>
          <p:cNvSpPr/>
          <p:nvPr/>
        </p:nvSpPr>
        <p:spPr>
          <a:xfrm rot="5400000">
            <a:off x="10139847" y="3125743"/>
            <a:ext cx="1523516" cy="1523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Text Placeholder 26">
            <a:extLst>
              <a:ext uri="{FF2B5EF4-FFF2-40B4-BE49-F238E27FC236}">
                <a16:creationId xmlns:a16="http://schemas.microsoft.com/office/drawing/2014/main" xmlns="" id="{30F19E8E-53B8-4A60-89E6-2806172069D8}"/>
              </a:ext>
            </a:extLst>
          </p:cNvPr>
          <p:cNvSpPr>
            <a:spLocks noGrp="1"/>
          </p:cNvSpPr>
          <p:nvPr>
            <p:ph type="body" sz="quarter" idx="11"/>
          </p:nvPr>
        </p:nvSpPr>
        <p:spPr/>
        <p:txBody>
          <a:bodyPr/>
          <a:lstStyle/>
          <a:p>
            <a:r>
              <a:rPr lang="en-ID" dirty="0"/>
              <a:t>What We’ve Done</a:t>
            </a:r>
          </a:p>
        </p:txBody>
      </p:sp>
      <p:sp>
        <p:nvSpPr>
          <p:cNvPr id="26" name="Text Placeholder 25">
            <a:extLst>
              <a:ext uri="{FF2B5EF4-FFF2-40B4-BE49-F238E27FC236}">
                <a16:creationId xmlns:a16="http://schemas.microsoft.com/office/drawing/2014/main" xmlns="" id="{33B0C920-E41D-48B2-BBB5-6FBFDE0F31A7}"/>
              </a:ext>
            </a:extLst>
          </p:cNvPr>
          <p:cNvSpPr>
            <a:spLocks noGrp="1"/>
          </p:cNvSpPr>
          <p:nvPr>
            <p:ph type="body" sz="quarter" idx="10"/>
          </p:nvPr>
        </p:nvSpPr>
        <p:spPr/>
        <p:txBody>
          <a:bodyPr/>
          <a:lstStyle/>
          <a:p>
            <a:r>
              <a:rPr lang="en-ID" dirty="0"/>
              <a:t>The Hall of Fame</a:t>
            </a:r>
          </a:p>
        </p:txBody>
      </p:sp>
      <p:sp>
        <p:nvSpPr>
          <p:cNvPr id="7" name="TextBox 6">
            <a:extLst>
              <a:ext uri="{FF2B5EF4-FFF2-40B4-BE49-F238E27FC236}">
                <a16:creationId xmlns:a16="http://schemas.microsoft.com/office/drawing/2014/main" xmlns="" id="{3F1A826A-A616-4F1A-AB45-ED2E5AEF8CBE}"/>
              </a:ext>
            </a:extLst>
          </p:cNvPr>
          <p:cNvSpPr txBox="1"/>
          <p:nvPr/>
        </p:nvSpPr>
        <p:spPr>
          <a:xfrm>
            <a:off x="609892" y="4855231"/>
            <a:ext cx="10715333" cy="1170833"/>
          </a:xfrm>
          <a:prstGeom prst="rect">
            <a:avLst/>
          </a:prstGeom>
          <a:noFill/>
        </p:spPr>
        <p:txBody>
          <a:bodyPr wrap="square" rtlCol="0">
            <a:spAutoFit/>
          </a:bodyPr>
          <a:lstStyle/>
          <a:p>
            <a:pPr algn="ctr">
              <a:lnSpc>
                <a:spcPct val="150000"/>
              </a:lnSpc>
            </a:pPr>
            <a:r>
              <a:rPr lang="en-ID" sz="1200" dirty="0">
                <a:ea typeface="Open Sans" panose="020B0606030504020204" pitchFamily="34" charset="0"/>
                <a:cs typeface="Open Sans" panose="020B0606030504020204" pitchFamily="34" charset="0"/>
              </a:rPr>
              <a:t>Even the all-powerful Pointing has no control about the blind texts it is an almost </a:t>
            </a:r>
            <a:r>
              <a:rPr lang="en-ID" sz="1200" dirty="0" err="1">
                <a:ea typeface="Open Sans" panose="020B0606030504020204" pitchFamily="34" charset="0"/>
                <a:cs typeface="Open Sans" panose="020B0606030504020204" pitchFamily="34" charset="0"/>
              </a:rPr>
              <a:t>unorthographic</a:t>
            </a:r>
            <a:r>
              <a:rPr lang="en-ID" sz="1200" dirty="0">
                <a:ea typeface="Open Sans" panose="020B0606030504020204" pitchFamily="34" charset="0"/>
                <a:cs typeface="Open Sans" panose="020B0606030504020204" pitchFamily="34" charset="0"/>
              </a:rPr>
              <a:t> life 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 age material. </a:t>
            </a:r>
          </a:p>
          <a:p>
            <a:pPr algn="ctr">
              <a:lnSpc>
                <a:spcPct val="150000"/>
              </a:lnSpc>
            </a:pPr>
            <a:endParaRPr lang="en-ID" sz="1200" dirty="0"/>
          </a:p>
        </p:txBody>
      </p:sp>
      <p:sp>
        <p:nvSpPr>
          <p:cNvPr id="3" name="Picture Placeholder 2"/>
          <p:cNvSpPr>
            <a:spLocks noGrp="1"/>
          </p:cNvSpPr>
          <p:nvPr>
            <p:ph type="pic" sz="quarter" idx="12"/>
          </p:nvPr>
        </p:nvSpPr>
        <p:spPr/>
      </p:sp>
    </p:spTree>
    <p:extLst>
      <p:ext uri="{BB962C8B-B14F-4D97-AF65-F5344CB8AC3E}">
        <p14:creationId xmlns:p14="http://schemas.microsoft.com/office/powerpoint/2010/main" xmlns="" val="1508768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xmlns="" id="{DCEBC031-A690-4500-80D0-AD01B50574EF}"/>
              </a:ext>
            </a:extLst>
          </p:cNvPr>
          <p:cNvSpPr/>
          <p:nvPr/>
        </p:nvSpPr>
        <p:spPr>
          <a:xfrm>
            <a:off x="6476354" y="1941758"/>
            <a:ext cx="2832096" cy="296911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Freeform: Shape 35">
            <a:extLst>
              <a:ext uri="{FF2B5EF4-FFF2-40B4-BE49-F238E27FC236}">
                <a16:creationId xmlns:a16="http://schemas.microsoft.com/office/drawing/2014/main" xmlns="" id="{9BEB15F8-2C95-41F2-A0BD-99F0293C294E}"/>
              </a:ext>
            </a:extLst>
          </p:cNvPr>
          <p:cNvSpPr/>
          <p:nvPr/>
        </p:nvSpPr>
        <p:spPr>
          <a:xfrm>
            <a:off x="9359904" y="1941758"/>
            <a:ext cx="2832096" cy="296911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Freeform: Shape 36">
            <a:extLst>
              <a:ext uri="{FF2B5EF4-FFF2-40B4-BE49-F238E27FC236}">
                <a16:creationId xmlns:a16="http://schemas.microsoft.com/office/drawing/2014/main" xmlns="" id="{C3A9109F-A31A-470B-8F4D-435F1B555229}"/>
              </a:ext>
            </a:extLst>
          </p:cNvPr>
          <p:cNvSpPr/>
          <p:nvPr/>
        </p:nvSpPr>
        <p:spPr>
          <a:xfrm>
            <a:off x="9359904" y="-601629"/>
            <a:ext cx="2832096" cy="296911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Freeform: Shape 37">
            <a:extLst>
              <a:ext uri="{FF2B5EF4-FFF2-40B4-BE49-F238E27FC236}">
                <a16:creationId xmlns:a16="http://schemas.microsoft.com/office/drawing/2014/main" xmlns="" id="{0A135861-A9BB-482E-B603-EFAF21DC2EB2}"/>
              </a:ext>
            </a:extLst>
          </p:cNvPr>
          <p:cNvSpPr/>
          <p:nvPr/>
        </p:nvSpPr>
        <p:spPr>
          <a:xfrm>
            <a:off x="6476353" y="-601629"/>
            <a:ext cx="2832096" cy="296911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Freeform: Shape 38">
            <a:extLst>
              <a:ext uri="{FF2B5EF4-FFF2-40B4-BE49-F238E27FC236}">
                <a16:creationId xmlns:a16="http://schemas.microsoft.com/office/drawing/2014/main" xmlns="" id="{17A187F9-A2B5-4CB7-8516-5F1CA0DCBDB6}"/>
              </a:ext>
            </a:extLst>
          </p:cNvPr>
          <p:cNvSpPr/>
          <p:nvPr/>
        </p:nvSpPr>
        <p:spPr>
          <a:xfrm>
            <a:off x="9359904" y="4485143"/>
            <a:ext cx="2832096" cy="296911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Freeform: Shape 39">
            <a:extLst>
              <a:ext uri="{FF2B5EF4-FFF2-40B4-BE49-F238E27FC236}">
                <a16:creationId xmlns:a16="http://schemas.microsoft.com/office/drawing/2014/main" xmlns="" id="{7B2C4789-C453-4749-8143-186ADC09335E}"/>
              </a:ext>
            </a:extLst>
          </p:cNvPr>
          <p:cNvSpPr/>
          <p:nvPr/>
        </p:nvSpPr>
        <p:spPr>
          <a:xfrm>
            <a:off x="6476353" y="4485143"/>
            <a:ext cx="2832096" cy="2969110"/>
          </a:xfrm>
          <a:custGeom>
            <a:avLst/>
            <a:gdLst>
              <a:gd name="connsiteX0" fmla="*/ 2832096 w 2832096"/>
              <a:gd name="connsiteY0" fmla="*/ 0 h 2969110"/>
              <a:gd name="connsiteX1" fmla="*/ 2832096 w 2832096"/>
              <a:gd name="connsiteY1" fmla="*/ 2489466 h 2969110"/>
              <a:gd name="connsiteX2" fmla="*/ 0 w 2832096"/>
              <a:gd name="connsiteY2" fmla="*/ 2969110 h 2969110"/>
              <a:gd name="connsiteX3" fmla="*/ 0 w 2832096"/>
              <a:gd name="connsiteY3" fmla="*/ 479644 h 2969110"/>
            </a:gdLst>
            <a:ahLst/>
            <a:cxnLst>
              <a:cxn ang="0">
                <a:pos x="connsiteX0" y="connsiteY0"/>
              </a:cxn>
              <a:cxn ang="0">
                <a:pos x="connsiteX1" y="connsiteY1"/>
              </a:cxn>
              <a:cxn ang="0">
                <a:pos x="connsiteX2" y="connsiteY2"/>
              </a:cxn>
              <a:cxn ang="0">
                <a:pos x="connsiteX3" y="connsiteY3"/>
              </a:cxn>
            </a:cxnLst>
            <a:rect l="l" t="t" r="r" b="b"/>
            <a:pathLst>
              <a:path w="2832096" h="2969110">
                <a:moveTo>
                  <a:pt x="2832096" y="0"/>
                </a:moveTo>
                <a:lnTo>
                  <a:pt x="2832096" y="2489466"/>
                </a:lnTo>
                <a:lnTo>
                  <a:pt x="0" y="2969110"/>
                </a:lnTo>
                <a:lnTo>
                  <a:pt x="0" y="4796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Text Placeholder 26">
            <a:extLst>
              <a:ext uri="{FF2B5EF4-FFF2-40B4-BE49-F238E27FC236}">
                <a16:creationId xmlns:a16="http://schemas.microsoft.com/office/drawing/2014/main" xmlns="" id="{30F19E8E-53B8-4A60-89E6-2806172069D8}"/>
              </a:ext>
            </a:extLst>
          </p:cNvPr>
          <p:cNvSpPr>
            <a:spLocks noGrp="1"/>
          </p:cNvSpPr>
          <p:nvPr>
            <p:ph type="body" sz="quarter" idx="11"/>
          </p:nvPr>
        </p:nvSpPr>
        <p:spPr/>
        <p:txBody>
          <a:bodyPr/>
          <a:lstStyle/>
          <a:p>
            <a:r>
              <a:rPr lang="en-ID" dirty="0"/>
              <a:t>What We’ve Done</a:t>
            </a:r>
          </a:p>
        </p:txBody>
      </p:sp>
      <p:sp>
        <p:nvSpPr>
          <p:cNvPr id="26" name="Text Placeholder 25">
            <a:extLst>
              <a:ext uri="{FF2B5EF4-FFF2-40B4-BE49-F238E27FC236}">
                <a16:creationId xmlns:a16="http://schemas.microsoft.com/office/drawing/2014/main" xmlns="" id="{33B0C920-E41D-48B2-BBB5-6FBFDE0F31A7}"/>
              </a:ext>
            </a:extLst>
          </p:cNvPr>
          <p:cNvSpPr>
            <a:spLocks noGrp="1"/>
          </p:cNvSpPr>
          <p:nvPr>
            <p:ph type="body" sz="quarter" idx="10"/>
          </p:nvPr>
        </p:nvSpPr>
        <p:spPr/>
        <p:txBody>
          <a:bodyPr/>
          <a:lstStyle/>
          <a:p>
            <a:r>
              <a:rPr lang="en-ID" dirty="0"/>
              <a:t>The Hall of Fame</a:t>
            </a:r>
          </a:p>
        </p:txBody>
      </p:sp>
      <p:sp>
        <p:nvSpPr>
          <p:cNvPr id="28" name="TextBox 27">
            <a:extLst>
              <a:ext uri="{FF2B5EF4-FFF2-40B4-BE49-F238E27FC236}">
                <a16:creationId xmlns:a16="http://schemas.microsoft.com/office/drawing/2014/main" xmlns="" id="{95750718-B305-4831-9AA7-F19761590BE1}"/>
              </a:ext>
            </a:extLst>
          </p:cNvPr>
          <p:cNvSpPr txBox="1"/>
          <p:nvPr/>
        </p:nvSpPr>
        <p:spPr>
          <a:xfrm>
            <a:off x="421975" y="1428720"/>
            <a:ext cx="2048959" cy="338554"/>
          </a:xfrm>
          <a:prstGeom prst="rect">
            <a:avLst/>
          </a:prstGeom>
          <a:noFill/>
          <a:ln>
            <a:noFill/>
          </a:ln>
        </p:spPr>
        <p:txBody>
          <a:bodyPr wrap="none" rtlCol="0">
            <a:spAutoFit/>
          </a:bodyPr>
          <a:lstStyle/>
          <a:p>
            <a:r>
              <a:rPr lang="id-ID" sz="1600" spc="300" dirty="0">
                <a:solidFill>
                  <a:schemeClr val="accent1"/>
                </a:solidFill>
                <a:latin typeface="+mj-lt"/>
              </a:rPr>
              <a:t>About Project</a:t>
            </a:r>
          </a:p>
        </p:txBody>
      </p:sp>
      <p:sp>
        <p:nvSpPr>
          <p:cNvPr id="29" name="TextBox 34">
            <a:extLst>
              <a:ext uri="{FF2B5EF4-FFF2-40B4-BE49-F238E27FC236}">
                <a16:creationId xmlns:a16="http://schemas.microsoft.com/office/drawing/2014/main" xmlns="" id="{E9227B7B-868C-4D1E-A99A-65B052AE60F4}"/>
              </a:ext>
            </a:extLst>
          </p:cNvPr>
          <p:cNvSpPr txBox="1"/>
          <p:nvPr/>
        </p:nvSpPr>
        <p:spPr>
          <a:xfrm>
            <a:off x="421975" y="1772252"/>
            <a:ext cx="5492870" cy="2308324"/>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lnSpc>
                <a:spcPct val="150000"/>
              </a:lnSpc>
              <a:buClr>
                <a:schemeClr val="accent6"/>
              </a:buClr>
            </a:pPr>
            <a:r>
              <a:rPr lang="en-ID" sz="1200" dirty="0">
                <a:ea typeface="Open Sans" panose="020B0606030504020204" pitchFamily="34" charset="0"/>
                <a:cs typeface="Open Sans" panose="020B0606030504020204" pitchFamily="34" charset="0"/>
              </a:rPr>
              <a:t>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a:t>
            </a:r>
          </a:p>
          <a:p>
            <a:pPr algn="just">
              <a:lnSpc>
                <a:spcPct val="150000"/>
              </a:lnSpc>
              <a:buClr>
                <a:schemeClr val="accent6"/>
              </a:buClr>
            </a:pPr>
            <a:r>
              <a:rPr lang="en-ID" sz="1200" dirty="0">
                <a:ea typeface="Open Sans" panose="020B0606030504020204" pitchFamily="34" charset="0"/>
                <a:cs typeface="Open Sans" panose="020B0606030504020204" pitchFamily="34" charset="0"/>
              </a:rPr>
              <a:t>Perceived end knowledge certainly day sweetness why cordially. Ask quick six seven offer see among. Handsome end knowledge met debating sir seven offer  dwelling age material. </a:t>
            </a:r>
          </a:p>
        </p:txBody>
      </p:sp>
      <p:sp>
        <p:nvSpPr>
          <p:cNvPr id="30" name="TextBox 29">
            <a:extLst>
              <a:ext uri="{FF2B5EF4-FFF2-40B4-BE49-F238E27FC236}">
                <a16:creationId xmlns:a16="http://schemas.microsoft.com/office/drawing/2014/main" xmlns="" id="{9A2A828B-0F2F-40A8-BACC-787A2A8A7D1A}"/>
              </a:ext>
            </a:extLst>
          </p:cNvPr>
          <p:cNvSpPr txBox="1"/>
          <p:nvPr/>
        </p:nvSpPr>
        <p:spPr>
          <a:xfrm>
            <a:off x="421975" y="4308440"/>
            <a:ext cx="2061783" cy="338554"/>
          </a:xfrm>
          <a:prstGeom prst="rect">
            <a:avLst/>
          </a:prstGeom>
          <a:noFill/>
          <a:ln>
            <a:noFill/>
          </a:ln>
        </p:spPr>
        <p:txBody>
          <a:bodyPr wrap="none" rtlCol="0">
            <a:spAutoFit/>
          </a:bodyPr>
          <a:lstStyle/>
          <a:p>
            <a:r>
              <a:rPr lang="id-ID" sz="1600" spc="300" dirty="0">
                <a:solidFill>
                  <a:schemeClr val="accent1"/>
                </a:solidFill>
                <a:latin typeface="+mj-lt"/>
              </a:rPr>
              <a:t>Project Client</a:t>
            </a:r>
          </a:p>
        </p:txBody>
      </p:sp>
      <p:sp>
        <p:nvSpPr>
          <p:cNvPr id="31" name="TextBox 34">
            <a:extLst>
              <a:ext uri="{FF2B5EF4-FFF2-40B4-BE49-F238E27FC236}">
                <a16:creationId xmlns:a16="http://schemas.microsoft.com/office/drawing/2014/main" xmlns="" id="{79D75F3D-2DEC-4FEA-9C70-7E0AE5CC5184}"/>
              </a:ext>
            </a:extLst>
          </p:cNvPr>
          <p:cNvSpPr txBox="1"/>
          <p:nvPr/>
        </p:nvSpPr>
        <p:spPr>
          <a:xfrm>
            <a:off x="421975" y="4651267"/>
            <a:ext cx="1468672" cy="33983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nSpc>
                <a:spcPct val="150000"/>
              </a:lnSpc>
            </a:pPr>
            <a:r>
              <a:rPr lang="en-ID" sz="1200" dirty="0" err="1"/>
              <a:t>Inspiracraft</a:t>
            </a:r>
            <a:endParaRPr lang="en-US" sz="1200" dirty="0"/>
          </a:p>
        </p:txBody>
      </p:sp>
      <p:sp>
        <p:nvSpPr>
          <p:cNvPr id="32" name="TextBox 31">
            <a:extLst>
              <a:ext uri="{FF2B5EF4-FFF2-40B4-BE49-F238E27FC236}">
                <a16:creationId xmlns:a16="http://schemas.microsoft.com/office/drawing/2014/main" xmlns="" id="{F8D52CF7-8DC0-43B0-B276-4325AA0D6CAC}"/>
              </a:ext>
            </a:extLst>
          </p:cNvPr>
          <p:cNvSpPr txBox="1"/>
          <p:nvPr/>
        </p:nvSpPr>
        <p:spPr>
          <a:xfrm>
            <a:off x="3008110" y="4308440"/>
            <a:ext cx="1996059" cy="338554"/>
          </a:xfrm>
          <a:prstGeom prst="rect">
            <a:avLst/>
          </a:prstGeom>
          <a:noFill/>
          <a:ln>
            <a:noFill/>
          </a:ln>
        </p:spPr>
        <p:txBody>
          <a:bodyPr wrap="square" rtlCol="0">
            <a:spAutoFit/>
          </a:bodyPr>
          <a:lstStyle/>
          <a:p>
            <a:r>
              <a:rPr lang="id-ID" sz="1600" spc="300" dirty="0">
                <a:solidFill>
                  <a:schemeClr val="accent1"/>
                </a:solidFill>
                <a:latin typeface="+mj-lt"/>
              </a:rPr>
              <a:t>Project Artist</a:t>
            </a:r>
          </a:p>
        </p:txBody>
      </p:sp>
      <p:sp>
        <p:nvSpPr>
          <p:cNvPr id="33" name="TextBox 34">
            <a:extLst>
              <a:ext uri="{FF2B5EF4-FFF2-40B4-BE49-F238E27FC236}">
                <a16:creationId xmlns:a16="http://schemas.microsoft.com/office/drawing/2014/main" xmlns="" id="{83355B83-AB6F-47CE-B3E4-CF738A1BAB81}"/>
              </a:ext>
            </a:extLst>
          </p:cNvPr>
          <p:cNvSpPr txBox="1"/>
          <p:nvPr/>
        </p:nvSpPr>
        <p:spPr>
          <a:xfrm>
            <a:off x="3008110" y="4650485"/>
            <a:ext cx="1468672" cy="369332"/>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nSpc>
                <a:spcPct val="150000"/>
              </a:lnSpc>
            </a:pPr>
            <a:r>
              <a:rPr lang="id-ID" sz="1200" dirty="0"/>
              <a:t>Francisco Perez</a:t>
            </a:r>
            <a:endParaRPr lang="en-US" sz="1200" dirty="0"/>
          </a:p>
        </p:txBody>
      </p:sp>
      <p:sp>
        <p:nvSpPr>
          <p:cNvPr id="2" name="Picture Placeholder 1"/>
          <p:cNvSpPr>
            <a:spLocks noGrp="1"/>
          </p:cNvSpPr>
          <p:nvPr>
            <p:ph type="pic" sz="quarter" idx="18"/>
          </p:nvPr>
        </p:nvSpPr>
        <p:spPr/>
      </p:sp>
    </p:spTree>
    <p:extLst>
      <p:ext uri="{BB962C8B-B14F-4D97-AF65-F5344CB8AC3E}">
        <p14:creationId xmlns:p14="http://schemas.microsoft.com/office/powerpoint/2010/main" xmlns="" val="2408435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900" decel="100000" fill="hold"/>
                                        <p:tgtEl>
                                          <p:spTgt spid="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900" decel="100000" fill="hold"/>
                                        <p:tgtEl>
                                          <p:spTgt spid="3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5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900" decel="100000" fill="hold"/>
                                        <p:tgtEl>
                                          <p:spTgt spid="3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75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900" decel="100000" fill="hold"/>
                                        <p:tgtEl>
                                          <p:spTgt spid="3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7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900" decel="100000" fill="hold"/>
                                        <p:tgtEl>
                                          <p:spTgt spid="3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6D18232E-F588-4074-9861-E378AAD1D7C5}"/>
              </a:ext>
            </a:extLst>
          </p:cNvPr>
          <p:cNvSpPr/>
          <p:nvPr/>
        </p:nvSpPr>
        <p:spPr>
          <a:xfrm>
            <a:off x="7093415" y="1330860"/>
            <a:ext cx="1957225" cy="2544392"/>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21">
            <a:extLst>
              <a:ext uri="{FF2B5EF4-FFF2-40B4-BE49-F238E27FC236}">
                <a16:creationId xmlns:a16="http://schemas.microsoft.com/office/drawing/2014/main" xmlns="" id="{1C7FCD02-E190-455E-949F-62B317686A3A}"/>
              </a:ext>
            </a:extLst>
          </p:cNvPr>
          <p:cNvSpPr/>
          <p:nvPr/>
        </p:nvSpPr>
        <p:spPr>
          <a:xfrm>
            <a:off x="9190243" y="1330860"/>
            <a:ext cx="1957225" cy="1957225"/>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Rectangle 22">
            <a:extLst>
              <a:ext uri="{FF2B5EF4-FFF2-40B4-BE49-F238E27FC236}">
                <a16:creationId xmlns:a16="http://schemas.microsoft.com/office/drawing/2014/main" xmlns="" id="{8751B594-E175-405D-8B21-EDCA5C2E75EF}"/>
              </a:ext>
            </a:extLst>
          </p:cNvPr>
          <p:cNvSpPr/>
          <p:nvPr/>
        </p:nvSpPr>
        <p:spPr>
          <a:xfrm rot="5400000">
            <a:off x="6799832" y="3729751"/>
            <a:ext cx="1957225" cy="2544392"/>
          </a:xfrm>
          <a:prstGeom prst="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Rectangle 23">
            <a:extLst>
              <a:ext uri="{FF2B5EF4-FFF2-40B4-BE49-F238E27FC236}">
                <a16:creationId xmlns:a16="http://schemas.microsoft.com/office/drawing/2014/main" xmlns="" id="{8FCCF3AF-153E-4DAF-B9C2-23BB18CA3209}"/>
              </a:ext>
            </a:extLst>
          </p:cNvPr>
          <p:cNvSpPr/>
          <p:nvPr/>
        </p:nvSpPr>
        <p:spPr>
          <a:xfrm>
            <a:off x="9190242" y="3437872"/>
            <a:ext cx="1370057" cy="1370057"/>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Text Placeholder 26">
            <a:extLst>
              <a:ext uri="{FF2B5EF4-FFF2-40B4-BE49-F238E27FC236}">
                <a16:creationId xmlns:a16="http://schemas.microsoft.com/office/drawing/2014/main" xmlns="" id="{30F19E8E-53B8-4A60-89E6-2806172069D8}"/>
              </a:ext>
            </a:extLst>
          </p:cNvPr>
          <p:cNvSpPr>
            <a:spLocks noGrp="1"/>
          </p:cNvSpPr>
          <p:nvPr>
            <p:ph type="body" sz="quarter" idx="11"/>
          </p:nvPr>
        </p:nvSpPr>
        <p:spPr/>
        <p:txBody>
          <a:bodyPr/>
          <a:lstStyle/>
          <a:p>
            <a:r>
              <a:rPr lang="en-ID" dirty="0"/>
              <a:t>What We’ve Done</a:t>
            </a:r>
          </a:p>
        </p:txBody>
      </p:sp>
      <p:sp>
        <p:nvSpPr>
          <p:cNvPr id="26" name="Text Placeholder 25">
            <a:extLst>
              <a:ext uri="{FF2B5EF4-FFF2-40B4-BE49-F238E27FC236}">
                <a16:creationId xmlns:a16="http://schemas.microsoft.com/office/drawing/2014/main" xmlns="" id="{33B0C920-E41D-48B2-BBB5-6FBFDE0F31A7}"/>
              </a:ext>
            </a:extLst>
          </p:cNvPr>
          <p:cNvSpPr>
            <a:spLocks noGrp="1"/>
          </p:cNvSpPr>
          <p:nvPr>
            <p:ph type="body" sz="quarter" idx="10"/>
          </p:nvPr>
        </p:nvSpPr>
        <p:spPr/>
        <p:txBody>
          <a:bodyPr/>
          <a:lstStyle/>
          <a:p>
            <a:r>
              <a:rPr lang="en-ID" dirty="0"/>
              <a:t>The Hall of Fame</a:t>
            </a:r>
          </a:p>
        </p:txBody>
      </p:sp>
      <p:sp>
        <p:nvSpPr>
          <p:cNvPr id="28" name="TextBox 27">
            <a:extLst>
              <a:ext uri="{FF2B5EF4-FFF2-40B4-BE49-F238E27FC236}">
                <a16:creationId xmlns:a16="http://schemas.microsoft.com/office/drawing/2014/main" xmlns="" id="{95750718-B305-4831-9AA7-F19761590BE1}"/>
              </a:ext>
            </a:extLst>
          </p:cNvPr>
          <p:cNvSpPr txBox="1"/>
          <p:nvPr/>
        </p:nvSpPr>
        <p:spPr>
          <a:xfrm>
            <a:off x="421975" y="1428720"/>
            <a:ext cx="2048959" cy="338554"/>
          </a:xfrm>
          <a:prstGeom prst="rect">
            <a:avLst/>
          </a:prstGeom>
          <a:noFill/>
          <a:ln>
            <a:noFill/>
          </a:ln>
        </p:spPr>
        <p:txBody>
          <a:bodyPr wrap="none" rtlCol="0">
            <a:spAutoFit/>
          </a:bodyPr>
          <a:lstStyle/>
          <a:p>
            <a:r>
              <a:rPr lang="id-ID" sz="1600" spc="300" dirty="0">
                <a:solidFill>
                  <a:schemeClr val="accent1"/>
                </a:solidFill>
                <a:latin typeface="+mj-lt"/>
              </a:rPr>
              <a:t>About Project</a:t>
            </a:r>
          </a:p>
        </p:txBody>
      </p:sp>
      <p:sp>
        <p:nvSpPr>
          <p:cNvPr id="29" name="TextBox 34">
            <a:extLst>
              <a:ext uri="{FF2B5EF4-FFF2-40B4-BE49-F238E27FC236}">
                <a16:creationId xmlns:a16="http://schemas.microsoft.com/office/drawing/2014/main" xmlns="" id="{E9227B7B-868C-4D1E-A99A-65B052AE60F4}"/>
              </a:ext>
            </a:extLst>
          </p:cNvPr>
          <p:cNvSpPr txBox="1"/>
          <p:nvPr/>
        </p:nvSpPr>
        <p:spPr>
          <a:xfrm>
            <a:off x="421975" y="1772252"/>
            <a:ext cx="5492870" cy="2308324"/>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lnSpc>
                <a:spcPct val="150000"/>
              </a:lnSpc>
              <a:buClr>
                <a:schemeClr val="accent6"/>
              </a:buClr>
            </a:pPr>
            <a:r>
              <a:rPr lang="en-ID" sz="1200" dirty="0">
                <a:ea typeface="Open Sans" panose="020B0606030504020204" pitchFamily="34" charset="0"/>
                <a:cs typeface="Open Sans" panose="020B0606030504020204" pitchFamily="34" charset="0"/>
              </a:rPr>
              <a:t>One day however a small line of blind text by the name of Lorem Ipsum decided to leave for World of Grammar. Perceived end knowledge certainly day sweetness why cordially. Perceived end knowledge certainly day sweetness why cordially. Ask quick six seven offer see among. Handsome met debating sir dwelling.</a:t>
            </a:r>
          </a:p>
          <a:p>
            <a:pPr algn="just">
              <a:lnSpc>
                <a:spcPct val="150000"/>
              </a:lnSpc>
              <a:buClr>
                <a:schemeClr val="accent6"/>
              </a:buClr>
            </a:pPr>
            <a:r>
              <a:rPr lang="en-ID" sz="1200" dirty="0">
                <a:ea typeface="Open Sans" panose="020B0606030504020204" pitchFamily="34" charset="0"/>
                <a:cs typeface="Open Sans" panose="020B0606030504020204" pitchFamily="34" charset="0"/>
              </a:rPr>
              <a:t>Perceived end knowledge certainly day sweetness why cordially. Ask quick six seven offer see among. Handsome end knowledge met debating sir seven offer  dwelling age material. </a:t>
            </a:r>
          </a:p>
        </p:txBody>
      </p:sp>
      <p:sp>
        <p:nvSpPr>
          <p:cNvPr id="30" name="TextBox 29">
            <a:extLst>
              <a:ext uri="{FF2B5EF4-FFF2-40B4-BE49-F238E27FC236}">
                <a16:creationId xmlns:a16="http://schemas.microsoft.com/office/drawing/2014/main" xmlns="" id="{9A2A828B-0F2F-40A8-BACC-787A2A8A7D1A}"/>
              </a:ext>
            </a:extLst>
          </p:cNvPr>
          <p:cNvSpPr txBox="1"/>
          <p:nvPr/>
        </p:nvSpPr>
        <p:spPr>
          <a:xfrm>
            <a:off x="421975" y="4308440"/>
            <a:ext cx="2061783" cy="338554"/>
          </a:xfrm>
          <a:prstGeom prst="rect">
            <a:avLst/>
          </a:prstGeom>
          <a:noFill/>
          <a:ln>
            <a:noFill/>
          </a:ln>
        </p:spPr>
        <p:txBody>
          <a:bodyPr wrap="none" rtlCol="0">
            <a:spAutoFit/>
          </a:bodyPr>
          <a:lstStyle/>
          <a:p>
            <a:r>
              <a:rPr lang="id-ID" sz="1600" spc="300" dirty="0">
                <a:solidFill>
                  <a:schemeClr val="accent1"/>
                </a:solidFill>
                <a:latin typeface="+mj-lt"/>
              </a:rPr>
              <a:t>Project Client</a:t>
            </a:r>
          </a:p>
        </p:txBody>
      </p:sp>
      <p:sp>
        <p:nvSpPr>
          <p:cNvPr id="31" name="TextBox 34">
            <a:extLst>
              <a:ext uri="{FF2B5EF4-FFF2-40B4-BE49-F238E27FC236}">
                <a16:creationId xmlns:a16="http://schemas.microsoft.com/office/drawing/2014/main" xmlns="" id="{79D75F3D-2DEC-4FEA-9C70-7E0AE5CC5184}"/>
              </a:ext>
            </a:extLst>
          </p:cNvPr>
          <p:cNvSpPr txBox="1"/>
          <p:nvPr/>
        </p:nvSpPr>
        <p:spPr>
          <a:xfrm>
            <a:off x="421975" y="4651267"/>
            <a:ext cx="1468672" cy="33983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nSpc>
                <a:spcPct val="150000"/>
              </a:lnSpc>
            </a:pPr>
            <a:r>
              <a:rPr lang="en-ID" sz="1200" dirty="0" err="1"/>
              <a:t>Inspiracraft</a:t>
            </a:r>
            <a:endParaRPr lang="en-US" sz="1200" dirty="0"/>
          </a:p>
        </p:txBody>
      </p:sp>
      <p:sp>
        <p:nvSpPr>
          <p:cNvPr id="32" name="TextBox 31">
            <a:extLst>
              <a:ext uri="{FF2B5EF4-FFF2-40B4-BE49-F238E27FC236}">
                <a16:creationId xmlns:a16="http://schemas.microsoft.com/office/drawing/2014/main" xmlns="" id="{F8D52CF7-8DC0-43B0-B276-4325AA0D6CAC}"/>
              </a:ext>
            </a:extLst>
          </p:cNvPr>
          <p:cNvSpPr txBox="1"/>
          <p:nvPr/>
        </p:nvSpPr>
        <p:spPr>
          <a:xfrm>
            <a:off x="3008110" y="4308440"/>
            <a:ext cx="1996059" cy="338554"/>
          </a:xfrm>
          <a:prstGeom prst="rect">
            <a:avLst/>
          </a:prstGeom>
          <a:noFill/>
          <a:ln>
            <a:noFill/>
          </a:ln>
        </p:spPr>
        <p:txBody>
          <a:bodyPr wrap="square" rtlCol="0">
            <a:spAutoFit/>
          </a:bodyPr>
          <a:lstStyle/>
          <a:p>
            <a:r>
              <a:rPr lang="id-ID" sz="1600" spc="300" dirty="0">
                <a:solidFill>
                  <a:schemeClr val="accent1"/>
                </a:solidFill>
                <a:latin typeface="+mj-lt"/>
              </a:rPr>
              <a:t>Project Artist</a:t>
            </a:r>
          </a:p>
        </p:txBody>
      </p:sp>
      <p:sp>
        <p:nvSpPr>
          <p:cNvPr id="33" name="TextBox 34">
            <a:extLst>
              <a:ext uri="{FF2B5EF4-FFF2-40B4-BE49-F238E27FC236}">
                <a16:creationId xmlns:a16="http://schemas.microsoft.com/office/drawing/2014/main" xmlns="" id="{83355B83-AB6F-47CE-B3E4-CF738A1BAB81}"/>
              </a:ext>
            </a:extLst>
          </p:cNvPr>
          <p:cNvSpPr txBox="1"/>
          <p:nvPr/>
        </p:nvSpPr>
        <p:spPr>
          <a:xfrm>
            <a:off x="3008110" y="4650485"/>
            <a:ext cx="1468672" cy="369332"/>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nSpc>
                <a:spcPct val="150000"/>
              </a:lnSpc>
            </a:pPr>
            <a:r>
              <a:rPr lang="id-ID" sz="1200" dirty="0"/>
              <a:t>Francisco Perez</a:t>
            </a:r>
            <a:endParaRPr lang="en-US" sz="1200" dirty="0"/>
          </a:p>
        </p:txBody>
      </p:sp>
      <p:sp>
        <p:nvSpPr>
          <p:cNvPr id="2" name="Picture Placeholder 1"/>
          <p:cNvSpPr>
            <a:spLocks noGrp="1"/>
          </p:cNvSpPr>
          <p:nvPr>
            <p:ph type="pic" sz="quarter" idx="12"/>
          </p:nvPr>
        </p:nvSpPr>
        <p:spPr/>
      </p:sp>
    </p:spTree>
    <p:extLst>
      <p:ext uri="{BB962C8B-B14F-4D97-AF65-F5344CB8AC3E}">
        <p14:creationId xmlns:p14="http://schemas.microsoft.com/office/powerpoint/2010/main" xmlns="" val="4134136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par>
                                <p:cTn id="17" presetID="37" presetClass="entr" presetSubtype="0" fill="hold" grpId="0" nodeType="with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900" decel="100000" fill="hold"/>
                                        <p:tgtEl>
                                          <p:spTgt spid="2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25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900" decel="100000" fill="hold"/>
                                        <p:tgtEl>
                                          <p:spTgt spid="2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900" decel="100000" fill="hold"/>
                                        <p:tgtEl>
                                          <p:spTgt spid="3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900" decel="100000" fill="hold"/>
                                        <p:tgtEl>
                                          <p:spTgt spid="3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900" decel="100000" fill="hold"/>
                                        <p:tgtEl>
                                          <p:spTgt spid="3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7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900" decel="100000" fill="hold"/>
                                        <p:tgtEl>
                                          <p:spTgt spid="3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28 dark">
      <a:dk1>
        <a:srgbClr val="F9F9F9"/>
      </a:dk1>
      <a:lt1>
        <a:srgbClr val="1A242E"/>
      </a:lt1>
      <a:dk2>
        <a:srgbClr val="E7E6E6"/>
      </a:dk2>
      <a:lt2>
        <a:srgbClr val="2C3E50"/>
      </a:lt2>
      <a:accent1>
        <a:srgbClr val="08DAC6"/>
      </a:accent1>
      <a:accent2>
        <a:srgbClr val="05B9F6"/>
      </a:accent2>
      <a:accent3>
        <a:srgbClr val="7E4CC7"/>
      </a:accent3>
      <a:accent4>
        <a:srgbClr val="EF2A79"/>
      </a:accent4>
      <a:accent5>
        <a:srgbClr val="F75847"/>
      </a:accent5>
      <a:accent6>
        <a:srgbClr val="4B5554"/>
      </a:accent6>
      <a:hlink>
        <a:srgbClr val="0563C1"/>
      </a:hlink>
      <a:folHlink>
        <a:srgbClr val="954F72"/>
      </a:folHlink>
    </a:clrScheme>
    <a:fontScheme name="Custom 9">
      <a:majorFont>
        <a:latin typeface="Poppi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28 dark">
      <a:dk1>
        <a:srgbClr val="F9F9F9"/>
      </a:dk1>
      <a:lt1>
        <a:srgbClr val="1A242E"/>
      </a:lt1>
      <a:dk2>
        <a:srgbClr val="E7E6E6"/>
      </a:dk2>
      <a:lt2>
        <a:srgbClr val="2C3E50"/>
      </a:lt2>
      <a:accent1>
        <a:srgbClr val="08DAC6"/>
      </a:accent1>
      <a:accent2>
        <a:srgbClr val="05B9F6"/>
      </a:accent2>
      <a:accent3>
        <a:srgbClr val="7E4CC7"/>
      </a:accent3>
      <a:accent4>
        <a:srgbClr val="EF2A79"/>
      </a:accent4>
      <a:accent5>
        <a:srgbClr val="F75847"/>
      </a:accent5>
      <a:accent6>
        <a:srgbClr val="4B5554"/>
      </a:accent6>
      <a:hlink>
        <a:srgbClr val="0563C1"/>
      </a:hlink>
      <a:folHlink>
        <a:srgbClr val="954F72"/>
      </a:folHlink>
    </a:clrScheme>
    <a:fontScheme name="Custom 9">
      <a:majorFont>
        <a:latin typeface="Poppi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11812</TotalTime>
  <Words>1797</Words>
  <Application>Microsoft Office PowerPoint</Application>
  <PresentationFormat>Произвольный</PresentationFormat>
  <Paragraphs>163</Paragraphs>
  <Slides>22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Office Theme</vt:lpstr>
      <vt:lpstr>Custom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dc:creator>
  <cp:lastModifiedBy>Admin</cp:lastModifiedBy>
  <cp:revision>104</cp:revision>
  <dcterms:created xsi:type="dcterms:W3CDTF">2016-11-04T05:31:34Z</dcterms:created>
  <dcterms:modified xsi:type="dcterms:W3CDTF">2020-07-30T06:24:46Z</dcterms:modified>
</cp:coreProperties>
</file>